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2" r:id="rId7"/>
    <p:sldId id="278" r:id="rId8"/>
    <p:sldId id="264" r:id="rId9"/>
    <p:sldId id="270" r:id="rId10"/>
    <p:sldId id="272" r:id="rId11"/>
    <p:sldId id="268" r:id="rId12"/>
    <p:sldId id="265" r:id="rId13"/>
    <p:sldId id="271" r:id="rId14"/>
    <p:sldId id="274" r:id="rId15"/>
    <p:sldId id="275" r:id="rId16"/>
    <p:sldId id="273" r:id="rId17"/>
    <p:sldId id="276" r:id="rId18"/>
    <p:sldId id="269" r:id="rId19"/>
    <p:sldId id="266" r:id="rId20"/>
    <p:sldId id="267" r:id="rId21"/>
    <p:sldId id="280" r:id="rId22"/>
    <p:sldId id="279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684" autoAdjust="0"/>
    <p:restoredTop sz="94660"/>
  </p:normalViewPr>
  <p:slideViewPr>
    <p:cSldViewPr>
      <p:cViewPr varScale="1">
        <p:scale>
          <a:sx n="84" d="100"/>
          <a:sy n="84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spc="0" baseline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pPr>
            <a:r>
              <a:rPr lang="en-US" altLang="zh-CN" sz="1600" b="0" dirty="0">
                <a:solidFill>
                  <a:schemeClr val="accent1"/>
                </a:solidFill>
                <a:latin typeface="+mj-ea"/>
                <a:ea typeface="+mj-ea"/>
              </a:rPr>
              <a:t>20XX-20XX</a:t>
            </a:r>
            <a:r>
              <a:rPr lang="zh-CN" altLang="en-US" sz="1600" b="0" dirty="0">
                <a:solidFill>
                  <a:schemeClr val="accent1"/>
                </a:solidFill>
                <a:latin typeface="+mj-ea"/>
                <a:ea typeface="+mj-ea"/>
              </a:rPr>
              <a:t>全国各级各类专任教师总数增长迅速</a:t>
            </a:r>
            <a:endParaRPr lang="en-US" altLang="zh-CN" sz="1600" b="0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l">
              <a:defRPr sz="1800" b="1">
                <a:solidFill>
                  <a:schemeClr val="accent1"/>
                </a:solidFill>
                <a:latin typeface="+mj-ea"/>
                <a:ea typeface="+mj-ea"/>
              </a:defRPr>
            </a:pPr>
            <a:r>
              <a:rPr lang="zh-CN" altLang="en-US" sz="1200" b="0" dirty="0">
                <a:solidFill>
                  <a:schemeClr val="tx1"/>
                </a:solidFill>
                <a:latin typeface="+mj-ea"/>
                <a:ea typeface="+mj-ea"/>
              </a:rPr>
              <a:t>人数：万人</a:t>
            </a:r>
            <a:endParaRPr lang="en-US" altLang="zh-CN" sz="1200" b="0" dirty="0">
              <a:solidFill>
                <a:schemeClr val="tx1"/>
              </a:solidFill>
              <a:latin typeface="+mj-ea"/>
              <a:ea typeface="+mj-ea"/>
            </a:endParaRPr>
          </a:p>
        </c:rich>
      </c:tx>
      <c:layout>
        <c:manualLayout>
          <c:xMode val="edge"/>
          <c:yMode val="edge"/>
          <c:x val="1.2928416589332177E-2"/>
          <c:y val="2.838577474837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spc="0" baseline="0">
              <a:solidFill>
                <a:schemeClr val="accent1"/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48000">
                  <a:schemeClr val="accent1">
                    <a:alpha val="81000"/>
                  </a:schemeClr>
                </a:gs>
                <a:gs pos="0">
                  <a:schemeClr val="accent1"/>
                </a:gs>
                <a:gs pos="99000">
                  <a:schemeClr val="accent2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350" cap="rnd">
                <a:solidFill>
                  <a:schemeClr val="accent2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  <c:pt idx="5">
                  <c:v>20XX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1485</c:v>
                </c:pt>
                <c:pt idx="1">
                  <c:v>1515</c:v>
                </c:pt>
                <c:pt idx="2">
                  <c:v>1544</c:v>
                </c:pt>
                <c:pt idx="3">
                  <c:v>1579</c:v>
                </c:pt>
                <c:pt idx="4">
                  <c:v>1627</c:v>
                </c:pt>
                <c:pt idx="5">
                  <c:v>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F5-4B43-9EE7-C8DD8EC6F8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173914720"/>
        <c:axId val="173905152"/>
      </c:barChart>
      <c:catAx>
        <c:axId val="17391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3905152"/>
        <c:crosses val="autoZero"/>
        <c:auto val="1"/>
        <c:lblAlgn val="ctr"/>
        <c:lblOffset val="100"/>
        <c:noMultiLvlLbl val="0"/>
      </c:catAx>
      <c:valAx>
        <c:axId val="17390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391472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F4C091B0-218A-40EB-B4EC-5D4E07FA122E}"/>
              </a:ext>
            </a:extLst>
          </p:cNvPr>
          <p:cNvSpPr/>
          <p:nvPr userDrawn="1"/>
        </p:nvSpPr>
        <p:spPr>
          <a:xfrm flipH="1">
            <a:off x="8255570" y="0"/>
            <a:ext cx="3936430" cy="1662854"/>
          </a:xfrm>
          <a:custGeom>
            <a:avLst/>
            <a:gdLst>
              <a:gd name="connsiteX0" fmla="*/ 3936430 w 3936430"/>
              <a:gd name="connsiteY0" fmla="*/ 0 h 1662854"/>
              <a:gd name="connsiteX1" fmla="*/ 0 w 3936430"/>
              <a:gd name="connsiteY1" fmla="*/ 0 h 1662854"/>
              <a:gd name="connsiteX2" fmla="*/ 0 w 3936430"/>
              <a:gd name="connsiteY2" fmla="*/ 1662854 h 1662854"/>
              <a:gd name="connsiteX3" fmla="*/ 393408 w 3936430"/>
              <a:gd name="connsiteY3" fmla="*/ 1598562 h 1662854"/>
              <a:gd name="connsiteX4" fmla="*/ 1986530 w 3936430"/>
              <a:gd name="connsiteY4" fmla="*/ 1146044 h 1662854"/>
              <a:gd name="connsiteX5" fmla="*/ 3922152 w 3936430"/>
              <a:gd name="connsiteY5" fmla="*/ 13636 h 16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6430" h="1662854">
                <a:moveTo>
                  <a:pt x="3936430" y="0"/>
                </a:moveTo>
                <a:lnTo>
                  <a:pt x="0" y="0"/>
                </a:lnTo>
                <a:lnTo>
                  <a:pt x="0" y="1662854"/>
                </a:lnTo>
                <a:lnTo>
                  <a:pt x="393408" y="1598562"/>
                </a:lnTo>
                <a:cubicBezTo>
                  <a:pt x="983488" y="1490053"/>
                  <a:pt x="1527947" y="1348834"/>
                  <a:pt x="1986530" y="1146044"/>
                </a:cubicBezTo>
                <a:cubicBezTo>
                  <a:pt x="2575045" y="885797"/>
                  <a:pt x="3448205" y="433414"/>
                  <a:pt x="3922152" y="136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99928E2-A1E9-4903-862B-9A5B1F0D3826}"/>
              </a:ext>
            </a:extLst>
          </p:cNvPr>
          <p:cNvSpPr/>
          <p:nvPr userDrawn="1"/>
        </p:nvSpPr>
        <p:spPr>
          <a:xfrm>
            <a:off x="0" y="353828"/>
            <a:ext cx="11866598" cy="6504172"/>
          </a:xfrm>
          <a:custGeom>
            <a:avLst/>
            <a:gdLst>
              <a:gd name="connsiteX0" fmla="*/ 4336026 w 11866598"/>
              <a:gd name="connsiteY0" fmla="*/ 133 h 6504172"/>
              <a:gd name="connsiteX1" fmla="*/ 7256206 w 11866598"/>
              <a:gd name="connsiteY1" fmla="*/ 1121011 h 6504172"/>
              <a:gd name="connsiteX2" fmla="*/ 11562735 w 11866598"/>
              <a:gd name="connsiteY2" fmla="*/ 4247669 h 6504172"/>
              <a:gd name="connsiteX3" fmla="*/ 10913806 w 11866598"/>
              <a:gd name="connsiteY3" fmla="*/ 5840495 h 6504172"/>
              <a:gd name="connsiteX4" fmla="*/ 9537107 w 11866598"/>
              <a:gd name="connsiteY4" fmla="*/ 6414905 h 6504172"/>
              <a:gd name="connsiteX5" fmla="*/ 9264117 w 11866598"/>
              <a:gd name="connsiteY5" fmla="*/ 6504172 h 6504172"/>
              <a:gd name="connsiteX6" fmla="*/ 0 w 11866598"/>
              <a:gd name="connsiteY6" fmla="*/ 6504172 h 6504172"/>
              <a:gd name="connsiteX7" fmla="*/ 0 w 11866598"/>
              <a:gd name="connsiteY7" fmla="*/ 880485 h 6504172"/>
              <a:gd name="connsiteX8" fmla="*/ 62609 w 11866598"/>
              <a:gd name="connsiteY8" fmla="*/ 862136 h 6504172"/>
              <a:gd name="connsiteX9" fmla="*/ 4336026 w 11866598"/>
              <a:gd name="connsiteY9" fmla="*/ 133 h 65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6598" h="6504172">
                <a:moveTo>
                  <a:pt x="4336026" y="133"/>
                </a:moveTo>
                <a:cubicBezTo>
                  <a:pt x="5648632" y="9965"/>
                  <a:pt x="6051755" y="413088"/>
                  <a:pt x="7256206" y="1121011"/>
                </a:cubicBezTo>
                <a:cubicBezTo>
                  <a:pt x="8460657" y="1828934"/>
                  <a:pt x="10953135" y="3461088"/>
                  <a:pt x="11562735" y="4247669"/>
                </a:cubicBezTo>
                <a:cubicBezTo>
                  <a:pt x="12172335" y="5034250"/>
                  <a:pt x="11818374" y="5358714"/>
                  <a:pt x="10913806" y="5840495"/>
                </a:cubicBezTo>
                <a:cubicBezTo>
                  <a:pt x="10574593" y="6021163"/>
                  <a:pt x="10101953" y="6223262"/>
                  <a:pt x="9537107" y="6414905"/>
                </a:cubicBezTo>
                <a:lnTo>
                  <a:pt x="9264117" y="6504172"/>
                </a:lnTo>
                <a:lnTo>
                  <a:pt x="0" y="6504172"/>
                </a:lnTo>
                <a:lnTo>
                  <a:pt x="0" y="880485"/>
                </a:lnTo>
                <a:lnTo>
                  <a:pt x="62609" y="862136"/>
                </a:lnTo>
                <a:cubicBezTo>
                  <a:pt x="1649400" y="400721"/>
                  <a:pt x="3187496" y="-8470"/>
                  <a:pt x="4336026" y="133"/>
                </a:cubicBezTo>
                <a:close/>
              </a:path>
            </a:pathLst>
          </a:custGeom>
          <a:gradFill>
            <a:gsLst>
              <a:gs pos="41000">
                <a:schemeClr val="accent1">
                  <a:lumMod val="100000"/>
                </a:schemeClr>
              </a:gs>
              <a:gs pos="99000">
                <a:schemeClr val="accent2"/>
              </a:gs>
              <a:gs pos="0">
                <a:schemeClr val="accent1">
                  <a:lumMod val="97000"/>
                  <a:lumOff val="3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98F9041-605C-4F47-AD9D-ED3D11FD7355}"/>
              </a:ext>
            </a:extLst>
          </p:cNvPr>
          <p:cNvSpPr/>
          <p:nvPr/>
        </p:nvSpPr>
        <p:spPr>
          <a:xfrm>
            <a:off x="7620377" y="1282544"/>
            <a:ext cx="4278862" cy="4278862"/>
          </a:xfrm>
          <a:prstGeom prst="ellipse">
            <a:avLst/>
          </a:prstGeom>
          <a:solidFill>
            <a:schemeClr val="accent1">
              <a:lumMod val="20000"/>
              <a:lumOff val="8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43DC0A1-6206-4D06-B0B1-C7FDAD53F861}"/>
              </a:ext>
            </a:extLst>
          </p:cNvPr>
          <p:cNvSpPr/>
          <p:nvPr/>
        </p:nvSpPr>
        <p:spPr>
          <a:xfrm>
            <a:off x="7787876" y="1450043"/>
            <a:ext cx="3943865" cy="3943865"/>
          </a:xfrm>
          <a:prstGeom prst="ellipse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: 空心 12">
            <a:extLst>
              <a:ext uri="{FF2B5EF4-FFF2-40B4-BE49-F238E27FC236}">
                <a16:creationId xmlns:a16="http://schemas.microsoft.com/office/drawing/2014/main" id="{198EC654-462F-4561-BFCE-5499A25A803C}"/>
              </a:ext>
            </a:extLst>
          </p:cNvPr>
          <p:cNvSpPr/>
          <p:nvPr userDrawn="1"/>
        </p:nvSpPr>
        <p:spPr>
          <a:xfrm>
            <a:off x="0" y="1706106"/>
            <a:ext cx="2882933" cy="2878408"/>
          </a:xfrm>
          <a:prstGeom prst="donut">
            <a:avLst>
              <a:gd name="adj" fmla="val 20268"/>
            </a:avLst>
          </a:prstGeom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30C37DF0-996E-4E70-84A7-687526C86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5649" y="2708535"/>
            <a:ext cx="6732612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 algn="l">
              <a:lnSpc>
                <a:spcPct val="100000"/>
              </a:lnSpc>
              <a:defRPr kumimoji="1" lang="zh-CN" altLang="en-US" sz="5400" b="1" spc="-150" smtClean="0">
                <a:solidFill>
                  <a:schemeClr val="bg1"/>
                </a:solidFill>
              </a:defRPr>
            </a:lvl1pPr>
            <a:lvl2pPr marL="457200" indent="0">
              <a:buNone/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>
              <a:buNone/>
              <a:tabLst>
                <a:tab pos="2687638" algn="l"/>
              </a:tabLst>
            </a:pPr>
            <a:r>
              <a:rPr lang="zh-CN" altLang="en-US"/>
              <a:t>单击此处编辑母版文本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98F9AFDC-BC3B-46CC-9642-CA14416E0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649" y="3547595"/>
            <a:ext cx="6762087" cy="4049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lnSpc>
                <a:spcPct val="120000"/>
              </a:lnSpc>
              <a:defRPr lang="zh-CN" altLang="en-US" sz="2400" smtClean="0">
                <a:solidFill>
                  <a:schemeClr val="bg1"/>
                </a:solidFill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D6A3CA62-35EF-4C51-8D26-D1FD5CB191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649" y="4034778"/>
            <a:ext cx="2463421" cy="436473"/>
          </a:xfrm>
          <a:prstGeom prst="roundRect">
            <a:avLst>
              <a:gd name="adj" fmla="val 29668"/>
            </a:avLst>
          </a:prstGeom>
          <a:solidFill>
            <a:schemeClr val="bg1"/>
          </a:solidFill>
          <a:effectLst>
            <a:outerShdw blurRad="127000" sx="102000" sy="102000" algn="ctr" rotWithShape="0">
              <a:schemeClr val="bg1">
                <a:alpha val="27000"/>
              </a:schemeClr>
            </a:outerShdw>
          </a:effectLst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</a:t>
            </a:r>
          </a:p>
        </p:txBody>
      </p: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ED455A1F-A57B-4863-A81F-88DAB33351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9440" y="1741607"/>
            <a:ext cx="3360737" cy="3360737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5947546-C028-4AA8-9832-05332F9E48EC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772294" y="2334063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D7315BAF-C44A-43A6-8CD9-A1873244BB48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03970" y="2194030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84AC986-1E23-4211-AB1D-73D2BD2D11F1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223051" y="2449525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44B65B4-9B2A-4D93-885E-6FF8C75A8B4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412996" y="2133659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2BBE165-22E5-48B3-A704-AC94F54DB289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178682" y="2391561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BD16878-5480-4F50-96DE-D0422F3D24AF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1348201" y="1440457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23C55C0-7482-43A4-8FF7-6FE766A4C00D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1847874" y="1624296"/>
            <a:ext cx="108000" cy="10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88B173A-08DA-4AED-B49F-758A07711B6A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1623303" y="1623040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0B8DCA5-488B-471C-AE79-5629AABA0E04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2039428" y="1374801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AD842EF5-A49F-450D-A9C6-8C8F90ABFE9C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2913089" y="1945350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19120D9-F2DD-4C56-A073-4610877CEA90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1234903" y="1639010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AFB6684-4B1F-426E-A3D0-DFFADC047D13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1051050" y="1587686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F085806-4447-4302-ABFC-43488F718744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2541606" y="1917974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4E8E1D9-BB1B-4899-9FD0-665A951246BC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2073245" y="1653563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1C0EB6E-BB66-4430-B074-AFF4DF26EF42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2241233" y="1762949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27D33BF-3CD2-4942-99A2-275B0EE2041C}"/>
              </a:ext>
            </a:extLst>
          </p:cNvPr>
          <p:cNvGrpSpPr/>
          <p:nvPr userDrawn="1"/>
        </p:nvGrpSpPr>
        <p:grpSpPr>
          <a:xfrm flipH="1" flipV="1">
            <a:off x="3570065" y="2364851"/>
            <a:ext cx="253270" cy="253270"/>
            <a:chOff x="6586487" y="2329125"/>
            <a:chExt cx="253270" cy="25327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E2BDB6B-08E3-4A4E-AEAA-1D9A8D5642F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86487" y="2329125"/>
              <a:ext cx="253270" cy="253270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FC9C32E0-D852-4FDC-8005-26EA26E34C3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0056" y="234664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52" name="椭圆 51">
            <a:extLst>
              <a:ext uri="{FF2B5EF4-FFF2-40B4-BE49-F238E27FC236}">
                <a16:creationId xmlns:a16="http://schemas.microsoft.com/office/drawing/2014/main" id="{79542D45-01DB-4E11-AEAB-C56D9654BA10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441796" y="216525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28BA202-3DFB-498A-92F4-23608BEAE499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3109070" y="232981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FA7C8D72-C20E-462D-A7F6-1781EF118D17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104330" y="2527046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D678CBE3-E820-4A37-89DD-191C6FF77DA0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208471" y="2489954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DB872BA-D42E-44DD-AF00-6D819666FB42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3862125" y="2412866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E6A59C2-A8BF-4CC4-9A56-502457808EFA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3940864" y="1988296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29158996-7AC3-49BC-B7CD-BEA33FB2A3F9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3582606" y="2089678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E2D20837-86C9-4F73-A8DE-C7196A8AA049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119060" y="2128383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17C9AC2-5DB3-4012-876B-2EAA298DFEC2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3710766" y="2247736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3D824975-098C-419E-A4B9-D5EBE9CCB305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3437838" y="2426497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D968DEBC-7526-411E-A7EC-B51501F01D65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985993" y="2153548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B2222B35-4B05-49D7-8AA9-A9A2F1C55303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3042066" y="2480954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0DF27B23-BA16-4B52-BBF5-F6169CFF4A68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663031" y="2344863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180B8D35-CE16-42E1-A65F-F14D465DB9C9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571624" y="2495570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B529E519-500F-4C8C-8467-483C55AE9D0A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4790907" y="2577793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46126C07-1854-4F1B-9D47-196B162F187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512716" y="2522696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574F0F0B-005E-4396-A042-4E81A85C1FE5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2350006" y="1934781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EC24505F-2E93-45BD-AD92-16CDC0718BF2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2663307" y="2235690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D4AD6B62-404F-4AD9-A0B4-6A698A30FF7F}"/>
              </a:ext>
            </a:extLst>
          </p:cNvPr>
          <p:cNvSpPr>
            <a:spLocks noChangeAspect="1"/>
          </p:cNvSpPr>
          <p:nvPr userDrawn="1"/>
        </p:nvSpPr>
        <p:spPr>
          <a:xfrm rot="667829">
            <a:off x="884419" y="1689984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占位符 19">
            <a:extLst>
              <a:ext uri="{FF2B5EF4-FFF2-40B4-BE49-F238E27FC236}">
                <a16:creationId xmlns:a16="http://schemas.microsoft.com/office/drawing/2014/main" id="{3003B7E4-F0B6-4539-AB16-E37F198B8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6838" y="4034778"/>
            <a:ext cx="2463421" cy="436473"/>
          </a:xfrm>
          <a:prstGeom prst="roundRect">
            <a:avLst>
              <a:gd name="adj" fmla="val 29668"/>
            </a:avLst>
          </a:prstGeom>
          <a:solidFill>
            <a:schemeClr val="bg1"/>
          </a:solidFill>
          <a:effectLst>
            <a:outerShdw blurRad="127000" sx="102000" sy="102000" algn="ctr" rotWithShape="0">
              <a:schemeClr val="bg1">
                <a:alpha val="27000"/>
              </a:schemeClr>
            </a:outerShdw>
          </a:effectLst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</a:t>
            </a: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1EE7E603-78A0-472E-B3D2-8BBDF62EA98D}"/>
              </a:ext>
            </a:extLst>
          </p:cNvPr>
          <p:cNvSpPr/>
          <p:nvPr userDrawn="1"/>
        </p:nvSpPr>
        <p:spPr>
          <a:xfrm rot="20650931" flipH="1">
            <a:off x="3570866" y="4235405"/>
            <a:ext cx="4270152" cy="3188377"/>
          </a:xfrm>
          <a:custGeom>
            <a:avLst/>
            <a:gdLst>
              <a:gd name="connsiteX0" fmla="*/ 1501510 w 4270152"/>
              <a:gd name="connsiteY0" fmla="*/ 95924 h 3188377"/>
              <a:gd name="connsiteX1" fmla="*/ 0 w 4270152"/>
              <a:gd name="connsiteY1" fmla="*/ 2133630 h 3188377"/>
              <a:gd name="connsiteX2" fmla="*/ 257922 w 4270152"/>
              <a:gd name="connsiteY2" fmla="*/ 3150644 h 3188377"/>
              <a:gd name="connsiteX3" fmla="*/ 280882 w 4270152"/>
              <a:gd name="connsiteY3" fmla="*/ 3188377 h 3188377"/>
              <a:gd name="connsiteX4" fmla="*/ 1155348 w 4270152"/>
              <a:gd name="connsiteY4" fmla="*/ 2940634 h 3188377"/>
              <a:gd name="connsiteX5" fmla="*/ 1082142 w 4270152"/>
              <a:gd name="connsiteY5" fmla="*/ 2842995 h 3188377"/>
              <a:gd name="connsiteX6" fmla="*/ 864888 w 4270152"/>
              <a:gd name="connsiteY6" fmla="*/ 2133630 h 3188377"/>
              <a:gd name="connsiteX7" fmla="*/ 2136982 w 4270152"/>
              <a:gd name="connsiteY7" fmla="*/ 864889 h 3188377"/>
              <a:gd name="connsiteX8" fmla="*/ 3409078 w 4270152"/>
              <a:gd name="connsiteY8" fmla="*/ 2133630 h 3188377"/>
              <a:gd name="connsiteX9" fmla="*/ 3402510 w 4270152"/>
              <a:gd name="connsiteY9" fmla="*/ 2263352 h 3188377"/>
              <a:gd name="connsiteX10" fmla="*/ 3396009 w 4270152"/>
              <a:gd name="connsiteY10" fmla="*/ 2305839 h 3188377"/>
              <a:gd name="connsiteX11" fmla="*/ 4270152 w 4270152"/>
              <a:gd name="connsiteY11" fmla="*/ 2058187 h 3188377"/>
              <a:gd name="connsiteX12" fmla="*/ 4262935 w 4270152"/>
              <a:gd name="connsiteY12" fmla="*/ 1915479 h 3188377"/>
              <a:gd name="connsiteX13" fmla="*/ 2136984 w 4270152"/>
              <a:gd name="connsiteY13" fmla="*/ 0 h 3188377"/>
              <a:gd name="connsiteX14" fmla="*/ 1501510 w 4270152"/>
              <a:gd name="connsiteY14" fmla="*/ 95924 h 318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152" h="3188377">
                <a:moveTo>
                  <a:pt x="1501510" y="95924"/>
                </a:moveTo>
                <a:cubicBezTo>
                  <a:pt x="631611" y="366066"/>
                  <a:pt x="0" y="1176204"/>
                  <a:pt x="0" y="2133630"/>
                </a:cubicBezTo>
                <a:cubicBezTo>
                  <a:pt x="0" y="2501871"/>
                  <a:pt x="93433" y="2848323"/>
                  <a:pt x="257922" y="3150644"/>
                </a:cubicBezTo>
                <a:lnTo>
                  <a:pt x="280882" y="3188377"/>
                </a:lnTo>
                <a:lnTo>
                  <a:pt x="1155348" y="2940634"/>
                </a:lnTo>
                <a:lnTo>
                  <a:pt x="1082142" y="2842995"/>
                </a:lnTo>
                <a:cubicBezTo>
                  <a:pt x="944979" y="2640502"/>
                  <a:pt x="864888" y="2396395"/>
                  <a:pt x="864888" y="2133630"/>
                </a:cubicBezTo>
                <a:cubicBezTo>
                  <a:pt x="864888" y="1432924"/>
                  <a:pt x="1434424" y="864889"/>
                  <a:pt x="2136982" y="864889"/>
                </a:cubicBezTo>
                <a:cubicBezTo>
                  <a:pt x="2839542" y="864889"/>
                  <a:pt x="3409078" y="1432924"/>
                  <a:pt x="3409078" y="2133630"/>
                </a:cubicBezTo>
                <a:cubicBezTo>
                  <a:pt x="3409078" y="2177425"/>
                  <a:pt x="3406853" y="2220700"/>
                  <a:pt x="3402510" y="2263352"/>
                </a:cubicBezTo>
                <a:lnTo>
                  <a:pt x="3396009" y="2305839"/>
                </a:lnTo>
                <a:lnTo>
                  <a:pt x="4270152" y="2058187"/>
                </a:lnTo>
                <a:lnTo>
                  <a:pt x="4262935" y="1915479"/>
                </a:lnTo>
                <a:cubicBezTo>
                  <a:pt x="4153500" y="839583"/>
                  <a:pt x="3243444" y="0"/>
                  <a:pt x="2136984" y="0"/>
                </a:cubicBezTo>
                <a:cubicBezTo>
                  <a:pt x="1915692" y="0"/>
                  <a:pt x="1702256" y="33583"/>
                  <a:pt x="1501510" y="95924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5" name="图片 74">
            <a:hlinkClick r:id="rId2"/>
            <a:extLst>
              <a:ext uri="{FF2B5EF4-FFF2-40B4-BE49-F238E27FC236}">
                <a16:creationId xmlns:a16="http://schemas.microsoft.com/office/drawing/2014/main" id="{81A9C7EA-7180-49FE-95F5-D4AF2B33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08" y="574346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>
          <a:gsLst>
            <a:gs pos="48000">
              <a:schemeClr val="accent1">
                <a:alpha val="81000"/>
              </a:schemeClr>
            </a:gs>
            <a:gs pos="0">
              <a:schemeClr val="accent1"/>
            </a:gs>
            <a:gs pos="99000">
              <a:schemeClr val="accent2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94029801-210D-4281-B1FD-DAFBF1DBA91A}"/>
              </a:ext>
            </a:extLst>
          </p:cNvPr>
          <p:cNvSpPr/>
          <p:nvPr userDrawn="1"/>
        </p:nvSpPr>
        <p:spPr>
          <a:xfrm rot="5400000" flipH="1">
            <a:off x="-611598" y="611599"/>
            <a:ext cx="3638229" cy="2415032"/>
          </a:xfrm>
          <a:custGeom>
            <a:avLst/>
            <a:gdLst>
              <a:gd name="connsiteX0" fmla="*/ 3638229 w 3638229"/>
              <a:gd name="connsiteY0" fmla="*/ 2415032 h 2415032"/>
              <a:gd name="connsiteX1" fmla="*/ 3638229 w 3638229"/>
              <a:gd name="connsiteY1" fmla="*/ 1277012 h 2415032"/>
              <a:gd name="connsiteX2" fmla="*/ 3587472 w 3638229"/>
              <a:gd name="connsiteY2" fmla="*/ 1138550 h 2415032"/>
              <a:gd name="connsiteX3" fmla="*/ 1867099 w 3638229"/>
              <a:gd name="connsiteY3" fmla="*/ 0 h 2415032"/>
              <a:gd name="connsiteX4" fmla="*/ 0 w 3638229"/>
              <a:gd name="connsiteY4" fmla="*/ 1864169 h 2415032"/>
              <a:gd name="connsiteX5" fmla="*/ 37933 w 3638229"/>
              <a:gd name="connsiteY5" fmla="*/ 2239864 h 2415032"/>
              <a:gd name="connsiteX6" fmla="*/ 83044 w 3638229"/>
              <a:gd name="connsiteY6" fmla="*/ 2415032 h 2415032"/>
              <a:gd name="connsiteX7" fmla="*/ 1034861 w 3638229"/>
              <a:gd name="connsiteY7" fmla="*/ 2415032 h 2415032"/>
              <a:gd name="connsiteX8" fmla="*/ 988548 w 3638229"/>
              <a:gd name="connsiteY8" fmla="*/ 2339023 h 2415032"/>
              <a:gd name="connsiteX9" fmla="*/ 867957 w 3638229"/>
              <a:gd name="connsiteY9" fmla="*/ 1864169 h 2415032"/>
              <a:gd name="connsiteX10" fmla="*/ 1867099 w 3638229"/>
              <a:gd name="connsiteY10" fmla="*/ 867957 h 2415032"/>
              <a:gd name="connsiteX11" fmla="*/ 2866241 w 3638229"/>
              <a:gd name="connsiteY11" fmla="*/ 1864169 h 2415032"/>
              <a:gd name="connsiteX12" fmla="*/ 2745650 w 3638229"/>
              <a:gd name="connsiteY12" fmla="*/ 2339023 h 2415032"/>
              <a:gd name="connsiteX13" fmla="*/ 2699337 w 3638229"/>
              <a:gd name="connsiteY13" fmla="*/ 2415032 h 24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38229" h="2415032">
                <a:moveTo>
                  <a:pt x="3638229" y="2415032"/>
                </a:moveTo>
                <a:lnTo>
                  <a:pt x="3638229" y="1277012"/>
                </a:lnTo>
                <a:lnTo>
                  <a:pt x="3587472" y="1138550"/>
                </a:lnTo>
                <a:cubicBezTo>
                  <a:pt x="3304031" y="469472"/>
                  <a:pt x="2640476" y="0"/>
                  <a:pt x="1867099" y="0"/>
                </a:cubicBezTo>
                <a:cubicBezTo>
                  <a:pt x="835929" y="0"/>
                  <a:pt x="0" y="834617"/>
                  <a:pt x="0" y="1864169"/>
                </a:cubicBezTo>
                <a:cubicBezTo>
                  <a:pt x="0" y="1992863"/>
                  <a:pt x="13061" y="2118511"/>
                  <a:pt x="37933" y="2239864"/>
                </a:cubicBezTo>
                <a:lnTo>
                  <a:pt x="83044" y="2415032"/>
                </a:lnTo>
                <a:lnTo>
                  <a:pt x="1034861" y="2415032"/>
                </a:lnTo>
                <a:lnTo>
                  <a:pt x="988548" y="2339023"/>
                </a:lnTo>
                <a:cubicBezTo>
                  <a:pt x="911642" y="2197866"/>
                  <a:pt x="867957" y="2036104"/>
                  <a:pt x="867957" y="1864169"/>
                </a:cubicBezTo>
                <a:cubicBezTo>
                  <a:pt x="867957" y="1313976"/>
                  <a:pt x="1315288" y="867957"/>
                  <a:pt x="1867099" y="867957"/>
                </a:cubicBezTo>
                <a:cubicBezTo>
                  <a:pt x="2418910" y="867957"/>
                  <a:pt x="2866241" y="1313976"/>
                  <a:pt x="2866241" y="1864169"/>
                </a:cubicBezTo>
                <a:cubicBezTo>
                  <a:pt x="2866241" y="2036104"/>
                  <a:pt x="2822556" y="2197866"/>
                  <a:pt x="2745650" y="2339023"/>
                </a:cubicBezTo>
                <a:lnTo>
                  <a:pt x="2699337" y="2415032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44EC63D-BFA9-4972-9E0D-B7408D0AD92F}"/>
              </a:ext>
            </a:extLst>
          </p:cNvPr>
          <p:cNvSpPr/>
          <p:nvPr userDrawn="1"/>
        </p:nvSpPr>
        <p:spPr>
          <a:xfrm>
            <a:off x="6286828" y="3579292"/>
            <a:ext cx="4968552" cy="830956"/>
          </a:xfrm>
          <a:custGeom>
            <a:avLst/>
            <a:gdLst>
              <a:gd name="connsiteX0" fmla="*/ 240031 w 5400601"/>
              <a:gd name="connsiteY0" fmla="*/ 0 h 1441084"/>
              <a:gd name="connsiteX1" fmla="*/ 5400601 w 5400601"/>
              <a:gd name="connsiteY1" fmla="*/ 11770 h 1441084"/>
              <a:gd name="connsiteX2" fmla="*/ 5400601 w 5400601"/>
              <a:gd name="connsiteY2" fmla="*/ 240029 h 1441084"/>
              <a:gd name="connsiteX3" fmla="*/ 5400600 w 5400601"/>
              <a:gd name="connsiteY3" fmla="*/ 240031 h 1441084"/>
              <a:gd name="connsiteX4" fmla="*/ 5400600 w 5400601"/>
              <a:gd name="connsiteY4" fmla="*/ 1200129 h 1441084"/>
              <a:gd name="connsiteX5" fmla="*/ 5160569 w 5400601"/>
              <a:gd name="connsiteY5" fmla="*/ 1440160 h 1441084"/>
              <a:gd name="connsiteX6" fmla="*/ 240031 w 5400601"/>
              <a:gd name="connsiteY6" fmla="*/ 1440160 h 1441084"/>
              <a:gd name="connsiteX7" fmla="*/ 58522 w 5400601"/>
              <a:gd name="connsiteY7" fmla="*/ 1441014 h 1441084"/>
              <a:gd name="connsiteX8" fmla="*/ 1 w 5400601"/>
              <a:gd name="connsiteY8" fmla="*/ 1440145 h 1441084"/>
              <a:gd name="connsiteX9" fmla="*/ 1 w 5400601"/>
              <a:gd name="connsiteY9" fmla="*/ 846998 h 1441084"/>
              <a:gd name="connsiteX10" fmla="*/ 0 w 5400601"/>
              <a:gd name="connsiteY10" fmla="*/ 846998 h 1441084"/>
              <a:gd name="connsiteX11" fmla="*/ 0 w 5400601"/>
              <a:gd name="connsiteY11" fmla="*/ 240031 h 1441084"/>
              <a:gd name="connsiteX12" fmla="*/ 240031 w 5400601"/>
              <a:gd name="connsiteY12" fmla="*/ 0 h 1441084"/>
              <a:gd name="connsiteX0" fmla="*/ 240031 w 5400601"/>
              <a:gd name="connsiteY0" fmla="*/ 0 h 1441015"/>
              <a:gd name="connsiteX1" fmla="*/ 5400601 w 5400601"/>
              <a:gd name="connsiteY1" fmla="*/ 11770 h 1441015"/>
              <a:gd name="connsiteX2" fmla="*/ 5400601 w 5400601"/>
              <a:gd name="connsiteY2" fmla="*/ 240029 h 1441015"/>
              <a:gd name="connsiteX3" fmla="*/ 5400600 w 5400601"/>
              <a:gd name="connsiteY3" fmla="*/ 240031 h 1441015"/>
              <a:gd name="connsiteX4" fmla="*/ 5400600 w 5400601"/>
              <a:gd name="connsiteY4" fmla="*/ 1145069 h 1441015"/>
              <a:gd name="connsiteX5" fmla="*/ 5160569 w 5400601"/>
              <a:gd name="connsiteY5" fmla="*/ 1440160 h 1441015"/>
              <a:gd name="connsiteX6" fmla="*/ 240031 w 5400601"/>
              <a:gd name="connsiteY6" fmla="*/ 1440160 h 1441015"/>
              <a:gd name="connsiteX7" fmla="*/ 58522 w 5400601"/>
              <a:gd name="connsiteY7" fmla="*/ 1441014 h 1441015"/>
              <a:gd name="connsiteX8" fmla="*/ 1 w 5400601"/>
              <a:gd name="connsiteY8" fmla="*/ 1440145 h 1441015"/>
              <a:gd name="connsiteX9" fmla="*/ 1 w 5400601"/>
              <a:gd name="connsiteY9" fmla="*/ 846998 h 1441015"/>
              <a:gd name="connsiteX10" fmla="*/ 0 w 5400601"/>
              <a:gd name="connsiteY10" fmla="*/ 846998 h 1441015"/>
              <a:gd name="connsiteX11" fmla="*/ 0 w 5400601"/>
              <a:gd name="connsiteY11" fmla="*/ 240031 h 1441015"/>
              <a:gd name="connsiteX12" fmla="*/ 240031 w 5400601"/>
              <a:gd name="connsiteY12" fmla="*/ 0 h 1441015"/>
              <a:gd name="connsiteX0" fmla="*/ 240031 w 5400601"/>
              <a:gd name="connsiteY0" fmla="*/ 0 h 1441013"/>
              <a:gd name="connsiteX1" fmla="*/ 5400601 w 5400601"/>
              <a:gd name="connsiteY1" fmla="*/ 11770 h 1441013"/>
              <a:gd name="connsiteX2" fmla="*/ 5400601 w 5400601"/>
              <a:gd name="connsiteY2" fmla="*/ 240029 h 1441013"/>
              <a:gd name="connsiteX3" fmla="*/ 5400600 w 5400601"/>
              <a:gd name="connsiteY3" fmla="*/ 240031 h 1441013"/>
              <a:gd name="connsiteX4" fmla="*/ 5400600 w 5400601"/>
              <a:gd name="connsiteY4" fmla="*/ 1145069 h 1441013"/>
              <a:gd name="connsiteX5" fmla="*/ 5160569 w 5400601"/>
              <a:gd name="connsiteY5" fmla="*/ 1440160 h 1441013"/>
              <a:gd name="connsiteX6" fmla="*/ 240031 w 5400601"/>
              <a:gd name="connsiteY6" fmla="*/ 1440160 h 1441013"/>
              <a:gd name="connsiteX7" fmla="*/ 58522 w 5400601"/>
              <a:gd name="connsiteY7" fmla="*/ 1441014 h 1441013"/>
              <a:gd name="connsiteX8" fmla="*/ 1 w 5400601"/>
              <a:gd name="connsiteY8" fmla="*/ 1440145 h 1441013"/>
              <a:gd name="connsiteX9" fmla="*/ 1 w 5400601"/>
              <a:gd name="connsiteY9" fmla="*/ 846998 h 1441013"/>
              <a:gd name="connsiteX10" fmla="*/ 0 w 5400601"/>
              <a:gd name="connsiteY10" fmla="*/ 846998 h 1441013"/>
              <a:gd name="connsiteX11" fmla="*/ 0 w 5400601"/>
              <a:gd name="connsiteY11" fmla="*/ 240031 h 1441013"/>
              <a:gd name="connsiteX12" fmla="*/ 240031 w 5400601"/>
              <a:gd name="connsiteY12" fmla="*/ 0 h 1441013"/>
              <a:gd name="connsiteX0" fmla="*/ 240031 w 5400601"/>
              <a:gd name="connsiteY0" fmla="*/ 0 h 1441015"/>
              <a:gd name="connsiteX1" fmla="*/ 5400601 w 5400601"/>
              <a:gd name="connsiteY1" fmla="*/ 11770 h 1441015"/>
              <a:gd name="connsiteX2" fmla="*/ 5400601 w 5400601"/>
              <a:gd name="connsiteY2" fmla="*/ 240029 h 1441015"/>
              <a:gd name="connsiteX3" fmla="*/ 5400600 w 5400601"/>
              <a:gd name="connsiteY3" fmla="*/ 240031 h 1441015"/>
              <a:gd name="connsiteX4" fmla="*/ 5400600 w 5400601"/>
              <a:gd name="connsiteY4" fmla="*/ 1145069 h 1441015"/>
              <a:gd name="connsiteX5" fmla="*/ 5160569 w 5400601"/>
              <a:gd name="connsiteY5" fmla="*/ 1440160 h 1441015"/>
              <a:gd name="connsiteX6" fmla="*/ 240031 w 5400601"/>
              <a:gd name="connsiteY6" fmla="*/ 1440160 h 1441015"/>
              <a:gd name="connsiteX7" fmla="*/ 58522 w 5400601"/>
              <a:gd name="connsiteY7" fmla="*/ 1441014 h 1441015"/>
              <a:gd name="connsiteX8" fmla="*/ 1 w 5400601"/>
              <a:gd name="connsiteY8" fmla="*/ 1440145 h 1441015"/>
              <a:gd name="connsiteX9" fmla="*/ 1 w 5400601"/>
              <a:gd name="connsiteY9" fmla="*/ 846998 h 1441015"/>
              <a:gd name="connsiteX10" fmla="*/ 0 w 5400601"/>
              <a:gd name="connsiteY10" fmla="*/ 846998 h 1441015"/>
              <a:gd name="connsiteX11" fmla="*/ 0 w 5400601"/>
              <a:gd name="connsiteY11" fmla="*/ 284078 h 1441015"/>
              <a:gd name="connsiteX12" fmla="*/ 240031 w 5400601"/>
              <a:gd name="connsiteY12" fmla="*/ 0 h 1441015"/>
              <a:gd name="connsiteX0" fmla="*/ 240031 w 5400601"/>
              <a:gd name="connsiteY0" fmla="*/ 0 h 1441013"/>
              <a:gd name="connsiteX1" fmla="*/ 5400601 w 5400601"/>
              <a:gd name="connsiteY1" fmla="*/ 11770 h 1441013"/>
              <a:gd name="connsiteX2" fmla="*/ 5400601 w 5400601"/>
              <a:gd name="connsiteY2" fmla="*/ 240029 h 1441013"/>
              <a:gd name="connsiteX3" fmla="*/ 5400600 w 5400601"/>
              <a:gd name="connsiteY3" fmla="*/ 240031 h 1441013"/>
              <a:gd name="connsiteX4" fmla="*/ 5400600 w 5400601"/>
              <a:gd name="connsiteY4" fmla="*/ 1145069 h 1441013"/>
              <a:gd name="connsiteX5" fmla="*/ 5160569 w 5400601"/>
              <a:gd name="connsiteY5" fmla="*/ 1440160 h 1441013"/>
              <a:gd name="connsiteX6" fmla="*/ 240031 w 5400601"/>
              <a:gd name="connsiteY6" fmla="*/ 1440160 h 1441013"/>
              <a:gd name="connsiteX7" fmla="*/ 58522 w 5400601"/>
              <a:gd name="connsiteY7" fmla="*/ 1441014 h 1441013"/>
              <a:gd name="connsiteX8" fmla="*/ 1 w 5400601"/>
              <a:gd name="connsiteY8" fmla="*/ 1440145 h 1441013"/>
              <a:gd name="connsiteX9" fmla="*/ 1 w 5400601"/>
              <a:gd name="connsiteY9" fmla="*/ 846998 h 1441013"/>
              <a:gd name="connsiteX10" fmla="*/ 0 w 5400601"/>
              <a:gd name="connsiteY10" fmla="*/ 846998 h 1441013"/>
              <a:gd name="connsiteX11" fmla="*/ 0 w 5400601"/>
              <a:gd name="connsiteY11" fmla="*/ 284078 h 1441013"/>
              <a:gd name="connsiteX12" fmla="*/ 240031 w 5400601"/>
              <a:gd name="connsiteY12" fmla="*/ 0 h 14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0601" h="1441013">
                <a:moveTo>
                  <a:pt x="240031" y="0"/>
                </a:moveTo>
                <a:lnTo>
                  <a:pt x="5400601" y="11770"/>
                </a:lnTo>
                <a:lnTo>
                  <a:pt x="5400601" y="240029"/>
                </a:lnTo>
                <a:cubicBezTo>
                  <a:pt x="5400601" y="240030"/>
                  <a:pt x="5400600" y="240030"/>
                  <a:pt x="5400600" y="240031"/>
                </a:cubicBezTo>
                <a:lnTo>
                  <a:pt x="5400600" y="1145069"/>
                </a:lnTo>
                <a:cubicBezTo>
                  <a:pt x="5393698" y="1398766"/>
                  <a:pt x="5293134" y="1440160"/>
                  <a:pt x="5160569" y="1440160"/>
                </a:cubicBezTo>
                <a:lnTo>
                  <a:pt x="240031" y="1440160"/>
                </a:lnTo>
                <a:lnTo>
                  <a:pt x="58522" y="1441014"/>
                </a:lnTo>
                <a:lnTo>
                  <a:pt x="1" y="1440145"/>
                </a:lnTo>
                <a:lnTo>
                  <a:pt x="1" y="846998"/>
                </a:lnTo>
                <a:lnTo>
                  <a:pt x="0" y="846998"/>
                </a:lnTo>
                <a:lnTo>
                  <a:pt x="0" y="284078"/>
                </a:lnTo>
                <a:cubicBezTo>
                  <a:pt x="0" y="-2653"/>
                  <a:pt x="107466" y="0"/>
                  <a:pt x="240031" y="0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>
                  <a:lumMod val="20000"/>
                  <a:lumOff val="80000"/>
                </a:schemeClr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41E1676-31E0-47BE-AD2D-421D82513DA7}"/>
              </a:ext>
            </a:extLst>
          </p:cNvPr>
          <p:cNvSpPr/>
          <p:nvPr userDrawn="1"/>
        </p:nvSpPr>
        <p:spPr>
          <a:xfrm>
            <a:off x="6286828" y="2524902"/>
            <a:ext cx="4968552" cy="830956"/>
          </a:xfrm>
          <a:custGeom>
            <a:avLst/>
            <a:gdLst>
              <a:gd name="connsiteX0" fmla="*/ 240031 w 5400601"/>
              <a:gd name="connsiteY0" fmla="*/ 0 h 1441084"/>
              <a:gd name="connsiteX1" fmla="*/ 5400601 w 5400601"/>
              <a:gd name="connsiteY1" fmla="*/ 11770 h 1441084"/>
              <a:gd name="connsiteX2" fmla="*/ 5400601 w 5400601"/>
              <a:gd name="connsiteY2" fmla="*/ 240029 h 1441084"/>
              <a:gd name="connsiteX3" fmla="*/ 5400600 w 5400601"/>
              <a:gd name="connsiteY3" fmla="*/ 240031 h 1441084"/>
              <a:gd name="connsiteX4" fmla="*/ 5400600 w 5400601"/>
              <a:gd name="connsiteY4" fmla="*/ 1200129 h 1441084"/>
              <a:gd name="connsiteX5" fmla="*/ 5160569 w 5400601"/>
              <a:gd name="connsiteY5" fmla="*/ 1440160 h 1441084"/>
              <a:gd name="connsiteX6" fmla="*/ 240031 w 5400601"/>
              <a:gd name="connsiteY6" fmla="*/ 1440160 h 1441084"/>
              <a:gd name="connsiteX7" fmla="*/ 58522 w 5400601"/>
              <a:gd name="connsiteY7" fmla="*/ 1441014 h 1441084"/>
              <a:gd name="connsiteX8" fmla="*/ 1 w 5400601"/>
              <a:gd name="connsiteY8" fmla="*/ 1440145 h 1441084"/>
              <a:gd name="connsiteX9" fmla="*/ 1 w 5400601"/>
              <a:gd name="connsiteY9" fmla="*/ 846998 h 1441084"/>
              <a:gd name="connsiteX10" fmla="*/ 0 w 5400601"/>
              <a:gd name="connsiteY10" fmla="*/ 846998 h 1441084"/>
              <a:gd name="connsiteX11" fmla="*/ 0 w 5400601"/>
              <a:gd name="connsiteY11" fmla="*/ 240031 h 1441084"/>
              <a:gd name="connsiteX12" fmla="*/ 240031 w 5400601"/>
              <a:gd name="connsiteY12" fmla="*/ 0 h 1441084"/>
              <a:gd name="connsiteX0" fmla="*/ 240031 w 5400601"/>
              <a:gd name="connsiteY0" fmla="*/ 0 h 1441015"/>
              <a:gd name="connsiteX1" fmla="*/ 5400601 w 5400601"/>
              <a:gd name="connsiteY1" fmla="*/ 11770 h 1441015"/>
              <a:gd name="connsiteX2" fmla="*/ 5400601 w 5400601"/>
              <a:gd name="connsiteY2" fmla="*/ 240029 h 1441015"/>
              <a:gd name="connsiteX3" fmla="*/ 5400600 w 5400601"/>
              <a:gd name="connsiteY3" fmla="*/ 240031 h 1441015"/>
              <a:gd name="connsiteX4" fmla="*/ 5400600 w 5400601"/>
              <a:gd name="connsiteY4" fmla="*/ 1145069 h 1441015"/>
              <a:gd name="connsiteX5" fmla="*/ 5160569 w 5400601"/>
              <a:gd name="connsiteY5" fmla="*/ 1440160 h 1441015"/>
              <a:gd name="connsiteX6" fmla="*/ 240031 w 5400601"/>
              <a:gd name="connsiteY6" fmla="*/ 1440160 h 1441015"/>
              <a:gd name="connsiteX7" fmla="*/ 58522 w 5400601"/>
              <a:gd name="connsiteY7" fmla="*/ 1441014 h 1441015"/>
              <a:gd name="connsiteX8" fmla="*/ 1 w 5400601"/>
              <a:gd name="connsiteY8" fmla="*/ 1440145 h 1441015"/>
              <a:gd name="connsiteX9" fmla="*/ 1 w 5400601"/>
              <a:gd name="connsiteY9" fmla="*/ 846998 h 1441015"/>
              <a:gd name="connsiteX10" fmla="*/ 0 w 5400601"/>
              <a:gd name="connsiteY10" fmla="*/ 846998 h 1441015"/>
              <a:gd name="connsiteX11" fmla="*/ 0 w 5400601"/>
              <a:gd name="connsiteY11" fmla="*/ 240031 h 1441015"/>
              <a:gd name="connsiteX12" fmla="*/ 240031 w 5400601"/>
              <a:gd name="connsiteY12" fmla="*/ 0 h 1441015"/>
              <a:gd name="connsiteX0" fmla="*/ 240031 w 5400601"/>
              <a:gd name="connsiteY0" fmla="*/ 0 h 1441013"/>
              <a:gd name="connsiteX1" fmla="*/ 5400601 w 5400601"/>
              <a:gd name="connsiteY1" fmla="*/ 11770 h 1441013"/>
              <a:gd name="connsiteX2" fmla="*/ 5400601 w 5400601"/>
              <a:gd name="connsiteY2" fmla="*/ 240029 h 1441013"/>
              <a:gd name="connsiteX3" fmla="*/ 5400600 w 5400601"/>
              <a:gd name="connsiteY3" fmla="*/ 240031 h 1441013"/>
              <a:gd name="connsiteX4" fmla="*/ 5400600 w 5400601"/>
              <a:gd name="connsiteY4" fmla="*/ 1145069 h 1441013"/>
              <a:gd name="connsiteX5" fmla="*/ 5160569 w 5400601"/>
              <a:gd name="connsiteY5" fmla="*/ 1440160 h 1441013"/>
              <a:gd name="connsiteX6" fmla="*/ 240031 w 5400601"/>
              <a:gd name="connsiteY6" fmla="*/ 1440160 h 1441013"/>
              <a:gd name="connsiteX7" fmla="*/ 58522 w 5400601"/>
              <a:gd name="connsiteY7" fmla="*/ 1441014 h 1441013"/>
              <a:gd name="connsiteX8" fmla="*/ 1 w 5400601"/>
              <a:gd name="connsiteY8" fmla="*/ 1440145 h 1441013"/>
              <a:gd name="connsiteX9" fmla="*/ 1 w 5400601"/>
              <a:gd name="connsiteY9" fmla="*/ 846998 h 1441013"/>
              <a:gd name="connsiteX10" fmla="*/ 0 w 5400601"/>
              <a:gd name="connsiteY10" fmla="*/ 846998 h 1441013"/>
              <a:gd name="connsiteX11" fmla="*/ 0 w 5400601"/>
              <a:gd name="connsiteY11" fmla="*/ 240031 h 1441013"/>
              <a:gd name="connsiteX12" fmla="*/ 240031 w 5400601"/>
              <a:gd name="connsiteY12" fmla="*/ 0 h 1441013"/>
              <a:gd name="connsiteX0" fmla="*/ 240031 w 5400601"/>
              <a:gd name="connsiteY0" fmla="*/ 0 h 1441015"/>
              <a:gd name="connsiteX1" fmla="*/ 5400601 w 5400601"/>
              <a:gd name="connsiteY1" fmla="*/ 11770 h 1441015"/>
              <a:gd name="connsiteX2" fmla="*/ 5400601 w 5400601"/>
              <a:gd name="connsiteY2" fmla="*/ 240029 h 1441015"/>
              <a:gd name="connsiteX3" fmla="*/ 5400600 w 5400601"/>
              <a:gd name="connsiteY3" fmla="*/ 240031 h 1441015"/>
              <a:gd name="connsiteX4" fmla="*/ 5400600 w 5400601"/>
              <a:gd name="connsiteY4" fmla="*/ 1145069 h 1441015"/>
              <a:gd name="connsiteX5" fmla="*/ 5160569 w 5400601"/>
              <a:gd name="connsiteY5" fmla="*/ 1440160 h 1441015"/>
              <a:gd name="connsiteX6" fmla="*/ 240031 w 5400601"/>
              <a:gd name="connsiteY6" fmla="*/ 1440160 h 1441015"/>
              <a:gd name="connsiteX7" fmla="*/ 58522 w 5400601"/>
              <a:gd name="connsiteY7" fmla="*/ 1441014 h 1441015"/>
              <a:gd name="connsiteX8" fmla="*/ 1 w 5400601"/>
              <a:gd name="connsiteY8" fmla="*/ 1440145 h 1441015"/>
              <a:gd name="connsiteX9" fmla="*/ 1 w 5400601"/>
              <a:gd name="connsiteY9" fmla="*/ 846998 h 1441015"/>
              <a:gd name="connsiteX10" fmla="*/ 0 w 5400601"/>
              <a:gd name="connsiteY10" fmla="*/ 846998 h 1441015"/>
              <a:gd name="connsiteX11" fmla="*/ 0 w 5400601"/>
              <a:gd name="connsiteY11" fmla="*/ 284078 h 1441015"/>
              <a:gd name="connsiteX12" fmla="*/ 240031 w 5400601"/>
              <a:gd name="connsiteY12" fmla="*/ 0 h 1441015"/>
              <a:gd name="connsiteX0" fmla="*/ 240031 w 5400601"/>
              <a:gd name="connsiteY0" fmla="*/ 0 h 1441013"/>
              <a:gd name="connsiteX1" fmla="*/ 5400601 w 5400601"/>
              <a:gd name="connsiteY1" fmla="*/ 11770 h 1441013"/>
              <a:gd name="connsiteX2" fmla="*/ 5400601 w 5400601"/>
              <a:gd name="connsiteY2" fmla="*/ 240029 h 1441013"/>
              <a:gd name="connsiteX3" fmla="*/ 5400600 w 5400601"/>
              <a:gd name="connsiteY3" fmla="*/ 240031 h 1441013"/>
              <a:gd name="connsiteX4" fmla="*/ 5400600 w 5400601"/>
              <a:gd name="connsiteY4" fmla="*/ 1145069 h 1441013"/>
              <a:gd name="connsiteX5" fmla="*/ 5160569 w 5400601"/>
              <a:gd name="connsiteY5" fmla="*/ 1440160 h 1441013"/>
              <a:gd name="connsiteX6" fmla="*/ 240031 w 5400601"/>
              <a:gd name="connsiteY6" fmla="*/ 1440160 h 1441013"/>
              <a:gd name="connsiteX7" fmla="*/ 58522 w 5400601"/>
              <a:gd name="connsiteY7" fmla="*/ 1441014 h 1441013"/>
              <a:gd name="connsiteX8" fmla="*/ 1 w 5400601"/>
              <a:gd name="connsiteY8" fmla="*/ 1440145 h 1441013"/>
              <a:gd name="connsiteX9" fmla="*/ 1 w 5400601"/>
              <a:gd name="connsiteY9" fmla="*/ 846998 h 1441013"/>
              <a:gd name="connsiteX10" fmla="*/ 0 w 5400601"/>
              <a:gd name="connsiteY10" fmla="*/ 846998 h 1441013"/>
              <a:gd name="connsiteX11" fmla="*/ 0 w 5400601"/>
              <a:gd name="connsiteY11" fmla="*/ 284078 h 1441013"/>
              <a:gd name="connsiteX12" fmla="*/ 240031 w 5400601"/>
              <a:gd name="connsiteY12" fmla="*/ 0 h 14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0601" h="1441013">
                <a:moveTo>
                  <a:pt x="240031" y="0"/>
                </a:moveTo>
                <a:lnTo>
                  <a:pt x="5400601" y="11770"/>
                </a:lnTo>
                <a:lnTo>
                  <a:pt x="5400601" y="240029"/>
                </a:lnTo>
                <a:cubicBezTo>
                  <a:pt x="5400601" y="240030"/>
                  <a:pt x="5400600" y="240030"/>
                  <a:pt x="5400600" y="240031"/>
                </a:cubicBezTo>
                <a:lnTo>
                  <a:pt x="5400600" y="1145069"/>
                </a:lnTo>
                <a:cubicBezTo>
                  <a:pt x="5393698" y="1398766"/>
                  <a:pt x="5293134" y="1440160"/>
                  <a:pt x="5160569" y="1440160"/>
                </a:cubicBezTo>
                <a:lnTo>
                  <a:pt x="240031" y="1440160"/>
                </a:lnTo>
                <a:lnTo>
                  <a:pt x="58522" y="1441014"/>
                </a:lnTo>
                <a:lnTo>
                  <a:pt x="1" y="1440145"/>
                </a:lnTo>
                <a:lnTo>
                  <a:pt x="1" y="846998"/>
                </a:lnTo>
                <a:lnTo>
                  <a:pt x="0" y="846998"/>
                </a:lnTo>
                <a:lnTo>
                  <a:pt x="0" y="284078"/>
                </a:lnTo>
                <a:cubicBezTo>
                  <a:pt x="0" y="-2653"/>
                  <a:pt x="107466" y="0"/>
                  <a:pt x="240031" y="0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>
                  <a:lumMod val="20000"/>
                  <a:lumOff val="80000"/>
                </a:schemeClr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288000" bIns="4572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B350C6DC-59BF-48CF-9DDC-7F91CB44CE5F}"/>
              </a:ext>
            </a:extLst>
          </p:cNvPr>
          <p:cNvSpPr/>
          <p:nvPr userDrawn="1"/>
        </p:nvSpPr>
        <p:spPr>
          <a:xfrm>
            <a:off x="961310" y="3579292"/>
            <a:ext cx="4968552" cy="830956"/>
          </a:xfrm>
          <a:custGeom>
            <a:avLst/>
            <a:gdLst>
              <a:gd name="connsiteX0" fmla="*/ 240031 w 5400601"/>
              <a:gd name="connsiteY0" fmla="*/ 0 h 1441084"/>
              <a:gd name="connsiteX1" fmla="*/ 5400601 w 5400601"/>
              <a:gd name="connsiteY1" fmla="*/ 11770 h 1441084"/>
              <a:gd name="connsiteX2" fmla="*/ 5400601 w 5400601"/>
              <a:gd name="connsiteY2" fmla="*/ 240029 h 1441084"/>
              <a:gd name="connsiteX3" fmla="*/ 5400600 w 5400601"/>
              <a:gd name="connsiteY3" fmla="*/ 240031 h 1441084"/>
              <a:gd name="connsiteX4" fmla="*/ 5400600 w 5400601"/>
              <a:gd name="connsiteY4" fmla="*/ 1200129 h 1441084"/>
              <a:gd name="connsiteX5" fmla="*/ 5160569 w 5400601"/>
              <a:gd name="connsiteY5" fmla="*/ 1440160 h 1441084"/>
              <a:gd name="connsiteX6" fmla="*/ 240031 w 5400601"/>
              <a:gd name="connsiteY6" fmla="*/ 1440160 h 1441084"/>
              <a:gd name="connsiteX7" fmla="*/ 58522 w 5400601"/>
              <a:gd name="connsiteY7" fmla="*/ 1441014 h 1441084"/>
              <a:gd name="connsiteX8" fmla="*/ 1 w 5400601"/>
              <a:gd name="connsiteY8" fmla="*/ 1440145 h 1441084"/>
              <a:gd name="connsiteX9" fmla="*/ 1 w 5400601"/>
              <a:gd name="connsiteY9" fmla="*/ 846998 h 1441084"/>
              <a:gd name="connsiteX10" fmla="*/ 0 w 5400601"/>
              <a:gd name="connsiteY10" fmla="*/ 846998 h 1441084"/>
              <a:gd name="connsiteX11" fmla="*/ 0 w 5400601"/>
              <a:gd name="connsiteY11" fmla="*/ 240031 h 1441084"/>
              <a:gd name="connsiteX12" fmla="*/ 240031 w 5400601"/>
              <a:gd name="connsiteY12" fmla="*/ 0 h 1441084"/>
              <a:gd name="connsiteX0" fmla="*/ 240031 w 5400601"/>
              <a:gd name="connsiteY0" fmla="*/ 0 h 1441015"/>
              <a:gd name="connsiteX1" fmla="*/ 5400601 w 5400601"/>
              <a:gd name="connsiteY1" fmla="*/ 11770 h 1441015"/>
              <a:gd name="connsiteX2" fmla="*/ 5400601 w 5400601"/>
              <a:gd name="connsiteY2" fmla="*/ 240029 h 1441015"/>
              <a:gd name="connsiteX3" fmla="*/ 5400600 w 5400601"/>
              <a:gd name="connsiteY3" fmla="*/ 240031 h 1441015"/>
              <a:gd name="connsiteX4" fmla="*/ 5400600 w 5400601"/>
              <a:gd name="connsiteY4" fmla="*/ 1145069 h 1441015"/>
              <a:gd name="connsiteX5" fmla="*/ 5160569 w 5400601"/>
              <a:gd name="connsiteY5" fmla="*/ 1440160 h 1441015"/>
              <a:gd name="connsiteX6" fmla="*/ 240031 w 5400601"/>
              <a:gd name="connsiteY6" fmla="*/ 1440160 h 1441015"/>
              <a:gd name="connsiteX7" fmla="*/ 58522 w 5400601"/>
              <a:gd name="connsiteY7" fmla="*/ 1441014 h 1441015"/>
              <a:gd name="connsiteX8" fmla="*/ 1 w 5400601"/>
              <a:gd name="connsiteY8" fmla="*/ 1440145 h 1441015"/>
              <a:gd name="connsiteX9" fmla="*/ 1 w 5400601"/>
              <a:gd name="connsiteY9" fmla="*/ 846998 h 1441015"/>
              <a:gd name="connsiteX10" fmla="*/ 0 w 5400601"/>
              <a:gd name="connsiteY10" fmla="*/ 846998 h 1441015"/>
              <a:gd name="connsiteX11" fmla="*/ 0 w 5400601"/>
              <a:gd name="connsiteY11" fmla="*/ 240031 h 1441015"/>
              <a:gd name="connsiteX12" fmla="*/ 240031 w 5400601"/>
              <a:gd name="connsiteY12" fmla="*/ 0 h 1441015"/>
              <a:gd name="connsiteX0" fmla="*/ 240031 w 5400601"/>
              <a:gd name="connsiteY0" fmla="*/ 0 h 1441013"/>
              <a:gd name="connsiteX1" fmla="*/ 5400601 w 5400601"/>
              <a:gd name="connsiteY1" fmla="*/ 11770 h 1441013"/>
              <a:gd name="connsiteX2" fmla="*/ 5400601 w 5400601"/>
              <a:gd name="connsiteY2" fmla="*/ 240029 h 1441013"/>
              <a:gd name="connsiteX3" fmla="*/ 5400600 w 5400601"/>
              <a:gd name="connsiteY3" fmla="*/ 240031 h 1441013"/>
              <a:gd name="connsiteX4" fmla="*/ 5400600 w 5400601"/>
              <a:gd name="connsiteY4" fmla="*/ 1145069 h 1441013"/>
              <a:gd name="connsiteX5" fmla="*/ 5160569 w 5400601"/>
              <a:gd name="connsiteY5" fmla="*/ 1440160 h 1441013"/>
              <a:gd name="connsiteX6" fmla="*/ 240031 w 5400601"/>
              <a:gd name="connsiteY6" fmla="*/ 1440160 h 1441013"/>
              <a:gd name="connsiteX7" fmla="*/ 58522 w 5400601"/>
              <a:gd name="connsiteY7" fmla="*/ 1441014 h 1441013"/>
              <a:gd name="connsiteX8" fmla="*/ 1 w 5400601"/>
              <a:gd name="connsiteY8" fmla="*/ 1440145 h 1441013"/>
              <a:gd name="connsiteX9" fmla="*/ 1 w 5400601"/>
              <a:gd name="connsiteY9" fmla="*/ 846998 h 1441013"/>
              <a:gd name="connsiteX10" fmla="*/ 0 w 5400601"/>
              <a:gd name="connsiteY10" fmla="*/ 846998 h 1441013"/>
              <a:gd name="connsiteX11" fmla="*/ 0 w 5400601"/>
              <a:gd name="connsiteY11" fmla="*/ 240031 h 1441013"/>
              <a:gd name="connsiteX12" fmla="*/ 240031 w 5400601"/>
              <a:gd name="connsiteY12" fmla="*/ 0 h 1441013"/>
              <a:gd name="connsiteX0" fmla="*/ 240031 w 5400601"/>
              <a:gd name="connsiteY0" fmla="*/ 0 h 1441015"/>
              <a:gd name="connsiteX1" fmla="*/ 5400601 w 5400601"/>
              <a:gd name="connsiteY1" fmla="*/ 11770 h 1441015"/>
              <a:gd name="connsiteX2" fmla="*/ 5400601 w 5400601"/>
              <a:gd name="connsiteY2" fmla="*/ 240029 h 1441015"/>
              <a:gd name="connsiteX3" fmla="*/ 5400600 w 5400601"/>
              <a:gd name="connsiteY3" fmla="*/ 240031 h 1441015"/>
              <a:gd name="connsiteX4" fmla="*/ 5400600 w 5400601"/>
              <a:gd name="connsiteY4" fmla="*/ 1145069 h 1441015"/>
              <a:gd name="connsiteX5" fmla="*/ 5160569 w 5400601"/>
              <a:gd name="connsiteY5" fmla="*/ 1440160 h 1441015"/>
              <a:gd name="connsiteX6" fmla="*/ 240031 w 5400601"/>
              <a:gd name="connsiteY6" fmla="*/ 1440160 h 1441015"/>
              <a:gd name="connsiteX7" fmla="*/ 58522 w 5400601"/>
              <a:gd name="connsiteY7" fmla="*/ 1441014 h 1441015"/>
              <a:gd name="connsiteX8" fmla="*/ 1 w 5400601"/>
              <a:gd name="connsiteY8" fmla="*/ 1440145 h 1441015"/>
              <a:gd name="connsiteX9" fmla="*/ 1 w 5400601"/>
              <a:gd name="connsiteY9" fmla="*/ 846998 h 1441015"/>
              <a:gd name="connsiteX10" fmla="*/ 0 w 5400601"/>
              <a:gd name="connsiteY10" fmla="*/ 846998 h 1441015"/>
              <a:gd name="connsiteX11" fmla="*/ 0 w 5400601"/>
              <a:gd name="connsiteY11" fmla="*/ 284078 h 1441015"/>
              <a:gd name="connsiteX12" fmla="*/ 240031 w 5400601"/>
              <a:gd name="connsiteY12" fmla="*/ 0 h 1441015"/>
              <a:gd name="connsiteX0" fmla="*/ 240031 w 5400601"/>
              <a:gd name="connsiteY0" fmla="*/ 0 h 1441013"/>
              <a:gd name="connsiteX1" fmla="*/ 5400601 w 5400601"/>
              <a:gd name="connsiteY1" fmla="*/ 11770 h 1441013"/>
              <a:gd name="connsiteX2" fmla="*/ 5400601 w 5400601"/>
              <a:gd name="connsiteY2" fmla="*/ 240029 h 1441013"/>
              <a:gd name="connsiteX3" fmla="*/ 5400600 w 5400601"/>
              <a:gd name="connsiteY3" fmla="*/ 240031 h 1441013"/>
              <a:gd name="connsiteX4" fmla="*/ 5400600 w 5400601"/>
              <a:gd name="connsiteY4" fmla="*/ 1145069 h 1441013"/>
              <a:gd name="connsiteX5" fmla="*/ 5160569 w 5400601"/>
              <a:gd name="connsiteY5" fmla="*/ 1440160 h 1441013"/>
              <a:gd name="connsiteX6" fmla="*/ 240031 w 5400601"/>
              <a:gd name="connsiteY6" fmla="*/ 1440160 h 1441013"/>
              <a:gd name="connsiteX7" fmla="*/ 58522 w 5400601"/>
              <a:gd name="connsiteY7" fmla="*/ 1441014 h 1441013"/>
              <a:gd name="connsiteX8" fmla="*/ 1 w 5400601"/>
              <a:gd name="connsiteY8" fmla="*/ 1440145 h 1441013"/>
              <a:gd name="connsiteX9" fmla="*/ 1 w 5400601"/>
              <a:gd name="connsiteY9" fmla="*/ 846998 h 1441013"/>
              <a:gd name="connsiteX10" fmla="*/ 0 w 5400601"/>
              <a:gd name="connsiteY10" fmla="*/ 846998 h 1441013"/>
              <a:gd name="connsiteX11" fmla="*/ 0 w 5400601"/>
              <a:gd name="connsiteY11" fmla="*/ 284078 h 1441013"/>
              <a:gd name="connsiteX12" fmla="*/ 240031 w 5400601"/>
              <a:gd name="connsiteY12" fmla="*/ 0 h 14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0601" h="1441013">
                <a:moveTo>
                  <a:pt x="240031" y="0"/>
                </a:moveTo>
                <a:lnTo>
                  <a:pt x="5400601" y="11770"/>
                </a:lnTo>
                <a:lnTo>
                  <a:pt x="5400601" y="240029"/>
                </a:lnTo>
                <a:cubicBezTo>
                  <a:pt x="5400601" y="240030"/>
                  <a:pt x="5400600" y="240030"/>
                  <a:pt x="5400600" y="240031"/>
                </a:cubicBezTo>
                <a:lnTo>
                  <a:pt x="5400600" y="1145069"/>
                </a:lnTo>
                <a:cubicBezTo>
                  <a:pt x="5393698" y="1398766"/>
                  <a:pt x="5293134" y="1440160"/>
                  <a:pt x="5160569" y="1440160"/>
                </a:cubicBezTo>
                <a:lnTo>
                  <a:pt x="240031" y="1440160"/>
                </a:lnTo>
                <a:lnTo>
                  <a:pt x="58522" y="1441014"/>
                </a:lnTo>
                <a:lnTo>
                  <a:pt x="1" y="1440145"/>
                </a:lnTo>
                <a:lnTo>
                  <a:pt x="1" y="846998"/>
                </a:lnTo>
                <a:lnTo>
                  <a:pt x="0" y="846998"/>
                </a:lnTo>
                <a:lnTo>
                  <a:pt x="0" y="284078"/>
                </a:lnTo>
                <a:cubicBezTo>
                  <a:pt x="0" y="-2653"/>
                  <a:pt x="107466" y="0"/>
                  <a:pt x="240031" y="0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>
                  <a:lumMod val="20000"/>
                  <a:lumOff val="80000"/>
                </a:schemeClr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4D3CD0A-FC14-4353-8461-5CD256278F01}"/>
              </a:ext>
            </a:extLst>
          </p:cNvPr>
          <p:cNvSpPr txBox="1"/>
          <p:nvPr userDrawn="1"/>
        </p:nvSpPr>
        <p:spPr>
          <a:xfrm>
            <a:off x="6741702" y="5400932"/>
            <a:ext cx="4607030" cy="10156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6600" b="0">
                <a:solidFill>
                  <a:schemeClr val="accent1">
                    <a:lumMod val="20000"/>
                    <a:lumOff val="80000"/>
                    <a:alpha val="22000"/>
                  </a:schemeClr>
                </a:solidFill>
                <a:latin typeface="+mj-lt"/>
              </a:rPr>
              <a:t>CONTENT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9163584-9A7B-4148-A453-4AB460544CB6}"/>
              </a:ext>
            </a:extLst>
          </p:cNvPr>
          <p:cNvSpPr/>
          <p:nvPr userDrawn="1"/>
        </p:nvSpPr>
        <p:spPr>
          <a:xfrm>
            <a:off x="961310" y="2524902"/>
            <a:ext cx="4968552" cy="830956"/>
          </a:xfrm>
          <a:custGeom>
            <a:avLst/>
            <a:gdLst>
              <a:gd name="connsiteX0" fmla="*/ 240031 w 5400601"/>
              <a:gd name="connsiteY0" fmla="*/ 0 h 1441084"/>
              <a:gd name="connsiteX1" fmla="*/ 5400601 w 5400601"/>
              <a:gd name="connsiteY1" fmla="*/ 11770 h 1441084"/>
              <a:gd name="connsiteX2" fmla="*/ 5400601 w 5400601"/>
              <a:gd name="connsiteY2" fmla="*/ 240029 h 1441084"/>
              <a:gd name="connsiteX3" fmla="*/ 5400600 w 5400601"/>
              <a:gd name="connsiteY3" fmla="*/ 240031 h 1441084"/>
              <a:gd name="connsiteX4" fmla="*/ 5400600 w 5400601"/>
              <a:gd name="connsiteY4" fmla="*/ 1200129 h 1441084"/>
              <a:gd name="connsiteX5" fmla="*/ 5160569 w 5400601"/>
              <a:gd name="connsiteY5" fmla="*/ 1440160 h 1441084"/>
              <a:gd name="connsiteX6" fmla="*/ 240031 w 5400601"/>
              <a:gd name="connsiteY6" fmla="*/ 1440160 h 1441084"/>
              <a:gd name="connsiteX7" fmla="*/ 58522 w 5400601"/>
              <a:gd name="connsiteY7" fmla="*/ 1441014 h 1441084"/>
              <a:gd name="connsiteX8" fmla="*/ 1 w 5400601"/>
              <a:gd name="connsiteY8" fmla="*/ 1440145 h 1441084"/>
              <a:gd name="connsiteX9" fmla="*/ 1 w 5400601"/>
              <a:gd name="connsiteY9" fmla="*/ 846998 h 1441084"/>
              <a:gd name="connsiteX10" fmla="*/ 0 w 5400601"/>
              <a:gd name="connsiteY10" fmla="*/ 846998 h 1441084"/>
              <a:gd name="connsiteX11" fmla="*/ 0 w 5400601"/>
              <a:gd name="connsiteY11" fmla="*/ 240031 h 1441084"/>
              <a:gd name="connsiteX12" fmla="*/ 240031 w 5400601"/>
              <a:gd name="connsiteY12" fmla="*/ 0 h 1441084"/>
              <a:gd name="connsiteX0" fmla="*/ 240031 w 5400601"/>
              <a:gd name="connsiteY0" fmla="*/ 0 h 1441015"/>
              <a:gd name="connsiteX1" fmla="*/ 5400601 w 5400601"/>
              <a:gd name="connsiteY1" fmla="*/ 11770 h 1441015"/>
              <a:gd name="connsiteX2" fmla="*/ 5400601 w 5400601"/>
              <a:gd name="connsiteY2" fmla="*/ 240029 h 1441015"/>
              <a:gd name="connsiteX3" fmla="*/ 5400600 w 5400601"/>
              <a:gd name="connsiteY3" fmla="*/ 240031 h 1441015"/>
              <a:gd name="connsiteX4" fmla="*/ 5400600 w 5400601"/>
              <a:gd name="connsiteY4" fmla="*/ 1145069 h 1441015"/>
              <a:gd name="connsiteX5" fmla="*/ 5160569 w 5400601"/>
              <a:gd name="connsiteY5" fmla="*/ 1440160 h 1441015"/>
              <a:gd name="connsiteX6" fmla="*/ 240031 w 5400601"/>
              <a:gd name="connsiteY6" fmla="*/ 1440160 h 1441015"/>
              <a:gd name="connsiteX7" fmla="*/ 58522 w 5400601"/>
              <a:gd name="connsiteY7" fmla="*/ 1441014 h 1441015"/>
              <a:gd name="connsiteX8" fmla="*/ 1 w 5400601"/>
              <a:gd name="connsiteY8" fmla="*/ 1440145 h 1441015"/>
              <a:gd name="connsiteX9" fmla="*/ 1 w 5400601"/>
              <a:gd name="connsiteY9" fmla="*/ 846998 h 1441015"/>
              <a:gd name="connsiteX10" fmla="*/ 0 w 5400601"/>
              <a:gd name="connsiteY10" fmla="*/ 846998 h 1441015"/>
              <a:gd name="connsiteX11" fmla="*/ 0 w 5400601"/>
              <a:gd name="connsiteY11" fmla="*/ 240031 h 1441015"/>
              <a:gd name="connsiteX12" fmla="*/ 240031 w 5400601"/>
              <a:gd name="connsiteY12" fmla="*/ 0 h 1441015"/>
              <a:gd name="connsiteX0" fmla="*/ 240031 w 5400601"/>
              <a:gd name="connsiteY0" fmla="*/ 0 h 1441013"/>
              <a:gd name="connsiteX1" fmla="*/ 5400601 w 5400601"/>
              <a:gd name="connsiteY1" fmla="*/ 11770 h 1441013"/>
              <a:gd name="connsiteX2" fmla="*/ 5400601 w 5400601"/>
              <a:gd name="connsiteY2" fmla="*/ 240029 h 1441013"/>
              <a:gd name="connsiteX3" fmla="*/ 5400600 w 5400601"/>
              <a:gd name="connsiteY3" fmla="*/ 240031 h 1441013"/>
              <a:gd name="connsiteX4" fmla="*/ 5400600 w 5400601"/>
              <a:gd name="connsiteY4" fmla="*/ 1145069 h 1441013"/>
              <a:gd name="connsiteX5" fmla="*/ 5160569 w 5400601"/>
              <a:gd name="connsiteY5" fmla="*/ 1440160 h 1441013"/>
              <a:gd name="connsiteX6" fmla="*/ 240031 w 5400601"/>
              <a:gd name="connsiteY6" fmla="*/ 1440160 h 1441013"/>
              <a:gd name="connsiteX7" fmla="*/ 58522 w 5400601"/>
              <a:gd name="connsiteY7" fmla="*/ 1441014 h 1441013"/>
              <a:gd name="connsiteX8" fmla="*/ 1 w 5400601"/>
              <a:gd name="connsiteY8" fmla="*/ 1440145 h 1441013"/>
              <a:gd name="connsiteX9" fmla="*/ 1 w 5400601"/>
              <a:gd name="connsiteY9" fmla="*/ 846998 h 1441013"/>
              <a:gd name="connsiteX10" fmla="*/ 0 w 5400601"/>
              <a:gd name="connsiteY10" fmla="*/ 846998 h 1441013"/>
              <a:gd name="connsiteX11" fmla="*/ 0 w 5400601"/>
              <a:gd name="connsiteY11" fmla="*/ 240031 h 1441013"/>
              <a:gd name="connsiteX12" fmla="*/ 240031 w 5400601"/>
              <a:gd name="connsiteY12" fmla="*/ 0 h 1441013"/>
              <a:gd name="connsiteX0" fmla="*/ 240031 w 5400601"/>
              <a:gd name="connsiteY0" fmla="*/ 0 h 1441015"/>
              <a:gd name="connsiteX1" fmla="*/ 5400601 w 5400601"/>
              <a:gd name="connsiteY1" fmla="*/ 11770 h 1441015"/>
              <a:gd name="connsiteX2" fmla="*/ 5400601 w 5400601"/>
              <a:gd name="connsiteY2" fmla="*/ 240029 h 1441015"/>
              <a:gd name="connsiteX3" fmla="*/ 5400600 w 5400601"/>
              <a:gd name="connsiteY3" fmla="*/ 240031 h 1441015"/>
              <a:gd name="connsiteX4" fmla="*/ 5400600 w 5400601"/>
              <a:gd name="connsiteY4" fmla="*/ 1145069 h 1441015"/>
              <a:gd name="connsiteX5" fmla="*/ 5160569 w 5400601"/>
              <a:gd name="connsiteY5" fmla="*/ 1440160 h 1441015"/>
              <a:gd name="connsiteX6" fmla="*/ 240031 w 5400601"/>
              <a:gd name="connsiteY6" fmla="*/ 1440160 h 1441015"/>
              <a:gd name="connsiteX7" fmla="*/ 58522 w 5400601"/>
              <a:gd name="connsiteY7" fmla="*/ 1441014 h 1441015"/>
              <a:gd name="connsiteX8" fmla="*/ 1 w 5400601"/>
              <a:gd name="connsiteY8" fmla="*/ 1440145 h 1441015"/>
              <a:gd name="connsiteX9" fmla="*/ 1 w 5400601"/>
              <a:gd name="connsiteY9" fmla="*/ 846998 h 1441015"/>
              <a:gd name="connsiteX10" fmla="*/ 0 w 5400601"/>
              <a:gd name="connsiteY10" fmla="*/ 846998 h 1441015"/>
              <a:gd name="connsiteX11" fmla="*/ 0 w 5400601"/>
              <a:gd name="connsiteY11" fmla="*/ 284078 h 1441015"/>
              <a:gd name="connsiteX12" fmla="*/ 240031 w 5400601"/>
              <a:gd name="connsiteY12" fmla="*/ 0 h 1441015"/>
              <a:gd name="connsiteX0" fmla="*/ 240031 w 5400601"/>
              <a:gd name="connsiteY0" fmla="*/ 0 h 1441013"/>
              <a:gd name="connsiteX1" fmla="*/ 5400601 w 5400601"/>
              <a:gd name="connsiteY1" fmla="*/ 11770 h 1441013"/>
              <a:gd name="connsiteX2" fmla="*/ 5400601 w 5400601"/>
              <a:gd name="connsiteY2" fmla="*/ 240029 h 1441013"/>
              <a:gd name="connsiteX3" fmla="*/ 5400600 w 5400601"/>
              <a:gd name="connsiteY3" fmla="*/ 240031 h 1441013"/>
              <a:gd name="connsiteX4" fmla="*/ 5400600 w 5400601"/>
              <a:gd name="connsiteY4" fmla="*/ 1145069 h 1441013"/>
              <a:gd name="connsiteX5" fmla="*/ 5160569 w 5400601"/>
              <a:gd name="connsiteY5" fmla="*/ 1440160 h 1441013"/>
              <a:gd name="connsiteX6" fmla="*/ 240031 w 5400601"/>
              <a:gd name="connsiteY6" fmla="*/ 1440160 h 1441013"/>
              <a:gd name="connsiteX7" fmla="*/ 58522 w 5400601"/>
              <a:gd name="connsiteY7" fmla="*/ 1441014 h 1441013"/>
              <a:gd name="connsiteX8" fmla="*/ 1 w 5400601"/>
              <a:gd name="connsiteY8" fmla="*/ 1440145 h 1441013"/>
              <a:gd name="connsiteX9" fmla="*/ 1 w 5400601"/>
              <a:gd name="connsiteY9" fmla="*/ 846998 h 1441013"/>
              <a:gd name="connsiteX10" fmla="*/ 0 w 5400601"/>
              <a:gd name="connsiteY10" fmla="*/ 846998 h 1441013"/>
              <a:gd name="connsiteX11" fmla="*/ 0 w 5400601"/>
              <a:gd name="connsiteY11" fmla="*/ 284078 h 1441013"/>
              <a:gd name="connsiteX12" fmla="*/ 240031 w 5400601"/>
              <a:gd name="connsiteY12" fmla="*/ 0 h 144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0601" h="1441013">
                <a:moveTo>
                  <a:pt x="240031" y="0"/>
                </a:moveTo>
                <a:lnTo>
                  <a:pt x="5400601" y="11770"/>
                </a:lnTo>
                <a:lnTo>
                  <a:pt x="5400601" y="240029"/>
                </a:lnTo>
                <a:cubicBezTo>
                  <a:pt x="5400601" y="240030"/>
                  <a:pt x="5400600" y="240030"/>
                  <a:pt x="5400600" y="240031"/>
                </a:cubicBezTo>
                <a:lnTo>
                  <a:pt x="5400600" y="1145069"/>
                </a:lnTo>
                <a:cubicBezTo>
                  <a:pt x="5393698" y="1398766"/>
                  <a:pt x="5293134" y="1440160"/>
                  <a:pt x="5160569" y="1440160"/>
                </a:cubicBezTo>
                <a:lnTo>
                  <a:pt x="240031" y="1440160"/>
                </a:lnTo>
                <a:lnTo>
                  <a:pt x="58522" y="1441014"/>
                </a:lnTo>
                <a:lnTo>
                  <a:pt x="1" y="1440145"/>
                </a:lnTo>
                <a:lnTo>
                  <a:pt x="1" y="846998"/>
                </a:lnTo>
                <a:lnTo>
                  <a:pt x="0" y="846998"/>
                </a:lnTo>
                <a:lnTo>
                  <a:pt x="0" y="284078"/>
                </a:lnTo>
                <a:cubicBezTo>
                  <a:pt x="0" y="-2653"/>
                  <a:pt x="107466" y="0"/>
                  <a:pt x="240031" y="0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>
                  <a:lumMod val="20000"/>
                  <a:lumOff val="80000"/>
                </a:schemeClr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288000" bIns="4572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EC8FE492-B9FB-4112-BF31-BEDA63D71083}"/>
              </a:ext>
            </a:extLst>
          </p:cNvPr>
          <p:cNvSpPr/>
          <p:nvPr userDrawn="1"/>
        </p:nvSpPr>
        <p:spPr>
          <a:xfrm>
            <a:off x="7090834" y="2524902"/>
            <a:ext cx="1901537" cy="826634"/>
          </a:xfrm>
          <a:custGeom>
            <a:avLst/>
            <a:gdLst>
              <a:gd name="connsiteX0" fmla="*/ 0 w 1901537"/>
              <a:gd name="connsiteY0" fmla="*/ 0 h 826634"/>
              <a:gd name="connsiteX1" fmla="*/ 465109 w 1901537"/>
              <a:gd name="connsiteY1" fmla="*/ 665 h 826634"/>
              <a:gd name="connsiteX2" fmla="*/ 465281 w 1901537"/>
              <a:gd name="connsiteY2" fmla="*/ 2366 h 826634"/>
              <a:gd name="connsiteX3" fmla="*/ 950906 w 1901537"/>
              <a:gd name="connsiteY3" fmla="*/ 396958 h 826634"/>
              <a:gd name="connsiteX4" fmla="*/ 1436531 w 1901537"/>
              <a:gd name="connsiteY4" fmla="*/ 2366 h 826634"/>
              <a:gd name="connsiteX5" fmla="*/ 1436563 w 1901537"/>
              <a:gd name="connsiteY5" fmla="*/ 2054 h 826634"/>
              <a:gd name="connsiteX6" fmla="*/ 1901537 w 1901537"/>
              <a:gd name="connsiteY6" fmla="*/ 2719 h 826634"/>
              <a:gd name="connsiteX7" fmla="*/ 1892111 w 1901537"/>
              <a:gd name="connsiteY7" fmla="*/ 96085 h 826634"/>
              <a:gd name="connsiteX8" fmla="*/ 1236596 w 1901537"/>
              <a:gd name="connsiteY8" fmla="*/ 818861 h 826634"/>
              <a:gd name="connsiteX9" fmla="*/ 1206315 w 1901537"/>
              <a:gd name="connsiteY9" fmla="*/ 826634 h 826634"/>
              <a:gd name="connsiteX10" fmla="*/ 695497 w 1901537"/>
              <a:gd name="connsiteY10" fmla="*/ 826634 h 826634"/>
              <a:gd name="connsiteX11" fmla="*/ 665216 w 1901537"/>
              <a:gd name="connsiteY11" fmla="*/ 818861 h 826634"/>
              <a:gd name="connsiteX12" fmla="*/ 9701 w 1901537"/>
              <a:gd name="connsiteY12" fmla="*/ 96085 h 8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1537" h="826634">
                <a:moveTo>
                  <a:pt x="0" y="0"/>
                </a:moveTo>
                <a:lnTo>
                  <a:pt x="465109" y="665"/>
                </a:lnTo>
                <a:lnTo>
                  <a:pt x="465281" y="2366"/>
                </a:lnTo>
                <a:cubicBezTo>
                  <a:pt x="511503" y="227559"/>
                  <a:pt x="711362" y="396958"/>
                  <a:pt x="950906" y="396958"/>
                </a:cubicBezTo>
                <a:cubicBezTo>
                  <a:pt x="1190450" y="396958"/>
                  <a:pt x="1390309" y="227559"/>
                  <a:pt x="1436531" y="2366"/>
                </a:cubicBezTo>
                <a:lnTo>
                  <a:pt x="1436563" y="2054"/>
                </a:lnTo>
                <a:lnTo>
                  <a:pt x="1901537" y="2719"/>
                </a:lnTo>
                <a:lnTo>
                  <a:pt x="1892111" y="96085"/>
                </a:lnTo>
                <a:cubicBezTo>
                  <a:pt x="1821723" y="439520"/>
                  <a:pt x="1567510" y="716097"/>
                  <a:pt x="1236596" y="818861"/>
                </a:cubicBezTo>
                <a:lnTo>
                  <a:pt x="1206315" y="826634"/>
                </a:lnTo>
                <a:lnTo>
                  <a:pt x="695497" y="826634"/>
                </a:lnTo>
                <a:lnTo>
                  <a:pt x="665216" y="818861"/>
                </a:lnTo>
                <a:cubicBezTo>
                  <a:pt x="334302" y="716097"/>
                  <a:pt x="80089" y="439520"/>
                  <a:pt x="9701" y="96085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20000"/>
                  <a:lumOff val="80000"/>
                  <a:alpha val="64000"/>
                </a:schemeClr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288000" bIns="45720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65F6F535-689D-472E-B7E1-5B3B5B57605B}"/>
              </a:ext>
            </a:extLst>
          </p:cNvPr>
          <p:cNvSpPr/>
          <p:nvPr userDrawn="1"/>
        </p:nvSpPr>
        <p:spPr>
          <a:xfrm flipV="1">
            <a:off x="4521051" y="2524902"/>
            <a:ext cx="1298182" cy="825659"/>
          </a:xfrm>
          <a:custGeom>
            <a:avLst/>
            <a:gdLst>
              <a:gd name="connsiteX0" fmla="*/ 27959 w 1298182"/>
              <a:gd name="connsiteY0" fmla="*/ 825659 h 825659"/>
              <a:gd name="connsiteX1" fmla="*/ 308150 w 1298182"/>
              <a:gd name="connsiteY1" fmla="*/ 825259 h 825659"/>
              <a:gd name="connsiteX2" fmla="*/ 293067 w 1298182"/>
              <a:gd name="connsiteY2" fmla="*/ 797543 h 825659"/>
              <a:gd name="connsiteX3" fmla="*/ 262702 w 1298182"/>
              <a:gd name="connsiteY3" fmla="*/ 647539 h 825659"/>
              <a:gd name="connsiteX4" fmla="*/ 649091 w 1298182"/>
              <a:gd name="connsiteY4" fmla="*/ 262169 h 825659"/>
              <a:gd name="connsiteX5" fmla="*/ 1035480 w 1298182"/>
              <a:gd name="connsiteY5" fmla="*/ 647539 h 825659"/>
              <a:gd name="connsiteX6" fmla="*/ 1005116 w 1298182"/>
              <a:gd name="connsiteY6" fmla="*/ 797543 h 825659"/>
              <a:gd name="connsiteX7" fmla="*/ 990563 w 1298182"/>
              <a:gd name="connsiteY7" fmla="*/ 824283 h 825659"/>
              <a:gd name="connsiteX8" fmla="*/ 1270776 w 1298182"/>
              <a:gd name="connsiteY8" fmla="*/ 823882 h 825659"/>
              <a:gd name="connsiteX9" fmla="*/ 1284995 w 1298182"/>
              <a:gd name="connsiteY9" fmla="*/ 778148 h 825659"/>
              <a:gd name="connsiteX10" fmla="*/ 1298182 w 1298182"/>
              <a:gd name="connsiteY10" fmla="*/ 647539 h 825659"/>
              <a:gd name="connsiteX11" fmla="*/ 779906 w 1298182"/>
              <a:gd name="connsiteY11" fmla="*/ 12634 h 825659"/>
              <a:gd name="connsiteX12" fmla="*/ 654384 w 1298182"/>
              <a:gd name="connsiteY12" fmla="*/ 0 h 825659"/>
              <a:gd name="connsiteX13" fmla="*/ 643798 w 1298182"/>
              <a:gd name="connsiteY13" fmla="*/ 0 h 825659"/>
              <a:gd name="connsiteX14" fmla="*/ 518277 w 1298182"/>
              <a:gd name="connsiteY14" fmla="*/ 12634 h 825659"/>
              <a:gd name="connsiteX15" fmla="*/ 0 w 1298182"/>
              <a:gd name="connsiteY15" fmla="*/ 647539 h 825659"/>
              <a:gd name="connsiteX16" fmla="*/ 13187 w 1298182"/>
              <a:gd name="connsiteY16" fmla="*/ 778148 h 82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8182" h="825659">
                <a:moveTo>
                  <a:pt x="27959" y="825659"/>
                </a:moveTo>
                <a:lnTo>
                  <a:pt x="308150" y="825259"/>
                </a:lnTo>
                <a:lnTo>
                  <a:pt x="293067" y="797543"/>
                </a:lnTo>
                <a:cubicBezTo>
                  <a:pt x="273514" y="751437"/>
                  <a:pt x="262702" y="700748"/>
                  <a:pt x="262702" y="647539"/>
                </a:cubicBezTo>
                <a:cubicBezTo>
                  <a:pt x="262702" y="434705"/>
                  <a:pt x="435694" y="262169"/>
                  <a:pt x="649091" y="262169"/>
                </a:cubicBezTo>
                <a:cubicBezTo>
                  <a:pt x="862488" y="262169"/>
                  <a:pt x="1035480" y="434705"/>
                  <a:pt x="1035480" y="647539"/>
                </a:cubicBezTo>
                <a:cubicBezTo>
                  <a:pt x="1035480" y="700748"/>
                  <a:pt x="1024668" y="751437"/>
                  <a:pt x="1005116" y="797543"/>
                </a:cubicBezTo>
                <a:lnTo>
                  <a:pt x="990563" y="824283"/>
                </a:lnTo>
                <a:lnTo>
                  <a:pt x="1270776" y="823882"/>
                </a:lnTo>
                <a:lnTo>
                  <a:pt x="1284995" y="778148"/>
                </a:lnTo>
                <a:cubicBezTo>
                  <a:pt x="1293641" y="735960"/>
                  <a:pt x="1298182" y="692279"/>
                  <a:pt x="1298182" y="647539"/>
                </a:cubicBezTo>
                <a:cubicBezTo>
                  <a:pt x="1298182" y="334359"/>
                  <a:pt x="1075686" y="73064"/>
                  <a:pt x="779906" y="12634"/>
                </a:cubicBezTo>
                <a:lnTo>
                  <a:pt x="654384" y="0"/>
                </a:lnTo>
                <a:lnTo>
                  <a:pt x="643798" y="0"/>
                </a:lnTo>
                <a:lnTo>
                  <a:pt x="518277" y="12634"/>
                </a:lnTo>
                <a:cubicBezTo>
                  <a:pt x="222497" y="73064"/>
                  <a:pt x="0" y="334359"/>
                  <a:pt x="0" y="647539"/>
                </a:cubicBezTo>
                <a:cubicBezTo>
                  <a:pt x="0" y="692279"/>
                  <a:pt x="4541" y="735960"/>
                  <a:pt x="13187" y="778148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20000"/>
                  <a:lumOff val="80000"/>
                  <a:alpha val="36000"/>
                </a:schemeClr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288000" bIns="45720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A46A0E6F-29B8-4A1D-B39D-77899C94B6BB}"/>
              </a:ext>
            </a:extLst>
          </p:cNvPr>
          <p:cNvSpPr/>
          <p:nvPr userDrawn="1"/>
        </p:nvSpPr>
        <p:spPr>
          <a:xfrm flipH="1">
            <a:off x="2317599" y="3660811"/>
            <a:ext cx="1872172" cy="749437"/>
          </a:xfrm>
          <a:custGeom>
            <a:avLst/>
            <a:gdLst>
              <a:gd name="connsiteX0" fmla="*/ 936086 w 1872172"/>
              <a:gd name="connsiteY0" fmla="*/ 0 h 749437"/>
              <a:gd name="connsiteX1" fmla="*/ 50861 w 1872172"/>
              <a:gd name="connsiteY1" fmla="*/ 585845 h 749437"/>
              <a:gd name="connsiteX2" fmla="*/ 0 w 1872172"/>
              <a:gd name="connsiteY2" fmla="*/ 749437 h 749437"/>
              <a:gd name="connsiteX3" fmla="*/ 488827 w 1872172"/>
              <a:gd name="connsiteY3" fmla="*/ 749437 h 749437"/>
              <a:gd name="connsiteX4" fmla="*/ 525047 w 1872172"/>
              <a:gd name="connsiteY4" fmla="*/ 682910 h 749437"/>
              <a:gd name="connsiteX5" fmla="*/ 936086 w 1872172"/>
              <a:gd name="connsiteY5" fmla="*/ 465027 h 749437"/>
              <a:gd name="connsiteX6" fmla="*/ 1347125 w 1872172"/>
              <a:gd name="connsiteY6" fmla="*/ 682910 h 749437"/>
              <a:gd name="connsiteX7" fmla="*/ 1383345 w 1872172"/>
              <a:gd name="connsiteY7" fmla="*/ 749437 h 749437"/>
              <a:gd name="connsiteX8" fmla="*/ 1872172 w 1872172"/>
              <a:gd name="connsiteY8" fmla="*/ 749437 h 749437"/>
              <a:gd name="connsiteX9" fmla="*/ 1821311 w 1872172"/>
              <a:gd name="connsiteY9" fmla="*/ 585845 h 749437"/>
              <a:gd name="connsiteX10" fmla="*/ 936086 w 1872172"/>
              <a:gd name="connsiteY10" fmla="*/ 0 h 7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2172" h="749437">
                <a:moveTo>
                  <a:pt x="936086" y="0"/>
                </a:moveTo>
                <a:cubicBezTo>
                  <a:pt x="538141" y="0"/>
                  <a:pt x="196707" y="241569"/>
                  <a:pt x="50861" y="585845"/>
                </a:cubicBezTo>
                <a:lnTo>
                  <a:pt x="0" y="749437"/>
                </a:lnTo>
                <a:lnTo>
                  <a:pt x="488827" y="749437"/>
                </a:lnTo>
                <a:lnTo>
                  <a:pt x="525047" y="682910"/>
                </a:lnTo>
                <a:cubicBezTo>
                  <a:pt x="614128" y="551455"/>
                  <a:pt x="764983" y="465027"/>
                  <a:pt x="936086" y="465027"/>
                </a:cubicBezTo>
                <a:cubicBezTo>
                  <a:pt x="1107189" y="465027"/>
                  <a:pt x="1258045" y="551455"/>
                  <a:pt x="1347125" y="682910"/>
                </a:cubicBezTo>
                <a:lnTo>
                  <a:pt x="1383345" y="749437"/>
                </a:lnTo>
                <a:lnTo>
                  <a:pt x="1872172" y="749437"/>
                </a:lnTo>
                <a:lnTo>
                  <a:pt x="1821311" y="585845"/>
                </a:lnTo>
                <a:cubicBezTo>
                  <a:pt x="1675465" y="241569"/>
                  <a:pt x="1334031" y="0"/>
                  <a:pt x="936086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1">
                  <a:lumMod val="20000"/>
                  <a:lumOff val="80000"/>
                  <a:alpha val="29000"/>
                </a:schemeClr>
              </a:gs>
              <a:gs pos="0">
                <a:schemeClr val="bg1"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30EC7029-637C-4DB3-AA11-929FF5A89B6F}"/>
              </a:ext>
            </a:extLst>
          </p:cNvPr>
          <p:cNvSpPr/>
          <p:nvPr userDrawn="1"/>
        </p:nvSpPr>
        <p:spPr>
          <a:xfrm>
            <a:off x="9667438" y="3704850"/>
            <a:ext cx="1298182" cy="714751"/>
          </a:xfrm>
          <a:custGeom>
            <a:avLst/>
            <a:gdLst>
              <a:gd name="connsiteX0" fmla="*/ 649091 w 1298182"/>
              <a:gd name="connsiteY0" fmla="*/ 0 h 714751"/>
              <a:gd name="connsiteX1" fmla="*/ 1298182 w 1298182"/>
              <a:gd name="connsiteY1" fmla="*/ 648072 h 714751"/>
              <a:gd name="connsiteX2" fmla="*/ 1291450 w 1298182"/>
              <a:gd name="connsiteY2" fmla="*/ 714751 h 714751"/>
              <a:gd name="connsiteX3" fmla="*/ 1021983 w 1298182"/>
              <a:gd name="connsiteY3" fmla="*/ 714751 h 714751"/>
              <a:gd name="connsiteX4" fmla="*/ 1035480 w 1298182"/>
              <a:gd name="connsiteY4" fmla="*/ 648072 h 714751"/>
              <a:gd name="connsiteX5" fmla="*/ 649091 w 1298182"/>
              <a:gd name="connsiteY5" fmla="*/ 262702 h 714751"/>
              <a:gd name="connsiteX6" fmla="*/ 262702 w 1298182"/>
              <a:gd name="connsiteY6" fmla="*/ 648072 h 714751"/>
              <a:gd name="connsiteX7" fmla="*/ 276200 w 1298182"/>
              <a:gd name="connsiteY7" fmla="*/ 714751 h 714751"/>
              <a:gd name="connsiteX8" fmla="*/ 6733 w 1298182"/>
              <a:gd name="connsiteY8" fmla="*/ 714751 h 714751"/>
              <a:gd name="connsiteX9" fmla="*/ 0 w 1298182"/>
              <a:gd name="connsiteY9" fmla="*/ 648072 h 714751"/>
              <a:gd name="connsiteX10" fmla="*/ 649091 w 1298182"/>
              <a:gd name="connsiteY10" fmla="*/ 0 h 71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8182" h="714751">
                <a:moveTo>
                  <a:pt x="649091" y="0"/>
                </a:moveTo>
                <a:cubicBezTo>
                  <a:pt x="1007574" y="0"/>
                  <a:pt x="1298182" y="290152"/>
                  <a:pt x="1298182" y="648072"/>
                </a:cubicBezTo>
                <a:lnTo>
                  <a:pt x="1291450" y="714751"/>
                </a:lnTo>
                <a:lnTo>
                  <a:pt x="1021983" y="714751"/>
                </a:lnTo>
                <a:lnTo>
                  <a:pt x="1035480" y="648072"/>
                </a:lnTo>
                <a:cubicBezTo>
                  <a:pt x="1035480" y="435238"/>
                  <a:pt x="862488" y="262702"/>
                  <a:pt x="649091" y="262702"/>
                </a:cubicBezTo>
                <a:cubicBezTo>
                  <a:pt x="435694" y="262702"/>
                  <a:pt x="262702" y="435238"/>
                  <a:pt x="262702" y="648072"/>
                </a:cubicBezTo>
                <a:lnTo>
                  <a:pt x="276200" y="714751"/>
                </a:lnTo>
                <a:lnTo>
                  <a:pt x="6733" y="714751"/>
                </a:lnTo>
                <a:lnTo>
                  <a:pt x="0" y="648072"/>
                </a:lnTo>
                <a:cubicBezTo>
                  <a:pt x="0" y="290152"/>
                  <a:pt x="290608" y="0"/>
                  <a:pt x="649091" y="0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2335E43-00E6-4BA7-861B-93BE3F0E7BA8}"/>
              </a:ext>
            </a:extLst>
          </p:cNvPr>
          <p:cNvSpPr txBox="1"/>
          <p:nvPr userDrawn="1"/>
        </p:nvSpPr>
        <p:spPr>
          <a:xfrm>
            <a:off x="1088788" y="1659030"/>
            <a:ext cx="1008112" cy="5380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44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561F80CC-B660-407E-A085-12FB38AEB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301" y="2560837"/>
            <a:ext cx="658799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0F0DC197-66E5-4FB5-90F3-03F97A8E4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6501" y="2708920"/>
            <a:ext cx="3775393" cy="5232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单击此处编辑标题内容</a:t>
            </a:r>
          </a:p>
        </p:txBody>
      </p:sp>
      <p:sp>
        <p:nvSpPr>
          <p:cNvPr id="28" name="文本占位符 23">
            <a:extLst>
              <a:ext uri="{FF2B5EF4-FFF2-40B4-BE49-F238E27FC236}">
                <a16:creationId xmlns:a16="http://schemas.microsoft.com/office/drawing/2014/main" id="{F23E2EE5-3F29-4387-A7A1-C42B782F16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8301" y="3606115"/>
            <a:ext cx="658799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29" name="文本占位符 25">
            <a:extLst>
              <a:ext uri="{FF2B5EF4-FFF2-40B4-BE49-F238E27FC236}">
                <a16:creationId xmlns:a16="http://schemas.microsoft.com/office/drawing/2014/main" id="{A8920013-FF50-46D2-A075-48196D620F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6501" y="3754198"/>
            <a:ext cx="3775393" cy="5232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单击此处编辑标题内容</a:t>
            </a:r>
          </a:p>
        </p:txBody>
      </p:sp>
      <p:sp>
        <p:nvSpPr>
          <p:cNvPr id="31" name="文本占位符 23">
            <a:extLst>
              <a:ext uri="{FF2B5EF4-FFF2-40B4-BE49-F238E27FC236}">
                <a16:creationId xmlns:a16="http://schemas.microsoft.com/office/drawing/2014/main" id="{6520A851-9265-4BC3-8D57-C7EF0CEA36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7321" y="2560837"/>
            <a:ext cx="658799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32" name="文本占位符 25">
            <a:extLst>
              <a:ext uri="{FF2B5EF4-FFF2-40B4-BE49-F238E27FC236}">
                <a16:creationId xmlns:a16="http://schemas.microsoft.com/office/drawing/2014/main" id="{836C7AE4-6B3C-4B68-8093-83A4190773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5521" y="2708920"/>
            <a:ext cx="3775393" cy="52322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单击此处编辑标题内容</a:t>
            </a:r>
          </a:p>
        </p:txBody>
      </p:sp>
      <p:sp>
        <p:nvSpPr>
          <p:cNvPr id="34" name="文本占位符 23">
            <a:extLst>
              <a:ext uri="{FF2B5EF4-FFF2-40B4-BE49-F238E27FC236}">
                <a16:creationId xmlns:a16="http://schemas.microsoft.com/office/drawing/2014/main" id="{0D76DDE9-BDCC-4A12-9A1D-3F3E48DD93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7321" y="3606115"/>
            <a:ext cx="658799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35" name="文本占位符 25">
            <a:extLst>
              <a:ext uri="{FF2B5EF4-FFF2-40B4-BE49-F238E27FC236}">
                <a16:creationId xmlns:a16="http://schemas.microsoft.com/office/drawing/2014/main" id="{3FD7185D-9A0D-4760-AAF4-17ADE95A3A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5521" y="3754198"/>
            <a:ext cx="3775393" cy="523220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单击此处编辑标题内容</a:t>
            </a: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6706AC7C-DDCC-4840-BBAB-EAB41C31C9B0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760674" y="1603312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9B37AD05-AA0F-4710-AC81-45CD2AF9C41B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992350" y="1463279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A5C7D9E-C231-4945-99B2-5622759F2577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3211431" y="1718774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D5313BF2-ED67-486E-BA15-8FB251BD4A9B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401376" y="1402908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AC282129-B571-48EB-A86C-15EC2D2DAEF7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179361" y="1494883"/>
            <a:ext cx="28800" cy="288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7171F9F3-DC44-4201-973F-6F1996E9B1CF}"/>
              </a:ext>
            </a:extLst>
          </p:cNvPr>
          <p:cNvGrpSpPr/>
          <p:nvPr userDrawn="1"/>
        </p:nvGrpSpPr>
        <p:grpSpPr>
          <a:xfrm flipH="1" flipV="1">
            <a:off x="2550305" y="1889439"/>
            <a:ext cx="2374205" cy="459441"/>
            <a:chOff x="4290460" y="963405"/>
            <a:chExt cx="2374205" cy="459441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BFA32F4-BD32-40B4-8E57-DCE46F0DB1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181968" y="1404846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AAFA8090-958E-4F06-8B35-7DAFE3E1695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486342" y="992750"/>
              <a:ext cx="108000" cy="10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18D62866-90DC-46BF-9289-ED194EA3A0C5}"/>
                </a:ext>
              </a:extLst>
            </p:cNvPr>
            <p:cNvGrpSpPr/>
            <p:nvPr userDrawn="1"/>
          </p:nvGrpSpPr>
          <p:grpSpPr>
            <a:xfrm flipH="1" flipV="1">
              <a:off x="5796452" y="1190280"/>
              <a:ext cx="187312" cy="187312"/>
              <a:chOff x="6586487" y="2329125"/>
              <a:chExt cx="187312" cy="187312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826DE70E-3694-4F21-85E0-F41298FC03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187312" cy="187312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32564B86-6708-4D0C-943B-9461D884CA0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40818" cy="1408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D85ACF19-F131-4BAB-9C45-D10741299C3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268549" y="96340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70F703DE-CB9A-4548-A734-15F22F4BB86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067395" y="1078351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8F1382FB-2A01-41F8-99FC-CDECF89F0D5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371769" y="1358046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706A154-FFCB-45EF-9184-63CA03FEAD2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4477027" y="963835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656D7A5-1CFC-4BDA-B1DC-FBB2EB741E5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448550" y="1028751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056680EF-89E8-4E85-AAE5-FFFE5105436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638852" y="1043617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DA07E866-B863-49E5-9AB3-7C23A3620A3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484665" y="124284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B10E6EC-2874-471F-AF86-A617E6EE52C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4290460" y="101028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2134CB33-41A5-41F8-A297-92CFF1825F3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345660" y="1078351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8698F97-9CD1-46DE-AE92-7C01BB271DC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159716" y="1003451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0438F6D3-FFC2-4C65-883E-FF53B93CEA14}"/>
              </a:ext>
            </a:extLst>
          </p:cNvPr>
          <p:cNvGrpSpPr/>
          <p:nvPr userDrawn="1"/>
        </p:nvGrpSpPr>
        <p:grpSpPr>
          <a:xfrm flipH="1" flipV="1">
            <a:off x="1490552" y="1417308"/>
            <a:ext cx="253270" cy="253270"/>
            <a:chOff x="6586487" y="2329125"/>
            <a:chExt cx="253270" cy="253270"/>
          </a:xfrm>
        </p:grpSpPr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7CCE560D-E4BE-4CEC-8A83-F2E28A07FB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86487" y="2329125"/>
              <a:ext cx="253270" cy="253270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B849D7C-9FC0-4DD3-B873-D0EBA7D9F3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0056" y="234664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64932E1C-528E-4016-8D58-2D5AD7018608}"/>
              </a:ext>
            </a:extLst>
          </p:cNvPr>
          <p:cNvGrpSpPr/>
          <p:nvPr userDrawn="1"/>
        </p:nvGrpSpPr>
        <p:grpSpPr>
          <a:xfrm flipH="1" flipV="1">
            <a:off x="3586007" y="1614507"/>
            <a:ext cx="244267" cy="244267"/>
            <a:chOff x="6586487" y="2329125"/>
            <a:chExt cx="253270" cy="253270"/>
          </a:xfrm>
        </p:grpSpPr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F25365A3-D761-4219-B1A3-282D524769D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86487" y="2329125"/>
              <a:ext cx="253270" cy="253270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E75B8F84-612D-4FA4-B74D-0FC906DA90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0056" y="234664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sp>
        <p:nvSpPr>
          <p:cNvPr id="78" name="椭圆 77">
            <a:extLst>
              <a:ext uri="{FF2B5EF4-FFF2-40B4-BE49-F238E27FC236}">
                <a16:creationId xmlns:a16="http://schemas.microsoft.com/office/drawing/2014/main" id="{3ED7253C-E474-4E04-99DB-E91C5B8FDFB2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430176" y="1434507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9E4A402F-F51E-485A-B8C4-F0C537CACB68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11201" y="1448179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71C872F1-8EBE-41CA-BCFE-6C3C1FA23B1C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092710" y="1796295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7F924F37-7980-4F7C-A860-410ABAEA4220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209150" y="1593276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526E45B7-E17A-47F0-AB1A-AD4CCF22DCE8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850505" y="1682115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FD5A9D02-3051-400E-9534-9D9E88FA7F39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941543" y="1091618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B1BA19A9-6FD9-48B8-B0CD-BEF89BB052CC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583285" y="1193000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686DB23F-650E-4658-95B8-BF88173AA44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2119739" y="1231705"/>
            <a:ext cx="18000" cy="18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010365F0-1657-4C0A-A4AD-E320EBA6F0DF}"/>
              </a:ext>
            </a:extLst>
          </p:cNvPr>
          <p:cNvSpPr/>
          <p:nvPr userDrawn="1"/>
        </p:nvSpPr>
        <p:spPr>
          <a:xfrm rot="16200000" flipH="1" flipV="1">
            <a:off x="8416808" y="3633669"/>
            <a:ext cx="2720321" cy="3728338"/>
          </a:xfrm>
          <a:custGeom>
            <a:avLst/>
            <a:gdLst>
              <a:gd name="connsiteX0" fmla="*/ 0 w 2720321"/>
              <a:gd name="connsiteY0" fmla="*/ 1864170 h 3728338"/>
              <a:gd name="connsiteX1" fmla="*/ 1867099 w 2720321"/>
              <a:gd name="connsiteY1" fmla="*/ 0 h 3728338"/>
              <a:gd name="connsiteX2" fmla="*/ 2593858 w 2720321"/>
              <a:gd name="connsiteY2" fmla="*/ 146496 h 3728338"/>
              <a:gd name="connsiteX3" fmla="*/ 2720321 w 2720321"/>
              <a:gd name="connsiteY3" fmla="*/ 207321 h 3728338"/>
              <a:gd name="connsiteX4" fmla="*/ 2720321 w 2720321"/>
              <a:gd name="connsiteY4" fmla="*/ 1347746 h 3728338"/>
              <a:gd name="connsiteX5" fmla="*/ 2695603 w 2720321"/>
              <a:gd name="connsiteY5" fmla="*/ 1307178 h 3728338"/>
              <a:gd name="connsiteX6" fmla="*/ 1867099 w 2720321"/>
              <a:gd name="connsiteY6" fmla="*/ 867958 h 3728338"/>
              <a:gd name="connsiteX7" fmla="*/ 867957 w 2720321"/>
              <a:gd name="connsiteY7" fmla="*/ 1864170 h 3728338"/>
              <a:gd name="connsiteX8" fmla="*/ 1867099 w 2720321"/>
              <a:gd name="connsiteY8" fmla="*/ 2860382 h 3728338"/>
              <a:gd name="connsiteX9" fmla="*/ 2695603 w 2720321"/>
              <a:gd name="connsiteY9" fmla="*/ 2421161 h 3728338"/>
              <a:gd name="connsiteX10" fmla="*/ 2720321 w 2720321"/>
              <a:gd name="connsiteY10" fmla="*/ 2380593 h 3728338"/>
              <a:gd name="connsiteX11" fmla="*/ 2720321 w 2720321"/>
              <a:gd name="connsiteY11" fmla="*/ 3521018 h 3728338"/>
              <a:gd name="connsiteX12" fmla="*/ 2593858 w 2720321"/>
              <a:gd name="connsiteY12" fmla="*/ 3581843 h 3728338"/>
              <a:gd name="connsiteX13" fmla="*/ 1867099 w 2720321"/>
              <a:gd name="connsiteY13" fmla="*/ 3728338 h 3728338"/>
              <a:gd name="connsiteX14" fmla="*/ 0 w 2720321"/>
              <a:gd name="connsiteY14" fmla="*/ 1864170 h 372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0321" h="3728338">
                <a:moveTo>
                  <a:pt x="0" y="1864170"/>
                </a:moveTo>
                <a:cubicBezTo>
                  <a:pt x="0" y="834618"/>
                  <a:pt x="835929" y="-1"/>
                  <a:pt x="1867099" y="0"/>
                </a:cubicBezTo>
                <a:cubicBezTo>
                  <a:pt x="2124891" y="0"/>
                  <a:pt x="2370481" y="52164"/>
                  <a:pt x="2593858" y="146496"/>
                </a:cubicBezTo>
                <a:lnTo>
                  <a:pt x="2720321" y="207321"/>
                </a:lnTo>
                <a:lnTo>
                  <a:pt x="2720321" y="1347746"/>
                </a:lnTo>
                <a:lnTo>
                  <a:pt x="2695603" y="1307178"/>
                </a:lnTo>
                <a:cubicBezTo>
                  <a:pt x="2516050" y="1042184"/>
                  <a:pt x="2211981" y="867958"/>
                  <a:pt x="1867099" y="867958"/>
                </a:cubicBezTo>
                <a:cubicBezTo>
                  <a:pt x="1315288" y="867958"/>
                  <a:pt x="867957" y="1313976"/>
                  <a:pt x="867957" y="1864170"/>
                </a:cubicBezTo>
                <a:cubicBezTo>
                  <a:pt x="867957" y="2414362"/>
                  <a:pt x="1315288" y="2860382"/>
                  <a:pt x="1867099" y="2860382"/>
                </a:cubicBezTo>
                <a:cubicBezTo>
                  <a:pt x="2211981" y="2860382"/>
                  <a:pt x="2516050" y="2686155"/>
                  <a:pt x="2695603" y="2421161"/>
                </a:cubicBezTo>
                <a:lnTo>
                  <a:pt x="2720321" y="2380593"/>
                </a:lnTo>
                <a:lnTo>
                  <a:pt x="2720321" y="3521018"/>
                </a:lnTo>
                <a:lnTo>
                  <a:pt x="2593858" y="3581843"/>
                </a:lnTo>
                <a:cubicBezTo>
                  <a:pt x="2370481" y="3676175"/>
                  <a:pt x="2124891" y="3728338"/>
                  <a:pt x="1867099" y="3728338"/>
                </a:cubicBezTo>
                <a:cubicBezTo>
                  <a:pt x="835929" y="3728338"/>
                  <a:pt x="0" y="2893722"/>
                  <a:pt x="0" y="1864170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bg1">
                  <a:alpha val="41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9" name="图片 98">
            <a:hlinkClick r:id="rId2"/>
            <a:extLst>
              <a:ext uri="{FF2B5EF4-FFF2-40B4-BE49-F238E27FC236}">
                <a16:creationId xmlns:a16="http://schemas.microsoft.com/office/drawing/2014/main" id="{B8824D8A-49BB-4B40-B4AE-56E7212DBE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08" y="575969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6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gradFill flip="none" rotWithShape="1">
          <a:gsLst>
            <a:gs pos="31000">
              <a:schemeClr val="accent1"/>
            </a:gs>
            <a:gs pos="0">
              <a:schemeClr val="accent1">
                <a:alpha val="88000"/>
              </a:schemeClr>
            </a:gs>
            <a:gs pos="100000">
              <a:schemeClr val="accen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占位符 66">
            <a:extLst>
              <a:ext uri="{FF2B5EF4-FFF2-40B4-BE49-F238E27FC236}">
                <a16:creationId xmlns:a16="http://schemas.microsoft.com/office/drawing/2014/main" id="{9381CC39-1316-4D46-B078-5448E5CA6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0405" y="802073"/>
            <a:ext cx="2946319" cy="57200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 marL="0" indent="0">
              <a:buNone/>
              <a:defRPr lang="zh-CN" altLang="en-US" sz="41300" b="0">
                <a:solidFill>
                  <a:schemeClr val="accent1">
                    <a:lumMod val="20000"/>
                    <a:lumOff val="80000"/>
                    <a:alpha val="22000"/>
                  </a:schemeClr>
                </a:solidFill>
              </a:defRPr>
            </a:lvl1pPr>
          </a:lstStyle>
          <a:p>
            <a:pPr marL="0" lvl="0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7E61A2A-89D1-4A7F-93FA-056D1CBB4218}"/>
              </a:ext>
            </a:extLst>
          </p:cNvPr>
          <p:cNvSpPr/>
          <p:nvPr userDrawn="1"/>
        </p:nvSpPr>
        <p:spPr>
          <a:xfrm>
            <a:off x="119335" y="549275"/>
            <a:ext cx="5606135" cy="5606135"/>
          </a:xfrm>
          <a:prstGeom prst="ellipse">
            <a:avLst/>
          </a:prstGeom>
          <a:solidFill>
            <a:schemeClr val="accent1">
              <a:lumMod val="20000"/>
              <a:lumOff val="8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06C73088-45CA-44B5-9836-B31193E0D271}"/>
              </a:ext>
            </a:extLst>
          </p:cNvPr>
          <p:cNvSpPr/>
          <p:nvPr userDrawn="1"/>
        </p:nvSpPr>
        <p:spPr>
          <a:xfrm>
            <a:off x="520723" y="950663"/>
            <a:ext cx="4803358" cy="4803358"/>
          </a:xfrm>
          <a:prstGeom prst="ellipse">
            <a:avLst/>
          </a:prstGeom>
          <a:solidFill>
            <a:schemeClr val="accent1">
              <a:lumMod val="20000"/>
              <a:lumOff val="8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8E1E057-B783-4AD2-8C54-EA411E0CA9D4}"/>
              </a:ext>
            </a:extLst>
          </p:cNvPr>
          <p:cNvSpPr/>
          <p:nvPr userDrawn="1"/>
        </p:nvSpPr>
        <p:spPr>
          <a:xfrm>
            <a:off x="847098" y="1277038"/>
            <a:ext cx="4150608" cy="4150608"/>
          </a:xfrm>
          <a:prstGeom prst="ellipse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片占位符 21">
            <a:extLst>
              <a:ext uri="{FF2B5EF4-FFF2-40B4-BE49-F238E27FC236}">
                <a16:creationId xmlns:a16="http://schemas.microsoft.com/office/drawing/2014/main" id="{5E445DA3-A241-4647-B445-00968C13B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0364" y="1710304"/>
            <a:ext cx="3284076" cy="3284076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B19425-D532-4A4F-8BBD-D04B5B910590}"/>
              </a:ext>
            </a:extLst>
          </p:cNvPr>
          <p:cNvSpPr/>
          <p:nvPr userDrawn="1"/>
        </p:nvSpPr>
        <p:spPr>
          <a:xfrm flipH="1">
            <a:off x="5133992" y="2852936"/>
            <a:ext cx="6362603" cy="115212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chemeClr val="accent2"/>
              </a:gs>
              <a:gs pos="7000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zh-CN" altLang="en-US" sz="480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A74CDDA-6985-49C1-A672-603E02ADD8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9951" y="2701524"/>
            <a:ext cx="1455520" cy="145495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5780">
                <a:srgbClr val="6694FC">
                  <a:lumMod val="93000"/>
                  <a:lumOff val="7000"/>
                </a:srgbClr>
              </a:gs>
              <a:gs pos="34000">
                <a:schemeClr val="accent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9050">
            <a:gradFill flip="none" rotWithShape="1">
              <a:gsLst>
                <a:gs pos="6000">
                  <a:schemeClr val="bg1">
                    <a:alpha val="0"/>
                  </a:schemeClr>
                </a:gs>
                <a:gs pos="59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</a:ln>
          <a:effectLst>
            <a:outerShdw blurRad="127000" dist="38100" dir="10800000" algn="r" rotWithShape="0">
              <a:schemeClr val="accent1">
                <a:lumMod val="20000"/>
                <a:lumOff val="8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zh-CN" altLang="en-US" sz="6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10" name="文本占位符 25">
            <a:extLst>
              <a:ext uri="{FF2B5EF4-FFF2-40B4-BE49-F238E27FC236}">
                <a16:creationId xmlns:a16="http://schemas.microsoft.com/office/drawing/2014/main" id="{48EE9ECD-EF2D-4C1F-9F66-1319A3728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5471" y="3044280"/>
            <a:ext cx="5827236" cy="769441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单击此处编辑标题内容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B3A895D-89D5-4625-934D-C93C9ECD8F9B}"/>
              </a:ext>
            </a:extLst>
          </p:cNvPr>
          <p:cNvGrpSpPr/>
          <p:nvPr userDrawn="1"/>
        </p:nvGrpSpPr>
        <p:grpSpPr>
          <a:xfrm>
            <a:off x="5597876" y="1945541"/>
            <a:ext cx="4331388" cy="2779603"/>
            <a:chOff x="5597876" y="1945541"/>
            <a:chExt cx="4331388" cy="2779603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12EA586-6241-4959-BD2C-02C4721D50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70283" y="2283871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5618E7E-CADF-40DC-8607-B802F8D1D9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75909" y="2605967"/>
              <a:ext cx="108000" cy="10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1C50542-4AD1-438F-90B3-87F7E3FA563B}"/>
                </a:ext>
              </a:extLst>
            </p:cNvPr>
            <p:cNvGrpSpPr/>
            <p:nvPr userDrawn="1"/>
          </p:nvGrpSpPr>
          <p:grpSpPr>
            <a:xfrm>
              <a:off x="6586487" y="2329125"/>
              <a:ext cx="253270" cy="253270"/>
              <a:chOff x="6586487" y="2329125"/>
              <a:chExt cx="253270" cy="253270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9A6E1330-78F0-44BF-B161-45B8A0AC14F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253270" cy="25327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BCA31FF-EF70-4BF6-9BC8-40878FE356B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BA0FCF9-2A23-4149-B6DE-ACA27207213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21702" y="256331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4E06A43-500C-4113-B0D6-D3425AAEFE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74056" y="2599566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76C6C9B-0952-4D91-871C-5F30731A1EC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169682" y="2319871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DFFD37D-EF01-4E5B-9088-299672F083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075224" y="2724882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4136AA7-43B1-4D26-9EF8-D6E4936DE4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3701" y="2659966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83EA2E5-6F1E-4D95-BC92-D82AE45AC7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13399" y="2645100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7C85573-AD51-475D-9D57-D55BD35AD2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05586" y="228387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BB590B6-DC67-41B4-BA97-09411363AF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77876" y="232007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59F8992D-03A5-4357-965B-A5F0B589A1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97876" y="194554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2914E0E-2222-4E8E-9012-8B687C35565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099791" y="2516437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BC297AD-F1E5-4589-BA94-BF1171AB1F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195791" y="2599566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C667C909-B56F-4563-9942-12BF3C5DB7E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81735" y="2674466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AC4D9B7-05AE-4C49-B9C3-4F0818D85AE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50991" y="4184650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8A49E95-B69D-4C17-A465-108663E4329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019315" y="4324683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3BADAA9-28E8-4E2B-90E3-9A2866960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00234" y="4069188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33E0476-061E-4532-B237-C72C8E076B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10289" y="4385054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DC0EE7D-835F-4D92-BD8F-93662BD69F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32304" y="4293079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89765C5-A5E1-4464-A8E9-A5BFE883705F}"/>
                </a:ext>
              </a:extLst>
            </p:cNvPr>
            <p:cNvGrpSpPr/>
            <p:nvPr userDrawn="1"/>
          </p:nvGrpSpPr>
          <p:grpSpPr>
            <a:xfrm>
              <a:off x="7490621" y="2624820"/>
              <a:ext cx="253270" cy="253270"/>
              <a:chOff x="6586487" y="2329125"/>
              <a:chExt cx="253270" cy="253270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BC01F321-CBEB-4E2D-9C4C-36812DFB23A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253270" cy="25327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6AF9DF9F-5570-4139-BB02-4B826EDFFD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ADDA733D-323D-451E-9624-021874A49D70}"/>
                </a:ext>
              </a:extLst>
            </p:cNvPr>
            <p:cNvGrpSpPr/>
            <p:nvPr userDrawn="1"/>
          </p:nvGrpSpPr>
          <p:grpSpPr>
            <a:xfrm>
              <a:off x="9296643" y="4146184"/>
              <a:ext cx="253270" cy="253270"/>
              <a:chOff x="6586487" y="2329125"/>
              <a:chExt cx="253270" cy="253270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44F1069F-7B18-4208-9D3F-AA7F38A0C8A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253270" cy="25327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1FF8BDF2-C2A5-4BBF-9083-D50ACE40E01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442EAB2A-7F65-4B8D-BFD4-41605FCB5F18}"/>
                </a:ext>
              </a:extLst>
            </p:cNvPr>
            <p:cNvGrpSpPr/>
            <p:nvPr userDrawn="1"/>
          </p:nvGrpSpPr>
          <p:grpSpPr>
            <a:xfrm>
              <a:off x="7210191" y="3957988"/>
              <a:ext cx="244267" cy="244267"/>
              <a:chOff x="6586487" y="2329125"/>
              <a:chExt cx="253270" cy="253270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29BC41E8-DBD3-486E-B499-8B294D0760F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253270" cy="25327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A575BBF3-95E4-410C-95D1-FE65C8411AC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/>
              </a:p>
            </p:txBody>
          </p:sp>
        </p:grp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AC5FA21-8C28-4A9D-B4B9-057DF7E138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289" y="42022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364B74A9-B4FD-4E26-B056-DFB2391A18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749264" y="418858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25DC6FA-D69A-4F6D-97E3-31DCA8F9FA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64717" y="419032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2A555F1F-77CA-4526-91F9-E86862BD79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29755" y="4002467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F0DF208A-0D00-4B7A-8659-A26A31C4B3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3315" y="4205486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D6777D3C-750B-4B79-885D-685F625779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171960" y="4116647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8B6A251A-2144-426F-9B0C-E69CA29702B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80922" y="4707144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42CD9802-4D2C-4B07-B564-EC25328BEE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439180" y="4605762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E0F14A0-22CD-4F50-8097-21A13E455C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02726" y="4567057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BB6C4D38-B669-401C-AFCC-E15679480C6C}"/>
              </a:ext>
            </a:extLst>
          </p:cNvPr>
          <p:cNvSpPr/>
          <p:nvPr userDrawn="1"/>
        </p:nvSpPr>
        <p:spPr>
          <a:xfrm rot="5400000" flipV="1">
            <a:off x="9516206" y="-426042"/>
            <a:ext cx="2218308" cy="3070393"/>
          </a:xfrm>
          <a:custGeom>
            <a:avLst/>
            <a:gdLst>
              <a:gd name="connsiteX0" fmla="*/ 0 w 2218308"/>
              <a:gd name="connsiteY0" fmla="*/ 160177 h 3070393"/>
              <a:gd name="connsiteX1" fmla="*/ 0 w 2218308"/>
              <a:gd name="connsiteY1" fmla="*/ 901246 h 3070393"/>
              <a:gd name="connsiteX2" fmla="*/ 20391 w 2218308"/>
              <a:gd name="connsiteY2" fmla="*/ 876596 h 3070393"/>
              <a:gd name="connsiteX3" fmla="*/ 680699 w 2218308"/>
              <a:gd name="connsiteY3" fmla="*/ 603795 h 3070393"/>
              <a:gd name="connsiteX4" fmla="*/ 1614516 w 2218308"/>
              <a:gd name="connsiteY4" fmla="*/ 1535197 h 3070393"/>
              <a:gd name="connsiteX5" fmla="*/ 680699 w 2218308"/>
              <a:gd name="connsiteY5" fmla="*/ 2466601 h 3070393"/>
              <a:gd name="connsiteX6" fmla="*/ 20391 w 2218308"/>
              <a:gd name="connsiteY6" fmla="*/ 2193799 h 3070393"/>
              <a:gd name="connsiteX7" fmla="*/ 0 w 2218308"/>
              <a:gd name="connsiteY7" fmla="*/ 2169149 h 3070393"/>
              <a:gd name="connsiteX8" fmla="*/ 0 w 2218308"/>
              <a:gd name="connsiteY8" fmla="*/ 2910218 h 3070393"/>
              <a:gd name="connsiteX9" fmla="*/ 82192 w 2218308"/>
              <a:gd name="connsiteY9" fmla="*/ 2949750 h 3070393"/>
              <a:gd name="connsiteX10" fmla="*/ 680699 w 2218308"/>
              <a:gd name="connsiteY10" fmla="*/ 3070393 h 3070393"/>
              <a:gd name="connsiteX11" fmla="*/ 2218308 w 2218308"/>
              <a:gd name="connsiteY11" fmla="*/ 1535197 h 3070393"/>
              <a:gd name="connsiteX12" fmla="*/ 680699 w 2218308"/>
              <a:gd name="connsiteY12" fmla="*/ 0 h 3070393"/>
              <a:gd name="connsiteX13" fmla="*/ 82192 w 2218308"/>
              <a:gd name="connsiteY13" fmla="*/ 120645 h 307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8308" h="3070393">
                <a:moveTo>
                  <a:pt x="0" y="160177"/>
                </a:moveTo>
                <a:lnTo>
                  <a:pt x="0" y="901246"/>
                </a:lnTo>
                <a:lnTo>
                  <a:pt x="20391" y="876596"/>
                </a:lnTo>
                <a:cubicBezTo>
                  <a:pt x="189378" y="708046"/>
                  <a:pt x="422833" y="603795"/>
                  <a:pt x="680699" y="603795"/>
                </a:cubicBezTo>
                <a:cubicBezTo>
                  <a:pt x="1196432" y="603795"/>
                  <a:pt x="1614516" y="1020797"/>
                  <a:pt x="1614516" y="1535197"/>
                </a:cubicBezTo>
                <a:cubicBezTo>
                  <a:pt x="1614516" y="2049597"/>
                  <a:pt x="1196432" y="2466601"/>
                  <a:pt x="680699" y="2466601"/>
                </a:cubicBezTo>
                <a:cubicBezTo>
                  <a:pt x="422833" y="2466601"/>
                  <a:pt x="189378" y="2362350"/>
                  <a:pt x="20391" y="2193799"/>
                </a:cubicBezTo>
                <a:lnTo>
                  <a:pt x="0" y="2169149"/>
                </a:lnTo>
                <a:lnTo>
                  <a:pt x="0" y="2910218"/>
                </a:lnTo>
                <a:lnTo>
                  <a:pt x="82192" y="2949750"/>
                </a:lnTo>
                <a:cubicBezTo>
                  <a:pt x="266149" y="3027435"/>
                  <a:pt x="468400" y="3070393"/>
                  <a:pt x="680699" y="3070393"/>
                </a:cubicBezTo>
                <a:cubicBezTo>
                  <a:pt x="1529897" y="3070393"/>
                  <a:pt x="2218308" y="2383063"/>
                  <a:pt x="2218308" y="1535197"/>
                </a:cubicBezTo>
                <a:cubicBezTo>
                  <a:pt x="2218308" y="687333"/>
                  <a:pt x="1529897" y="0"/>
                  <a:pt x="680699" y="0"/>
                </a:cubicBezTo>
                <a:cubicBezTo>
                  <a:pt x="468400" y="0"/>
                  <a:pt x="266149" y="42959"/>
                  <a:pt x="82192" y="120645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bg1">
                  <a:alpha val="16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0" name="图片 69">
            <a:hlinkClick r:id="rId2"/>
            <a:extLst>
              <a:ext uri="{FF2B5EF4-FFF2-40B4-BE49-F238E27FC236}">
                <a16:creationId xmlns:a16="http://schemas.microsoft.com/office/drawing/2014/main" id="{04DADB62-0049-479A-84E0-CACFF3C24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08" y="575969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D1D09837-8BC5-4884-BFF8-797D1F98E71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39416" y="484927"/>
            <a:ext cx="3057247" cy="480131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gradFill flip="none" rotWithShape="1">
                  <a:gsLst>
                    <a:gs pos="27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63181721-A1F3-407D-AFBD-DD5307610B0E}"/>
              </a:ext>
            </a:extLst>
          </p:cNvPr>
          <p:cNvSpPr/>
          <p:nvPr userDrawn="1"/>
        </p:nvSpPr>
        <p:spPr>
          <a:xfrm>
            <a:off x="0" y="5145379"/>
            <a:ext cx="12192000" cy="1712621"/>
          </a:xfrm>
          <a:custGeom>
            <a:avLst/>
            <a:gdLst>
              <a:gd name="connsiteX0" fmla="*/ 0 w 12192000"/>
              <a:gd name="connsiteY0" fmla="*/ 0 h 1712621"/>
              <a:gd name="connsiteX1" fmla="*/ 200214 w 12192000"/>
              <a:gd name="connsiteY1" fmla="*/ 139750 h 1712621"/>
              <a:gd name="connsiteX2" fmla="*/ 3345466 w 12192000"/>
              <a:gd name="connsiteY2" fmla="*/ 1427814 h 1712621"/>
              <a:gd name="connsiteX3" fmla="*/ 8581758 w 12192000"/>
              <a:gd name="connsiteY3" fmla="*/ 719277 h 1712621"/>
              <a:gd name="connsiteX4" fmla="*/ 11951175 w 12192000"/>
              <a:gd name="connsiteY4" fmla="*/ 1086301 h 1712621"/>
              <a:gd name="connsiteX5" fmla="*/ 12192000 w 12192000"/>
              <a:gd name="connsiteY5" fmla="*/ 1158406 h 1712621"/>
              <a:gd name="connsiteX6" fmla="*/ 12192000 w 12192000"/>
              <a:gd name="connsiteY6" fmla="*/ 1712621 h 1712621"/>
              <a:gd name="connsiteX7" fmla="*/ 0 w 12192000"/>
              <a:gd name="connsiteY7" fmla="*/ 1712621 h 1712621"/>
              <a:gd name="connsiteX0" fmla="*/ 0 w 12192000"/>
              <a:gd name="connsiteY0" fmla="*/ 0 h 1712621"/>
              <a:gd name="connsiteX1" fmla="*/ 200214 w 12192000"/>
              <a:gd name="connsiteY1" fmla="*/ 139750 h 1712621"/>
              <a:gd name="connsiteX2" fmla="*/ 3345466 w 12192000"/>
              <a:gd name="connsiteY2" fmla="*/ 1427814 h 1712621"/>
              <a:gd name="connsiteX3" fmla="*/ 8581758 w 12192000"/>
              <a:gd name="connsiteY3" fmla="*/ 604977 h 1712621"/>
              <a:gd name="connsiteX4" fmla="*/ 11951175 w 12192000"/>
              <a:gd name="connsiteY4" fmla="*/ 1086301 h 1712621"/>
              <a:gd name="connsiteX5" fmla="*/ 12192000 w 12192000"/>
              <a:gd name="connsiteY5" fmla="*/ 1158406 h 1712621"/>
              <a:gd name="connsiteX6" fmla="*/ 12192000 w 12192000"/>
              <a:gd name="connsiteY6" fmla="*/ 1712621 h 1712621"/>
              <a:gd name="connsiteX7" fmla="*/ 0 w 12192000"/>
              <a:gd name="connsiteY7" fmla="*/ 1712621 h 1712621"/>
              <a:gd name="connsiteX8" fmla="*/ 0 w 12192000"/>
              <a:gd name="connsiteY8" fmla="*/ 0 h 1712621"/>
              <a:gd name="connsiteX0" fmla="*/ 0 w 12192000"/>
              <a:gd name="connsiteY0" fmla="*/ 0 h 1712621"/>
              <a:gd name="connsiteX1" fmla="*/ 200214 w 12192000"/>
              <a:gd name="connsiteY1" fmla="*/ 139750 h 1712621"/>
              <a:gd name="connsiteX2" fmla="*/ 3345466 w 12192000"/>
              <a:gd name="connsiteY2" fmla="*/ 1427814 h 1712621"/>
              <a:gd name="connsiteX3" fmla="*/ 8581758 w 12192000"/>
              <a:gd name="connsiteY3" fmla="*/ 604977 h 1712621"/>
              <a:gd name="connsiteX4" fmla="*/ 11951175 w 12192000"/>
              <a:gd name="connsiteY4" fmla="*/ 1086301 h 1712621"/>
              <a:gd name="connsiteX5" fmla="*/ 12192000 w 12192000"/>
              <a:gd name="connsiteY5" fmla="*/ 1158406 h 1712621"/>
              <a:gd name="connsiteX6" fmla="*/ 12192000 w 12192000"/>
              <a:gd name="connsiteY6" fmla="*/ 1712621 h 1712621"/>
              <a:gd name="connsiteX7" fmla="*/ 0 w 12192000"/>
              <a:gd name="connsiteY7" fmla="*/ 1712621 h 1712621"/>
              <a:gd name="connsiteX8" fmla="*/ 0 w 12192000"/>
              <a:gd name="connsiteY8" fmla="*/ 0 h 171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712621">
                <a:moveTo>
                  <a:pt x="0" y="0"/>
                </a:moveTo>
                <a:lnTo>
                  <a:pt x="200214" y="139750"/>
                </a:lnTo>
                <a:cubicBezTo>
                  <a:pt x="1123952" y="776120"/>
                  <a:pt x="1948542" y="1350276"/>
                  <a:pt x="3345466" y="1427814"/>
                </a:cubicBezTo>
                <a:cubicBezTo>
                  <a:pt x="4742390" y="1505352"/>
                  <a:pt x="6964506" y="627816"/>
                  <a:pt x="8581758" y="604977"/>
                </a:cubicBezTo>
                <a:cubicBezTo>
                  <a:pt x="10169975" y="582548"/>
                  <a:pt x="10937237" y="783686"/>
                  <a:pt x="11951175" y="1086301"/>
                </a:cubicBezTo>
                <a:lnTo>
                  <a:pt x="12192000" y="1158406"/>
                </a:lnTo>
                <a:lnTo>
                  <a:pt x="12192000" y="1712621"/>
                </a:lnTo>
                <a:lnTo>
                  <a:pt x="0" y="171262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1000">
                <a:schemeClr val="accent1">
                  <a:lumMod val="100000"/>
                  <a:alpha val="33000"/>
                </a:schemeClr>
              </a:gs>
              <a:gs pos="99000">
                <a:schemeClr val="accent2">
                  <a:alpha val="23000"/>
                </a:schemeClr>
              </a:gs>
              <a:gs pos="0">
                <a:schemeClr val="accent1">
                  <a:lumMod val="97000"/>
                  <a:lumOff val="3000"/>
                  <a:alpha val="14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855611DD-2DB9-496E-AD6E-4428A4E48663}"/>
              </a:ext>
            </a:extLst>
          </p:cNvPr>
          <p:cNvSpPr/>
          <p:nvPr userDrawn="1"/>
        </p:nvSpPr>
        <p:spPr>
          <a:xfrm>
            <a:off x="0" y="5374406"/>
            <a:ext cx="12192000" cy="1483594"/>
          </a:xfrm>
          <a:custGeom>
            <a:avLst/>
            <a:gdLst>
              <a:gd name="connsiteX0" fmla="*/ 0 w 12192000"/>
              <a:gd name="connsiteY0" fmla="*/ 0 h 1483594"/>
              <a:gd name="connsiteX1" fmla="*/ 200214 w 12192000"/>
              <a:gd name="connsiteY1" fmla="*/ 139750 h 1483594"/>
              <a:gd name="connsiteX2" fmla="*/ 3345466 w 12192000"/>
              <a:gd name="connsiteY2" fmla="*/ 1427814 h 1483594"/>
              <a:gd name="connsiteX3" fmla="*/ 8486508 w 12192000"/>
              <a:gd name="connsiteY3" fmla="*/ 738327 h 1483594"/>
              <a:gd name="connsiteX4" fmla="*/ 11951175 w 12192000"/>
              <a:gd name="connsiteY4" fmla="*/ 1086301 h 1483594"/>
              <a:gd name="connsiteX5" fmla="*/ 12192000 w 12192000"/>
              <a:gd name="connsiteY5" fmla="*/ 1158406 h 1483594"/>
              <a:gd name="connsiteX6" fmla="*/ 12192000 w 12192000"/>
              <a:gd name="connsiteY6" fmla="*/ 1483594 h 1483594"/>
              <a:gd name="connsiteX7" fmla="*/ 0 w 12192000"/>
              <a:gd name="connsiteY7" fmla="*/ 1483594 h 1483594"/>
              <a:gd name="connsiteX0" fmla="*/ 0 w 12192000"/>
              <a:gd name="connsiteY0" fmla="*/ 0 h 1483594"/>
              <a:gd name="connsiteX1" fmla="*/ 200214 w 12192000"/>
              <a:gd name="connsiteY1" fmla="*/ 139750 h 1483594"/>
              <a:gd name="connsiteX2" fmla="*/ 3345466 w 12192000"/>
              <a:gd name="connsiteY2" fmla="*/ 1427814 h 1483594"/>
              <a:gd name="connsiteX3" fmla="*/ 8600808 w 12192000"/>
              <a:gd name="connsiteY3" fmla="*/ 712927 h 1483594"/>
              <a:gd name="connsiteX4" fmla="*/ 11951175 w 12192000"/>
              <a:gd name="connsiteY4" fmla="*/ 1086301 h 1483594"/>
              <a:gd name="connsiteX5" fmla="*/ 12192000 w 12192000"/>
              <a:gd name="connsiteY5" fmla="*/ 1158406 h 1483594"/>
              <a:gd name="connsiteX6" fmla="*/ 12192000 w 12192000"/>
              <a:gd name="connsiteY6" fmla="*/ 1483594 h 1483594"/>
              <a:gd name="connsiteX7" fmla="*/ 0 w 12192000"/>
              <a:gd name="connsiteY7" fmla="*/ 1483594 h 1483594"/>
              <a:gd name="connsiteX8" fmla="*/ 0 w 12192000"/>
              <a:gd name="connsiteY8" fmla="*/ 0 h 1483594"/>
              <a:gd name="connsiteX0" fmla="*/ 0 w 12192000"/>
              <a:gd name="connsiteY0" fmla="*/ 0 h 1483594"/>
              <a:gd name="connsiteX1" fmla="*/ 200214 w 12192000"/>
              <a:gd name="connsiteY1" fmla="*/ 139750 h 1483594"/>
              <a:gd name="connsiteX2" fmla="*/ 3345466 w 12192000"/>
              <a:gd name="connsiteY2" fmla="*/ 1427814 h 1483594"/>
              <a:gd name="connsiteX3" fmla="*/ 8600808 w 12192000"/>
              <a:gd name="connsiteY3" fmla="*/ 712927 h 1483594"/>
              <a:gd name="connsiteX4" fmla="*/ 11951175 w 12192000"/>
              <a:gd name="connsiteY4" fmla="*/ 1086301 h 1483594"/>
              <a:gd name="connsiteX5" fmla="*/ 12192000 w 12192000"/>
              <a:gd name="connsiteY5" fmla="*/ 1158406 h 1483594"/>
              <a:gd name="connsiteX6" fmla="*/ 12192000 w 12192000"/>
              <a:gd name="connsiteY6" fmla="*/ 1483594 h 1483594"/>
              <a:gd name="connsiteX7" fmla="*/ 0 w 12192000"/>
              <a:gd name="connsiteY7" fmla="*/ 1483594 h 1483594"/>
              <a:gd name="connsiteX8" fmla="*/ 0 w 12192000"/>
              <a:gd name="connsiteY8" fmla="*/ 0 h 1483594"/>
              <a:gd name="connsiteX0" fmla="*/ 0 w 12192000"/>
              <a:gd name="connsiteY0" fmla="*/ 0 h 1483594"/>
              <a:gd name="connsiteX1" fmla="*/ 200214 w 12192000"/>
              <a:gd name="connsiteY1" fmla="*/ 139750 h 1483594"/>
              <a:gd name="connsiteX2" fmla="*/ 3345466 w 12192000"/>
              <a:gd name="connsiteY2" fmla="*/ 1427814 h 1483594"/>
              <a:gd name="connsiteX3" fmla="*/ 8753208 w 12192000"/>
              <a:gd name="connsiteY3" fmla="*/ 617677 h 1483594"/>
              <a:gd name="connsiteX4" fmla="*/ 11951175 w 12192000"/>
              <a:gd name="connsiteY4" fmla="*/ 1086301 h 1483594"/>
              <a:gd name="connsiteX5" fmla="*/ 12192000 w 12192000"/>
              <a:gd name="connsiteY5" fmla="*/ 1158406 h 1483594"/>
              <a:gd name="connsiteX6" fmla="*/ 12192000 w 12192000"/>
              <a:gd name="connsiteY6" fmla="*/ 1483594 h 1483594"/>
              <a:gd name="connsiteX7" fmla="*/ 0 w 12192000"/>
              <a:gd name="connsiteY7" fmla="*/ 1483594 h 1483594"/>
              <a:gd name="connsiteX8" fmla="*/ 0 w 12192000"/>
              <a:gd name="connsiteY8" fmla="*/ 0 h 14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483594">
                <a:moveTo>
                  <a:pt x="0" y="0"/>
                </a:moveTo>
                <a:lnTo>
                  <a:pt x="200214" y="139750"/>
                </a:lnTo>
                <a:cubicBezTo>
                  <a:pt x="1123952" y="776120"/>
                  <a:pt x="1919967" y="1348160"/>
                  <a:pt x="3345466" y="1427814"/>
                </a:cubicBezTo>
                <a:cubicBezTo>
                  <a:pt x="4770965" y="1507468"/>
                  <a:pt x="7135801" y="622326"/>
                  <a:pt x="8753208" y="617677"/>
                </a:cubicBezTo>
                <a:cubicBezTo>
                  <a:pt x="9928675" y="614298"/>
                  <a:pt x="10937237" y="783686"/>
                  <a:pt x="11951175" y="1086301"/>
                </a:cubicBezTo>
                <a:lnTo>
                  <a:pt x="12192000" y="1158406"/>
                </a:lnTo>
                <a:lnTo>
                  <a:pt x="12192000" y="1483594"/>
                </a:lnTo>
                <a:lnTo>
                  <a:pt x="0" y="14835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chemeClr val="accent1">
                  <a:lumMod val="100000"/>
                  <a:alpha val="85000"/>
                </a:schemeClr>
              </a:gs>
              <a:gs pos="99000">
                <a:schemeClr val="accent2">
                  <a:alpha val="85000"/>
                </a:schemeClr>
              </a:gs>
              <a:gs pos="0">
                <a:schemeClr val="accent1">
                  <a:lumMod val="97000"/>
                  <a:lumOff val="3000"/>
                  <a:alpha val="8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77703CEE-51DB-4409-B70A-E9223BA883D2}"/>
              </a:ext>
            </a:extLst>
          </p:cNvPr>
          <p:cNvSpPr/>
          <p:nvPr userDrawn="1"/>
        </p:nvSpPr>
        <p:spPr>
          <a:xfrm>
            <a:off x="11603850" y="4717595"/>
            <a:ext cx="721500" cy="1118082"/>
          </a:xfrm>
          <a:custGeom>
            <a:avLst/>
            <a:gdLst>
              <a:gd name="connsiteX0" fmla="*/ 559041 w 721500"/>
              <a:gd name="connsiteY0" fmla="*/ 0 h 1118082"/>
              <a:gd name="connsiteX1" fmla="*/ 671707 w 721500"/>
              <a:gd name="connsiteY1" fmla="*/ 11358 h 1118082"/>
              <a:gd name="connsiteX2" fmla="*/ 721500 w 721500"/>
              <a:gd name="connsiteY2" fmla="*/ 26815 h 1118082"/>
              <a:gd name="connsiteX3" fmla="*/ 721500 w 721500"/>
              <a:gd name="connsiteY3" fmla="*/ 1091268 h 1118082"/>
              <a:gd name="connsiteX4" fmla="*/ 671707 w 721500"/>
              <a:gd name="connsiteY4" fmla="*/ 1106724 h 1118082"/>
              <a:gd name="connsiteX5" fmla="*/ 559041 w 721500"/>
              <a:gd name="connsiteY5" fmla="*/ 1118082 h 1118082"/>
              <a:gd name="connsiteX6" fmla="*/ 0 w 721500"/>
              <a:gd name="connsiteY6" fmla="*/ 559041 h 1118082"/>
              <a:gd name="connsiteX7" fmla="*/ 559041 w 721500"/>
              <a:gd name="connsiteY7" fmla="*/ 0 h 11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00" h="1118082">
                <a:moveTo>
                  <a:pt x="559041" y="0"/>
                </a:moveTo>
                <a:cubicBezTo>
                  <a:pt x="597635" y="0"/>
                  <a:pt x="635315" y="3911"/>
                  <a:pt x="671707" y="11358"/>
                </a:cubicBezTo>
                <a:lnTo>
                  <a:pt x="721500" y="26815"/>
                </a:lnTo>
                <a:lnTo>
                  <a:pt x="721500" y="1091268"/>
                </a:lnTo>
                <a:lnTo>
                  <a:pt x="671707" y="1106724"/>
                </a:lnTo>
                <a:cubicBezTo>
                  <a:pt x="635315" y="1114171"/>
                  <a:pt x="597635" y="1118082"/>
                  <a:pt x="559041" y="1118082"/>
                </a:cubicBezTo>
                <a:cubicBezTo>
                  <a:pt x="250291" y="1118082"/>
                  <a:pt x="0" y="867791"/>
                  <a:pt x="0" y="559041"/>
                </a:cubicBezTo>
                <a:cubicBezTo>
                  <a:pt x="0" y="250291"/>
                  <a:pt x="250291" y="0"/>
                  <a:pt x="559041" y="0"/>
                </a:cubicBezTo>
                <a:close/>
              </a:path>
            </a:pathLst>
          </a:custGeom>
          <a:gradFill>
            <a:gsLst>
              <a:gs pos="41000">
                <a:schemeClr val="accent1">
                  <a:lumMod val="100000"/>
                  <a:alpha val="42000"/>
                </a:schemeClr>
              </a:gs>
              <a:gs pos="99000">
                <a:schemeClr val="accent2">
                  <a:alpha val="85000"/>
                </a:schemeClr>
              </a:gs>
              <a:gs pos="0">
                <a:schemeClr val="accent1">
                  <a:lumMod val="97000"/>
                  <a:lumOff val="3000"/>
                  <a:alpha val="34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3" name="图片 52">
            <a:hlinkClick r:id="rId2"/>
            <a:extLst>
              <a:ext uri="{FF2B5EF4-FFF2-40B4-BE49-F238E27FC236}">
                <a16:creationId xmlns:a16="http://schemas.microsoft.com/office/drawing/2014/main" id="{0CDC5350-CF6E-43F7-BEB0-5E2FA2406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08" y="574346"/>
            <a:ext cx="1828800" cy="243840"/>
          </a:xfrm>
          <a:prstGeom prst="rect">
            <a:avLst/>
          </a:prstGeom>
        </p:spPr>
      </p:pic>
      <p:sp>
        <p:nvSpPr>
          <p:cNvPr id="11" name="圆: 空心 10">
            <a:extLst>
              <a:ext uri="{FF2B5EF4-FFF2-40B4-BE49-F238E27FC236}">
                <a16:creationId xmlns:a16="http://schemas.microsoft.com/office/drawing/2014/main" id="{34A4F513-B160-49BC-8CE8-DEDAECDD000C}"/>
              </a:ext>
            </a:extLst>
          </p:cNvPr>
          <p:cNvSpPr/>
          <p:nvPr userDrawn="1"/>
        </p:nvSpPr>
        <p:spPr>
          <a:xfrm rot="10800000">
            <a:off x="407368" y="273050"/>
            <a:ext cx="947413" cy="945926"/>
          </a:xfrm>
          <a:prstGeom prst="donut">
            <a:avLst>
              <a:gd name="adj" fmla="val 20268"/>
            </a:avLst>
          </a:prstGeom>
          <a:gradFill flip="none" rotWithShape="1">
            <a:gsLst>
              <a:gs pos="60000">
                <a:schemeClr val="accent1">
                  <a:lumMod val="60000"/>
                  <a:lumOff val="40000"/>
                  <a:alpha val="54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  <a:gs pos="1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4A65C677-9694-467E-9B14-A82EA97EB092}"/>
              </a:ext>
            </a:extLst>
          </p:cNvPr>
          <p:cNvSpPr/>
          <p:nvPr userDrawn="1"/>
        </p:nvSpPr>
        <p:spPr>
          <a:xfrm rot="315680">
            <a:off x="-236285" y="-556184"/>
            <a:ext cx="12463766" cy="6816848"/>
          </a:xfrm>
          <a:custGeom>
            <a:avLst/>
            <a:gdLst>
              <a:gd name="connsiteX0" fmla="*/ 0 w 12463766"/>
              <a:gd name="connsiteY0" fmla="*/ 1117989 h 6816848"/>
              <a:gd name="connsiteX1" fmla="*/ 12140632 w 12463766"/>
              <a:gd name="connsiteY1" fmla="*/ 0 h 6816848"/>
              <a:gd name="connsiteX2" fmla="*/ 12463766 w 12463766"/>
              <a:gd name="connsiteY2" fmla="*/ 3509024 h 6816848"/>
              <a:gd name="connsiteX3" fmla="*/ 12383738 w 12463766"/>
              <a:gd name="connsiteY3" fmla="*/ 3556637 h 6816848"/>
              <a:gd name="connsiteX4" fmla="*/ 7455135 w 12463766"/>
              <a:gd name="connsiteY4" fmla="*/ 6754501 h 6816848"/>
              <a:gd name="connsiteX5" fmla="*/ 1521358 w 12463766"/>
              <a:gd name="connsiteY5" fmla="*/ 6048386 h 6816848"/>
              <a:gd name="connsiteX6" fmla="*/ 429149 w 12463766"/>
              <a:gd name="connsiteY6" fmla="*/ 5778267 h 68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3766" h="6816848">
                <a:moveTo>
                  <a:pt x="0" y="1117989"/>
                </a:moveTo>
                <a:lnTo>
                  <a:pt x="12140632" y="0"/>
                </a:lnTo>
                <a:lnTo>
                  <a:pt x="12463766" y="3509024"/>
                </a:lnTo>
                <a:lnTo>
                  <a:pt x="12383738" y="3556637"/>
                </a:lnTo>
                <a:cubicBezTo>
                  <a:pt x="11217083" y="4282953"/>
                  <a:pt x="9077957" y="6492663"/>
                  <a:pt x="7455135" y="6754501"/>
                </a:cubicBezTo>
                <a:cubicBezTo>
                  <a:pt x="6112110" y="6971195"/>
                  <a:pt x="3836826" y="6595850"/>
                  <a:pt x="1521358" y="6048386"/>
                </a:cubicBezTo>
                <a:lnTo>
                  <a:pt x="429149" y="5778267"/>
                </a:lnTo>
                <a:close/>
              </a:path>
            </a:pathLst>
          </a:custGeom>
          <a:gradFill>
            <a:gsLst>
              <a:gs pos="41000">
                <a:schemeClr val="accent1">
                  <a:lumMod val="100000"/>
                </a:schemeClr>
              </a:gs>
              <a:gs pos="99000">
                <a:schemeClr val="accent2"/>
              </a:gs>
              <a:gs pos="0">
                <a:schemeClr val="accent1">
                  <a:lumMod val="97000"/>
                  <a:lumOff val="3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2D530B-9078-4021-82DC-F281C107BA38}"/>
              </a:ext>
            </a:extLst>
          </p:cNvPr>
          <p:cNvGrpSpPr/>
          <p:nvPr userDrawn="1"/>
        </p:nvGrpSpPr>
        <p:grpSpPr>
          <a:xfrm>
            <a:off x="3970089" y="1004783"/>
            <a:ext cx="4331388" cy="2779603"/>
            <a:chOff x="5597876" y="1945541"/>
            <a:chExt cx="4331388" cy="277960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676B613-646F-417D-A47C-F09270B8C3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70283" y="2283871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77385E4-F67C-4FFD-9A0F-62593E381B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75909" y="2605967"/>
              <a:ext cx="108000" cy="10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BE051A6-6171-4B8C-84EC-99369C751224}"/>
                </a:ext>
              </a:extLst>
            </p:cNvPr>
            <p:cNvGrpSpPr/>
            <p:nvPr userDrawn="1"/>
          </p:nvGrpSpPr>
          <p:grpSpPr>
            <a:xfrm>
              <a:off x="6586487" y="2329125"/>
              <a:ext cx="253270" cy="253270"/>
              <a:chOff x="6586487" y="2329125"/>
              <a:chExt cx="253270" cy="253270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CF4973E1-61AC-4E29-8760-63140CAC96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253270" cy="25327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17BACAEA-2AC0-4C4F-A748-3B5B7232A66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1F78F44-8281-4E3B-92D6-FF09D4C798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21702" y="256331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8B4BF44-03AF-4A5D-A601-F0C15930C8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74056" y="2599566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E01E97C-76B0-45BE-B697-3728471B38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169682" y="2319871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A40BA25-7FA7-4B20-B019-7287A7B8290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075224" y="2724882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D3B33BC-049B-4947-BB4E-CBA3AB3EFA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3701" y="2659966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7EDDDA9-E34E-4060-9D93-661360757C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13399" y="2645100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FE2950C-600D-4DCB-A942-CC5FFF15EC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05586" y="228387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21E155E-9736-466C-997F-C28290A686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77876" y="232007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A94295F-9253-4703-A9DF-D191D8B767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97876" y="1945541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C2F6E44-2BA9-4707-BA36-5337C07AE99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099791" y="2516437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D525D05-1292-42CA-90CC-7EFE60D8C7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195791" y="2599566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7C1C92E-EE8B-4E2A-8428-EEA9A34CDA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81735" y="2674466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7D8958F-248B-42EC-B492-8DBA7363CE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50991" y="4184650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9409BA4-F8E1-4412-820C-F438589AFB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019315" y="4324683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85A4ACE-42BF-4712-B559-CC3D7EEAA7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00234" y="4069188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7205676-23B5-4C48-8C80-18AB6459AB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10289" y="4385054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CC41989-0585-40D9-8F89-859D9D2F27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32304" y="4293079"/>
              <a:ext cx="28800" cy="288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A6D0848A-1867-44AE-9571-3D73FD2C2F15}"/>
                </a:ext>
              </a:extLst>
            </p:cNvPr>
            <p:cNvGrpSpPr/>
            <p:nvPr userDrawn="1"/>
          </p:nvGrpSpPr>
          <p:grpSpPr>
            <a:xfrm>
              <a:off x="7490621" y="2624820"/>
              <a:ext cx="253270" cy="253270"/>
              <a:chOff x="6586487" y="2329125"/>
              <a:chExt cx="253270" cy="253270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CAFCBFA9-8930-46C0-937C-219F15531B6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253270" cy="25327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C5D4346C-D864-4324-9835-8B1BCC5F9F8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017C5EC-3DA3-44DB-8716-C200003E6219}"/>
                </a:ext>
              </a:extLst>
            </p:cNvPr>
            <p:cNvGrpSpPr/>
            <p:nvPr userDrawn="1"/>
          </p:nvGrpSpPr>
          <p:grpSpPr>
            <a:xfrm>
              <a:off x="9296643" y="4146184"/>
              <a:ext cx="253270" cy="253270"/>
              <a:chOff x="6586487" y="2329125"/>
              <a:chExt cx="253270" cy="253270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32650A4A-9402-423A-AA15-B0DCD359DF9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253270" cy="25327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F5E23F94-19FE-4CB6-AAF0-45CF1EAEEF8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192E0E8D-9F7D-4A13-BF85-C51C7250CCED}"/>
                </a:ext>
              </a:extLst>
            </p:cNvPr>
            <p:cNvGrpSpPr/>
            <p:nvPr userDrawn="1"/>
          </p:nvGrpSpPr>
          <p:grpSpPr>
            <a:xfrm>
              <a:off x="7210191" y="3957988"/>
              <a:ext cx="244267" cy="244267"/>
              <a:chOff x="6586487" y="2329125"/>
              <a:chExt cx="253270" cy="253270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37041F81-002D-435D-BD84-6028A31B644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86487" y="2329125"/>
                <a:ext cx="253270" cy="253270"/>
              </a:xfrm>
              <a:prstGeom prst="ellipse">
                <a:avLst/>
              </a:prstGeom>
              <a:solidFill>
                <a:schemeClr val="bg1">
                  <a:alpha val="21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50F72F9E-9F86-4947-832B-7FEB27AD375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00056" y="2346641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57BCCFD-401C-4121-809F-3AC773DEF33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289" y="420225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40CB48A1-68DE-4D9A-97AF-E26751EA6F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749264" y="418858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3644FAB-C482-4FE4-B814-7B1716DC3CD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64717" y="4190325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2CEE2ED-2596-4FAA-B0C7-436ED18B55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29755" y="4002467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F12A73F5-2FE0-492E-920C-C020497B9A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3315" y="4205486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EDE73F3-C3C6-45E7-BC09-37D3A09B8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171960" y="4116647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17BCC32-3410-46E9-8346-A2CFBA750CC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80922" y="4707144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DD55F9E-6F18-49DD-85E0-64E900516C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439180" y="4605762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B65A9B5B-BDD2-42E3-ACAC-1BE07F11591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02726" y="4567057"/>
              <a:ext cx="18000" cy="18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占位符 15">
            <a:extLst>
              <a:ext uri="{FF2B5EF4-FFF2-40B4-BE49-F238E27FC236}">
                <a16:creationId xmlns:a16="http://schemas.microsoft.com/office/drawing/2014/main" id="{2B67781C-4629-4D51-94DA-57E26FE3C6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9586" y="2203705"/>
            <a:ext cx="4712829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 algn="ctr">
              <a:lnSpc>
                <a:spcPct val="100000"/>
              </a:lnSpc>
              <a:defRPr kumimoji="1" lang="zh-CN" altLang="en-US" sz="5400" b="1" spc="-150" smtClean="0">
                <a:solidFill>
                  <a:schemeClr val="bg1"/>
                </a:solidFill>
              </a:defRPr>
            </a:lvl1pPr>
            <a:lvl2pPr marL="457200" indent="0">
              <a:buNone/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0">
              <a:buNone/>
              <a:tabLst>
                <a:tab pos="2687638" algn="l"/>
              </a:tabLst>
            </a:pPr>
            <a:r>
              <a:rPr lang="zh-CN" altLang="en-US"/>
              <a:t>感谢大家的聆听</a:t>
            </a: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3FC4B077-8A32-4D93-9A7E-680BE6F02155}"/>
              </a:ext>
            </a:extLst>
          </p:cNvPr>
          <p:cNvSpPr/>
          <p:nvPr userDrawn="1"/>
        </p:nvSpPr>
        <p:spPr>
          <a:xfrm>
            <a:off x="2298120" y="620688"/>
            <a:ext cx="2882933" cy="2878408"/>
          </a:xfrm>
          <a:prstGeom prst="donut">
            <a:avLst>
              <a:gd name="adj" fmla="val 20268"/>
            </a:avLst>
          </a:prstGeom>
          <a:gradFill flip="none" rotWithShape="1">
            <a:gsLst>
              <a:gs pos="61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F8548A-62F5-4D5E-AB72-6F760957DEE3}"/>
              </a:ext>
            </a:extLst>
          </p:cNvPr>
          <p:cNvSpPr/>
          <p:nvPr userDrawn="1"/>
        </p:nvSpPr>
        <p:spPr>
          <a:xfrm flipH="1" flipV="1">
            <a:off x="8255570" y="5195146"/>
            <a:ext cx="3936430" cy="1662854"/>
          </a:xfrm>
          <a:custGeom>
            <a:avLst/>
            <a:gdLst>
              <a:gd name="connsiteX0" fmla="*/ 3936430 w 3936430"/>
              <a:gd name="connsiteY0" fmla="*/ 0 h 1662854"/>
              <a:gd name="connsiteX1" fmla="*/ 0 w 3936430"/>
              <a:gd name="connsiteY1" fmla="*/ 0 h 1662854"/>
              <a:gd name="connsiteX2" fmla="*/ 0 w 3936430"/>
              <a:gd name="connsiteY2" fmla="*/ 1662854 h 1662854"/>
              <a:gd name="connsiteX3" fmla="*/ 393408 w 3936430"/>
              <a:gd name="connsiteY3" fmla="*/ 1598562 h 1662854"/>
              <a:gd name="connsiteX4" fmla="*/ 1986530 w 3936430"/>
              <a:gd name="connsiteY4" fmla="*/ 1146044 h 1662854"/>
              <a:gd name="connsiteX5" fmla="*/ 3922152 w 3936430"/>
              <a:gd name="connsiteY5" fmla="*/ 13636 h 16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6430" h="1662854">
                <a:moveTo>
                  <a:pt x="3936430" y="0"/>
                </a:moveTo>
                <a:lnTo>
                  <a:pt x="0" y="0"/>
                </a:lnTo>
                <a:lnTo>
                  <a:pt x="0" y="1662854"/>
                </a:lnTo>
                <a:lnTo>
                  <a:pt x="393408" y="1598562"/>
                </a:lnTo>
                <a:cubicBezTo>
                  <a:pt x="983488" y="1490053"/>
                  <a:pt x="1527947" y="1348834"/>
                  <a:pt x="1986530" y="1146044"/>
                </a:cubicBezTo>
                <a:cubicBezTo>
                  <a:pt x="2575045" y="885797"/>
                  <a:pt x="3448205" y="433414"/>
                  <a:pt x="3922152" y="136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文本占位符 19">
            <a:extLst>
              <a:ext uri="{FF2B5EF4-FFF2-40B4-BE49-F238E27FC236}">
                <a16:creationId xmlns:a16="http://schemas.microsoft.com/office/drawing/2014/main" id="{208DD78C-2A78-4A41-90B6-DD7EB42970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4173" y="3715408"/>
            <a:ext cx="2880000" cy="436473"/>
          </a:xfrm>
          <a:prstGeom prst="roundRect">
            <a:avLst>
              <a:gd name="adj" fmla="val 29668"/>
            </a:avLst>
          </a:prstGeom>
          <a:solidFill>
            <a:schemeClr val="bg1"/>
          </a:solidFill>
          <a:effectLst>
            <a:outerShdw blurRad="355600" algn="ctr" rotWithShape="0">
              <a:schemeClr val="bg1">
                <a:alpha val="23000"/>
              </a:schemeClr>
            </a:outerShdw>
          </a:effectLst>
        </p:spPr>
        <p:txBody>
          <a:bodyPr wrap="square" anchor="ctr">
            <a:noAutofit/>
          </a:bodyPr>
          <a:lstStyle>
            <a:lvl1pPr>
              <a:defRPr lang="zh-CN" altLang="en-US" sz="1600">
                <a:solidFill>
                  <a:schemeClr val="accent1"/>
                </a:solidFill>
                <a:latin typeface="+mn-ea"/>
              </a:defRPr>
            </a:lvl1pPr>
          </a:lstStyle>
          <a:p>
            <a:pPr marL="0" lvl="0" indent="0" algn="ctr">
              <a:lnSpc>
                <a:spcPct val="120000"/>
              </a:lnSpc>
              <a:buNone/>
            </a:pPr>
            <a:r>
              <a:rPr lang="zh-CN" altLang="en-US"/>
              <a:t>单击此处编辑</a:t>
            </a:r>
          </a:p>
        </p:txBody>
      </p:sp>
      <p:sp>
        <p:nvSpPr>
          <p:cNvPr id="54" name="文本占位符 19">
            <a:extLst>
              <a:ext uri="{FF2B5EF4-FFF2-40B4-BE49-F238E27FC236}">
                <a16:creationId xmlns:a16="http://schemas.microsoft.com/office/drawing/2014/main" id="{2F6280F6-45BC-4381-8BD3-769E66BBA9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4173" y="4240080"/>
            <a:ext cx="2880000" cy="436473"/>
          </a:xfrm>
          <a:prstGeom prst="roundRect">
            <a:avLst>
              <a:gd name="adj" fmla="val 29668"/>
            </a:avLst>
          </a:prstGeom>
          <a:solidFill>
            <a:schemeClr val="bg1"/>
          </a:solidFill>
          <a:effectLst>
            <a:outerShdw blurRad="355600" algn="ctr" rotWithShape="0">
              <a:schemeClr val="bg1">
                <a:alpha val="23000"/>
              </a:schemeClr>
            </a:outerShdw>
          </a:effectLst>
        </p:spPr>
        <p:txBody>
          <a:bodyPr wrap="square" anchor="ctr">
            <a:noAutofit/>
          </a:bodyPr>
          <a:lstStyle>
            <a:lvl1pPr>
              <a:lnSpc>
                <a:spcPct val="120000"/>
              </a:lnSpc>
              <a:defRPr lang="zh-CN" altLang="en-US" sz="1600">
                <a:solidFill>
                  <a:schemeClr val="accent1"/>
                </a:solidFill>
                <a:latin typeface="+mn-ea"/>
              </a:defRPr>
            </a:lvl1pPr>
          </a:lstStyle>
          <a:p>
            <a:pPr marL="0" lvl="0" indent="0" algn="ctr">
              <a:buNone/>
            </a:pPr>
            <a:r>
              <a:rPr lang="zh-CN" altLang="en-US"/>
              <a:t>单击此处编辑</a:t>
            </a:r>
          </a:p>
        </p:txBody>
      </p:sp>
      <p:pic>
        <p:nvPicPr>
          <p:cNvPr id="55" name="图片 54">
            <a:hlinkClick r:id="rId2"/>
            <a:extLst>
              <a:ext uri="{FF2B5EF4-FFF2-40B4-BE49-F238E27FC236}">
                <a16:creationId xmlns:a16="http://schemas.microsoft.com/office/drawing/2014/main" id="{463BF684-5BE5-4063-8D0E-5239C8691F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08" y="575969"/>
            <a:ext cx="1828800" cy="243840"/>
          </a:xfrm>
          <a:prstGeom prst="rect">
            <a:avLst/>
          </a:prstGeom>
        </p:spPr>
      </p:pic>
      <p:sp>
        <p:nvSpPr>
          <p:cNvPr id="56" name="文本占位符 15">
            <a:extLst>
              <a:ext uri="{FF2B5EF4-FFF2-40B4-BE49-F238E27FC236}">
                <a16:creationId xmlns:a16="http://schemas.microsoft.com/office/drawing/2014/main" id="{347BB55A-82B0-481A-8ACF-B18288681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9586" y="1937095"/>
            <a:ext cx="4712829" cy="294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lang="zh-CN" altLang="en-US" sz="2000" b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marL="0" lvl="0" algn="dist">
              <a:lnSpc>
                <a:spcPct val="120000"/>
              </a:lnSpc>
            </a:pPr>
            <a:r>
              <a:rPr lang="en-US" altLang="zh-CN"/>
              <a:t>THANK YOU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373806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3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形状&#10;&#10;描述已自动生成">
            <a:extLst>
              <a:ext uri="{FF2B5EF4-FFF2-40B4-BE49-F238E27FC236}">
                <a16:creationId xmlns:a16="http://schemas.microsoft.com/office/drawing/2014/main" id="{A16AA8A2-2B62-4912-8282-7B74FAEDE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EDB5E06-CF4E-4228-A7F6-C1F84805CC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CCBD4B-57A7-442E-8DDC-679C2171B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zh-CN" altLang="en-US"/>
              <a:t>微软资源中心</a:t>
            </a:r>
            <a:endParaRPr kumimoji="1" lang="en-US" altLang="zh-CN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/>
              <a:t>阿丁</a:t>
            </a:r>
            <a:endParaRPr kumimoji="1" lang="en" altLang="zh-CN" dirty="0"/>
          </a:p>
        </p:txBody>
      </p:sp>
      <p:sp>
        <p:nvSpPr>
          <p:cNvPr id="4" name="文本占位符 4">
            <a:extLst>
              <a:ext uri="{FF2B5EF4-FFF2-40B4-BE49-F238E27FC236}">
                <a16:creationId xmlns:a16="http://schemas.microsoft.com/office/drawing/2014/main" id="{ACC063EF-B3C7-44C4-8107-B620AF1CE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标注</a:t>
            </a:r>
          </a:p>
        </p:txBody>
      </p:sp>
      <p:sp>
        <p:nvSpPr>
          <p:cNvPr id="5" name="文本占位符 7">
            <a:extLst>
              <a:ext uri="{FF2B5EF4-FFF2-40B4-BE49-F238E27FC236}">
                <a16:creationId xmlns:a16="http://schemas.microsoft.com/office/drawing/2014/main" id="{AB393F86-CCFE-41B3-A864-68DD84C8B5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13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7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66D036-3ECF-4FDD-A6E1-39188F0E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紫色简约教育培训模板</a:t>
            </a:r>
          </a:p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943227-8F23-47B7-9F4B-B6A632C568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zh-CN" altLang="en-US" sz="2000" spc="350">
                <a:latin typeface="+mn-ea"/>
              </a:rPr>
              <a:t>入职培训</a:t>
            </a:r>
            <a:r>
              <a:rPr lang="en-US" altLang="zh-CN" sz="2000" spc="350">
                <a:latin typeface="+mn-ea"/>
              </a:rPr>
              <a:t>/</a:t>
            </a:r>
            <a:r>
              <a:rPr lang="zh-CN" altLang="en-US" sz="2000" spc="350">
                <a:latin typeface="+mn-ea"/>
              </a:rPr>
              <a:t>技能培训</a:t>
            </a:r>
            <a:r>
              <a:rPr lang="en-US" altLang="zh-CN" sz="2000" spc="350">
                <a:latin typeface="+mn-ea"/>
              </a:rPr>
              <a:t>/</a:t>
            </a:r>
            <a:r>
              <a:rPr lang="zh-CN" altLang="en-US" sz="2000" spc="350">
                <a:latin typeface="+mn-ea"/>
              </a:rPr>
              <a:t>学校教学</a:t>
            </a:r>
            <a:r>
              <a:rPr lang="en-US" altLang="zh-CN" sz="2000" spc="350">
                <a:latin typeface="+mn-ea"/>
              </a:rPr>
              <a:t>/</a:t>
            </a:r>
            <a:r>
              <a:rPr lang="zh-CN" altLang="en-US" sz="2000" spc="350">
                <a:latin typeface="+mn-ea"/>
              </a:rPr>
              <a:t>述职报告</a:t>
            </a:r>
            <a:r>
              <a:rPr lang="en-US" altLang="zh-CN" sz="2000" spc="350">
                <a:latin typeface="+mn-ea"/>
              </a:rPr>
              <a:t>/</a:t>
            </a:r>
            <a:r>
              <a:rPr lang="zh-CN" altLang="en-US" sz="2000" spc="350">
                <a:latin typeface="+mn-ea"/>
              </a:rPr>
              <a:t>毕业答辩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F49036-8C73-4120-AC7E-5B9D7A428C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none">
            <a:noAutofit/>
          </a:bodyPr>
          <a:lstStyle/>
          <a:p>
            <a:r>
              <a:rPr lang="zh-CN" altLang="en-US"/>
              <a:t>汇报人：</a:t>
            </a:r>
            <a:r>
              <a:rPr kumimoji="1" lang="en-US" altLang="zh-CN" sz="1600">
                <a:solidFill>
                  <a:schemeClr val="accent1"/>
                </a:solidFill>
                <a:latin typeface="+mn-lt"/>
                <a:ea typeface="Microsoft YaHei" panose="020B0503020204020204" pitchFamily="34" charset="-122"/>
              </a:rPr>
              <a:t>OfficePLUS</a:t>
            </a:r>
            <a:endParaRPr lang="zh-CN" altLang="en-US">
              <a:latin typeface="+mn-lt"/>
            </a:endParaRPr>
          </a:p>
        </p:txBody>
      </p:sp>
      <p:pic>
        <p:nvPicPr>
          <p:cNvPr id="10" name="图片占位符 9" descr="窗户边的女人&#10;&#10;描述已自动生成">
            <a:extLst>
              <a:ext uri="{FF2B5EF4-FFF2-40B4-BE49-F238E27FC236}">
                <a16:creationId xmlns:a16="http://schemas.microsoft.com/office/drawing/2014/main" id="{244C7AA9-9FC9-4AEE-B390-661EF9B7B9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/>
      </p:pic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893A42F-FA0F-4128-9DDB-B282C7DA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altLang="en-US"/>
              <a:t>日期：</a:t>
            </a:r>
            <a:r>
              <a:rPr lang="en-US" altLang="zh-CN"/>
              <a:t>20XX</a:t>
            </a:r>
            <a:r>
              <a:rPr lang="zh-CN" altLang="en-US"/>
              <a:t>年</a:t>
            </a:r>
            <a:r>
              <a:rPr lang="en-US" altLang="zh-CN"/>
              <a:t>XX</a:t>
            </a:r>
            <a:r>
              <a:rPr lang="zh-CN" altLang="en-US"/>
              <a:t>月</a:t>
            </a:r>
            <a:r>
              <a:rPr lang="en-US" altLang="zh-CN"/>
              <a:t>XX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3133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教师应具备“三心”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CA7ABB1-5D97-42B8-AD51-A3BFE4CB13E0}"/>
              </a:ext>
            </a:extLst>
          </p:cNvPr>
          <p:cNvSpPr/>
          <p:nvPr/>
        </p:nvSpPr>
        <p:spPr>
          <a:xfrm>
            <a:off x="1435589" y="1366292"/>
            <a:ext cx="2576411" cy="2576411"/>
          </a:xfrm>
          <a:prstGeom prst="ellipse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FBEE5D9-7B2C-4BDC-BCB3-5710229169A3}"/>
              </a:ext>
            </a:extLst>
          </p:cNvPr>
          <p:cNvSpPr/>
          <p:nvPr/>
        </p:nvSpPr>
        <p:spPr>
          <a:xfrm>
            <a:off x="1626089" y="1556792"/>
            <a:ext cx="2195411" cy="2195411"/>
          </a:xfrm>
          <a:prstGeom prst="ellipse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391AFD7-8723-45D5-AFBC-5DA4247CFA4A}"/>
              </a:ext>
            </a:extLst>
          </p:cNvPr>
          <p:cNvSpPr/>
          <p:nvPr/>
        </p:nvSpPr>
        <p:spPr>
          <a:xfrm>
            <a:off x="1783276" y="1713979"/>
            <a:ext cx="1881037" cy="1881037"/>
          </a:xfrm>
          <a:prstGeom prst="ellipse">
            <a:avLst/>
          </a:prstGeom>
          <a:solidFill>
            <a:schemeClr val="accent1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789B1BA-298C-4B71-9A25-32B10EDF5F9A}"/>
              </a:ext>
            </a:extLst>
          </p:cNvPr>
          <p:cNvSpPr/>
          <p:nvPr/>
        </p:nvSpPr>
        <p:spPr>
          <a:xfrm>
            <a:off x="1911087" y="1841790"/>
            <a:ext cx="1625414" cy="1625414"/>
          </a:xfrm>
          <a:prstGeom prst="ellipse">
            <a:avLst/>
          </a:prstGeom>
          <a:blipFill>
            <a:blip r:embed="rId2"/>
            <a:stretch>
              <a:fillRect l="-52642" t="-27204" r="-42868" b="-31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8B97A0A7-76A4-4126-AA4D-A5D54D4A5A56}"/>
              </a:ext>
            </a:extLst>
          </p:cNvPr>
          <p:cNvSpPr/>
          <p:nvPr/>
        </p:nvSpPr>
        <p:spPr>
          <a:xfrm>
            <a:off x="4821172" y="1366292"/>
            <a:ext cx="2576411" cy="2576411"/>
          </a:xfrm>
          <a:prstGeom prst="ellipse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DFED846-18F9-4CEB-881B-76716775F487}"/>
              </a:ext>
            </a:extLst>
          </p:cNvPr>
          <p:cNvSpPr/>
          <p:nvPr/>
        </p:nvSpPr>
        <p:spPr>
          <a:xfrm>
            <a:off x="5011672" y="1556792"/>
            <a:ext cx="2195411" cy="2195411"/>
          </a:xfrm>
          <a:prstGeom prst="ellipse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1BAD1FB-1E12-467A-8459-0BB949A485C5}"/>
              </a:ext>
            </a:extLst>
          </p:cNvPr>
          <p:cNvSpPr/>
          <p:nvPr/>
        </p:nvSpPr>
        <p:spPr>
          <a:xfrm>
            <a:off x="5168859" y="1713979"/>
            <a:ext cx="1881037" cy="1881037"/>
          </a:xfrm>
          <a:prstGeom prst="ellipse">
            <a:avLst/>
          </a:prstGeom>
          <a:solidFill>
            <a:schemeClr val="accent1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E32FE51-802C-453F-B783-23D344E3FE02}"/>
              </a:ext>
            </a:extLst>
          </p:cNvPr>
          <p:cNvSpPr/>
          <p:nvPr/>
        </p:nvSpPr>
        <p:spPr>
          <a:xfrm>
            <a:off x="5296670" y="1841790"/>
            <a:ext cx="1625414" cy="1625414"/>
          </a:xfrm>
          <a:prstGeom prst="ellipse">
            <a:avLst/>
          </a:prstGeom>
          <a:blipFill>
            <a:blip r:embed="rId3"/>
            <a:stretch>
              <a:fillRect l="-41654" t="82" r="-8346" b="-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6BB5612-6803-4E4D-AD7F-5A44FAD087C1}"/>
              </a:ext>
            </a:extLst>
          </p:cNvPr>
          <p:cNvSpPr/>
          <p:nvPr/>
        </p:nvSpPr>
        <p:spPr>
          <a:xfrm>
            <a:off x="8206755" y="1366292"/>
            <a:ext cx="2576411" cy="2576411"/>
          </a:xfrm>
          <a:prstGeom prst="ellipse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EB5824B-BD2D-441F-8D1A-8E41778FA611}"/>
              </a:ext>
            </a:extLst>
          </p:cNvPr>
          <p:cNvSpPr/>
          <p:nvPr/>
        </p:nvSpPr>
        <p:spPr>
          <a:xfrm>
            <a:off x="8397255" y="1556792"/>
            <a:ext cx="2195411" cy="2195411"/>
          </a:xfrm>
          <a:prstGeom prst="ellipse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11AEDCB-3079-46E3-AA89-B9BCB8D9CD66}"/>
              </a:ext>
            </a:extLst>
          </p:cNvPr>
          <p:cNvSpPr/>
          <p:nvPr/>
        </p:nvSpPr>
        <p:spPr>
          <a:xfrm>
            <a:off x="8554442" y="1713979"/>
            <a:ext cx="1881037" cy="1881037"/>
          </a:xfrm>
          <a:prstGeom prst="ellipse">
            <a:avLst/>
          </a:prstGeom>
          <a:solidFill>
            <a:schemeClr val="accent1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059D3EB-C6EB-4978-8ACA-641710EF5194}"/>
              </a:ext>
            </a:extLst>
          </p:cNvPr>
          <p:cNvSpPr/>
          <p:nvPr/>
        </p:nvSpPr>
        <p:spPr>
          <a:xfrm>
            <a:off x="8682253" y="1841790"/>
            <a:ext cx="1625414" cy="1625414"/>
          </a:xfrm>
          <a:prstGeom prst="ellipse">
            <a:avLst/>
          </a:prstGeom>
          <a:blipFill dpi="0" rotWithShape="0">
            <a:blip r:embed="rId4"/>
            <a:srcRect/>
            <a:stretch>
              <a:fillRect l="-39719" t="-1615" r="-10281" b="16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7">
            <a:extLst>
              <a:ext uri="{FF2B5EF4-FFF2-40B4-BE49-F238E27FC236}">
                <a16:creationId xmlns:a16="http://schemas.microsoft.com/office/drawing/2014/main" id="{EE5E0F02-4253-4AAE-B773-B64AE7A691FC}"/>
              </a:ext>
            </a:extLst>
          </p:cNvPr>
          <p:cNvSpPr/>
          <p:nvPr/>
        </p:nvSpPr>
        <p:spPr>
          <a:xfrm flipH="1">
            <a:off x="1879617" y="4443332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对学生的关爱之心是学生成长的基础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C4055CE-6EF2-44C1-BAE7-A51107CE1269}"/>
              </a:ext>
            </a:extLst>
          </p:cNvPr>
          <p:cNvSpPr txBox="1"/>
          <p:nvPr/>
        </p:nvSpPr>
        <p:spPr>
          <a:xfrm>
            <a:off x="1874760" y="3992744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爱心</a:t>
            </a:r>
          </a:p>
        </p:txBody>
      </p: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AED2144-315D-48B5-9B30-52F5609A8112}"/>
              </a:ext>
            </a:extLst>
          </p:cNvPr>
          <p:cNvSpPr/>
          <p:nvPr/>
        </p:nvSpPr>
        <p:spPr>
          <a:xfrm flipH="1">
            <a:off x="5251823" y="4447252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对学生的耐心是学生发展的前提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DCD795-88B6-444F-A79A-4D4A21C62EDB}"/>
              </a:ext>
            </a:extLst>
          </p:cNvPr>
          <p:cNvSpPr txBox="1"/>
          <p:nvPr/>
        </p:nvSpPr>
        <p:spPr>
          <a:xfrm>
            <a:off x="5246966" y="3996664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耐心</a:t>
            </a:r>
          </a:p>
        </p:txBody>
      </p:sp>
      <p:sp>
        <p:nvSpPr>
          <p:cNvPr id="24" name="矩形: 圆角 7">
            <a:extLst>
              <a:ext uri="{FF2B5EF4-FFF2-40B4-BE49-F238E27FC236}">
                <a16:creationId xmlns:a16="http://schemas.microsoft.com/office/drawing/2014/main" id="{A63E5428-9166-4882-A038-CEA5076B8961}"/>
              </a:ext>
            </a:extLst>
          </p:cNvPr>
          <p:cNvSpPr/>
          <p:nvPr/>
        </p:nvSpPr>
        <p:spPr>
          <a:xfrm flipH="1">
            <a:off x="8650783" y="4439088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对学生的责任心是学生成才的保证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9528763-9571-476B-963D-07E1D16ED4F9}"/>
              </a:ext>
            </a:extLst>
          </p:cNvPr>
          <p:cNvSpPr txBox="1"/>
          <p:nvPr/>
        </p:nvSpPr>
        <p:spPr>
          <a:xfrm>
            <a:off x="8645926" y="3988500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责任心</a:t>
            </a:r>
          </a:p>
        </p:txBody>
      </p:sp>
    </p:spTree>
    <p:extLst>
      <p:ext uri="{BB962C8B-B14F-4D97-AF65-F5344CB8AC3E}">
        <p14:creationId xmlns:p14="http://schemas.microsoft.com/office/powerpoint/2010/main" val="305627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6440503-6C8D-47E3-A593-90F1925021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38F1FD5C-5B6C-48B7-8C1C-C06293E721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r="16683"/>
          <a:stretch/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2675AC-8E1D-47D8-B865-177F5CF10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547C58-0EFB-4F06-AD82-2CD1EBB6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教学的基本要求</a:t>
            </a:r>
          </a:p>
        </p:txBody>
      </p:sp>
    </p:spTree>
    <p:extLst>
      <p:ext uri="{BB962C8B-B14F-4D97-AF65-F5344CB8AC3E}">
        <p14:creationId xmlns:p14="http://schemas.microsoft.com/office/powerpoint/2010/main" val="190323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教学的基本环节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3C0A718A-6A18-4350-B6D9-D1D5DE2B2BA9}"/>
              </a:ext>
            </a:extLst>
          </p:cNvPr>
          <p:cNvGrpSpPr/>
          <p:nvPr/>
        </p:nvGrpSpPr>
        <p:grpSpPr>
          <a:xfrm>
            <a:off x="3843920" y="1386244"/>
            <a:ext cx="4504161" cy="4085512"/>
            <a:chOff x="3745002" y="1559328"/>
            <a:chExt cx="4739525" cy="4299000"/>
          </a:xfrm>
        </p:grpSpPr>
        <p:sp>
          <p:nvSpPr>
            <p:cNvPr id="62" name="椭圆 10">
              <a:extLst>
                <a:ext uri="{FF2B5EF4-FFF2-40B4-BE49-F238E27FC236}">
                  <a16:creationId xmlns:a16="http://schemas.microsoft.com/office/drawing/2014/main" id="{7A2E9926-2431-45CB-932E-BC1F0341EDA5}"/>
                </a:ext>
              </a:extLst>
            </p:cNvPr>
            <p:cNvSpPr/>
            <p:nvPr/>
          </p:nvSpPr>
          <p:spPr>
            <a:xfrm>
              <a:off x="4304802" y="1871636"/>
              <a:ext cx="3619925" cy="3674384"/>
            </a:xfrm>
            <a:custGeom>
              <a:avLst/>
              <a:gdLst>
                <a:gd name="connsiteX0" fmla="*/ 0 w 4104456"/>
                <a:gd name="connsiteY0" fmla="*/ 2052228 h 4104456"/>
                <a:gd name="connsiteX1" fmla="*/ 2052228 w 4104456"/>
                <a:gd name="connsiteY1" fmla="*/ 0 h 4104456"/>
                <a:gd name="connsiteX2" fmla="*/ 4104456 w 4104456"/>
                <a:gd name="connsiteY2" fmla="*/ 2052228 h 4104456"/>
                <a:gd name="connsiteX3" fmla="*/ 2052228 w 4104456"/>
                <a:gd name="connsiteY3" fmla="*/ 4104456 h 4104456"/>
                <a:gd name="connsiteX4" fmla="*/ 0 w 4104456"/>
                <a:gd name="connsiteY4" fmla="*/ 2052228 h 4104456"/>
                <a:gd name="connsiteX0" fmla="*/ 3467828 w 7572284"/>
                <a:gd name="connsiteY0" fmla="*/ 3550567 h 5602795"/>
                <a:gd name="connsiteX1" fmla="*/ 0 w 7572284"/>
                <a:gd name="connsiteY1" fmla="*/ 0 h 5602795"/>
                <a:gd name="connsiteX2" fmla="*/ 5520056 w 7572284"/>
                <a:gd name="connsiteY2" fmla="*/ 1498339 h 5602795"/>
                <a:gd name="connsiteX3" fmla="*/ 7572284 w 7572284"/>
                <a:gd name="connsiteY3" fmla="*/ 3550567 h 5602795"/>
                <a:gd name="connsiteX4" fmla="*/ 5520056 w 7572284"/>
                <a:gd name="connsiteY4" fmla="*/ 5602795 h 5602795"/>
                <a:gd name="connsiteX5" fmla="*/ 3467828 w 7572284"/>
                <a:gd name="connsiteY5" fmla="*/ 3550567 h 5602795"/>
                <a:gd name="connsiteX0" fmla="*/ 0 w 4104456"/>
                <a:gd name="connsiteY0" fmla="*/ 2052228 h 4104456"/>
                <a:gd name="connsiteX1" fmla="*/ 2052228 w 4104456"/>
                <a:gd name="connsiteY1" fmla="*/ 0 h 4104456"/>
                <a:gd name="connsiteX2" fmla="*/ 4104456 w 4104456"/>
                <a:gd name="connsiteY2" fmla="*/ 2052228 h 4104456"/>
                <a:gd name="connsiteX3" fmla="*/ 2052228 w 4104456"/>
                <a:gd name="connsiteY3" fmla="*/ 4104456 h 4104456"/>
                <a:gd name="connsiteX4" fmla="*/ 0 w 4104456"/>
                <a:gd name="connsiteY4" fmla="*/ 2052228 h 410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456" h="4104456">
                  <a:moveTo>
                    <a:pt x="0" y="2052228"/>
                  </a:moveTo>
                  <a:cubicBezTo>
                    <a:pt x="0" y="918814"/>
                    <a:pt x="918814" y="0"/>
                    <a:pt x="2052228" y="0"/>
                  </a:cubicBezTo>
                  <a:cubicBezTo>
                    <a:pt x="3185642" y="0"/>
                    <a:pt x="4104456" y="918814"/>
                    <a:pt x="4104456" y="2052228"/>
                  </a:cubicBezTo>
                  <a:cubicBezTo>
                    <a:pt x="4104456" y="3185642"/>
                    <a:pt x="3185642" y="4104456"/>
                    <a:pt x="2052228" y="4104456"/>
                  </a:cubicBezTo>
                  <a:cubicBezTo>
                    <a:pt x="918814" y="4104456"/>
                    <a:pt x="0" y="3185642"/>
                    <a:pt x="0" y="2052228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7186BEE6-268C-4F96-BAE6-343B1745C66E}"/>
                </a:ext>
              </a:extLst>
            </p:cNvPr>
            <p:cNvSpPr>
              <a:spLocks/>
            </p:cNvSpPr>
            <p:nvPr/>
          </p:nvSpPr>
          <p:spPr>
            <a:xfrm rot="19871497">
              <a:off x="4644662" y="4737300"/>
              <a:ext cx="1119600" cy="111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30838C14-38D2-47EE-BD0A-573C63A69AEA}"/>
                </a:ext>
              </a:extLst>
            </p:cNvPr>
            <p:cNvSpPr/>
            <p:nvPr/>
          </p:nvSpPr>
          <p:spPr>
            <a:xfrm rot="19871497">
              <a:off x="4754463" y="4847101"/>
              <a:ext cx="900000" cy="8999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166513E9-5361-41C1-873A-8D787F118BA3}"/>
                </a:ext>
              </a:extLst>
            </p:cNvPr>
            <p:cNvSpPr>
              <a:spLocks/>
            </p:cNvSpPr>
            <p:nvPr/>
          </p:nvSpPr>
          <p:spPr>
            <a:xfrm rot="1839817">
              <a:off x="3745002" y="3149028"/>
              <a:ext cx="1119600" cy="111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80C22B92-E835-4272-A37A-AE606AC71497}"/>
                </a:ext>
              </a:extLst>
            </p:cNvPr>
            <p:cNvSpPr/>
            <p:nvPr/>
          </p:nvSpPr>
          <p:spPr>
            <a:xfrm rot="1839817">
              <a:off x="3854802" y="3258830"/>
              <a:ext cx="900000" cy="89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A7CF2DEB-16BE-4BDE-BF65-E7013AB19D72}"/>
                </a:ext>
              </a:extLst>
            </p:cNvPr>
            <p:cNvSpPr>
              <a:spLocks/>
            </p:cNvSpPr>
            <p:nvPr/>
          </p:nvSpPr>
          <p:spPr>
            <a:xfrm rot="5402881">
              <a:off x="4647080" y="1559328"/>
              <a:ext cx="1119600" cy="111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9375DC1-EB3A-43A5-BAFF-C35B1972B511}"/>
                </a:ext>
              </a:extLst>
            </p:cNvPr>
            <p:cNvSpPr/>
            <p:nvPr/>
          </p:nvSpPr>
          <p:spPr>
            <a:xfrm rot="5402881">
              <a:off x="4756879" y="1669129"/>
              <a:ext cx="900000" cy="8999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4A0AA479-1AD0-433E-A121-F5111DA00AD6}"/>
                </a:ext>
              </a:extLst>
            </p:cNvPr>
            <p:cNvSpPr>
              <a:spLocks/>
            </p:cNvSpPr>
            <p:nvPr/>
          </p:nvSpPr>
          <p:spPr>
            <a:xfrm rot="12634562">
              <a:off x="7364927" y="3149028"/>
              <a:ext cx="1119600" cy="111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BA23966B-5CB0-4EEA-BC68-2012970184BA}"/>
                </a:ext>
              </a:extLst>
            </p:cNvPr>
            <p:cNvSpPr/>
            <p:nvPr/>
          </p:nvSpPr>
          <p:spPr>
            <a:xfrm rot="12634562">
              <a:off x="7474726" y="3258828"/>
              <a:ext cx="900000" cy="8999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6B2884D7-AA73-4DDE-B1AA-B8F695855BE1}"/>
                </a:ext>
              </a:extLst>
            </p:cNvPr>
            <p:cNvSpPr>
              <a:spLocks/>
            </p:cNvSpPr>
            <p:nvPr/>
          </p:nvSpPr>
          <p:spPr>
            <a:xfrm rot="9071497">
              <a:off x="6465267" y="1560757"/>
              <a:ext cx="1119600" cy="111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26383B16-C261-43FB-96CA-E81B14E2EEB7}"/>
                </a:ext>
              </a:extLst>
            </p:cNvPr>
            <p:cNvSpPr/>
            <p:nvPr/>
          </p:nvSpPr>
          <p:spPr>
            <a:xfrm rot="9071497">
              <a:off x="6575066" y="1670557"/>
              <a:ext cx="900000" cy="89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C150FEB-6936-407F-AF88-5347F563A8FA}"/>
                </a:ext>
              </a:extLst>
            </p:cNvPr>
            <p:cNvSpPr>
              <a:spLocks/>
            </p:cNvSpPr>
            <p:nvPr/>
          </p:nvSpPr>
          <p:spPr>
            <a:xfrm rot="16202881">
              <a:off x="6462850" y="4738728"/>
              <a:ext cx="1119600" cy="111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9F455C2-74FD-4CE0-B548-06B641879CC9}"/>
                </a:ext>
              </a:extLst>
            </p:cNvPr>
            <p:cNvSpPr/>
            <p:nvPr/>
          </p:nvSpPr>
          <p:spPr>
            <a:xfrm rot="16202881">
              <a:off x="6572651" y="4848528"/>
              <a:ext cx="900000" cy="89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图形 53" descr="维恩图 纯色填充">
              <a:extLst>
                <a:ext uri="{FF2B5EF4-FFF2-40B4-BE49-F238E27FC236}">
                  <a16:creationId xmlns:a16="http://schemas.microsoft.com/office/drawing/2014/main" id="{04604956-A9AE-49F7-8B1C-487BAE7B3590}"/>
                </a:ext>
              </a:extLst>
            </p:cNvPr>
            <p:cNvSpPr/>
            <p:nvPr/>
          </p:nvSpPr>
          <p:spPr>
            <a:xfrm>
              <a:off x="5035396" y="1803736"/>
              <a:ext cx="338250" cy="216315"/>
            </a:xfrm>
            <a:custGeom>
              <a:avLst/>
              <a:gdLst>
                <a:gd name="connsiteX0" fmla="*/ 2063 w 338250"/>
                <a:gd name="connsiteY0" fmla="*/ 193875 h 216315"/>
                <a:gd name="connsiteX1" fmla="*/ 169125 w 338250"/>
                <a:gd name="connsiteY1" fmla="*/ 216315 h 216315"/>
                <a:gd name="connsiteX2" fmla="*/ 336188 w 338250"/>
                <a:gd name="connsiteY2" fmla="*/ 193875 h 216315"/>
                <a:gd name="connsiteX3" fmla="*/ 338250 w 338250"/>
                <a:gd name="connsiteY3" fmla="*/ 169125 h 216315"/>
                <a:gd name="connsiteX4" fmla="*/ 169125 w 338250"/>
                <a:gd name="connsiteY4" fmla="*/ 0 h 216315"/>
                <a:gd name="connsiteX5" fmla="*/ 0 w 338250"/>
                <a:gd name="connsiteY5" fmla="*/ 169125 h 216315"/>
                <a:gd name="connsiteX6" fmla="*/ 2063 w 338250"/>
                <a:gd name="connsiteY6" fmla="*/ 193875 h 21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250" h="216315">
                  <a:moveTo>
                    <a:pt x="2063" y="193875"/>
                  </a:moveTo>
                  <a:cubicBezTo>
                    <a:pt x="58252" y="175426"/>
                    <a:pt x="119795" y="183693"/>
                    <a:pt x="169125" y="216315"/>
                  </a:cubicBezTo>
                  <a:cubicBezTo>
                    <a:pt x="218455" y="183693"/>
                    <a:pt x="279998" y="175426"/>
                    <a:pt x="336188" y="193875"/>
                  </a:cubicBezTo>
                  <a:cubicBezTo>
                    <a:pt x="337502" y="185689"/>
                    <a:pt x="338191" y="177415"/>
                    <a:pt x="338250" y="169125"/>
                  </a:cubicBezTo>
                  <a:cubicBezTo>
                    <a:pt x="338250" y="75720"/>
                    <a:pt x="262530" y="0"/>
                    <a:pt x="169125" y="0"/>
                  </a:cubicBezTo>
                  <a:cubicBezTo>
                    <a:pt x="75720" y="0"/>
                    <a:pt x="0" y="75720"/>
                    <a:pt x="0" y="169125"/>
                  </a:cubicBezTo>
                  <a:cubicBezTo>
                    <a:pt x="59" y="177415"/>
                    <a:pt x="748" y="185689"/>
                    <a:pt x="2063" y="193875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图形 53" descr="维恩图 纯色填充">
              <a:extLst>
                <a:ext uri="{FF2B5EF4-FFF2-40B4-BE49-F238E27FC236}">
                  <a16:creationId xmlns:a16="http://schemas.microsoft.com/office/drawing/2014/main" id="{7DEA64D8-F21A-4537-81BB-94D71081151F}"/>
                </a:ext>
              </a:extLst>
            </p:cNvPr>
            <p:cNvSpPr/>
            <p:nvPr/>
          </p:nvSpPr>
          <p:spPr>
            <a:xfrm>
              <a:off x="5225641" y="2031684"/>
              <a:ext cx="254742" cy="319110"/>
            </a:xfrm>
            <a:custGeom>
              <a:avLst/>
              <a:gdLst>
                <a:gd name="connsiteX0" fmla="*/ 163515 w 254742"/>
                <a:gd name="connsiteY0" fmla="*/ 165 h 319110"/>
                <a:gd name="connsiteX1" fmla="*/ 62947 w 254742"/>
                <a:gd name="connsiteY1" fmla="*/ 115665 h 319110"/>
                <a:gd name="connsiteX2" fmla="*/ 66000 w 254742"/>
                <a:gd name="connsiteY2" fmla="*/ 149985 h 319110"/>
                <a:gd name="connsiteX3" fmla="*/ 0 w 254742"/>
                <a:gd name="connsiteY3" fmla="*/ 295515 h 319110"/>
                <a:gd name="connsiteX4" fmla="*/ 85635 w 254742"/>
                <a:gd name="connsiteY4" fmla="*/ 319110 h 319110"/>
                <a:gd name="connsiteX5" fmla="*/ 254743 w 254742"/>
                <a:gd name="connsiteY5" fmla="*/ 150133 h 319110"/>
                <a:gd name="connsiteX6" fmla="*/ 163515 w 254742"/>
                <a:gd name="connsiteY6" fmla="*/ 0 h 31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42" h="319110">
                  <a:moveTo>
                    <a:pt x="163515" y="165"/>
                  </a:moveTo>
                  <a:cubicBezTo>
                    <a:pt x="147168" y="50781"/>
                    <a:pt x="110834" y="92511"/>
                    <a:pt x="62947" y="115665"/>
                  </a:cubicBezTo>
                  <a:cubicBezTo>
                    <a:pt x="64971" y="126993"/>
                    <a:pt x="65993" y="138478"/>
                    <a:pt x="66000" y="149985"/>
                  </a:cubicBezTo>
                  <a:cubicBezTo>
                    <a:pt x="66009" y="205741"/>
                    <a:pt x="41951" y="258788"/>
                    <a:pt x="0" y="295515"/>
                  </a:cubicBezTo>
                  <a:cubicBezTo>
                    <a:pt x="25894" y="310960"/>
                    <a:pt x="55485" y="319112"/>
                    <a:pt x="85635" y="319110"/>
                  </a:cubicBezTo>
                  <a:cubicBezTo>
                    <a:pt x="178994" y="319146"/>
                    <a:pt x="254706" y="243492"/>
                    <a:pt x="254743" y="150133"/>
                  </a:cubicBezTo>
                  <a:cubicBezTo>
                    <a:pt x="254767" y="86976"/>
                    <a:pt x="219583" y="29073"/>
                    <a:pt x="163515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图形 53" descr="维恩图 纯色填充">
              <a:extLst>
                <a:ext uri="{FF2B5EF4-FFF2-40B4-BE49-F238E27FC236}">
                  <a16:creationId xmlns:a16="http://schemas.microsoft.com/office/drawing/2014/main" id="{42830568-74AE-4FE9-B364-5B13F9B43A92}"/>
                </a:ext>
              </a:extLst>
            </p:cNvPr>
            <p:cNvSpPr/>
            <p:nvPr/>
          </p:nvSpPr>
          <p:spPr>
            <a:xfrm>
              <a:off x="5149493" y="2050494"/>
              <a:ext cx="110054" cy="91822"/>
            </a:xfrm>
            <a:custGeom>
              <a:avLst/>
              <a:gdLst>
                <a:gd name="connsiteX0" fmla="*/ 110055 w 110054"/>
                <a:gd name="connsiteY0" fmla="*/ 82500 h 91822"/>
                <a:gd name="connsiteX1" fmla="*/ 55027 w 110054"/>
                <a:gd name="connsiteY1" fmla="*/ 0 h 91822"/>
                <a:gd name="connsiteX2" fmla="*/ 0 w 110054"/>
                <a:gd name="connsiteY2" fmla="*/ 82500 h 91822"/>
                <a:gd name="connsiteX3" fmla="*/ 110055 w 110054"/>
                <a:gd name="connsiteY3" fmla="*/ 82500 h 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54" h="91822">
                  <a:moveTo>
                    <a:pt x="110055" y="82500"/>
                  </a:moveTo>
                  <a:cubicBezTo>
                    <a:pt x="100313" y="50145"/>
                    <a:pt x="81156" y="21424"/>
                    <a:pt x="55027" y="0"/>
                  </a:cubicBezTo>
                  <a:cubicBezTo>
                    <a:pt x="28899" y="21424"/>
                    <a:pt x="9742" y="50145"/>
                    <a:pt x="0" y="82500"/>
                  </a:cubicBezTo>
                  <a:cubicBezTo>
                    <a:pt x="35632" y="94930"/>
                    <a:pt x="74423" y="94930"/>
                    <a:pt x="110055" y="8250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图形 53" descr="维恩图 纯色填充">
              <a:extLst>
                <a:ext uri="{FF2B5EF4-FFF2-40B4-BE49-F238E27FC236}">
                  <a16:creationId xmlns:a16="http://schemas.microsoft.com/office/drawing/2014/main" id="{26FC30EE-3A9B-4778-ACC0-5FF4540A271A}"/>
                </a:ext>
              </a:extLst>
            </p:cNvPr>
            <p:cNvSpPr/>
            <p:nvPr/>
          </p:nvSpPr>
          <p:spPr>
            <a:xfrm>
              <a:off x="4928623" y="2032013"/>
              <a:ext cx="254777" cy="319110"/>
            </a:xfrm>
            <a:custGeom>
              <a:avLst/>
              <a:gdLst>
                <a:gd name="connsiteX0" fmla="*/ 169143 w 254777"/>
                <a:gd name="connsiteY0" fmla="*/ 318945 h 319110"/>
                <a:gd name="connsiteX1" fmla="*/ 254778 w 254777"/>
                <a:gd name="connsiteY1" fmla="*/ 295350 h 319110"/>
                <a:gd name="connsiteX2" fmla="*/ 188778 w 254777"/>
                <a:gd name="connsiteY2" fmla="*/ 149820 h 319110"/>
                <a:gd name="connsiteX3" fmla="*/ 191830 w 254777"/>
                <a:gd name="connsiteY3" fmla="*/ 115500 h 319110"/>
                <a:gd name="connsiteX4" fmla="*/ 91263 w 254777"/>
                <a:gd name="connsiteY4" fmla="*/ 0 h 319110"/>
                <a:gd name="connsiteX5" fmla="*/ 19010 w 254777"/>
                <a:gd name="connsiteY5" fmla="*/ 227882 h 319110"/>
                <a:gd name="connsiteX6" fmla="*/ 169143 w 254777"/>
                <a:gd name="connsiteY6" fmla="*/ 319110 h 31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77" h="319110">
                  <a:moveTo>
                    <a:pt x="169143" y="318945"/>
                  </a:moveTo>
                  <a:cubicBezTo>
                    <a:pt x="199293" y="318948"/>
                    <a:pt x="228884" y="310795"/>
                    <a:pt x="254778" y="295350"/>
                  </a:cubicBezTo>
                  <a:cubicBezTo>
                    <a:pt x="212827" y="258623"/>
                    <a:pt x="188769" y="205576"/>
                    <a:pt x="188778" y="149820"/>
                  </a:cubicBezTo>
                  <a:cubicBezTo>
                    <a:pt x="188785" y="138313"/>
                    <a:pt x="189807" y="126828"/>
                    <a:pt x="191830" y="115500"/>
                  </a:cubicBezTo>
                  <a:cubicBezTo>
                    <a:pt x="143944" y="92346"/>
                    <a:pt x="107609" y="50616"/>
                    <a:pt x="91263" y="0"/>
                  </a:cubicBezTo>
                  <a:cubicBezTo>
                    <a:pt x="8383" y="42976"/>
                    <a:pt x="-23966" y="145002"/>
                    <a:pt x="19010" y="227882"/>
                  </a:cubicBezTo>
                  <a:cubicBezTo>
                    <a:pt x="48082" y="283950"/>
                    <a:pt x="105986" y="319135"/>
                    <a:pt x="169143" y="31911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图形 53" descr="维恩图 纯色填充">
              <a:extLst>
                <a:ext uri="{FF2B5EF4-FFF2-40B4-BE49-F238E27FC236}">
                  <a16:creationId xmlns:a16="http://schemas.microsoft.com/office/drawing/2014/main" id="{8E4BF6B1-11F8-4C23-BF49-1143EF919FCE}"/>
                </a:ext>
              </a:extLst>
            </p:cNvPr>
            <p:cNvSpPr/>
            <p:nvPr/>
          </p:nvSpPr>
          <p:spPr>
            <a:xfrm>
              <a:off x="5142150" y="2157083"/>
              <a:ext cx="124740" cy="155760"/>
            </a:xfrm>
            <a:custGeom>
              <a:avLst/>
              <a:gdLst>
                <a:gd name="connsiteX0" fmla="*/ 62370 w 124740"/>
                <a:gd name="connsiteY0" fmla="*/ 155760 h 155760"/>
                <a:gd name="connsiteX1" fmla="*/ 124740 w 124740"/>
                <a:gd name="connsiteY1" fmla="*/ 24750 h 155760"/>
                <a:gd name="connsiteX2" fmla="*/ 122760 w 124740"/>
                <a:gd name="connsiteY2" fmla="*/ 0 h 155760"/>
                <a:gd name="connsiteX3" fmla="*/ 1980 w 124740"/>
                <a:gd name="connsiteY3" fmla="*/ 0 h 155760"/>
                <a:gd name="connsiteX4" fmla="*/ 0 w 124740"/>
                <a:gd name="connsiteY4" fmla="*/ 24750 h 155760"/>
                <a:gd name="connsiteX5" fmla="*/ 62370 w 124740"/>
                <a:gd name="connsiteY5" fmla="*/ 155760 h 15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40" h="155760">
                  <a:moveTo>
                    <a:pt x="62370" y="155760"/>
                  </a:moveTo>
                  <a:cubicBezTo>
                    <a:pt x="101836" y="123717"/>
                    <a:pt x="124750" y="75587"/>
                    <a:pt x="124740" y="24750"/>
                  </a:cubicBezTo>
                  <a:cubicBezTo>
                    <a:pt x="124667" y="16464"/>
                    <a:pt x="124006" y="8193"/>
                    <a:pt x="122760" y="0"/>
                  </a:cubicBezTo>
                  <a:cubicBezTo>
                    <a:pt x="83529" y="12872"/>
                    <a:pt x="41211" y="12872"/>
                    <a:pt x="1980" y="0"/>
                  </a:cubicBezTo>
                  <a:cubicBezTo>
                    <a:pt x="734" y="8193"/>
                    <a:pt x="73" y="16464"/>
                    <a:pt x="0" y="24750"/>
                  </a:cubicBezTo>
                  <a:cubicBezTo>
                    <a:pt x="-10" y="75587"/>
                    <a:pt x="22904" y="123717"/>
                    <a:pt x="62370" y="15576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图形 53" descr="维恩图 纯色填充">
              <a:extLst>
                <a:ext uri="{FF2B5EF4-FFF2-40B4-BE49-F238E27FC236}">
                  <a16:creationId xmlns:a16="http://schemas.microsoft.com/office/drawing/2014/main" id="{016C9DAE-B4A2-4F23-AB39-D387F24CDB0C}"/>
                </a:ext>
              </a:extLst>
            </p:cNvPr>
            <p:cNvSpPr/>
            <p:nvPr/>
          </p:nvSpPr>
          <p:spPr>
            <a:xfrm>
              <a:off x="5226053" y="2012800"/>
              <a:ext cx="140250" cy="109963"/>
            </a:xfrm>
            <a:custGeom>
              <a:avLst/>
              <a:gdLst>
                <a:gd name="connsiteX0" fmla="*/ 140250 w 140250"/>
                <a:gd name="connsiteY0" fmla="*/ 9231 h 109963"/>
                <a:gd name="connsiteX1" fmla="*/ 0 w 140250"/>
                <a:gd name="connsiteY1" fmla="*/ 23421 h 109963"/>
                <a:gd name="connsiteX2" fmla="*/ 56760 w 140250"/>
                <a:gd name="connsiteY2" fmla="*/ 109964 h 109963"/>
                <a:gd name="connsiteX3" fmla="*/ 140250 w 140250"/>
                <a:gd name="connsiteY3" fmla="*/ 9231 h 10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50" h="109963">
                  <a:moveTo>
                    <a:pt x="140250" y="9231"/>
                  </a:moveTo>
                  <a:cubicBezTo>
                    <a:pt x="93689" y="-6903"/>
                    <a:pt x="42386" y="-1712"/>
                    <a:pt x="0" y="23421"/>
                  </a:cubicBezTo>
                  <a:cubicBezTo>
                    <a:pt x="26403" y="46600"/>
                    <a:pt x="46020" y="76511"/>
                    <a:pt x="56760" y="109964"/>
                  </a:cubicBezTo>
                  <a:cubicBezTo>
                    <a:pt x="96923" y="88881"/>
                    <a:pt x="126986" y="52610"/>
                    <a:pt x="140250" y="9231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图形 53" descr="维恩图 纯色填充">
              <a:extLst>
                <a:ext uri="{FF2B5EF4-FFF2-40B4-BE49-F238E27FC236}">
                  <a16:creationId xmlns:a16="http://schemas.microsoft.com/office/drawing/2014/main" id="{11E841F9-F0E5-4F6C-BB0A-A9A83DE1C9FF}"/>
                </a:ext>
              </a:extLst>
            </p:cNvPr>
            <p:cNvSpPr/>
            <p:nvPr/>
          </p:nvSpPr>
          <p:spPr>
            <a:xfrm>
              <a:off x="5042738" y="2012708"/>
              <a:ext cx="140662" cy="110055"/>
            </a:xfrm>
            <a:custGeom>
              <a:avLst/>
              <a:gdLst>
                <a:gd name="connsiteX0" fmla="*/ 55028 w 140662"/>
                <a:gd name="connsiteY0" fmla="*/ 0 h 110055"/>
                <a:gd name="connsiteX1" fmla="*/ 0 w 140662"/>
                <a:gd name="connsiteY1" fmla="*/ 9323 h 110055"/>
                <a:gd name="connsiteX2" fmla="*/ 83903 w 140662"/>
                <a:gd name="connsiteY2" fmla="*/ 110055 h 110055"/>
                <a:gd name="connsiteX3" fmla="*/ 140663 w 140662"/>
                <a:gd name="connsiteY3" fmla="*/ 23513 h 110055"/>
                <a:gd name="connsiteX4" fmla="*/ 55028 w 140662"/>
                <a:gd name="connsiteY4" fmla="*/ 0 h 11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62" h="110055">
                  <a:moveTo>
                    <a:pt x="55028" y="0"/>
                  </a:moveTo>
                  <a:cubicBezTo>
                    <a:pt x="36296" y="42"/>
                    <a:pt x="17700" y="3192"/>
                    <a:pt x="0" y="9323"/>
                  </a:cubicBezTo>
                  <a:cubicBezTo>
                    <a:pt x="13362" y="52774"/>
                    <a:pt x="43583" y="89057"/>
                    <a:pt x="83903" y="110055"/>
                  </a:cubicBezTo>
                  <a:cubicBezTo>
                    <a:pt x="94642" y="76603"/>
                    <a:pt x="114259" y="46692"/>
                    <a:pt x="140663" y="23513"/>
                  </a:cubicBezTo>
                  <a:cubicBezTo>
                    <a:pt x="114745" y="8130"/>
                    <a:pt x="85166" y="9"/>
                    <a:pt x="55028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图形 43" descr="教室 纯色填充">
              <a:extLst>
                <a:ext uri="{FF2B5EF4-FFF2-40B4-BE49-F238E27FC236}">
                  <a16:creationId xmlns:a16="http://schemas.microsoft.com/office/drawing/2014/main" id="{558739CC-8E04-49AB-890D-75097382D8E8}"/>
                </a:ext>
              </a:extLst>
            </p:cNvPr>
            <p:cNvSpPr/>
            <p:nvPr/>
          </p:nvSpPr>
          <p:spPr>
            <a:xfrm>
              <a:off x="4194645" y="3841337"/>
              <a:ext cx="74909" cy="74910"/>
            </a:xfrm>
            <a:custGeom>
              <a:avLst/>
              <a:gdLst>
                <a:gd name="connsiteX0" fmla="*/ 74910 w 74909"/>
                <a:gd name="connsiteY0" fmla="*/ 37455 h 74910"/>
                <a:gd name="connsiteX1" fmla="*/ 37455 w 74909"/>
                <a:gd name="connsiteY1" fmla="*/ 74910 h 74910"/>
                <a:gd name="connsiteX2" fmla="*/ 0 w 74909"/>
                <a:gd name="connsiteY2" fmla="*/ 37455 h 74910"/>
                <a:gd name="connsiteX3" fmla="*/ 37455 w 74909"/>
                <a:gd name="connsiteY3" fmla="*/ 0 h 74910"/>
                <a:gd name="connsiteX4" fmla="*/ 74910 w 74909"/>
                <a:gd name="connsiteY4" fmla="*/ 37455 h 7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9" h="74910">
                  <a:moveTo>
                    <a:pt x="74910" y="37455"/>
                  </a:moveTo>
                  <a:cubicBezTo>
                    <a:pt x="74910" y="58141"/>
                    <a:pt x="58141" y="74910"/>
                    <a:pt x="37455" y="74910"/>
                  </a:cubicBezTo>
                  <a:cubicBezTo>
                    <a:pt x="16769" y="74910"/>
                    <a:pt x="0" y="58141"/>
                    <a:pt x="0" y="37455"/>
                  </a:cubicBezTo>
                  <a:cubicBezTo>
                    <a:pt x="0" y="16769"/>
                    <a:pt x="16769" y="0"/>
                    <a:pt x="37455" y="0"/>
                  </a:cubicBezTo>
                  <a:cubicBezTo>
                    <a:pt x="58141" y="0"/>
                    <a:pt x="74910" y="16769"/>
                    <a:pt x="74910" y="37455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图形 43" descr="教室 纯色填充">
              <a:extLst>
                <a:ext uri="{FF2B5EF4-FFF2-40B4-BE49-F238E27FC236}">
                  <a16:creationId xmlns:a16="http://schemas.microsoft.com/office/drawing/2014/main" id="{1FE4A687-627F-4FBC-B170-9DB5FD674CE4}"/>
                </a:ext>
              </a:extLst>
            </p:cNvPr>
            <p:cNvSpPr/>
            <p:nvPr/>
          </p:nvSpPr>
          <p:spPr>
            <a:xfrm>
              <a:off x="4157273" y="3926559"/>
              <a:ext cx="148500" cy="74827"/>
            </a:xfrm>
            <a:custGeom>
              <a:avLst/>
              <a:gdLst>
                <a:gd name="connsiteX0" fmla="*/ 148500 w 148500"/>
                <a:gd name="connsiteY0" fmla="*/ 74828 h 74827"/>
                <a:gd name="connsiteX1" fmla="*/ 148500 w 148500"/>
                <a:gd name="connsiteY1" fmla="*/ 37372 h 74827"/>
                <a:gd name="connsiteX2" fmla="*/ 141075 w 148500"/>
                <a:gd name="connsiteY2" fmla="*/ 22440 h 74827"/>
                <a:gd name="connsiteX3" fmla="*/ 104857 w 148500"/>
                <a:gd name="connsiteY3" fmla="*/ 4620 h 74827"/>
                <a:gd name="connsiteX4" fmla="*/ 74250 w 148500"/>
                <a:gd name="connsiteY4" fmla="*/ 0 h 74827"/>
                <a:gd name="connsiteX5" fmla="*/ 43643 w 148500"/>
                <a:gd name="connsiteY5" fmla="*/ 4620 h 74827"/>
                <a:gd name="connsiteX6" fmla="*/ 7425 w 148500"/>
                <a:gd name="connsiteY6" fmla="*/ 22440 h 74827"/>
                <a:gd name="connsiteX7" fmla="*/ 0 w 148500"/>
                <a:gd name="connsiteY7" fmla="*/ 37372 h 74827"/>
                <a:gd name="connsiteX8" fmla="*/ 0 w 148500"/>
                <a:gd name="connsiteY8" fmla="*/ 74828 h 7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00" h="74827">
                  <a:moveTo>
                    <a:pt x="148500" y="74828"/>
                  </a:moveTo>
                  <a:lnTo>
                    <a:pt x="148500" y="37372"/>
                  </a:lnTo>
                  <a:cubicBezTo>
                    <a:pt x="148378" y="31536"/>
                    <a:pt x="145655" y="26059"/>
                    <a:pt x="141075" y="22440"/>
                  </a:cubicBezTo>
                  <a:cubicBezTo>
                    <a:pt x="130312" y="14144"/>
                    <a:pt x="117997" y="8085"/>
                    <a:pt x="104857" y="4620"/>
                  </a:cubicBezTo>
                  <a:cubicBezTo>
                    <a:pt x="94939" y="1576"/>
                    <a:pt x="84624" y="18"/>
                    <a:pt x="74250" y="0"/>
                  </a:cubicBezTo>
                  <a:cubicBezTo>
                    <a:pt x="63886" y="160"/>
                    <a:pt x="53591" y="1714"/>
                    <a:pt x="43643" y="4620"/>
                  </a:cubicBezTo>
                  <a:cubicBezTo>
                    <a:pt x="30649" y="8467"/>
                    <a:pt x="18402" y="14493"/>
                    <a:pt x="7425" y="22440"/>
                  </a:cubicBezTo>
                  <a:cubicBezTo>
                    <a:pt x="2845" y="26059"/>
                    <a:pt x="122" y="31536"/>
                    <a:pt x="0" y="37372"/>
                  </a:cubicBezTo>
                  <a:lnTo>
                    <a:pt x="0" y="74828"/>
                  </a:ln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图形 43" descr="教室 纯色填充">
              <a:extLst>
                <a:ext uri="{FF2B5EF4-FFF2-40B4-BE49-F238E27FC236}">
                  <a16:creationId xmlns:a16="http://schemas.microsoft.com/office/drawing/2014/main" id="{955C1388-7695-456D-9D44-74BB2BA42496}"/>
                </a:ext>
              </a:extLst>
            </p:cNvPr>
            <p:cNvSpPr/>
            <p:nvPr/>
          </p:nvSpPr>
          <p:spPr>
            <a:xfrm>
              <a:off x="4358490" y="3841337"/>
              <a:ext cx="74909" cy="74910"/>
            </a:xfrm>
            <a:custGeom>
              <a:avLst/>
              <a:gdLst>
                <a:gd name="connsiteX0" fmla="*/ 74910 w 74909"/>
                <a:gd name="connsiteY0" fmla="*/ 37455 h 74910"/>
                <a:gd name="connsiteX1" fmla="*/ 37455 w 74909"/>
                <a:gd name="connsiteY1" fmla="*/ 74910 h 74910"/>
                <a:gd name="connsiteX2" fmla="*/ 0 w 74909"/>
                <a:gd name="connsiteY2" fmla="*/ 37455 h 74910"/>
                <a:gd name="connsiteX3" fmla="*/ 37455 w 74909"/>
                <a:gd name="connsiteY3" fmla="*/ 0 h 74910"/>
                <a:gd name="connsiteX4" fmla="*/ 74910 w 74909"/>
                <a:gd name="connsiteY4" fmla="*/ 37455 h 7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9" h="74910">
                  <a:moveTo>
                    <a:pt x="74910" y="37455"/>
                  </a:moveTo>
                  <a:cubicBezTo>
                    <a:pt x="74910" y="58141"/>
                    <a:pt x="58141" y="74910"/>
                    <a:pt x="37455" y="74910"/>
                  </a:cubicBezTo>
                  <a:cubicBezTo>
                    <a:pt x="16769" y="74910"/>
                    <a:pt x="0" y="58141"/>
                    <a:pt x="0" y="37455"/>
                  </a:cubicBezTo>
                  <a:cubicBezTo>
                    <a:pt x="0" y="16769"/>
                    <a:pt x="16769" y="0"/>
                    <a:pt x="37455" y="0"/>
                  </a:cubicBezTo>
                  <a:cubicBezTo>
                    <a:pt x="58141" y="0"/>
                    <a:pt x="74910" y="16769"/>
                    <a:pt x="74910" y="37455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图形 43" descr="教室 纯色填充">
              <a:extLst>
                <a:ext uri="{FF2B5EF4-FFF2-40B4-BE49-F238E27FC236}">
                  <a16:creationId xmlns:a16="http://schemas.microsoft.com/office/drawing/2014/main" id="{9E8B05AC-A811-4520-93DD-1B3AAEAF1953}"/>
                </a:ext>
              </a:extLst>
            </p:cNvPr>
            <p:cNvSpPr/>
            <p:nvPr/>
          </p:nvSpPr>
          <p:spPr>
            <a:xfrm>
              <a:off x="4322273" y="3926559"/>
              <a:ext cx="148500" cy="74827"/>
            </a:xfrm>
            <a:custGeom>
              <a:avLst/>
              <a:gdLst>
                <a:gd name="connsiteX0" fmla="*/ 148500 w 148500"/>
                <a:gd name="connsiteY0" fmla="*/ 74828 h 74827"/>
                <a:gd name="connsiteX1" fmla="*/ 148500 w 148500"/>
                <a:gd name="connsiteY1" fmla="*/ 37372 h 74827"/>
                <a:gd name="connsiteX2" fmla="*/ 141075 w 148500"/>
                <a:gd name="connsiteY2" fmla="*/ 22440 h 74827"/>
                <a:gd name="connsiteX3" fmla="*/ 104857 w 148500"/>
                <a:gd name="connsiteY3" fmla="*/ 4620 h 74827"/>
                <a:gd name="connsiteX4" fmla="*/ 74250 w 148500"/>
                <a:gd name="connsiteY4" fmla="*/ 0 h 74827"/>
                <a:gd name="connsiteX5" fmla="*/ 43643 w 148500"/>
                <a:gd name="connsiteY5" fmla="*/ 4620 h 74827"/>
                <a:gd name="connsiteX6" fmla="*/ 7425 w 148500"/>
                <a:gd name="connsiteY6" fmla="*/ 22440 h 74827"/>
                <a:gd name="connsiteX7" fmla="*/ 0 w 148500"/>
                <a:gd name="connsiteY7" fmla="*/ 37372 h 74827"/>
                <a:gd name="connsiteX8" fmla="*/ 0 w 148500"/>
                <a:gd name="connsiteY8" fmla="*/ 74828 h 7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00" h="74827">
                  <a:moveTo>
                    <a:pt x="148500" y="74828"/>
                  </a:moveTo>
                  <a:lnTo>
                    <a:pt x="148500" y="37372"/>
                  </a:lnTo>
                  <a:cubicBezTo>
                    <a:pt x="148378" y="31536"/>
                    <a:pt x="145655" y="26059"/>
                    <a:pt x="141075" y="22440"/>
                  </a:cubicBezTo>
                  <a:cubicBezTo>
                    <a:pt x="130312" y="14144"/>
                    <a:pt x="117997" y="8085"/>
                    <a:pt x="104857" y="4620"/>
                  </a:cubicBezTo>
                  <a:cubicBezTo>
                    <a:pt x="94939" y="1576"/>
                    <a:pt x="84624" y="18"/>
                    <a:pt x="74250" y="0"/>
                  </a:cubicBezTo>
                  <a:cubicBezTo>
                    <a:pt x="63886" y="160"/>
                    <a:pt x="53591" y="1714"/>
                    <a:pt x="43643" y="4620"/>
                  </a:cubicBezTo>
                  <a:cubicBezTo>
                    <a:pt x="30649" y="8467"/>
                    <a:pt x="18402" y="14493"/>
                    <a:pt x="7425" y="22440"/>
                  </a:cubicBezTo>
                  <a:cubicBezTo>
                    <a:pt x="2845" y="26059"/>
                    <a:pt x="122" y="31536"/>
                    <a:pt x="0" y="37372"/>
                  </a:cubicBezTo>
                  <a:lnTo>
                    <a:pt x="0" y="74828"/>
                  </a:ln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图形 43" descr="教室 纯色填充">
              <a:extLst>
                <a:ext uri="{FF2B5EF4-FFF2-40B4-BE49-F238E27FC236}">
                  <a16:creationId xmlns:a16="http://schemas.microsoft.com/office/drawing/2014/main" id="{0B84CEF5-B9C3-4103-985B-E66E2435CBF7}"/>
                </a:ext>
              </a:extLst>
            </p:cNvPr>
            <p:cNvSpPr/>
            <p:nvPr/>
          </p:nvSpPr>
          <p:spPr>
            <a:xfrm>
              <a:off x="4523490" y="3841337"/>
              <a:ext cx="74910" cy="74910"/>
            </a:xfrm>
            <a:custGeom>
              <a:avLst/>
              <a:gdLst>
                <a:gd name="connsiteX0" fmla="*/ 74910 w 74910"/>
                <a:gd name="connsiteY0" fmla="*/ 37455 h 74910"/>
                <a:gd name="connsiteX1" fmla="*/ 37455 w 74910"/>
                <a:gd name="connsiteY1" fmla="*/ 74910 h 74910"/>
                <a:gd name="connsiteX2" fmla="*/ 0 w 74910"/>
                <a:gd name="connsiteY2" fmla="*/ 37455 h 74910"/>
                <a:gd name="connsiteX3" fmla="*/ 37455 w 74910"/>
                <a:gd name="connsiteY3" fmla="*/ 0 h 74910"/>
                <a:gd name="connsiteX4" fmla="*/ 74910 w 74910"/>
                <a:gd name="connsiteY4" fmla="*/ 37455 h 7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10" h="74910">
                  <a:moveTo>
                    <a:pt x="74910" y="37455"/>
                  </a:moveTo>
                  <a:cubicBezTo>
                    <a:pt x="74910" y="58141"/>
                    <a:pt x="58141" y="74910"/>
                    <a:pt x="37455" y="74910"/>
                  </a:cubicBezTo>
                  <a:cubicBezTo>
                    <a:pt x="16769" y="74910"/>
                    <a:pt x="0" y="58141"/>
                    <a:pt x="0" y="37455"/>
                  </a:cubicBezTo>
                  <a:cubicBezTo>
                    <a:pt x="0" y="16769"/>
                    <a:pt x="16769" y="0"/>
                    <a:pt x="37455" y="0"/>
                  </a:cubicBezTo>
                  <a:cubicBezTo>
                    <a:pt x="58141" y="0"/>
                    <a:pt x="74910" y="16769"/>
                    <a:pt x="74910" y="37455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图形 43" descr="教室 纯色填充">
              <a:extLst>
                <a:ext uri="{FF2B5EF4-FFF2-40B4-BE49-F238E27FC236}">
                  <a16:creationId xmlns:a16="http://schemas.microsoft.com/office/drawing/2014/main" id="{9F13AA69-BB77-40E7-99CF-D8F80B43E4DD}"/>
                </a:ext>
              </a:extLst>
            </p:cNvPr>
            <p:cNvSpPr/>
            <p:nvPr/>
          </p:nvSpPr>
          <p:spPr>
            <a:xfrm>
              <a:off x="4487273" y="3926559"/>
              <a:ext cx="148500" cy="74827"/>
            </a:xfrm>
            <a:custGeom>
              <a:avLst/>
              <a:gdLst>
                <a:gd name="connsiteX0" fmla="*/ 148500 w 148500"/>
                <a:gd name="connsiteY0" fmla="*/ 74828 h 74827"/>
                <a:gd name="connsiteX1" fmla="*/ 148500 w 148500"/>
                <a:gd name="connsiteY1" fmla="*/ 37372 h 74827"/>
                <a:gd name="connsiteX2" fmla="*/ 141075 w 148500"/>
                <a:gd name="connsiteY2" fmla="*/ 22440 h 74827"/>
                <a:gd name="connsiteX3" fmla="*/ 104857 w 148500"/>
                <a:gd name="connsiteY3" fmla="*/ 4620 h 74827"/>
                <a:gd name="connsiteX4" fmla="*/ 74250 w 148500"/>
                <a:gd name="connsiteY4" fmla="*/ 0 h 74827"/>
                <a:gd name="connsiteX5" fmla="*/ 43643 w 148500"/>
                <a:gd name="connsiteY5" fmla="*/ 4620 h 74827"/>
                <a:gd name="connsiteX6" fmla="*/ 7425 w 148500"/>
                <a:gd name="connsiteY6" fmla="*/ 22440 h 74827"/>
                <a:gd name="connsiteX7" fmla="*/ 0 w 148500"/>
                <a:gd name="connsiteY7" fmla="*/ 37372 h 74827"/>
                <a:gd name="connsiteX8" fmla="*/ 0 w 148500"/>
                <a:gd name="connsiteY8" fmla="*/ 74828 h 7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00" h="74827">
                  <a:moveTo>
                    <a:pt x="148500" y="74828"/>
                  </a:moveTo>
                  <a:lnTo>
                    <a:pt x="148500" y="37372"/>
                  </a:lnTo>
                  <a:cubicBezTo>
                    <a:pt x="148378" y="31536"/>
                    <a:pt x="145655" y="26059"/>
                    <a:pt x="141075" y="22440"/>
                  </a:cubicBezTo>
                  <a:cubicBezTo>
                    <a:pt x="130312" y="14144"/>
                    <a:pt x="117997" y="8085"/>
                    <a:pt x="104857" y="4620"/>
                  </a:cubicBezTo>
                  <a:cubicBezTo>
                    <a:pt x="94939" y="1576"/>
                    <a:pt x="84624" y="18"/>
                    <a:pt x="74250" y="0"/>
                  </a:cubicBezTo>
                  <a:cubicBezTo>
                    <a:pt x="63886" y="160"/>
                    <a:pt x="53591" y="1714"/>
                    <a:pt x="43643" y="4620"/>
                  </a:cubicBezTo>
                  <a:cubicBezTo>
                    <a:pt x="30649" y="8467"/>
                    <a:pt x="18402" y="14493"/>
                    <a:pt x="7425" y="22440"/>
                  </a:cubicBezTo>
                  <a:cubicBezTo>
                    <a:pt x="2845" y="26059"/>
                    <a:pt x="122" y="31536"/>
                    <a:pt x="0" y="37372"/>
                  </a:cubicBezTo>
                  <a:lnTo>
                    <a:pt x="0" y="74828"/>
                  </a:ln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图形 43" descr="教室 纯色填充">
              <a:extLst>
                <a:ext uri="{FF2B5EF4-FFF2-40B4-BE49-F238E27FC236}">
                  <a16:creationId xmlns:a16="http://schemas.microsoft.com/office/drawing/2014/main" id="{55EB3F19-46B6-45C6-80BA-EA2F52FCCC32}"/>
                </a:ext>
              </a:extLst>
            </p:cNvPr>
            <p:cNvSpPr/>
            <p:nvPr/>
          </p:nvSpPr>
          <p:spPr>
            <a:xfrm>
              <a:off x="4021478" y="3483452"/>
              <a:ext cx="98010" cy="98010"/>
            </a:xfrm>
            <a:custGeom>
              <a:avLst/>
              <a:gdLst>
                <a:gd name="connsiteX0" fmla="*/ 98010 w 98010"/>
                <a:gd name="connsiteY0" fmla="*/ 49005 h 98010"/>
                <a:gd name="connsiteX1" fmla="*/ 49005 w 98010"/>
                <a:gd name="connsiteY1" fmla="*/ 98010 h 98010"/>
                <a:gd name="connsiteX2" fmla="*/ 0 w 98010"/>
                <a:gd name="connsiteY2" fmla="*/ 49005 h 98010"/>
                <a:gd name="connsiteX3" fmla="*/ 49005 w 98010"/>
                <a:gd name="connsiteY3" fmla="*/ 0 h 98010"/>
                <a:gd name="connsiteX4" fmla="*/ 98010 w 98010"/>
                <a:gd name="connsiteY4" fmla="*/ 49005 h 9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10" h="98010">
                  <a:moveTo>
                    <a:pt x="98010" y="49005"/>
                  </a:moveTo>
                  <a:cubicBezTo>
                    <a:pt x="98010" y="76070"/>
                    <a:pt x="76070" y="98010"/>
                    <a:pt x="49005" y="98010"/>
                  </a:cubicBezTo>
                  <a:cubicBezTo>
                    <a:pt x="21940" y="98010"/>
                    <a:pt x="0" y="76070"/>
                    <a:pt x="0" y="49005"/>
                  </a:cubicBezTo>
                  <a:cubicBezTo>
                    <a:pt x="0" y="21940"/>
                    <a:pt x="21940" y="0"/>
                    <a:pt x="49005" y="0"/>
                  </a:cubicBezTo>
                  <a:cubicBezTo>
                    <a:pt x="76070" y="0"/>
                    <a:pt x="98010" y="21940"/>
                    <a:pt x="98010" y="49005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图形 43" descr="教室 纯色填充">
              <a:extLst>
                <a:ext uri="{FF2B5EF4-FFF2-40B4-BE49-F238E27FC236}">
                  <a16:creationId xmlns:a16="http://schemas.microsoft.com/office/drawing/2014/main" id="{48CE3307-79D9-4E96-9854-EF2F0444605B}"/>
                </a:ext>
              </a:extLst>
            </p:cNvPr>
            <p:cNvSpPr/>
            <p:nvPr/>
          </p:nvSpPr>
          <p:spPr>
            <a:xfrm>
              <a:off x="3935760" y="3509978"/>
              <a:ext cx="427305" cy="524408"/>
            </a:xfrm>
            <a:custGeom>
              <a:avLst/>
              <a:gdLst>
                <a:gd name="connsiteX0" fmla="*/ 423720 w 427305"/>
                <a:gd name="connsiteY0" fmla="*/ 3586 h 524408"/>
                <a:gd name="connsiteX1" fmla="*/ 406230 w 427305"/>
                <a:gd name="connsiteY1" fmla="*/ 3586 h 524408"/>
                <a:gd name="connsiteX2" fmla="*/ 299640 w 427305"/>
                <a:gd name="connsiteY2" fmla="*/ 110176 h 524408"/>
                <a:gd name="connsiteX3" fmla="*/ 275633 w 427305"/>
                <a:gd name="connsiteY3" fmla="*/ 116281 h 524408"/>
                <a:gd name="connsiteX4" fmla="*/ 243127 w 427305"/>
                <a:gd name="connsiteY4" fmla="*/ 168338 h 524408"/>
                <a:gd name="connsiteX5" fmla="*/ 233888 w 427305"/>
                <a:gd name="connsiteY5" fmla="*/ 128986 h 524408"/>
                <a:gd name="connsiteX6" fmla="*/ 226545 w 427305"/>
                <a:gd name="connsiteY6" fmla="*/ 115456 h 524408"/>
                <a:gd name="connsiteX7" fmla="*/ 175065 w 427305"/>
                <a:gd name="connsiteY7" fmla="*/ 88561 h 524408"/>
                <a:gd name="connsiteX8" fmla="*/ 134723 w 427305"/>
                <a:gd name="connsiteY8" fmla="*/ 83693 h 524408"/>
                <a:gd name="connsiteX9" fmla="*/ 94298 w 427305"/>
                <a:gd name="connsiteY9" fmla="*/ 89798 h 524408"/>
                <a:gd name="connsiteX10" fmla="*/ 42900 w 427305"/>
                <a:gd name="connsiteY10" fmla="*/ 116693 h 524408"/>
                <a:gd name="connsiteX11" fmla="*/ 35558 w 427305"/>
                <a:gd name="connsiteY11" fmla="*/ 130223 h 524408"/>
                <a:gd name="connsiteX12" fmla="*/ 0 w 427305"/>
                <a:gd name="connsiteY12" fmla="*/ 282023 h 524408"/>
                <a:gd name="connsiteX13" fmla="*/ 24750 w 427305"/>
                <a:gd name="connsiteY13" fmla="*/ 306773 h 524408"/>
                <a:gd name="connsiteX14" fmla="*/ 48015 w 427305"/>
                <a:gd name="connsiteY14" fmla="*/ 288458 h 524408"/>
                <a:gd name="connsiteX15" fmla="*/ 73755 w 427305"/>
                <a:gd name="connsiteY15" fmla="*/ 181951 h 524408"/>
                <a:gd name="connsiteX16" fmla="*/ 73755 w 427305"/>
                <a:gd name="connsiteY16" fmla="*/ 524408 h 524408"/>
                <a:gd name="connsiteX17" fmla="*/ 122513 w 427305"/>
                <a:gd name="connsiteY17" fmla="*/ 524408 h 524408"/>
                <a:gd name="connsiteX18" fmla="*/ 122513 w 427305"/>
                <a:gd name="connsiteY18" fmla="*/ 304051 h 524408"/>
                <a:gd name="connsiteX19" fmla="*/ 147263 w 427305"/>
                <a:gd name="connsiteY19" fmla="*/ 304051 h 524408"/>
                <a:gd name="connsiteX20" fmla="*/ 147263 w 427305"/>
                <a:gd name="connsiteY20" fmla="*/ 524408 h 524408"/>
                <a:gd name="connsiteX21" fmla="*/ 195938 w 427305"/>
                <a:gd name="connsiteY21" fmla="*/ 524408 h 524408"/>
                <a:gd name="connsiteX22" fmla="*/ 195938 w 427305"/>
                <a:gd name="connsiteY22" fmla="*/ 180383 h 524408"/>
                <a:gd name="connsiteX23" fmla="*/ 205013 w 427305"/>
                <a:gd name="connsiteY23" fmla="*/ 219158 h 524408"/>
                <a:gd name="connsiteX24" fmla="*/ 209880 w 427305"/>
                <a:gd name="connsiteY24" fmla="*/ 225346 h 524408"/>
                <a:gd name="connsiteX25" fmla="*/ 242880 w 427305"/>
                <a:gd name="connsiteY25" fmla="*/ 236978 h 524408"/>
                <a:gd name="connsiteX26" fmla="*/ 262680 w 427305"/>
                <a:gd name="connsiteY26" fmla="*/ 227986 h 524408"/>
                <a:gd name="connsiteX27" fmla="*/ 313005 w 427305"/>
                <a:gd name="connsiteY27" fmla="*/ 145486 h 524408"/>
                <a:gd name="connsiteX28" fmla="*/ 316388 w 427305"/>
                <a:gd name="connsiteY28" fmla="*/ 128408 h 524408"/>
                <a:gd name="connsiteX29" fmla="*/ 423638 w 427305"/>
                <a:gd name="connsiteY29" fmla="*/ 21158 h 524408"/>
                <a:gd name="connsiteX30" fmla="*/ 423720 w 427305"/>
                <a:gd name="connsiteY30" fmla="*/ 3586 h 5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7305" h="524408">
                  <a:moveTo>
                    <a:pt x="423720" y="3586"/>
                  </a:moveTo>
                  <a:cubicBezTo>
                    <a:pt x="418870" y="-1195"/>
                    <a:pt x="411080" y="-1195"/>
                    <a:pt x="406230" y="3586"/>
                  </a:cubicBezTo>
                  <a:lnTo>
                    <a:pt x="299640" y="110176"/>
                  </a:lnTo>
                  <a:cubicBezTo>
                    <a:pt x="291122" y="107772"/>
                    <a:pt x="281968" y="110099"/>
                    <a:pt x="275633" y="116281"/>
                  </a:cubicBezTo>
                  <a:cubicBezTo>
                    <a:pt x="273900" y="118013"/>
                    <a:pt x="243127" y="168338"/>
                    <a:pt x="243127" y="168338"/>
                  </a:cubicBezTo>
                  <a:lnTo>
                    <a:pt x="233888" y="128986"/>
                  </a:lnTo>
                  <a:cubicBezTo>
                    <a:pt x="232664" y="123912"/>
                    <a:pt x="230133" y="119247"/>
                    <a:pt x="226545" y="115456"/>
                  </a:cubicBezTo>
                  <a:cubicBezTo>
                    <a:pt x="211339" y="103164"/>
                    <a:pt x="193840" y="94021"/>
                    <a:pt x="175065" y="88561"/>
                  </a:cubicBezTo>
                  <a:cubicBezTo>
                    <a:pt x="161792" y="85722"/>
                    <a:pt x="148290" y="84092"/>
                    <a:pt x="134723" y="83693"/>
                  </a:cubicBezTo>
                  <a:cubicBezTo>
                    <a:pt x="121035" y="83904"/>
                    <a:pt x="107437" y="85958"/>
                    <a:pt x="94298" y="89798"/>
                  </a:cubicBezTo>
                  <a:cubicBezTo>
                    <a:pt x="75353" y="94765"/>
                    <a:pt x="57781" y="103960"/>
                    <a:pt x="42900" y="116693"/>
                  </a:cubicBezTo>
                  <a:cubicBezTo>
                    <a:pt x="39280" y="120461"/>
                    <a:pt x="36743" y="125135"/>
                    <a:pt x="35558" y="130223"/>
                  </a:cubicBezTo>
                  <a:cubicBezTo>
                    <a:pt x="35558" y="130223"/>
                    <a:pt x="0" y="279548"/>
                    <a:pt x="0" y="282023"/>
                  </a:cubicBezTo>
                  <a:cubicBezTo>
                    <a:pt x="0" y="295693"/>
                    <a:pt x="11081" y="306773"/>
                    <a:pt x="24750" y="306773"/>
                  </a:cubicBezTo>
                  <a:cubicBezTo>
                    <a:pt x="35704" y="306492"/>
                    <a:pt x="45170" y="299040"/>
                    <a:pt x="48015" y="288458"/>
                  </a:cubicBezTo>
                  <a:lnTo>
                    <a:pt x="73755" y="181951"/>
                  </a:lnTo>
                  <a:lnTo>
                    <a:pt x="73755" y="524408"/>
                  </a:lnTo>
                  <a:lnTo>
                    <a:pt x="122513" y="524408"/>
                  </a:lnTo>
                  <a:lnTo>
                    <a:pt x="122513" y="304051"/>
                  </a:lnTo>
                  <a:lnTo>
                    <a:pt x="147263" y="304051"/>
                  </a:lnTo>
                  <a:lnTo>
                    <a:pt x="147263" y="524408"/>
                  </a:lnTo>
                  <a:lnTo>
                    <a:pt x="195938" y="524408"/>
                  </a:lnTo>
                  <a:lnTo>
                    <a:pt x="195938" y="180383"/>
                  </a:lnTo>
                  <a:lnTo>
                    <a:pt x="205013" y="219158"/>
                  </a:lnTo>
                  <a:cubicBezTo>
                    <a:pt x="205642" y="221839"/>
                    <a:pt x="207423" y="224103"/>
                    <a:pt x="209880" y="225346"/>
                  </a:cubicBezTo>
                  <a:cubicBezTo>
                    <a:pt x="219367" y="232627"/>
                    <a:pt x="230924" y="236701"/>
                    <a:pt x="242880" y="236978"/>
                  </a:cubicBezTo>
                  <a:cubicBezTo>
                    <a:pt x="250665" y="238068"/>
                    <a:pt x="258378" y="234564"/>
                    <a:pt x="262680" y="227986"/>
                  </a:cubicBezTo>
                  <a:lnTo>
                    <a:pt x="313005" y="145486"/>
                  </a:lnTo>
                  <a:cubicBezTo>
                    <a:pt x="316222" y="140414"/>
                    <a:pt x="317429" y="134323"/>
                    <a:pt x="316388" y="128408"/>
                  </a:cubicBezTo>
                  <a:lnTo>
                    <a:pt x="423638" y="21158"/>
                  </a:lnTo>
                  <a:cubicBezTo>
                    <a:pt x="428495" y="16321"/>
                    <a:pt x="428532" y="8468"/>
                    <a:pt x="423720" y="3586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图形 43" descr="教室 纯色填充">
              <a:extLst>
                <a:ext uri="{FF2B5EF4-FFF2-40B4-BE49-F238E27FC236}">
                  <a16:creationId xmlns:a16="http://schemas.microsoft.com/office/drawing/2014/main" id="{CBC809F1-C293-4260-9DC1-FFEC8BCBCF2E}"/>
                </a:ext>
              </a:extLst>
            </p:cNvPr>
            <p:cNvSpPr/>
            <p:nvPr/>
          </p:nvSpPr>
          <p:spPr>
            <a:xfrm>
              <a:off x="4091273" y="3399137"/>
              <a:ext cx="470250" cy="338250"/>
            </a:xfrm>
            <a:custGeom>
              <a:avLst/>
              <a:gdLst>
                <a:gd name="connsiteX0" fmla="*/ 437250 w 470250"/>
                <a:gd name="connsiteY0" fmla="*/ 0 h 338250"/>
                <a:gd name="connsiteX1" fmla="*/ 33000 w 470250"/>
                <a:gd name="connsiteY1" fmla="*/ 0 h 338250"/>
                <a:gd name="connsiteX2" fmla="*/ 0 w 470250"/>
                <a:gd name="connsiteY2" fmla="*/ 33000 h 338250"/>
                <a:gd name="connsiteX3" fmla="*/ 0 w 470250"/>
                <a:gd name="connsiteY3" fmla="*/ 62700 h 338250"/>
                <a:gd name="connsiteX4" fmla="*/ 33000 w 470250"/>
                <a:gd name="connsiteY4" fmla="*/ 82500 h 338250"/>
                <a:gd name="connsiteX5" fmla="*/ 33000 w 470250"/>
                <a:gd name="connsiteY5" fmla="*/ 33000 h 338250"/>
                <a:gd name="connsiteX6" fmla="*/ 437250 w 470250"/>
                <a:gd name="connsiteY6" fmla="*/ 33000 h 338250"/>
                <a:gd name="connsiteX7" fmla="*/ 437250 w 470250"/>
                <a:gd name="connsiteY7" fmla="*/ 305250 h 338250"/>
                <a:gd name="connsiteX8" fmla="*/ 155677 w 470250"/>
                <a:gd name="connsiteY8" fmla="*/ 305250 h 338250"/>
                <a:gd name="connsiteX9" fmla="*/ 135548 w 470250"/>
                <a:gd name="connsiteY9" fmla="*/ 338250 h 338250"/>
                <a:gd name="connsiteX10" fmla="*/ 437250 w 470250"/>
                <a:gd name="connsiteY10" fmla="*/ 338250 h 338250"/>
                <a:gd name="connsiteX11" fmla="*/ 470250 w 470250"/>
                <a:gd name="connsiteY11" fmla="*/ 305250 h 338250"/>
                <a:gd name="connsiteX12" fmla="*/ 470250 w 470250"/>
                <a:gd name="connsiteY12" fmla="*/ 33000 h 338250"/>
                <a:gd name="connsiteX13" fmla="*/ 437250 w 470250"/>
                <a:gd name="connsiteY13" fmla="*/ 0 h 3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250" h="338250">
                  <a:moveTo>
                    <a:pt x="437250" y="0"/>
                  </a:moveTo>
                  <a:lnTo>
                    <a:pt x="33000" y="0"/>
                  </a:lnTo>
                  <a:cubicBezTo>
                    <a:pt x="14775" y="0"/>
                    <a:pt x="0" y="14775"/>
                    <a:pt x="0" y="33000"/>
                  </a:cubicBezTo>
                  <a:lnTo>
                    <a:pt x="0" y="62700"/>
                  </a:lnTo>
                  <a:cubicBezTo>
                    <a:pt x="12614" y="66134"/>
                    <a:pt x="24034" y="72986"/>
                    <a:pt x="33000" y="82500"/>
                  </a:cubicBezTo>
                  <a:lnTo>
                    <a:pt x="33000" y="33000"/>
                  </a:lnTo>
                  <a:lnTo>
                    <a:pt x="437250" y="33000"/>
                  </a:lnTo>
                  <a:lnTo>
                    <a:pt x="437250" y="305250"/>
                  </a:lnTo>
                  <a:lnTo>
                    <a:pt x="155677" y="305250"/>
                  </a:lnTo>
                  <a:lnTo>
                    <a:pt x="135548" y="338250"/>
                  </a:lnTo>
                  <a:lnTo>
                    <a:pt x="437250" y="338250"/>
                  </a:lnTo>
                  <a:cubicBezTo>
                    <a:pt x="455475" y="338250"/>
                    <a:pt x="470250" y="323475"/>
                    <a:pt x="470250" y="305250"/>
                  </a:cubicBezTo>
                  <a:lnTo>
                    <a:pt x="470250" y="33000"/>
                  </a:lnTo>
                  <a:cubicBezTo>
                    <a:pt x="470250" y="14775"/>
                    <a:pt x="455475" y="0"/>
                    <a:pt x="437250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图形 45" descr="靶心 纯色填充">
              <a:extLst>
                <a:ext uri="{FF2B5EF4-FFF2-40B4-BE49-F238E27FC236}">
                  <a16:creationId xmlns:a16="http://schemas.microsoft.com/office/drawing/2014/main" id="{4BC5EE60-F054-49F5-AC58-5180CE11E825}"/>
                </a:ext>
              </a:extLst>
            </p:cNvPr>
            <p:cNvSpPr/>
            <p:nvPr/>
          </p:nvSpPr>
          <p:spPr>
            <a:xfrm>
              <a:off x="5108821" y="4963379"/>
              <a:ext cx="421574" cy="420750"/>
            </a:xfrm>
            <a:custGeom>
              <a:avLst/>
              <a:gdLst>
                <a:gd name="connsiteX0" fmla="*/ 347325 w 421574"/>
                <a:gd name="connsiteY0" fmla="*/ 74250 h 420750"/>
                <a:gd name="connsiteX1" fmla="*/ 339075 w 421574"/>
                <a:gd name="connsiteY1" fmla="*/ 0 h 420750"/>
                <a:gd name="connsiteX2" fmla="*/ 248325 w 421574"/>
                <a:gd name="connsiteY2" fmla="*/ 90750 h 420750"/>
                <a:gd name="connsiteX3" fmla="*/ 253275 w 421574"/>
                <a:gd name="connsiteY3" fmla="*/ 133650 h 420750"/>
                <a:gd name="connsiteX4" fmla="*/ 121275 w 421574"/>
                <a:gd name="connsiteY4" fmla="*/ 265650 h 420750"/>
                <a:gd name="connsiteX5" fmla="*/ 82500 w 421574"/>
                <a:gd name="connsiteY5" fmla="*/ 255750 h 420750"/>
                <a:gd name="connsiteX6" fmla="*/ 0 w 421574"/>
                <a:gd name="connsiteY6" fmla="*/ 338250 h 420750"/>
                <a:gd name="connsiteX7" fmla="*/ 82500 w 421574"/>
                <a:gd name="connsiteY7" fmla="*/ 420750 h 420750"/>
                <a:gd name="connsiteX8" fmla="*/ 165000 w 421574"/>
                <a:gd name="connsiteY8" fmla="*/ 338250 h 420750"/>
                <a:gd name="connsiteX9" fmla="*/ 155925 w 421574"/>
                <a:gd name="connsiteY9" fmla="*/ 300300 h 420750"/>
                <a:gd name="connsiteX10" fmla="*/ 287925 w 421574"/>
                <a:gd name="connsiteY10" fmla="*/ 168300 h 420750"/>
                <a:gd name="connsiteX11" fmla="*/ 330825 w 421574"/>
                <a:gd name="connsiteY11" fmla="*/ 173250 h 420750"/>
                <a:gd name="connsiteX12" fmla="*/ 421575 w 421574"/>
                <a:gd name="connsiteY12" fmla="*/ 82500 h 420750"/>
                <a:gd name="connsiteX13" fmla="*/ 347325 w 421574"/>
                <a:gd name="connsiteY13" fmla="*/ 74250 h 4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574" h="420750">
                  <a:moveTo>
                    <a:pt x="347325" y="74250"/>
                  </a:moveTo>
                  <a:lnTo>
                    <a:pt x="339075" y="0"/>
                  </a:lnTo>
                  <a:lnTo>
                    <a:pt x="248325" y="90750"/>
                  </a:lnTo>
                  <a:lnTo>
                    <a:pt x="253275" y="133650"/>
                  </a:lnTo>
                  <a:lnTo>
                    <a:pt x="121275" y="265650"/>
                  </a:lnTo>
                  <a:cubicBezTo>
                    <a:pt x="109725" y="259875"/>
                    <a:pt x="96525" y="255750"/>
                    <a:pt x="82500" y="255750"/>
                  </a:cubicBezTo>
                  <a:cubicBezTo>
                    <a:pt x="37125" y="255750"/>
                    <a:pt x="0" y="292875"/>
                    <a:pt x="0" y="338250"/>
                  </a:cubicBezTo>
                  <a:cubicBezTo>
                    <a:pt x="0" y="383625"/>
                    <a:pt x="37125" y="420750"/>
                    <a:pt x="82500" y="420750"/>
                  </a:cubicBezTo>
                  <a:cubicBezTo>
                    <a:pt x="127875" y="420750"/>
                    <a:pt x="165000" y="383625"/>
                    <a:pt x="165000" y="338250"/>
                  </a:cubicBezTo>
                  <a:cubicBezTo>
                    <a:pt x="165000" y="324225"/>
                    <a:pt x="161700" y="311850"/>
                    <a:pt x="155925" y="300300"/>
                  </a:cubicBezTo>
                  <a:lnTo>
                    <a:pt x="287925" y="168300"/>
                  </a:lnTo>
                  <a:lnTo>
                    <a:pt x="330825" y="173250"/>
                  </a:lnTo>
                  <a:lnTo>
                    <a:pt x="421575" y="82500"/>
                  </a:lnTo>
                  <a:lnTo>
                    <a:pt x="347325" y="74250"/>
                  </a:ln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图形 45" descr="靶心 纯色填充">
              <a:extLst>
                <a:ext uri="{FF2B5EF4-FFF2-40B4-BE49-F238E27FC236}">
                  <a16:creationId xmlns:a16="http://schemas.microsoft.com/office/drawing/2014/main" id="{1E199357-8210-46F3-A8C9-5C7EF441CA56}"/>
                </a:ext>
              </a:extLst>
            </p:cNvPr>
            <p:cNvSpPr/>
            <p:nvPr/>
          </p:nvSpPr>
          <p:spPr>
            <a:xfrm>
              <a:off x="4878646" y="4988129"/>
              <a:ext cx="627000" cy="627000"/>
            </a:xfrm>
            <a:custGeom>
              <a:avLst/>
              <a:gdLst>
                <a:gd name="connsiteX0" fmla="*/ 584100 w 627000"/>
                <a:gd name="connsiteY0" fmla="*/ 171600 h 627000"/>
                <a:gd name="connsiteX1" fmla="*/ 573375 w 627000"/>
                <a:gd name="connsiteY1" fmla="*/ 183150 h 627000"/>
                <a:gd name="connsiteX2" fmla="*/ 557700 w 627000"/>
                <a:gd name="connsiteY2" fmla="*/ 181500 h 627000"/>
                <a:gd name="connsiteX3" fmla="*/ 540375 w 627000"/>
                <a:gd name="connsiteY3" fmla="*/ 179025 h 627000"/>
                <a:gd name="connsiteX4" fmla="*/ 577500 w 627000"/>
                <a:gd name="connsiteY4" fmla="*/ 313500 h 627000"/>
                <a:gd name="connsiteX5" fmla="*/ 313500 w 627000"/>
                <a:gd name="connsiteY5" fmla="*/ 577500 h 627000"/>
                <a:gd name="connsiteX6" fmla="*/ 49500 w 627000"/>
                <a:gd name="connsiteY6" fmla="*/ 313500 h 627000"/>
                <a:gd name="connsiteX7" fmla="*/ 313500 w 627000"/>
                <a:gd name="connsiteY7" fmla="*/ 49500 h 627000"/>
                <a:gd name="connsiteX8" fmla="*/ 447975 w 627000"/>
                <a:gd name="connsiteY8" fmla="*/ 86625 h 627000"/>
                <a:gd name="connsiteX9" fmla="*/ 446325 w 627000"/>
                <a:gd name="connsiteY9" fmla="*/ 70125 h 627000"/>
                <a:gd name="connsiteX10" fmla="*/ 443850 w 627000"/>
                <a:gd name="connsiteY10" fmla="*/ 53625 h 627000"/>
                <a:gd name="connsiteX11" fmla="*/ 455400 w 627000"/>
                <a:gd name="connsiteY11" fmla="*/ 42075 h 627000"/>
                <a:gd name="connsiteX12" fmla="*/ 461175 w 627000"/>
                <a:gd name="connsiteY12" fmla="*/ 36300 h 627000"/>
                <a:gd name="connsiteX13" fmla="*/ 313500 w 627000"/>
                <a:gd name="connsiteY13" fmla="*/ 0 h 627000"/>
                <a:gd name="connsiteX14" fmla="*/ 0 w 627000"/>
                <a:gd name="connsiteY14" fmla="*/ 313500 h 627000"/>
                <a:gd name="connsiteX15" fmla="*/ 313500 w 627000"/>
                <a:gd name="connsiteY15" fmla="*/ 627000 h 627000"/>
                <a:gd name="connsiteX16" fmla="*/ 627000 w 627000"/>
                <a:gd name="connsiteY16" fmla="*/ 313500 h 627000"/>
                <a:gd name="connsiteX17" fmla="*/ 589875 w 627000"/>
                <a:gd name="connsiteY17" fmla="*/ 166650 h 627000"/>
                <a:gd name="connsiteX18" fmla="*/ 584100 w 627000"/>
                <a:gd name="connsiteY18" fmla="*/ 171600 h 6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7000" h="627000">
                  <a:moveTo>
                    <a:pt x="584100" y="171600"/>
                  </a:moveTo>
                  <a:lnTo>
                    <a:pt x="573375" y="183150"/>
                  </a:lnTo>
                  <a:lnTo>
                    <a:pt x="557700" y="181500"/>
                  </a:lnTo>
                  <a:lnTo>
                    <a:pt x="540375" y="179025"/>
                  </a:lnTo>
                  <a:cubicBezTo>
                    <a:pt x="563475" y="218625"/>
                    <a:pt x="577500" y="264000"/>
                    <a:pt x="577500" y="313500"/>
                  </a:cubicBezTo>
                  <a:cubicBezTo>
                    <a:pt x="577500" y="458700"/>
                    <a:pt x="458700" y="577500"/>
                    <a:pt x="313500" y="577500"/>
                  </a:cubicBezTo>
                  <a:cubicBezTo>
                    <a:pt x="168300" y="577500"/>
                    <a:pt x="49500" y="458700"/>
                    <a:pt x="49500" y="313500"/>
                  </a:cubicBezTo>
                  <a:cubicBezTo>
                    <a:pt x="49500" y="168300"/>
                    <a:pt x="168300" y="49500"/>
                    <a:pt x="313500" y="49500"/>
                  </a:cubicBezTo>
                  <a:cubicBezTo>
                    <a:pt x="362175" y="49500"/>
                    <a:pt x="408375" y="62700"/>
                    <a:pt x="447975" y="86625"/>
                  </a:cubicBezTo>
                  <a:lnTo>
                    <a:pt x="446325" y="70125"/>
                  </a:lnTo>
                  <a:lnTo>
                    <a:pt x="443850" y="53625"/>
                  </a:lnTo>
                  <a:lnTo>
                    <a:pt x="455400" y="42075"/>
                  </a:lnTo>
                  <a:lnTo>
                    <a:pt x="461175" y="36300"/>
                  </a:lnTo>
                  <a:cubicBezTo>
                    <a:pt x="416625" y="13200"/>
                    <a:pt x="367125" y="0"/>
                    <a:pt x="313500" y="0"/>
                  </a:cubicBezTo>
                  <a:cubicBezTo>
                    <a:pt x="140250" y="0"/>
                    <a:pt x="0" y="140250"/>
                    <a:pt x="0" y="313500"/>
                  </a:cubicBezTo>
                  <a:cubicBezTo>
                    <a:pt x="0" y="486750"/>
                    <a:pt x="140250" y="627000"/>
                    <a:pt x="313500" y="627000"/>
                  </a:cubicBezTo>
                  <a:cubicBezTo>
                    <a:pt x="486750" y="627000"/>
                    <a:pt x="627000" y="486750"/>
                    <a:pt x="627000" y="313500"/>
                  </a:cubicBezTo>
                  <a:cubicBezTo>
                    <a:pt x="627000" y="259875"/>
                    <a:pt x="613800" y="210375"/>
                    <a:pt x="589875" y="166650"/>
                  </a:cubicBezTo>
                  <a:lnTo>
                    <a:pt x="584100" y="171600"/>
                  </a:ln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图形 45" descr="靶心 纯色填充">
              <a:extLst>
                <a:ext uri="{FF2B5EF4-FFF2-40B4-BE49-F238E27FC236}">
                  <a16:creationId xmlns:a16="http://schemas.microsoft.com/office/drawing/2014/main" id="{723156C7-B67D-41AB-AD30-CCA9971CC72F}"/>
                </a:ext>
              </a:extLst>
            </p:cNvPr>
            <p:cNvSpPr/>
            <p:nvPr/>
          </p:nvSpPr>
          <p:spPr>
            <a:xfrm>
              <a:off x="4994146" y="5103629"/>
              <a:ext cx="396000" cy="396000"/>
            </a:xfrm>
            <a:custGeom>
              <a:avLst/>
              <a:gdLst>
                <a:gd name="connsiteX0" fmla="*/ 335775 w 396000"/>
                <a:gd name="connsiteY0" fmla="*/ 141900 h 396000"/>
                <a:gd name="connsiteX1" fmla="*/ 346500 w 396000"/>
                <a:gd name="connsiteY1" fmla="*/ 198000 h 396000"/>
                <a:gd name="connsiteX2" fmla="*/ 198000 w 396000"/>
                <a:gd name="connsiteY2" fmla="*/ 346500 h 396000"/>
                <a:gd name="connsiteX3" fmla="*/ 49500 w 396000"/>
                <a:gd name="connsiteY3" fmla="*/ 198000 h 396000"/>
                <a:gd name="connsiteX4" fmla="*/ 198000 w 396000"/>
                <a:gd name="connsiteY4" fmla="*/ 49500 h 396000"/>
                <a:gd name="connsiteX5" fmla="*/ 254100 w 396000"/>
                <a:gd name="connsiteY5" fmla="*/ 60225 h 396000"/>
                <a:gd name="connsiteX6" fmla="*/ 291225 w 396000"/>
                <a:gd name="connsiteY6" fmla="*/ 23100 h 396000"/>
                <a:gd name="connsiteX7" fmla="*/ 198000 w 396000"/>
                <a:gd name="connsiteY7" fmla="*/ 0 h 396000"/>
                <a:gd name="connsiteX8" fmla="*/ 0 w 396000"/>
                <a:gd name="connsiteY8" fmla="*/ 198000 h 396000"/>
                <a:gd name="connsiteX9" fmla="*/ 198000 w 396000"/>
                <a:gd name="connsiteY9" fmla="*/ 396000 h 396000"/>
                <a:gd name="connsiteX10" fmla="*/ 396000 w 396000"/>
                <a:gd name="connsiteY10" fmla="*/ 198000 h 396000"/>
                <a:gd name="connsiteX11" fmla="*/ 372900 w 396000"/>
                <a:gd name="connsiteY11" fmla="*/ 104775 h 396000"/>
                <a:gd name="connsiteX12" fmla="*/ 335775 w 396000"/>
                <a:gd name="connsiteY12" fmla="*/ 14190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000" h="396000">
                  <a:moveTo>
                    <a:pt x="335775" y="141900"/>
                  </a:moveTo>
                  <a:cubicBezTo>
                    <a:pt x="343200" y="159225"/>
                    <a:pt x="346500" y="178200"/>
                    <a:pt x="346500" y="198000"/>
                  </a:cubicBezTo>
                  <a:cubicBezTo>
                    <a:pt x="346500" y="279675"/>
                    <a:pt x="279675" y="346500"/>
                    <a:pt x="198000" y="346500"/>
                  </a:cubicBezTo>
                  <a:cubicBezTo>
                    <a:pt x="116325" y="346500"/>
                    <a:pt x="49500" y="279675"/>
                    <a:pt x="49500" y="198000"/>
                  </a:cubicBezTo>
                  <a:cubicBezTo>
                    <a:pt x="49500" y="116325"/>
                    <a:pt x="116325" y="49500"/>
                    <a:pt x="198000" y="49500"/>
                  </a:cubicBezTo>
                  <a:cubicBezTo>
                    <a:pt x="217800" y="49500"/>
                    <a:pt x="236775" y="53625"/>
                    <a:pt x="254100" y="60225"/>
                  </a:cubicBezTo>
                  <a:lnTo>
                    <a:pt x="291225" y="23100"/>
                  </a:lnTo>
                  <a:cubicBezTo>
                    <a:pt x="263175" y="8250"/>
                    <a:pt x="231825" y="0"/>
                    <a:pt x="198000" y="0"/>
                  </a:cubicBezTo>
                  <a:cubicBezTo>
                    <a:pt x="89100" y="0"/>
                    <a:pt x="0" y="89100"/>
                    <a:pt x="0" y="198000"/>
                  </a:cubicBezTo>
                  <a:cubicBezTo>
                    <a:pt x="0" y="306900"/>
                    <a:pt x="89100" y="396000"/>
                    <a:pt x="198000" y="396000"/>
                  </a:cubicBezTo>
                  <a:cubicBezTo>
                    <a:pt x="306900" y="396000"/>
                    <a:pt x="396000" y="306900"/>
                    <a:pt x="396000" y="198000"/>
                  </a:cubicBezTo>
                  <a:cubicBezTo>
                    <a:pt x="396000" y="164175"/>
                    <a:pt x="387750" y="132825"/>
                    <a:pt x="372900" y="104775"/>
                  </a:cubicBezTo>
                  <a:lnTo>
                    <a:pt x="335775" y="141900"/>
                  </a:ln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图形 51" descr="研究 纯色填充">
              <a:extLst>
                <a:ext uri="{FF2B5EF4-FFF2-40B4-BE49-F238E27FC236}">
                  <a16:creationId xmlns:a16="http://schemas.microsoft.com/office/drawing/2014/main" id="{473BFEFF-0082-41A2-8D9D-47DD894048D8}"/>
                </a:ext>
              </a:extLst>
            </p:cNvPr>
            <p:cNvSpPr/>
            <p:nvPr/>
          </p:nvSpPr>
          <p:spPr>
            <a:xfrm>
              <a:off x="6703319" y="1790073"/>
              <a:ext cx="652785" cy="653610"/>
            </a:xfrm>
            <a:custGeom>
              <a:avLst/>
              <a:gdLst>
                <a:gd name="connsiteX0" fmla="*/ 533780 w 652785"/>
                <a:gd name="connsiteY0" fmla="*/ 452105 h 653610"/>
                <a:gd name="connsiteX1" fmla="*/ 482630 w 652785"/>
                <a:gd name="connsiteY1" fmla="*/ 436430 h 653610"/>
                <a:gd name="connsiteX2" fmla="*/ 445505 w 652785"/>
                <a:gd name="connsiteY2" fmla="*/ 400130 h 653610"/>
                <a:gd name="connsiteX3" fmla="*/ 496655 w 652785"/>
                <a:gd name="connsiteY3" fmla="*/ 249980 h 653610"/>
                <a:gd name="connsiteX4" fmla="*/ 249155 w 652785"/>
                <a:gd name="connsiteY4" fmla="*/ 5 h 653610"/>
                <a:gd name="connsiteX5" fmla="*/ 5 w 652785"/>
                <a:gd name="connsiteY5" fmla="*/ 247505 h 653610"/>
                <a:gd name="connsiteX6" fmla="*/ 247505 w 652785"/>
                <a:gd name="connsiteY6" fmla="*/ 496655 h 653610"/>
                <a:gd name="connsiteX7" fmla="*/ 399305 w 652785"/>
                <a:gd name="connsiteY7" fmla="*/ 445505 h 653610"/>
                <a:gd name="connsiteX8" fmla="*/ 435605 w 652785"/>
                <a:gd name="connsiteY8" fmla="*/ 481805 h 653610"/>
                <a:gd name="connsiteX9" fmla="*/ 451280 w 652785"/>
                <a:gd name="connsiteY9" fmla="*/ 533780 h 653610"/>
                <a:gd name="connsiteX10" fmla="*/ 554405 w 652785"/>
                <a:gd name="connsiteY10" fmla="*/ 636905 h 653610"/>
                <a:gd name="connsiteX11" fmla="*/ 636080 w 652785"/>
                <a:gd name="connsiteY11" fmla="*/ 636905 h 653610"/>
                <a:gd name="connsiteX12" fmla="*/ 636080 w 652785"/>
                <a:gd name="connsiteY12" fmla="*/ 555230 h 653610"/>
                <a:gd name="connsiteX13" fmla="*/ 533780 w 652785"/>
                <a:gd name="connsiteY13" fmla="*/ 452105 h 653610"/>
                <a:gd name="connsiteX14" fmla="*/ 249155 w 652785"/>
                <a:gd name="connsiteY14" fmla="*/ 447155 h 653610"/>
                <a:gd name="connsiteX15" fmla="*/ 51155 w 652785"/>
                <a:gd name="connsiteY15" fmla="*/ 249155 h 653610"/>
                <a:gd name="connsiteX16" fmla="*/ 249155 w 652785"/>
                <a:gd name="connsiteY16" fmla="*/ 51155 h 653610"/>
                <a:gd name="connsiteX17" fmla="*/ 447155 w 652785"/>
                <a:gd name="connsiteY17" fmla="*/ 249155 h 653610"/>
                <a:gd name="connsiteX18" fmla="*/ 249155 w 652785"/>
                <a:gd name="connsiteY18" fmla="*/ 447155 h 6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2785" h="653610">
                  <a:moveTo>
                    <a:pt x="533780" y="452105"/>
                  </a:moveTo>
                  <a:cubicBezTo>
                    <a:pt x="520580" y="438905"/>
                    <a:pt x="500780" y="432305"/>
                    <a:pt x="482630" y="436430"/>
                  </a:cubicBezTo>
                  <a:lnTo>
                    <a:pt x="445505" y="400130"/>
                  </a:lnTo>
                  <a:cubicBezTo>
                    <a:pt x="478505" y="357230"/>
                    <a:pt x="496655" y="304430"/>
                    <a:pt x="496655" y="249980"/>
                  </a:cubicBezTo>
                  <a:cubicBezTo>
                    <a:pt x="497480" y="112205"/>
                    <a:pt x="386105" y="830"/>
                    <a:pt x="249155" y="5"/>
                  </a:cubicBezTo>
                  <a:cubicBezTo>
                    <a:pt x="112205" y="-820"/>
                    <a:pt x="830" y="110555"/>
                    <a:pt x="5" y="247505"/>
                  </a:cubicBezTo>
                  <a:cubicBezTo>
                    <a:pt x="-820" y="384455"/>
                    <a:pt x="110555" y="495830"/>
                    <a:pt x="247505" y="496655"/>
                  </a:cubicBezTo>
                  <a:cubicBezTo>
                    <a:pt x="301955" y="496655"/>
                    <a:pt x="355580" y="478505"/>
                    <a:pt x="399305" y="445505"/>
                  </a:cubicBezTo>
                  <a:lnTo>
                    <a:pt x="435605" y="481805"/>
                  </a:lnTo>
                  <a:cubicBezTo>
                    <a:pt x="432305" y="500780"/>
                    <a:pt x="438080" y="519755"/>
                    <a:pt x="451280" y="533780"/>
                  </a:cubicBezTo>
                  <a:lnTo>
                    <a:pt x="554405" y="636905"/>
                  </a:lnTo>
                  <a:cubicBezTo>
                    <a:pt x="576680" y="659180"/>
                    <a:pt x="613805" y="659180"/>
                    <a:pt x="636080" y="636905"/>
                  </a:cubicBezTo>
                  <a:cubicBezTo>
                    <a:pt x="658355" y="614630"/>
                    <a:pt x="658355" y="577505"/>
                    <a:pt x="636080" y="555230"/>
                  </a:cubicBezTo>
                  <a:lnTo>
                    <a:pt x="533780" y="452105"/>
                  </a:lnTo>
                  <a:close/>
                  <a:moveTo>
                    <a:pt x="249155" y="447155"/>
                  </a:moveTo>
                  <a:cubicBezTo>
                    <a:pt x="139430" y="447155"/>
                    <a:pt x="51155" y="358880"/>
                    <a:pt x="51155" y="249155"/>
                  </a:cubicBezTo>
                  <a:cubicBezTo>
                    <a:pt x="51155" y="139430"/>
                    <a:pt x="139430" y="51155"/>
                    <a:pt x="249155" y="51155"/>
                  </a:cubicBezTo>
                  <a:cubicBezTo>
                    <a:pt x="358880" y="51155"/>
                    <a:pt x="447155" y="139430"/>
                    <a:pt x="447155" y="249155"/>
                  </a:cubicBezTo>
                  <a:cubicBezTo>
                    <a:pt x="447155" y="358055"/>
                    <a:pt x="358055" y="447155"/>
                    <a:pt x="249155" y="447155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图形 51" descr="研究 纯色填充">
              <a:extLst>
                <a:ext uri="{FF2B5EF4-FFF2-40B4-BE49-F238E27FC236}">
                  <a16:creationId xmlns:a16="http://schemas.microsoft.com/office/drawing/2014/main" id="{2DDF172F-30A2-4FE7-A6AE-3B6FF12AF531}"/>
                </a:ext>
              </a:extLst>
            </p:cNvPr>
            <p:cNvSpPr/>
            <p:nvPr/>
          </p:nvSpPr>
          <p:spPr>
            <a:xfrm>
              <a:off x="6775099" y="1912686"/>
              <a:ext cx="355574" cy="261016"/>
            </a:xfrm>
            <a:custGeom>
              <a:avLst/>
              <a:gdLst>
                <a:gd name="connsiteX0" fmla="*/ 354750 w 355574"/>
                <a:gd name="connsiteY0" fmla="*/ 114166 h 261016"/>
                <a:gd name="connsiteX1" fmla="*/ 307725 w 355574"/>
                <a:gd name="connsiteY1" fmla="*/ 114166 h 261016"/>
                <a:gd name="connsiteX2" fmla="*/ 297000 w 355574"/>
                <a:gd name="connsiteY2" fmla="*/ 120766 h 261016"/>
                <a:gd name="connsiteX3" fmla="*/ 265650 w 355574"/>
                <a:gd name="connsiteY3" fmla="*/ 154591 h 261016"/>
                <a:gd name="connsiteX4" fmla="*/ 239250 w 355574"/>
                <a:gd name="connsiteY4" fmla="*/ 63016 h 261016"/>
                <a:gd name="connsiteX5" fmla="*/ 221100 w 355574"/>
                <a:gd name="connsiteY5" fmla="*/ 53116 h 261016"/>
                <a:gd name="connsiteX6" fmla="*/ 211200 w 355574"/>
                <a:gd name="connsiteY6" fmla="*/ 62191 h 261016"/>
                <a:gd name="connsiteX7" fmla="*/ 161700 w 355574"/>
                <a:gd name="connsiteY7" fmla="*/ 193366 h 261016"/>
                <a:gd name="connsiteX8" fmla="*/ 127875 w 355574"/>
                <a:gd name="connsiteY8" fmla="*/ 11866 h 261016"/>
                <a:gd name="connsiteX9" fmla="*/ 111375 w 355574"/>
                <a:gd name="connsiteY9" fmla="*/ 316 h 261016"/>
                <a:gd name="connsiteX10" fmla="*/ 99825 w 355574"/>
                <a:gd name="connsiteY10" fmla="*/ 10216 h 261016"/>
                <a:gd name="connsiteX11" fmla="*/ 64350 w 355574"/>
                <a:gd name="connsiteY11" fmla="*/ 114166 h 261016"/>
                <a:gd name="connsiteX12" fmla="*/ 0 w 355574"/>
                <a:gd name="connsiteY12" fmla="*/ 114166 h 261016"/>
                <a:gd name="connsiteX13" fmla="*/ 0 w 355574"/>
                <a:gd name="connsiteY13" fmla="*/ 147166 h 261016"/>
                <a:gd name="connsiteX14" fmla="*/ 75075 w 355574"/>
                <a:gd name="connsiteY14" fmla="*/ 147166 h 261016"/>
                <a:gd name="connsiteX15" fmla="*/ 89100 w 355574"/>
                <a:gd name="connsiteY15" fmla="*/ 134791 h 261016"/>
                <a:gd name="connsiteX16" fmla="*/ 109725 w 355574"/>
                <a:gd name="connsiteY16" fmla="*/ 72091 h 261016"/>
                <a:gd name="connsiteX17" fmla="*/ 142725 w 355574"/>
                <a:gd name="connsiteY17" fmla="*/ 249466 h 261016"/>
                <a:gd name="connsiteX18" fmla="*/ 155925 w 355574"/>
                <a:gd name="connsiteY18" fmla="*/ 261016 h 261016"/>
                <a:gd name="connsiteX19" fmla="*/ 157575 w 355574"/>
                <a:gd name="connsiteY19" fmla="*/ 261016 h 261016"/>
                <a:gd name="connsiteX20" fmla="*/ 171600 w 355574"/>
                <a:gd name="connsiteY20" fmla="*/ 251941 h 261016"/>
                <a:gd name="connsiteX21" fmla="*/ 224400 w 355574"/>
                <a:gd name="connsiteY21" fmla="*/ 113341 h 261016"/>
                <a:gd name="connsiteX22" fmla="*/ 245850 w 355574"/>
                <a:gd name="connsiteY22" fmla="*/ 187591 h 261016"/>
                <a:gd name="connsiteX23" fmla="*/ 264000 w 355574"/>
                <a:gd name="connsiteY23" fmla="*/ 197491 h 261016"/>
                <a:gd name="connsiteX24" fmla="*/ 270600 w 355574"/>
                <a:gd name="connsiteY24" fmla="*/ 193366 h 261016"/>
                <a:gd name="connsiteX25" fmla="*/ 315150 w 355574"/>
                <a:gd name="connsiteY25" fmla="*/ 147166 h 261016"/>
                <a:gd name="connsiteX26" fmla="*/ 355575 w 355574"/>
                <a:gd name="connsiteY26" fmla="*/ 147166 h 261016"/>
                <a:gd name="connsiteX27" fmla="*/ 355575 w 355574"/>
                <a:gd name="connsiteY27" fmla="*/ 114166 h 26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5574" h="261016">
                  <a:moveTo>
                    <a:pt x="354750" y="114166"/>
                  </a:moveTo>
                  <a:lnTo>
                    <a:pt x="307725" y="114166"/>
                  </a:lnTo>
                  <a:cubicBezTo>
                    <a:pt x="303600" y="114991"/>
                    <a:pt x="299475" y="117466"/>
                    <a:pt x="297000" y="120766"/>
                  </a:cubicBezTo>
                  <a:lnTo>
                    <a:pt x="265650" y="154591"/>
                  </a:lnTo>
                  <a:lnTo>
                    <a:pt x="239250" y="63016"/>
                  </a:lnTo>
                  <a:cubicBezTo>
                    <a:pt x="236775" y="55591"/>
                    <a:pt x="228525" y="50641"/>
                    <a:pt x="221100" y="53116"/>
                  </a:cubicBezTo>
                  <a:cubicBezTo>
                    <a:pt x="216975" y="54766"/>
                    <a:pt x="212850" y="57241"/>
                    <a:pt x="211200" y="62191"/>
                  </a:cubicBezTo>
                  <a:lnTo>
                    <a:pt x="161700" y="193366"/>
                  </a:lnTo>
                  <a:lnTo>
                    <a:pt x="127875" y="11866"/>
                  </a:lnTo>
                  <a:cubicBezTo>
                    <a:pt x="126225" y="3616"/>
                    <a:pt x="118800" y="-1334"/>
                    <a:pt x="111375" y="316"/>
                  </a:cubicBezTo>
                  <a:cubicBezTo>
                    <a:pt x="106425" y="1141"/>
                    <a:pt x="102300" y="5266"/>
                    <a:pt x="99825" y="10216"/>
                  </a:cubicBezTo>
                  <a:lnTo>
                    <a:pt x="64350" y="114166"/>
                  </a:lnTo>
                  <a:lnTo>
                    <a:pt x="0" y="114166"/>
                  </a:lnTo>
                  <a:lnTo>
                    <a:pt x="0" y="147166"/>
                  </a:lnTo>
                  <a:lnTo>
                    <a:pt x="75075" y="147166"/>
                  </a:lnTo>
                  <a:cubicBezTo>
                    <a:pt x="81675" y="146341"/>
                    <a:pt x="87450" y="141391"/>
                    <a:pt x="89100" y="134791"/>
                  </a:cubicBezTo>
                  <a:lnTo>
                    <a:pt x="109725" y="72091"/>
                  </a:lnTo>
                  <a:lnTo>
                    <a:pt x="142725" y="249466"/>
                  </a:lnTo>
                  <a:cubicBezTo>
                    <a:pt x="143550" y="256066"/>
                    <a:pt x="149325" y="261016"/>
                    <a:pt x="155925" y="261016"/>
                  </a:cubicBezTo>
                  <a:lnTo>
                    <a:pt x="157575" y="261016"/>
                  </a:lnTo>
                  <a:cubicBezTo>
                    <a:pt x="163350" y="261016"/>
                    <a:pt x="169125" y="257716"/>
                    <a:pt x="171600" y="251941"/>
                  </a:cubicBezTo>
                  <a:lnTo>
                    <a:pt x="224400" y="113341"/>
                  </a:lnTo>
                  <a:lnTo>
                    <a:pt x="245850" y="187591"/>
                  </a:lnTo>
                  <a:cubicBezTo>
                    <a:pt x="248325" y="195016"/>
                    <a:pt x="255750" y="199966"/>
                    <a:pt x="264000" y="197491"/>
                  </a:cubicBezTo>
                  <a:cubicBezTo>
                    <a:pt x="266475" y="196666"/>
                    <a:pt x="268950" y="195016"/>
                    <a:pt x="270600" y="193366"/>
                  </a:cubicBezTo>
                  <a:lnTo>
                    <a:pt x="315150" y="147166"/>
                  </a:lnTo>
                  <a:lnTo>
                    <a:pt x="355575" y="147166"/>
                  </a:lnTo>
                  <a:lnTo>
                    <a:pt x="355575" y="114166"/>
                  </a:ln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图形 49" descr="灯泡和齿轮 纯色填充">
              <a:extLst>
                <a:ext uri="{FF2B5EF4-FFF2-40B4-BE49-F238E27FC236}">
                  <a16:creationId xmlns:a16="http://schemas.microsoft.com/office/drawing/2014/main" id="{A3AA1AD1-1B99-4E8C-B067-1C203B8B06EC}"/>
                </a:ext>
              </a:extLst>
            </p:cNvPr>
            <p:cNvSpPr/>
            <p:nvPr/>
          </p:nvSpPr>
          <p:spPr>
            <a:xfrm>
              <a:off x="7843950" y="3583772"/>
              <a:ext cx="188925" cy="187769"/>
            </a:xfrm>
            <a:custGeom>
              <a:avLst/>
              <a:gdLst>
                <a:gd name="connsiteX0" fmla="*/ 162443 w 188925"/>
                <a:gd name="connsiteY0" fmla="*/ 56017 h 187769"/>
                <a:gd name="connsiteX1" fmla="*/ 169455 w 188925"/>
                <a:gd name="connsiteY1" fmla="*/ 35228 h 187769"/>
                <a:gd name="connsiteX2" fmla="*/ 153615 w 188925"/>
                <a:gd name="connsiteY2" fmla="*/ 19387 h 187769"/>
                <a:gd name="connsiteX3" fmla="*/ 132825 w 188925"/>
                <a:gd name="connsiteY3" fmla="*/ 26400 h 187769"/>
                <a:gd name="connsiteX4" fmla="*/ 115665 w 188925"/>
                <a:gd name="connsiteY4" fmla="*/ 19387 h 187769"/>
                <a:gd name="connsiteX5" fmla="*/ 105930 w 188925"/>
                <a:gd name="connsiteY5" fmla="*/ 0 h 187769"/>
                <a:gd name="connsiteX6" fmla="*/ 83820 w 188925"/>
                <a:gd name="connsiteY6" fmla="*/ 0 h 187769"/>
                <a:gd name="connsiteX7" fmla="*/ 74003 w 188925"/>
                <a:gd name="connsiteY7" fmla="*/ 19470 h 187769"/>
                <a:gd name="connsiteX8" fmla="*/ 56760 w 188925"/>
                <a:gd name="connsiteY8" fmla="*/ 26482 h 187769"/>
                <a:gd name="connsiteX9" fmla="*/ 35970 w 188925"/>
                <a:gd name="connsiteY9" fmla="*/ 19470 h 187769"/>
                <a:gd name="connsiteX10" fmla="*/ 20130 w 188925"/>
                <a:gd name="connsiteY10" fmla="*/ 35310 h 187769"/>
                <a:gd name="connsiteX11" fmla="*/ 26730 w 188925"/>
                <a:gd name="connsiteY11" fmla="*/ 56100 h 187769"/>
                <a:gd name="connsiteX12" fmla="*/ 19470 w 188925"/>
                <a:gd name="connsiteY12" fmla="*/ 73260 h 187769"/>
                <a:gd name="connsiteX13" fmla="*/ 0 w 188925"/>
                <a:gd name="connsiteY13" fmla="*/ 82995 h 187769"/>
                <a:gd name="connsiteX14" fmla="*/ 0 w 188925"/>
                <a:gd name="connsiteY14" fmla="*/ 104775 h 187769"/>
                <a:gd name="connsiteX15" fmla="*/ 19470 w 188925"/>
                <a:gd name="connsiteY15" fmla="*/ 114592 h 187769"/>
                <a:gd name="connsiteX16" fmla="*/ 26482 w 188925"/>
                <a:gd name="connsiteY16" fmla="*/ 131752 h 187769"/>
                <a:gd name="connsiteX17" fmla="*/ 19470 w 188925"/>
                <a:gd name="connsiteY17" fmla="*/ 152542 h 187769"/>
                <a:gd name="connsiteX18" fmla="*/ 35970 w 188925"/>
                <a:gd name="connsiteY18" fmla="*/ 168383 h 187769"/>
                <a:gd name="connsiteX19" fmla="*/ 56760 w 188925"/>
                <a:gd name="connsiteY19" fmla="*/ 161288 h 187769"/>
                <a:gd name="connsiteX20" fmla="*/ 73920 w 188925"/>
                <a:gd name="connsiteY20" fmla="*/ 168383 h 187769"/>
                <a:gd name="connsiteX21" fmla="*/ 83655 w 188925"/>
                <a:gd name="connsiteY21" fmla="*/ 187770 h 187769"/>
                <a:gd name="connsiteX22" fmla="*/ 105765 w 188925"/>
                <a:gd name="connsiteY22" fmla="*/ 187770 h 187769"/>
                <a:gd name="connsiteX23" fmla="*/ 115583 w 188925"/>
                <a:gd name="connsiteY23" fmla="*/ 168713 h 187769"/>
                <a:gd name="connsiteX24" fmla="*/ 132495 w 188925"/>
                <a:gd name="connsiteY24" fmla="*/ 161865 h 187769"/>
                <a:gd name="connsiteX25" fmla="*/ 153203 w 188925"/>
                <a:gd name="connsiteY25" fmla="*/ 168960 h 187769"/>
                <a:gd name="connsiteX26" fmla="*/ 169043 w 188925"/>
                <a:gd name="connsiteY26" fmla="*/ 153038 h 187769"/>
                <a:gd name="connsiteX27" fmla="*/ 162030 w 188925"/>
                <a:gd name="connsiteY27" fmla="*/ 132330 h 187769"/>
                <a:gd name="connsiteX28" fmla="*/ 169538 w 188925"/>
                <a:gd name="connsiteY28" fmla="*/ 115088 h 187769"/>
                <a:gd name="connsiteX29" fmla="*/ 188925 w 188925"/>
                <a:gd name="connsiteY29" fmla="*/ 105353 h 187769"/>
                <a:gd name="connsiteX30" fmla="*/ 188925 w 188925"/>
                <a:gd name="connsiteY30" fmla="*/ 82995 h 187769"/>
                <a:gd name="connsiteX31" fmla="*/ 169455 w 188925"/>
                <a:gd name="connsiteY31" fmla="*/ 73177 h 187769"/>
                <a:gd name="connsiteX32" fmla="*/ 162443 w 188925"/>
                <a:gd name="connsiteY32" fmla="*/ 56017 h 187769"/>
                <a:gd name="connsiteX33" fmla="*/ 94793 w 188925"/>
                <a:gd name="connsiteY33" fmla="*/ 127215 h 187769"/>
                <a:gd name="connsiteX34" fmla="*/ 61793 w 188925"/>
                <a:gd name="connsiteY34" fmla="*/ 94215 h 187769"/>
                <a:gd name="connsiteX35" fmla="*/ 94793 w 188925"/>
                <a:gd name="connsiteY35" fmla="*/ 61215 h 187769"/>
                <a:gd name="connsiteX36" fmla="*/ 127793 w 188925"/>
                <a:gd name="connsiteY36" fmla="*/ 94215 h 187769"/>
                <a:gd name="connsiteX37" fmla="*/ 94793 w 188925"/>
                <a:gd name="connsiteY37" fmla="*/ 127215 h 18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925" h="187769">
                  <a:moveTo>
                    <a:pt x="162443" y="56017"/>
                  </a:moveTo>
                  <a:lnTo>
                    <a:pt x="169455" y="35228"/>
                  </a:lnTo>
                  <a:lnTo>
                    <a:pt x="153615" y="19387"/>
                  </a:lnTo>
                  <a:lnTo>
                    <a:pt x="132825" y="26400"/>
                  </a:lnTo>
                  <a:cubicBezTo>
                    <a:pt x="127420" y="23355"/>
                    <a:pt x="121655" y="20999"/>
                    <a:pt x="115665" y="19387"/>
                  </a:cubicBezTo>
                  <a:lnTo>
                    <a:pt x="105930" y="0"/>
                  </a:lnTo>
                  <a:lnTo>
                    <a:pt x="83820" y="0"/>
                  </a:lnTo>
                  <a:lnTo>
                    <a:pt x="74003" y="19470"/>
                  </a:lnTo>
                  <a:cubicBezTo>
                    <a:pt x="67991" y="21096"/>
                    <a:pt x="62200" y="23451"/>
                    <a:pt x="56760" y="26482"/>
                  </a:cubicBezTo>
                  <a:lnTo>
                    <a:pt x="35970" y="19470"/>
                  </a:lnTo>
                  <a:lnTo>
                    <a:pt x="20130" y="35310"/>
                  </a:lnTo>
                  <a:lnTo>
                    <a:pt x="26730" y="56100"/>
                  </a:lnTo>
                  <a:cubicBezTo>
                    <a:pt x="23564" y="61475"/>
                    <a:pt x="21123" y="67245"/>
                    <a:pt x="19470" y="73260"/>
                  </a:cubicBezTo>
                  <a:lnTo>
                    <a:pt x="0" y="82995"/>
                  </a:lnTo>
                  <a:lnTo>
                    <a:pt x="0" y="104775"/>
                  </a:lnTo>
                  <a:lnTo>
                    <a:pt x="19470" y="114592"/>
                  </a:lnTo>
                  <a:cubicBezTo>
                    <a:pt x="21075" y="120585"/>
                    <a:pt x="23431" y="126351"/>
                    <a:pt x="26482" y="131752"/>
                  </a:cubicBezTo>
                  <a:lnTo>
                    <a:pt x="19470" y="152542"/>
                  </a:lnTo>
                  <a:lnTo>
                    <a:pt x="35970" y="168383"/>
                  </a:lnTo>
                  <a:lnTo>
                    <a:pt x="56760" y="161288"/>
                  </a:lnTo>
                  <a:cubicBezTo>
                    <a:pt x="62160" y="164361"/>
                    <a:pt x="67926" y="166745"/>
                    <a:pt x="73920" y="168383"/>
                  </a:cubicBezTo>
                  <a:lnTo>
                    <a:pt x="83655" y="187770"/>
                  </a:lnTo>
                  <a:lnTo>
                    <a:pt x="105765" y="187770"/>
                  </a:lnTo>
                  <a:lnTo>
                    <a:pt x="115583" y="168713"/>
                  </a:lnTo>
                  <a:cubicBezTo>
                    <a:pt x="121472" y="167111"/>
                    <a:pt x="127150" y="164812"/>
                    <a:pt x="132495" y="161865"/>
                  </a:cubicBezTo>
                  <a:lnTo>
                    <a:pt x="153203" y="168960"/>
                  </a:lnTo>
                  <a:lnTo>
                    <a:pt x="169043" y="153038"/>
                  </a:lnTo>
                  <a:lnTo>
                    <a:pt x="162030" y="132330"/>
                  </a:lnTo>
                  <a:cubicBezTo>
                    <a:pt x="165182" y="126887"/>
                    <a:pt x="167700" y="121103"/>
                    <a:pt x="169538" y="115088"/>
                  </a:cubicBezTo>
                  <a:lnTo>
                    <a:pt x="188925" y="105353"/>
                  </a:lnTo>
                  <a:lnTo>
                    <a:pt x="188925" y="82995"/>
                  </a:lnTo>
                  <a:lnTo>
                    <a:pt x="169455" y="73177"/>
                  </a:lnTo>
                  <a:cubicBezTo>
                    <a:pt x="167880" y="67175"/>
                    <a:pt x="165522" y="61406"/>
                    <a:pt x="162443" y="56017"/>
                  </a:cubicBezTo>
                  <a:close/>
                  <a:moveTo>
                    <a:pt x="94793" y="127215"/>
                  </a:moveTo>
                  <a:cubicBezTo>
                    <a:pt x="76567" y="127215"/>
                    <a:pt x="61793" y="112440"/>
                    <a:pt x="61793" y="94215"/>
                  </a:cubicBezTo>
                  <a:cubicBezTo>
                    <a:pt x="61793" y="75990"/>
                    <a:pt x="76567" y="61215"/>
                    <a:pt x="94793" y="61215"/>
                  </a:cubicBezTo>
                  <a:cubicBezTo>
                    <a:pt x="112907" y="61481"/>
                    <a:pt x="127527" y="76100"/>
                    <a:pt x="127793" y="94215"/>
                  </a:cubicBezTo>
                  <a:cubicBezTo>
                    <a:pt x="127793" y="112440"/>
                    <a:pt x="113018" y="127215"/>
                    <a:pt x="94793" y="127215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图形 49" descr="灯泡和齿轮 纯色填充">
              <a:extLst>
                <a:ext uri="{FF2B5EF4-FFF2-40B4-BE49-F238E27FC236}">
                  <a16:creationId xmlns:a16="http://schemas.microsoft.com/office/drawing/2014/main" id="{70C6C446-FA6D-4300-80B8-10382C8FDF46}"/>
                </a:ext>
              </a:extLst>
            </p:cNvPr>
            <p:cNvSpPr/>
            <p:nvPr/>
          </p:nvSpPr>
          <p:spPr>
            <a:xfrm>
              <a:off x="7845186" y="3933654"/>
              <a:ext cx="186865" cy="47602"/>
            </a:xfrm>
            <a:custGeom>
              <a:avLst/>
              <a:gdLst>
                <a:gd name="connsiteX0" fmla="*/ 164424 w 186865"/>
                <a:gd name="connsiteY0" fmla="*/ 0 h 47602"/>
                <a:gd name="connsiteX1" fmla="*/ 22442 w 186865"/>
                <a:gd name="connsiteY1" fmla="*/ 0 h 47602"/>
                <a:gd name="connsiteX2" fmla="*/ 42 w 186865"/>
                <a:gd name="connsiteY2" fmla="*/ 25203 h 47602"/>
                <a:gd name="connsiteX3" fmla="*/ 22442 w 186865"/>
                <a:gd name="connsiteY3" fmla="*/ 47602 h 47602"/>
                <a:gd name="connsiteX4" fmla="*/ 164424 w 186865"/>
                <a:gd name="connsiteY4" fmla="*/ 47602 h 47602"/>
                <a:gd name="connsiteX5" fmla="*/ 186824 w 186865"/>
                <a:gd name="connsiteY5" fmla="*/ 22400 h 47602"/>
                <a:gd name="connsiteX6" fmla="*/ 164424 w 186865"/>
                <a:gd name="connsiteY6" fmla="*/ 0 h 4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865" h="47602">
                  <a:moveTo>
                    <a:pt x="164424" y="0"/>
                  </a:moveTo>
                  <a:lnTo>
                    <a:pt x="22442" y="0"/>
                  </a:lnTo>
                  <a:cubicBezTo>
                    <a:pt x="9297" y="775"/>
                    <a:pt x="-732" y="12058"/>
                    <a:pt x="42" y="25203"/>
                  </a:cubicBezTo>
                  <a:cubicBezTo>
                    <a:pt x="753" y="37268"/>
                    <a:pt x="10378" y="46892"/>
                    <a:pt x="22442" y="47602"/>
                  </a:cubicBezTo>
                  <a:lnTo>
                    <a:pt x="164424" y="47602"/>
                  </a:lnTo>
                  <a:cubicBezTo>
                    <a:pt x="177569" y="46828"/>
                    <a:pt x="187597" y="35544"/>
                    <a:pt x="186824" y="22400"/>
                  </a:cubicBezTo>
                  <a:cubicBezTo>
                    <a:pt x="186112" y="10335"/>
                    <a:pt x="176488" y="710"/>
                    <a:pt x="164424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图形 49" descr="灯泡和齿轮 纯色填充">
              <a:extLst>
                <a:ext uri="{FF2B5EF4-FFF2-40B4-BE49-F238E27FC236}">
                  <a16:creationId xmlns:a16="http://schemas.microsoft.com/office/drawing/2014/main" id="{1C63FF69-B926-46B4-BCE0-231913C765A2}"/>
                </a:ext>
              </a:extLst>
            </p:cNvPr>
            <p:cNvSpPr/>
            <p:nvPr/>
          </p:nvSpPr>
          <p:spPr>
            <a:xfrm>
              <a:off x="7887098" y="4014256"/>
              <a:ext cx="103042" cy="47602"/>
            </a:xfrm>
            <a:custGeom>
              <a:avLst/>
              <a:gdLst>
                <a:gd name="connsiteX0" fmla="*/ 51563 w 103042"/>
                <a:gd name="connsiteY0" fmla="*/ 47603 h 47602"/>
                <a:gd name="connsiteX1" fmla="*/ 103043 w 103042"/>
                <a:gd name="connsiteY1" fmla="*/ 0 h 47602"/>
                <a:gd name="connsiteX2" fmla="*/ 0 w 103042"/>
                <a:gd name="connsiteY2" fmla="*/ 0 h 47602"/>
                <a:gd name="connsiteX3" fmla="*/ 51563 w 103042"/>
                <a:gd name="connsiteY3" fmla="*/ 47603 h 4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42" h="47602">
                  <a:moveTo>
                    <a:pt x="51563" y="47603"/>
                  </a:moveTo>
                  <a:cubicBezTo>
                    <a:pt x="78500" y="47560"/>
                    <a:pt x="100894" y="26851"/>
                    <a:pt x="103043" y="0"/>
                  </a:cubicBezTo>
                  <a:lnTo>
                    <a:pt x="0" y="0"/>
                  </a:lnTo>
                  <a:cubicBezTo>
                    <a:pt x="2189" y="26864"/>
                    <a:pt x="24610" y="47563"/>
                    <a:pt x="51563" y="47603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图形 49" descr="灯泡和齿轮 纯色填充">
              <a:extLst>
                <a:ext uri="{FF2B5EF4-FFF2-40B4-BE49-F238E27FC236}">
                  <a16:creationId xmlns:a16="http://schemas.microsoft.com/office/drawing/2014/main" id="{72DCA3C9-F466-4E91-9EE5-8404DBCB1CB0}"/>
                </a:ext>
              </a:extLst>
            </p:cNvPr>
            <p:cNvSpPr/>
            <p:nvPr/>
          </p:nvSpPr>
          <p:spPr>
            <a:xfrm>
              <a:off x="7732163" y="3472727"/>
              <a:ext cx="412499" cy="427927"/>
            </a:xfrm>
            <a:custGeom>
              <a:avLst/>
              <a:gdLst>
                <a:gd name="connsiteX0" fmla="*/ 412500 w 412499"/>
                <a:gd name="connsiteY0" fmla="*/ 210788 h 427927"/>
                <a:gd name="connsiteX1" fmla="*/ 412500 w 412499"/>
                <a:gd name="connsiteY1" fmla="*/ 203693 h 427927"/>
                <a:gd name="connsiteX2" fmla="*/ 206250 w 412499"/>
                <a:gd name="connsiteY2" fmla="*/ 0 h 427927"/>
                <a:gd name="connsiteX3" fmla="*/ 206250 w 412499"/>
                <a:gd name="connsiteY3" fmla="*/ 0 h 427927"/>
                <a:gd name="connsiteX4" fmla="*/ 0 w 412499"/>
                <a:gd name="connsiteY4" fmla="*/ 203693 h 427927"/>
                <a:gd name="connsiteX5" fmla="*/ 0 w 412499"/>
                <a:gd name="connsiteY5" fmla="*/ 210788 h 427927"/>
                <a:gd name="connsiteX6" fmla="*/ 14355 w 412499"/>
                <a:gd name="connsiteY6" fmla="*/ 282150 h 427927"/>
                <a:gd name="connsiteX7" fmla="*/ 50160 w 412499"/>
                <a:gd name="connsiteY7" fmla="*/ 340808 h 427927"/>
                <a:gd name="connsiteX8" fmla="*/ 98423 w 412499"/>
                <a:gd name="connsiteY8" fmla="*/ 419183 h 427927"/>
                <a:gd name="connsiteX9" fmla="*/ 112613 w 412499"/>
                <a:gd name="connsiteY9" fmla="*/ 427928 h 427927"/>
                <a:gd name="connsiteX10" fmla="*/ 299888 w 412499"/>
                <a:gd name="connsiteY10" fmla="*/ 427928 h 427927"/>
                <a:gd name="connsiteX11" fmla="*/ 314078 w 412499"/>
                <a:gd name="connsiteY11" fmla="*/ 419183 h 427927"/>
                <a:gd name="connsiteX12" fmla="*/ 362340 w 412499"/>
                <a:gd name="connsiteY12" fmla="*/ 340808 h 427927"/>
                <a:gd name="connsiteX13" fmla="*/ 398145 w 412499"/>
                <a:gd name="connsiteY13" fmla="*/ 282150 h 427927"/>
                <a:gd name="connsiteX14" fmla="*/ 412500 w 412499"/>
                <a:gd name="connsiteY14" fmla="*/ 210788 h 427927"/>
                <a:gd name="connsiteX15" fmla="*/ 364980 w 412499"/>
                <a:gd name="connsiteY15" fmla="*/ 210045 h 427927"/>
                <a:gd name="connsiteX16" fmla="*/ 354008 w 412499"/>
                <a:gd name="connsiteY16" fmla="*/ 265485 h 427927"/>
                <a:gd name="connsiteX17" fmla="*/ 327278 w 412499"/>
                <a:gd name="connsiteY17" fmla="*/ 309045 h 427927"/>
                <a:gd name="connsiteX18" fmla="*/ 280500 w 412499"/>
                <a:gd name="connsiteY18" fmla="*/ 380160 h 427927"/>
                <a:gd name="connsiteX19" fmla="*/ 132000 w 412499"/>
                <a:gd name="connsiteY19" fmla="*/ 380160 h 427927"/>
                <a:gd name="connsiteX20" fmla="*/ 85635 w 412499"/>
                <a:gd name="connsiteY20" fmla="*/ 308798 h 427927"/>
                <a:gd name="connsiteX21" fmla="*/ 58905 w 412499"/>
                <a:gd name="connsiteY21" fmla="*/ 265238 h 427927"/>
                <a:gd name="connsiteX22" fmla="*/ 47520 w 412499"/>
                <a:gd name="connsiteY22" fmla="*/ 209797 h 427927"/>
                <a:gd name="connsiteX23" fmla="*/ 47520 w 412499"/>
                <a:gd name="connsiteY23" fmla="*/ 203858 h 427927"/>
                <a:gd name="connsiteX24" fmla="*/ 206003 w 412499"/>
                <a:gd name="connsiteY24" fmla="*/ 47107 h 427927"/>
                <a:gd name="connsiteX25" fmla="*/ 206003 w 412499"/>
                <a:gd name="connsiteY25" fmla="*/ 47107 h 427927"/>
                <a:gd name="connsiteX26" fmla="*/ 364485 w 412499"/>
                <a:gd name="connsiteY26" fmla="*/ 203858 h 42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2499" h="427927">
                  <a:moveTo>
                    <a:pt x="412500" y="210788"/>
                  </a:moveTo>
                  <a:lnTo>
                    <a:pt x="412500" y="203693"/>
                  </a:lnTo>
                  <a:cubicBezTo>
                    <a:pt x="410398" y="91083"/>
                    <a:pt x="318877" y="696"/>
                    <a:pt x="206250" y="0"/>
                  </a:cubicBezTo>
                  <a:lnTo>
                    <a:pt x="206250" y="0"/>
                  </a:lnTo>
                  <a:cubicBezTo>
                    <a:pt x="93623" y="696"/>
                    <a:pt x="2102" y="91083"/>
                    <a:pt x="0" y="203693"/>
                  </a:cubicBezTo>
                  <a:lnTo>
                    <a:pt x="0" y="210788"/>
                  </a:lnTo>
                  <a:cubicBezTo>
                    <a:pt x="754" y="235211"/>
                    <a:pt x="5607" y="259335"/>
                    <a:pt x="14355" y="282150"/>
                  </a:cubicBezTo>
                  <a:cubicBezTo>
                    <a:pt x="22705" y="303677"/>
                    <a:pt x="34830" y="323541"/>
                    <a:pt x="50160" y="340808"/>
                  </a:cubicBezTo>
                  <a:cubicBezTo>
                    <a:pt x="69052" y="361350"/>
                    <a:pt x="89677" y="401363"/>
                    <a:pt x="98423" y="419183"/>
                  </a:cubicBezTo>
                  <a:cubicBezTo>
                    <a:pt x="101097" y="424566"/>
                    <a:pt x="106602" y="427957"/>
                    <a:pt x="112613" y="427928"/>
                  </a:cubicBezTo>
                  <a:lnTo>
                    <a:pt x="299888" y="427928"/>
                  </a:lnTo>
                  <a:cubicBezTo>
                    <a:pt x="305898" y="427957"/>
                    <a:pt x="311403" y="424566"/>
                    <a:pt x="314078" y="419183"/>
                  </a:cubicBezTo>
                  <a:cubicBezTo>
                    <a:pt x="322823" y="401363"/>
                    <a:pt x="343448" y="361433"/>
                    <a:pt x="362340" y="340808"/>
                  </a:cubicBezTo>
                  <a:cubicBezTo>
                    <a:pt x="377670" y="323541"/>
                    <a:pt x="389795" y="303677"/>
                    <a:pt x="398145" y="282150"/>
                  </a:cubicBezTo>
                  <a:cubicBezTo>
                    <a:pt x="406893" y="259335"/>
                    <a:pt x="411746" y="235211"/>
                    <a:pt x="412500" y="210788"/>
                  </a:cubicBezTo>
                  <a:close/>
                  <a:moveTo>
                    <a:pt x="364980" y="210045"/>
                  </a:moveTo>
                  <a:cubicBezTo>
                    <a:pt x="364393" y="229003"/>
                    <a:pt x="360687" y="247733"/>
                    <a:pt x="354008" y="265485"/>
                  </a:cubicBezTo>
                  <a:cubicBezTo>
                    <a:pt x="347743" y="281471"/>
                    <a:pt x="338693" y="296220"/>
                    <a:pt x="327278" y="309045"/>
                  </a:cubicBezTo>
                  <a:cubicBezTo>
                    <a:pt x="308965" y="330845"/>
                    <a:pt x="293265" y="354712"/>
                    <a:pt x="280500" y="380160"/>
                  </a:cubicBezTo>
                  <a:lnTo>
                    <a:pt x="132000" y="380160"/>
                  </a:lnTo>
                  <a:cubicBezTo>
                    <a:pt x="119381" y="354646"/>
                    <a:pt x="103820" y="330695"/>
                    <a:pt x="85635" y="308798"/>
                  </a:cubicBezTo>
                  <a:cubicBezTo>
                    <a:pt x="74219" y="295972"/>
                    <a:pt x="65169" y="281224"/>
                    <a:pt x="58905" y="265238"/>
                  </a:cubicBezTo>
                  <a:cubicBezTo>
                    <a:pt x="52086" y="247510"/>
                    <a:pt x="48239" y="228778"/>
                    <a:pt x="47520" y="209797"/>
                  </a:cubicBezTo>
                  <a:lnTo>
                    <a:pt x="47520" y="203858"/>
                  </a:lnTo>
                  <a:cubicBezTo>
                    <a:pt x="48998" y="117233"/>
                    <a:pt x="119366" y="47633"/>
                    <a:pt x="206003" y="47107"/>
                  </a:cubicBezTo>
                  <a:lnTo>
                    <a:pt x="206003" y="47107"/>
                  </a:lnTo>
                  <a:cubicBezTo>
                    <a:pt x="292639" y="47633"/>
                    <a:pt x="363007" y="117233"/>
                    <a:pt x="364485" y="203858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图形 49" descr="灯泡和齿轮 纯色填充">
              <a:extLst>
                <a:ext uri="{FF2B5EF4-FFF2-40B4-BE49-F238E27FC236}">
                  <a16:creationId xmlns:a16="http://schemas.microsoft.com/office/drawing/2014/main" id="{F70D6261-78FD-498E-9EF0-0BAE7174E73F}"/>
                </a:ext>
              </a:extLst>
            </p:cNvPr>
            <p:cNvSpPr/>
            <p:nvPr/>
          </p:nvSpPr>
          <p:spPr>
            <a:xfrm>
              <a:off x="7923728" y="3349637"/>
              <a:ext cx="33000" cy="90750"/>
            </a:xfrm>
            <a:custGeom>
              <a:avLst/>
              <a:gdLst>
                <a:gd name="connsiteX0" fmla="*/ 16500 w 33000"/>
                <a:gd name="connsiteY0" fmla="*/ 90750 h 90750"/>
                <a:gd name="connsiteX1" fmla="*/ 33000 w 33000"/>
                <a:gd name="connsiteY1" fmla="*/ 74250 h 90750"/>
                <a:gd name="connsiteX2" fmla="*/ 33000 w 33000"/>
                <a:gd name="connsiteY2" fmla="*/ 16500 h 90750"/>
                <a:gd name="connsiteX3" fmla="*/ 16500 w 33000"/>
                <a:gd name="connsiteY3" fmla="*/ 0 h 90750"/>
                <a:gd name="connsiteX4" fmla="*/ 0 w 33000"/>
                <a:gd name="connsiteY4" fmla="*/ 16500 h 90750"/>
                <a:gd name="connsiteX5" fmla="*/ 0 w 33000"/>
                <a:gd name="connsiteY5" fmla="*/ 74250 h 90750"/>
                <a:gd name="connsiteX6" fmla="*/ 16500 w 33000"/>
                <a:gd name="connsiteY6" fmla="*/ 90750 h 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0" h="90750">
                  <a:moveTo>
                    <a:pt x="16500" y="90750"/>
                  </a:moveTo>
                  <a:cubicBezTo>
                    <a:pt x="25613" y="90750"/>
                    <a:pt x="33000" y="83363"/>
                    <a:pt x="33000" y="74250"/>
                  </a:cubicBezTo>
                  <a:lnTo>
                    <a:pt x="33000" y="16500"/>
                  </a:lnTo>
                  <a:cubicBezTo>
                    <a:pt x="33000" y="7387"/>
                    <a:pt x="25613" y="0"/>
                    <a:pt x="16500" y="0"/>
                  </a:cubicBezTo>
                  <a:cubicBezTo>
                    <a:pt x="7387" y="0"/>
                    <a:pt x="0" y="7387"/>
                    <a:pt x="0" y="16500"/>
                  </a:cubicBezTo>
                  <a:lnTo>
                    <a:pt x="0" y="74250"/>
                  </a:lnTo>
                  <a:cubicBezTo>
                    <a:pt x="0" y="83363"/>
                    <a:pt x="7387" y="90750"/>
                    <a:pt x="16500" y="9075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图形 49" descr="灯泡和齿轮 纯色填充">
              <a:extLst>
                <a:ext uri="{FF2B5EF4-FFF2-40B4-BE49-F238E27FC236}">
                  <a16:creationId xmlns:a16="http://schemas.microsoft.com/office/drawing/2014/main" id="{90327AEB-FED4-4EAC-85BC-30BC61770207}"/>
                </a:ext>
              </a:extLst>
            </p:cNvPr>
            <p:cNvSpPr/>
            <p:nvPr/>
          </p:nvSpPr>
          <p:spPr>
            <a:xfrm>
              <a:off x="7699325" y="3444383"/>
              <a:ext cx="73192" cy="73318"/>
            </a:xfrm>
            <a:custGeom>
              <a:avLst/>
              <a:gdLst>
                <a:gd name="connsiteX0" fmla="*/ 45130 w 73192"/>
                <a:gd name="connsiteY0" fmla="*/ 68521 h 73318"/>
                <a:gd name="connsiteX1" fmla="*/ 68395 w 73192"/>
                <a:gd name="connsiteY1" fmla="*/ 68521 h 73318"/>
                <a:gd name="connsiteX2" fmla="*/ 68395 w 73192"/>
                <a:gd name="connsiteY2" fmla="*/ 45256 h 73318"/>
                <a:gd name="connsiteX3" fmla="*/ 27558 w 73192"/>
                <a:gd name="connsiteY3" fmla="*/ 4253 h 73318"/>
                <a:gd name="connsiteX4" fmla="*/ 4253 w 73192"/>
                <a:gd name="connsiteY4" fmla="*/ 5442 h 73318"/>
                <a:gd name="connsiteX5" fmla="*/ 4293 w 73192"/>
                <a:gd name="connsiteY5" fmla="*/ 27601 h 7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92" h="73318">
                  <a:moveTo>
                    <a:pt x="45130" y="68521"/>
                  </a:moveTo>
                  <a:cubicBezTo>
                    <a:pt x="51566" y="74918"/>
                    <a:pt x="61959" y="74918"/>
                    <a:pt x="68395" y="68521"/>
                  </a:cubicBezTo>
                  <a:cubicBezTo>
                    <a:pt x="74792" y="62085"/>
                    <a:pt x="74792" y="51692"/>
                    <a:pt x="68395" y="45256"/>
                  </a:cubicBezTo>
                  <a:lnTo>
                    <a:pt x="27558" y="4253"/>
                  </a:lnTo>
                  <a:cubicBezTo>
                    <a:pt x="20794" y="-1853"/>
                    <a:pt x="10360" y="-1321"/>
                    <a:pt x="4253" y="5442"/>
                  </a:cubicBezTo>
                  <a:cubicBezTo>
                    <a:pt x="-1433" y="11740"/>
                    <a:pt x="-1416" y="21323"/>
                    <a:pt x="4293" y="27601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图形 49" descr="灯泡和齿轮 纯色填充">
              <a:extLst>
                <a:ext uri="{FF2B5EF4-FFF2-40B4-BE49-F238E27FC236}">
                  <a16:creationId xmlns:a16="http://schemas.microsoft.com/office/drawing/2014/main" id="{61481E7F-A390-47FD-B35C-7DC0E4F9CA0F}"/>
                </a:ext>
              </a:extLst>
            </p:cNvPr>
            <p:cNvSpPr/>
            <p:nvPr/>
          </p:nvSpPr>
          <p:spPr>
            <a:xfrm>
              <a:off x="8107773" y="3448664"/>
              <a:ext cx="72412" cy="72259"/>
            </a:xfrm>
            <a:custGeom>
              <a:avLst/>
              <a:gdLst>
                <a:gd name="connsiteX0" fmla="*/ 16843 w 72412"/>
                <a:gd name="connsiteY0" fmla="*/ 72242 h 72259"/>
                <a:gd name="connsiteX1" fmla="*/ 28558 w 72412"/>
                <a:gd name="connsiteY1" fmla="*/ 67375 h 72259"/>
                <a:gd name="connsiteX2" fmla="*/ 69313 w 72412"/>
                <a:gd name="connsiteY2" fmla="*/ 26125 h 72259"/>
                <a:gd name="connsiteX3" fmla="*/ 65536 w 72412"/>
                <a:gd name="connsiteY3" fmla="*/ 3098 h 72259"/>
                <a:gd name="connsiteX4" fmla="*/ 46048 w 72412"/>
                <a:gd name="connsiteY4" fmla="*/ 3272 h 72259"/>
                <a:gd name="connsiteX5" fmla="*/ 4798 w 72412"/>
                <a:gd name="connsiteY5" fmla="*/ 44522 h 72259"/>
                <a:gd name="connsiteX6" fmla="*/ 4798 w 72412"/>
                <a:gd name="connsiteY6" fmla="*/ 67787 h 72259"/>
                <a:gd name="connsiteX7" fmla="*/ 16843 w 72412"/>
                <a:gd name="connsiteY7" fmla="*/ 72242 h 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12" h="72259">
                  <a:moveTo>
                    <a:pt x="16843" y="72242"/>
                  </a:moveTo>
                  <a:cubicBezTo>
                    <a:pt x="21240" y="72246"/>
                    <a:pt x="25457" y="70493"/>
                    <a:pt x="28558" y="67375"/>
                  </a:cubicBezTo>
                  <a:lnTo>
                    <a:pt x="69313" y="26125"/>
                  </a:lnTo>
                  <a:cubicBezTo>
                    <a:pt x="74628" y="18723"/>
                    <a:pt x="72938" y="8414"/>
                    <a:pt x="65536" y="3098"/>
                  </a:cubicBezTo>
                  <a:cubicBezTo>
                    <a:pt x="59696" y="-1096"/>
                    <a:pt x="51812" y="-1026"/>
                    <a:pt x="46048" y="3272"/>
                  </a:cubicBezTo>
                  <a:lnTo>
                    <a:pt x="4798" y="44522"/>
                  </a:lnTo>
                  <a:cubicBezTo>
                    <a:pt x="-1599" y="50958"/>
                    <a:pt x="-1599" y="61352"/>
                    <a:pt x="4798" y="67787"/>
                  </a:cubicBezTo>
                  <a:cubicBezTo>
                    <a:pt x="8047" y="70838"/>
                    <a:pt x="12391" y="72445"/>
                    <a:pt x="16843" y="72242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图形 49" descr="灯泡和齿轮 纯色填充">
              <a:extLst>
                <a:ext uri="{FF2B5EF4-FFF2-40B4-BE49-F238E27FC236}">
                  <a16:creationId xmlns:a16="http://schemas.microsoft.com/office/drawing/2014/main" id="{CF1E6D8F-76B5-4D51-A2B6-4D885DDD45E5}"/>
                </a:ext>
              </a:extLst>
            </p:cNvPr>
            <p:cNvSpPr/>
            <p:nvPr/>
          </p:nvSpPr>
          <p:spPr>
            <a:xfrm>
              <a:off x="7609733" y="3659012"/>
              <a:ext cx="90750" cy="33000"/>
            </a:xfrm>
            <a:custGeom>
              <a:avLst/>
              <a:gdLst>
                <a:gd name="connsiteX0" fmla="*/ 74250 w 90750"/>
                <a:gd name="connsiteY0" fmla="*/ 0 h 33000"/>
                <a:gd name="connsiteX1" fmla="*/ 16500 w 90750"/>
                <a:gd name="connsiteY1" fmla="*/ 0 h 33000"/>
                <a:gd name="connsiteX2" fmla="*/ 0 w 90750"/>
                <a:gd name="connsiteY2" fmla="*/ 16500 h 33000"/>
                <a:gd name="connsiteX3" fmla="*/ 16500 w 90750"/>
                <a:gd name="connsiteY3" fmla="*/ 33000 h 33000"/>
                <a:gd name="connsiteX4" fmla="*/ 74250 w 90750"/>
                <a:gd name="connsiteY4" fmla="*/ 33000 h 33000"/>
                <a:gd name="connsiteX5" fmla="*/ 90750 w 90750"/>
                <a:gd name="connsiteY5" fmla="*/ 16500 h 33000"/>
                <a:gd name="connsiteX6" fmla="*/ 74250 w 90750"/>
                <a:gd name="connsiteY6" fmla="*/ 0 h 3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50" h="33000">
                  <a:moveTo>
                    <a:pt x="74250" y="0"/>
                  </a:moveTo>
                  <a:lnTo>
                    <a:pt x="16500" y="0"/>
                  </a:lnTo>
                  <a:cubicBezTo>
                    <a:pt x="7387" y="0"/>
                    <a:pt x="0" y="7387"/>
                    <a:pt x="0" y="16500"/>
                  </a:cubicBezTo>
                  <a:cubicBezTo>
                    <a:pt x="0" y="25613"/>
                    <a:pt x="7387" y="33000"/>
                    <a:pt x="16500" y="33000"/>
                  </a:cubicBezTo>
                  <a:lnTo>
                    <a:pt x="74250" y="33000"/>
                  </a:lnTo>
                  <a:cubicBezTo>
                    <a:pt x="83363" y="33000"/>
                    <a:pt x="90750" y="25613"/>
                    <a:pt x="90750" y="16500"/>
                  </a:cubicBezTo>
                  <a:cubicBezTo>
                    <a:pt x="90750" y="7387"/>
                    <a:pt x="83363" y="0"/>
                    <a:pt x="74250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图形 49" descr="灯泡和齿轮 纯色填充">
              <a:extLst>
                <a:ext uri="{FF2B5EF4-FFF2-40B4-BE49-F238E27FC236}">
                  <a16:creationId xmlns:a16="http://schemas.microsoft.com/office/drawing/2014/main" id="{5996A7D5-3ABD-42F3-B831-5D357A0B28A6}"/>
                </a:ext>
              </a:extLst>
            </p:cNvPr>
            <p:cNvSpPr/>
            <p:nvPr/>
          </p:nvSpPr>
          <p:spPr>
            <a:xfrm>
              <a:off x="7697850" y="3833574"/>
              <a:ext cx="73838" cy="74250"/>
            </a:xfrm>
            <a:custGeom>
              <a:avLst/>
              <a:gdLst>
                <a:gd name="connsiteX0" fmla="*/ 46606 w 73838"/>
                <a:gd name="connsiteY0" fmla="*/ 3967 h 74250"/>
                <a:gd name="connsiteX1" fmla="*/ 5768 w 73838"/>
                <a:gd name="connsiteY1" fmla="*/ 45217 h 74250"/>
                <a:gd name="connsiteX2" fmla="*/ 3968 w 73838"/>
                <a:gd name="connsiteY2" fmla="*/ 68482 h 74250"/>
                <a:gd name="connsiteX3" fmla="*/ 27233 w 73838"/>
                <a:gd name="connsiteY3" fmla="*/ 70283 h 74250"/>
                <a:gd name="connsiteX4" fmla="*/ 29033 w 73838"/>
                <a:gd name="connsiteY4" fmla="*/ 68482 h 74250"/>
                <a:gd name="connsiteX5" fmla="*/ 69871 w 73838"/>
                <a:gd name="connsiteY5" fmla="*/ 27232 h 74250"/>
                <a:gd name="connsiteX6" fmla="*/ 68070 w 73838"/>
                <a:gd name="connsiteY6" fmla="*/ 3967 h 74250"/>
                <a:gd name="connsiteX7" fmla="*/ 46606 w 73838"/>
                <a:gd name="connsiteY7" fmla="*/ 3967 h 7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38" h="74250">
                  <a:moveTo>
                    <a:pt x="46606" y="3967"/>
                  </a:moveTo>
                  <a:lnTo>
                    <a:pt x="5768" y="45217"/>
                  </a:lnTo>
                  <a:cubicBezTo>
                    <a:pt x="-1154" y="51145"/>
                    <a:pt x="-1960" y="61561"/>
                    <a:pt x="3968" y="68482"/>
                  </a:cubicBezTo>
                  <a:cubicBezTo>
                    <a:pt x="9896" y="75404"/>
                    <a:pt x="20312" y="76209"/>
                    <a:pt x="27233" y="70283"/>
                  </a:cubicBezTo>
                  <a:cubicBezTo>
                    <a:pt x="27879" y="69730"/>
                    <a:pt x="28480" y="69128"/>
                    <a:pt x="29033" y="68482"/>
                  </a:cubicBezTo>
                  <a:lnTo>
                    <a:pt x="69871" y="27232"/>
                  </a:lnTo>
                  <a:cubicBezTo>
                    <a:pt x="75798" y="20311"/>
                    <a:pt x="74992" y="9895"/>
                    <a:pt x="68070" y="3967"/>
                  </a:cubicBezTo>
                  <a:cubicBezTo>
                    <a:pt x="61894" y="-1322"/>
                    <a:pt x="52783" y="-1322"/>
                    <a:pt x="46606" y="3967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图形 49" descr="灯泡和齿轮 纯色填充">
              <a:extLst>
                <a:ext uri="{FF2B5EF4-FFF2-40B4-BE49-F238E27FC236}">
                  <a16:creationId xmlns:a16="http://schemas.microsoft.com/office/drawing/2014/main" id="{56D53D56-8680-44A1-8704-8F57A72B2162}"/>
                </a:ext>
              </a:extLst>
            </p:cNvPr>
            <p:cNvSpPr/>
            <p:nvPr/>
          </p:nvSpPr>
          <p:spPr>
            <a:xfrm>
              <a:off x="8107584" y="3828964"/>
              <a:ext cx="75827" cy="75897"/>
            </a:xfrm>
            <a:custGeom>
              <a:avLst/>
              <a:gdLst>
                <a:gd name="connsiteX0" fmla="*/ 28747 w 75827"/>
                <a:gd name="connsiteY0" fmla="*/ 5442 h 75897"/>
                <a:gd name="connsiteX1" fmla="*/ 5442 w 75827"/>
                <a:gd name="connsiteY1" fmla="*/ 4253 h 75897"/>
                <a:gd name="connsiteX2" fmla="*/ 4253 w 75827"/>
                <a:gd name="connsiteY2" fmla="*/ 27558 h 75897"/>
                <a:gd name="connsiteX3" fmla="*/ 5399 w 75827"/>
                <a:gd name="connsiteY3" fmla="*/ 28707 h 75897"/>
                <a:gd name="connsiteX4" fmla="*/ 46649 w 75827"/>
                <a:gd name="connsiteY4" fmla="*/ 69957 h 75897"/>
                <a:gd name="connsiteX5" fmla="*/ 69888 w 75827"/>
                <a:gd name="connsiteY5" fmla="*/ 72074 h 75897"/>
                <a:gd name="connsiteX6" fmla="*/ 72005 w 75827"/>
                <a:gd name="connsiteY6" fmla="*/ 48836 h 75897"/>
                <a:gd name="connsiteX7" fmla="*/ 69337 w 75827"/>
                <a:gd name="connsiteY7" fmla="*/ 46280 h 7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27" h="75897">
                  <a:moveTo>
                    <a:pt x="28747" y="5442"/>
                  </a:moveTo>
                  <a:cubicBezTo>
                    <a:pt x="22640" y="-1321"/>
                    <a:pt x="12206" y="-1853"/>
                    <a:pt x="5442" y="4253"/>
                  </a:cubicBezTo>
                  <a:cubicBezTo>
                    <a:pt x="-1321" y="10360"/>
                    <a:pt x="-1853" y="20794"/>
                    <a:pt x="4253" y="27558"/>
                  </a:cubicBezTo>
                  <a:cubicBezTo>
                    <a:pt x="4616" y="27959"/>
                    <a:pt x="4999" y="28343"/>
                    <a:pt x="5399" y="28707"/>
                  </a:cubicBezTo>
                  <a:lnTo>
                    <a:pt x="46649" y="69957"/>
                  </a:lnTo>
                  <a:cubicBezTo>
                    <a:pt x="52482" y="76959"/>
                    <a:pt x="62886" y="77907"/>
                    <a:pt x="69888" y="72074"/>
                  </a:cubicBezTo>
                  <a:cubicBezTo>
                    <a:pt x="76890" y="66242"/>
                    <a:pt x="77837" y="55838"/>
                    <a:pt x="72005" y="48836"/>
                  </a:cubicBezTo>
                  <a:cubicBezTo>
                    <a:pt x="71214" y="47887"/>
                    <a:pt x="70319" y="47030"/>
                    <a:pt x="69337" y="4628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图形 49" descr="灯泡和齿轮 纯色填充">
              <a:extLst>
                <a:ext uri="{FF2B5EF4-FFF2-40B4-BE49-F238E27FC236}">
                  <a16:creationId xmlns:a16="http://schemas.microsoft.com/office/drawing/2014/main" id="{9D791895-0AD4-42AE-8D86-D1279B65D18A}"/>
                </a:ext>
              </a:extLst>
            </p:cNvPr>
            <p:cNvSpPr/>
            <p:nvPr/>
          </p:nvSpPr>
          <p:spPr>
            <a:xfrm>
              <a:off x="8176921" y="3658434"/>
              <a:ext cx="90750" cy="33000"/>
            </a:xfrm>
            <a:custGeom>
              <a:avLst/>
              <a:gdLst>
                <a:gd name="connsiteX0" fmla="*/ 74250 w 90750"/>
                <a:gd name="connsiteY0" fmla="*/ 0 h 33000"/>
                <a:gd name="connsiteX1" fmla="*/ 16500 w 90750"/>
                <a:gd name="connsiteY1" fmla="*/ 0 h 33000"/>
                <a:gd name="connsiteX2" fmla="*/ 0 w 90750"/>
                <a:gd name="connsiteY2" fmla="*/ 16500 h 33000"/>
                <a:gd name="connsiteX3" fmla="*/ 16500 w 90750"/>
                <a:gd name="connsiteY3" fmla="*/ 33000 h 33000"/>
                <a:gd name="connsiteX4" fmla="*/ 74250 w 90750"/>
                <a:gd name="connsiteY4" fmla="*/ 33000 h 33000"/>
                <a:gd name="connsiteX5" fmla="*/ 90750 w 90750"/>
                <a:gd name="connsiteY5" fmla="*/ 16500 h 33000"/>
                <a:gd name="connsiteX6" fmla="*/ 74250 w 90750"/>
                <a:gd name="connsiteY6" fmla="*/ 0 h 3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50" h="33000">
                  <a:moveTo>
                    <a:pt x="74250" y="0"/>
                  </a:moveTo>
                  <a:lnTo>
                    <a:pt x="16500" y="0"/>
                  </a:lnTo>
                  <a:cubicBezTo>
                    <a:pt x="7387" y="0"/>
                    <a:pt x="0" y="7387"/>
                    <a:pt x="0" y="16500"/>
                  </a:cubicBezTo>
                  <a:cubicBezTo>
                    <a:pt x="0" y="25613"/>
                    <a:pt x="7387" y="33000"/>
                    <a:pt x="16500" y="33000"/>
                  </a:cubicBezTo>
                  <a:lnTo>
                    <a:pt x="74250" y="33000"/>
                  </a:lnTo>
                  <a:cubicBezTo>
                    <a:pt x="83363" y="33000"/>
                    <a:pt x="90750" y="25613"/>
                    <a:pt x="90750" y="16500"/>
                  </a:cubicBezTo>
                  <a:cubicBezTo>
                    <a:pt x="90750" y="7387"/>
                    <a:pt x="83363" y="0"/>
                    <a:pt x="74250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图形 47" descr="合上的书 纯色填充">
              <a:extLst>
                <a:ext uri="{FF2B5EF4-FFF2-40B4-BE49-F238E27FC236}">
                  <a16:creationId xmlns:a16="http://schemas.microsoft.com/office/drawing/2014/main" id="{379F5DFD-193E-43F8-B7F0-68243A70AA15}"/>
                </a:ext>
              </a:extLst>
            </p:cNvPr>
            <p:cNvSpPr/>
            <p:nvPr/>
          </p:nvSpPr>
          <p:spPr>
            <a:xfrm>
              <a:off x="6795744" y="4993829"/>
              <a:ext cx="47250" cy="628425"/>
            </a:xfrm>
            <a:custGeom>
              <a:avLst/>
              <a:gdLst>
                <a:gd name="connsiteX0" fmla="*/ 0 w 47250"/>
                <a:gd name="connsiteY0" fmla="*/ 0 h 628425"/>
                <a:gd name="connsiteX1" fmla="*/ 47250 w 47250"/>
                <a:gd name="connsiteY1" fmla="*/ 0 h 628425"/>
                <a:gd name="connsiteX2" fmla="*/ 47250 w 47250"/>
                <a:gd name="connsiteY2" fmla="*/ 628425 h 628425"/>
                <a:gd name="connsiteX3" fmla="*/ 0 w 47250"/>
                <a:gd name="connsiteY3" fmla="*/ 628425 h 62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50" h="628425">
                  <a:moveTo>
                    <a:pt x="0" y="0"/>
                  </a:moveTo>
                  <a:lnTo>
                    <a:pt x="47250" y="0"/>
                  </a:lnTo>
                  <a:lnTo>
                    <a:pt x="47250" y="628425"/>
                  </a:lnTo>
                  <a:lnTo>
                    <a:pt x="0" y="628425"/>
                  </a:lnTo>
                  <a:close/>
                </a:path>
              </a:pathLst>
            </a:custGeom>
            <a:solidFill>
              <a:schemeClr val="bg1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图形 47" descr="合上的书 纯色填充">
              <a:extLst>
                <a:ext uri="{FF2B5EF4-FFF2-40B4-BE49-F238E27FC236}">
                  <a16:creationId xmlns:a16="http://schemas.microsoft.com/office/drawing/2014/main" id="{EEC173E8-DE28-4E22-968F-DE306F379CFB}"/>
                </a:ext>
              </a:extLst>
            </p:cNvPr>
            <p:cNvSpPr/>
            <p:nvPr/>
          </p:nvSpPr>
          <p:spPr>
            <a:xfrm>
              <a:off x="6874494" y="4992254"/>
              <a:ext cx="362250" cy="630000"/>
            </a:xfrm>
            <a:custGeom>
              <a:avLst/>
              <a:gdLst>
                <a:gd name="connsiteX0" fmla="*/ 291375 w 362250"/>
                <a:gd name="connsiteY0" fmla="*/ 236250 h 630000"/>
                <a:gd name="connsiteX1" fmla="*/ 70875 w 362250"/>
                <a:gd name="connsiteY1" fmla="*/ 236250 h 630000"/>
                <a:gd name="connsiteX2" fmla="*/ 70875 w 362250"/>
                <a:gd name="connsiteY2" fmla="*/ 189000 h 630000"/>
                <a:gd name="connsiteX3" fmla="*/ 291375 w 362250"/>
                <a:gd name="connsiteY3" fmla="*/ 189000 h 630000"/>
                <a:gd name="connsiteX4" fmla="*/ 291375 w 362250"/>
                <a:gd name="connsiteY4" fmla="*/ 236250 h 630000"/>
                <a:gd name="connsiteX5" fmla="*/ 244125 w 362250"/>
                <a:gd name="connsiteY5" fmla="*/ 315000 h 630000"/>
                <a:gd name="connsiteX6" fmla="*/ 122063 w 362250"/>
                <a:gd name="connsiteY6" fmla="*/ 315000 h 630000"/>
                <a:gd name="connsiteX7" fmla="*/ 122063 w 362250"/>
                <a:gd name="connsiteY7" fmla="*/ 283500 h 630000"/>
                <a:gd name="connsiteX8" fmla="*/ 244125 w 362250"/>
                <a:gd name="connsiteY8" fmla="*/ 283500 h 630000"/>
                <a:gd name="connsiteX9" fmla="*/ 244125 w 362250"/>
                <a:gd name="connsiteY9" fmla="*/ 315000 h 630000"/>
                <a:gd name="connsiteX10" fmla="*/ 330750 w 362250"/>
                <a:gd name="connsiteY10" fmla="*/ 0 h 630000"/>
                <a:gd name="connsiteX11" fmla="*/ 0 w 362250"/>
                <a:gd name="connsiteY11" fmla="*/ 1575 h 630000"/>
                <a:gd name="connsiteX12" fmla="*/ 0 w 362250"/>
                <a:gd name="connsiteY12" fmla="*/ 630000 h 630000"/>
                <a:gd name="connsiteX13" fmla="*/ 330750 w 362250"/>
                <a:gd name="connsiteY13" fmla="*/ 630000 h 630000"/>
                <a:gd name="connsiteX14" fmla="*/ 362250 w 362250"/>
                <a:gd name="connsiteY14" fmla="*/ 598500 h 630000"/>
                <a:gd name="connsiteX15" fmla="*/ 362250 w 362250"/>
                <a:gd name="connsiteY15" fmla="*/ 31500 h 630000"/>
                <a:gd name="connsiteX16" fmla="*/ 330750 w 362250"/>
                <a:gd name="connsiteY16" fmla="*/ 0 h 6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250" h="630000">
                  <a:moveTo>
                    <a:pt x="291375" y="236250"/>
                  </a:moveTo>
                  <a:lnTo>
                    <a:pt x="70875" y="236250"/>
                  </a:lnTo>
                  <a:lnTo>
                    <a:pt x="70875" y="189000"/>
                  </a:lnTo>
                  <a:lnTo>
                    <a:pt x="291375" y="189000"/>
                  </a:lnTo>
                  <a:lnTo>
                    <a:pt x="291375" y="236250"/>
                  </a:lnTo>
                  <a:close/>
                  <a:moveTo>
                    <a:pt x="244125" y="315000"/>
                  </a:moveTo>
                  <a:lnTo>
                    <a:pt x="122063" y="315000"/>
                  </a:lnTo>
                  <a:lnTo>
                    <a:pt x="122063" y="283500"/>
                  </a:lnTo>
                  <a:lnTo>
                    <a:pt x="244125" y="283500"/>
                  </a:lnTo>
                  <a:lnTo>
                    <a:pt x="244125" y="315000"/>
                  </a:lnTo>
                  <a:close/>
                  <a:moveTo>
                    <a:pt x="330750" y="0"/>
                  </a:moveTo>
                  <a:lnTo>
                    <a:pt x="0" y="1575"/>
                  </a:lnTo>
                  <a:lnTo>
                    <a:pt x="0" y="630000"/>
                  </a:lnTo>
                  <a:lnTo>
                    <a:pt x="330750" y="630000"/>
                  </a:lnTo>
                  <a:cubicBezTo>
                    <a:pt x="348075" y="630000"/>
                    <a:pt x="362250" y="615825"/>
                    <a:pt x="362250" y="598500"/>
                  </a:cubicBezTo>
                  <a:lnTo>
                    <a:pt x="362250" y="31500"/>
                  </a:lnTo>
                  <a:cubicBezTo>
                    <a:pt x="362250" y="14175"/>
                    <a:pt x="348075" y="0"/>
                    <a:pt x="330750" y="0"/>
                  </a:cubicBezTo>
                  <a:close/>
                </a:path>
              </a:pathLst>
            </a:custGeom>
            <a:solidFill>
              <a:schemeClr val="bg1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9" name="矩形: 圆角 7">
            <a:extLst>
              <a:ext uri="{FF2B5EF4-FFF2-40B4-BE49-F238E27FC236}">
                <a16:creationId xmlns:a16="http://schemas.microsoft.com/office/drawing/2014/main" id="{EBEDDDFE-1783-4053-8D2E-4143B68FBF2D}"/>
              </a:ext>
            </a:extLst>
          </p:cNvPr>
          <p:cNvSpPr/>
          <p:nvPr/>
        </p:nvSpPr>
        <p:spPr>
          <a:xfrm flipH="1">
            <a:off x="2211400" y="1607325"/>
            <a:ext cx="2084283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备课是教学的前提所以备课是重中之重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8897BFF2-D937-43C4-8248-17A6B148969A}"/>
              </a:ext>
            </a:extLst>
          </p:cNvPr>
          <p:cNvSpPr txBox="1"/>
          <p:nvPr/>
        </p:nvSpPr>
        <p:spPr>
          <a:xfrm>
            <a:off x="2211400" y="1200279"/>
            <a:ext cx="2084400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备课</a:t>
            </a:r>
          </a:p>
        </p:txBody>
      </p:sp>
      <p:sp>
        <p:nvSpPr>
          <p:cNvPr id="111" name="矩形: 圆角 7">
            <a:extLst>
              <a:ext uri="{FF2B5EF4-FFF2-40B4-BE49-F238E27FC236}">
                <a16:creationId xmlns:a16="http://schemas.microsoft.com/office/drawing/2014/main" id="{BE84D7D4-F5D9-4297-A44A-1E2DE7A05F58}"/>
              </a:ext>
            </a:extLst>
          </p:cNvPr>
          <p:cNvSpPr/>
          <p:nvPr/>
        </p:nvSpPr>
        <p:spPr>
          <a:xfrm flipH="1">
            <a:off x="1491320" y="3187974"/>
            <a:ext cx="2084283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教学是教育的基础，核心是学生学习的前提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22406526-DA42-4E69-A7CD-2B1F1D8A7DE5}"/>
              </a:ext>
            </a:extLst>
          </p:cNvPr>
          <p:cNvSpPr txBox="1"/>
          <p:nvPr/>
        </p:nvSpPr>
        <p:spPr>
          <a:xfrm>
            <a:off x="1491320" y="2780928"/>
            <a:ext cx="2084400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教学</a:t>
            </a:r>
          </a:p>
        </p:txBody>
      </p:sp>
      <p:sp>
        <p:nvSpPr>
          <p:cNvPr id="113" name="矩形: 圆角 7">
            <a:extLst>
              <a:ext uri="{FF2B5EF4-FFF2-40B4-BE49-F238E27FC236}">
                <a16:creationId xmlns:a16="http://schemas.microsoft.com/office/drawing/2014/main" id="{5F0584B8-7AC2-4309-BDB6-E82DC109A878}"/>
              </a:ext>
            </a:extLst>
          </p:cNvPr>
          <p:cNvSpPr/>
          <p:nvPr/>
        </p:nvSpPr>
        <p:spPr>
          <a:xfrm flipH="1">
            <a:off x="2211400" y="4982862"/>
            <a:ext cx="2084283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因材施救，实事求是，培优辅差</a:t>
            </a: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933BE754-60E7-4E30-8E9E-40A25AC8BAC4}"/>
              </a:ext>
            </a:extLst>
          </p:cNvPr>
          <p:cNvSpPr txBox="1"/>
          <p:nvPr/>
        </p:nvSpPr>
        <p:spPr>
          <a:xfrm>
            <a:off x="2211400" y="4575816"/>
            <a:ext cx="2084400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培优辅差</a:t>
            </a:r>
          </a:p>
        </p:txBody>
      </p:sp>
      <p:sp>
        <p:nvSpPr>
          <p:cNvPr id="115" name="矩形: 圆角 7">
            <a:extLst>
              <a:ext uri="{FF2B5EF4-FFF2-40B4-BE49-F238E27FC236}">
                <a16:creationId xmlns:a16="http://schemas.microsoft.com/office/drawing/2014/main" id="{15A9895B-B918-4175-830F-D333F9723C55}"/>
              </a:ext>
            </a:extLst>
          </p:cNvPr>
          <p:cNvSpPr/>
          <p:nvPr/>
        </p:nvSpPr>
        <p:spPr>
          <a:xfrm flipH="1">
            <a:off x="7896200" y="1607325"/>
            <a:ext cx="2084283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检测是对学生成绩的有效反馈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22A86262-18AF-40AA-A5BC-1FC56B75E074}"/>
              </a:ext>
            </a:extLst>
          </p:cNvPr>
          <p:cNvSpPr txBox="1"/>
          <p:nvPr/>
        </p:nvSpPr>
        <p:spPr>
          <a:xfrm>
            <a:off x="7896200" y="1200279"/>
            <a:ext cx="2084400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考试测试质量分析</a:t>
            </a:r>
          </a:p>
        </p:txBody>
      </p:sp>
      <p:sp>
        <p:nvSpPr>
          <p:cNvPr id="117" name="矩形: 圆角 7">
            <a:extLst>
              <a:ext uri="{FF2B5EF4-FFF2-40B4-BE49-F238E27FC236}">
                <a16:creationId xmlns:a16="http://schemas.microsoft.com/office/drawing/2014/main" id="{84952834-C1E9-4D23-B631-6A3F0FDD57D1}"/>
              </a:ext>
            </a:extLst>
          </p:cNvPr>
          <p:cNvSpPr/>
          <p:nvPr/>
        </p:nvSpPr>
        <p:spPr>
          <a:xfrm flipH="1">
            <a:off x="8503009" y="3187973"/>
            <a:ext cx="2084283" cy="86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教学研究是校师教好学生一项基石，同时也是教师自我提升的途径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E220B96F-86C7-4F79-A39D-9C50C1D9651D}"/>
              </a:ext>
            </a:extLst>
          </p:cNvPr>
          <p:cNvSpPr txBox="1"/>
          <p:nvPr/>
        </p:nvSpPr>
        <p:spPr>
          <a:xfrm>
            <a:off x="8503011" y="2780928"/>
            <a:ext cx="2084400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教学研究</a:t>
            </a:r>
          </a:p>
        </p:txBody>
      </p:sp>
      <p:sp>
        <p:nvSpPr>
          <p:cNvPr id="119" name="矩形: 圆角 7">
            <a:extLst>
              <a:ext uri="{FF2B5EF4-FFF2-40B4-BE49-F238E27FC236}">
                <a16:creationId xmlns:a16="http://schemas.microsoft.com/office/drawing/2014/main" id="{9A2E54C9-602A-48B9-9CF6-A0C55274A2F1}"/>
              </a:ext>
            </a:extLst>
          </p:cNvPr>
          <p:cNvSpPr/>
          <p:nvPr/>
        </p:nvSpPr>
        <p:spPr>
          <a:xfrm flipH="1">
            <a:off x="7896200" y="4982862"/>
            <a:ext cx="2084283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作业是学生学得多少的反馈，从而对症下药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5B9229BC-6B26-436F-9AE8-22701EFF4EAD}"/>
              </a:ext>
            </a:extLst>
          </p:cNvPr>
          <p:cNvSpPr txBox="1"/>
          <p:nvPr/>
        </p:nvSpPr>
        <p:spPr>
          <a:xfrm>
            <a:off x="7896200" y="4575816"/>
            <a:ext cx="2084400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作业布置批改</a:t>
            </a:r>
          </a:p>
        </p:txBody>
      </p:sp>
    </p:spTree>
    <p:extLst>
      <p:ext uri="{BB962C8B-B14F-4D97-AF65-F5344CB8AC3E}">
        <p14:creationId xmlns:p14="http://schemas.microsoft.com/office/powerpoint/2010/main" val="213136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E2530E42-A4C8-48A9-A095-00B3252112F5}"/>
              </a:ext>
            </a:extLst>
          </p:cNvPr>
          <p:cNvSpPr/>
          <p:nvPr/>
        </p:nvSpPr>
        <p:spPr>
          <a:xfrm>
            <a:off x="3796989" y="1129989"/>
            <a:ext cx="4598022" cy="4598022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94B3546-3E79-459D-923C-932C8CC68AA7}"/>
              </a:ext>
            </a:extLst>
          </p:cNvPr>
          <p:cNvSpPr/>
          <p:nvPr/>
        </p:nvSpPr>
        <p:spPr>
          <a:xfrm>
            <a:off x="360363" y="1409189"/>
            <a:ext cx="4039623" cy="4039623"/>
          </a:xfrm>
          <a:prstGeom prst="ellipse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DA7C8AC-2678-4EDE-B670-1C25A723B4B5}"/>
              </a:ext>
            </a:extLst>
          </p:cNvPr>
          <p:cNvSpPr>
            <a:spLocks noChangeAspect="1"/>
          </p:cNvSpPr>
          <p:nvPr/>
        </p:nvSpPr>
        <p:spPr>
          <a:xfrm>
            <a:off x="760174" y="1809000"/>
            <a:ext cx="3240000" cy="32400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9CECE25-AF6E-4E93-B161-31619061860A}"/>
              </a:ext>
            </a:extLst>
          </p:cNvPr>
          <p:cNvSpPr/>
          <p:nvPr/>
        </p:nvSpPr>
        <p:spPr>
          <a:xfrm>
            <a:off x="7792012" y="1409189"/>
            <a:ext cx="4039623" cy="4039623"/>
          </a:xfrm>
          <a:prstGeom prst="ellipse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D97F515-F4AB-4294-B75F-0F9D347533AF}"/>
              </a:ext>
            </a:extLst>
          </p:cNvPr>
          <p:cNvSpPr>
            <a:spLocks noChangeAspect="1"/>
          </p:cNvSpPr>
          <p:nvPr/>
        </p:nvSpPr>
        <p:spPr>
          <a:xfrm>
            <a:off x="8191823" y="1809000"/>
            <a:ext cx="3240000" cy="324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备课含义与意义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40F540A-35B2-4E86-B632-F64ACAD8F91F}"/>
              </a:ext>
            </a:extLst>
          </p:cNvPr>
          <p:cNvSpPr/>
          <p:nvPr/>
        </p:nvSpPr>
        <p:spPr>
          <a:xfrm>
            <a:off x="4126198" y="1459198"/>
            <a:ext cx="3939603" cy="3939603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333A04A-B0F6-4152-AD17-3C3892EB02CF}"/>
              </a:ext>
            </a:extLst>
          </p:cNvPr>
          <p:cNvSpPr/>
          <p:nvPr/>
        </p:nvSpPr>
        <p:spPr>
          <a:xfrm>
            <a:off x="4393883" y="1726883"/>
            <a:ext cx="3404232" cy="3404232"/>
          </a:xfrm>
          <a:prstGeom prst="ellipse">
            <a:avLst/>
          </a:prstGeom>
          <a:blipFill>
            <a:blip r:embed="rId2"/>
            <a:stretch>
              <a:fillRect l="-41654" t="82" r="-8346" b="-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48D8553-EEFF-448D-9833-2D82B59384FA}"/>
              </a:ext>
            </a:extLst>
          </p:cNvPr>
          <p:cNvSpPr/>
          <p:nvPr/>
        </p:nvSpPr>
        <p:spPr>
          <a:xfrm flipH="1">
            <a:off x="1199799" y="2813785"/>
            <a:ext cx="2432585" cy="1452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备课是教师根据学科课程标准的要求和课程的特点，结合学生的具体情况，选择最合适的表达方法以保证学生有效地学习。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2E7873-6356-4AD8-8315-D137A8626194}"/>
              </a:ext>
            </a:extLst>
          </p:cNvPr>
          <p:cNvSpPr txBox="1"/>
          <p:nvPr/>
        </p:nvSpPr>
        <p:spPr>
          <a:xfrm>
            <a:off x="1766231" y="2456300"/>
            <a:ext cx="16891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备课的含义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14C8AB-EA9D-4AE9-8132-4E1100EB2508}"/>
              </a:ext>
            </a:extLst>
          </p:cNvPr>
          <p:cNvSpPr txBox="1"/>
          <p:nvPr/>
        </p:nvSpPr>
        <p:spPr>
          <a:xfrm>
            <a:off x="1213729" y="2335251"/>
            <a:ext cx="426480" cy="5592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36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01</a:t>
            </a:r>
            <a:endParaRPr lang="zh-CN" altLang="en-US" sz="3600">
              <a:solidFill>
                <a:schemeClr val="accent1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11" name="矩形: 圆角 7">
            <a:extLst>
              <a:ext uri="{FF2B5EF4-FFF2-40B4-BE49-F238E27FC236}">
                <a16:creationId xmlns:a16="http://schemas.microsoft.com/office/drawing/2014/main" id="{55F468A4-E157-49FF-8066-DCBADE216CF9}"/>
              </a:ext>
            </a:extLst>
          </p:cNvPr>
          <p:cNvSpPr/>
          <p:nvPr/>
        </p:nvSpPr>
        <p:spPr>
          <a:xfrm flipH="1">
            <a:off x="8733505" y="2813785"/>
            <a:ext cx="2432585" cy="1452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备好课是上好课的前提。对每一位教师而言，备好课可以加强教学的计划性和针对性，有利于教师充分发挥主导作用。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97DA30-0AD0-46CC-A530-F67941B7D7E1}"/>
              </a:ext>
            </a:extLst>
          </p:cNvPr>
          <p:cNvSpPr txBox="1"/>
          <p:nvPr/>
        </p:nvSpPr>
        <p:spPr>
          <a:xfrm>
            <a:off x="9336361" y="2456300"/>
            <a:ext cx="165269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备课的意义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FECD497-7686-435B-81D8-1A02D89ACB6E}"/>
              </a:ext>
            </a:extLst>
          </p:cNvPr>
          <p:cNvSpPr txBox="1"/>
          <p:nvPr/>
        </p:nvSpPr>
        <p:spPr>
          <a:xfrm>
            <a:off x="8757954" y="2304112"/>
            <a:ext cx="426480" cy="5592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440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defRPr>
            </a:lvl1pPr>
          </a:lstStyle>
          <a:p>
            <a:r>
              <a:rPr lang="en-US" altLang="zh-CN" sz="3600"/>
              <a:t>02</a:t>
            </a:r>
            <a:endParaRPr lang="zh-CN" altLang="en-US" sz="3600"/>
          </a:p>
        </p:txBody>
      </p:sp>
    </p:spTree>
    <p:extLst>
      <p:ext uri="{BB962C8B-B14F-4D97-AF65-F5344CB8AC3E}">
        <p14:creationId xmlns:p14="http://schemas.microsoft.com/office/powerpoint/2010/main" val="54737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备课的基本步骤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4781FD1-6E06-4C89-AECE-7773BD7A6BA3}"/>
              </a:ext>
            </a:extLst>
          </p:cNvPr>
          <p:cNvSpPr>
            <a:spLocks/>
          </p:cNvSpPr>
          <p:nvPr/>
        </p:nvSpPr>
        <p:spPr>
          <a:xfrm rot="5402881">
            <a:off x="1554453" y="2947184"/>
            <a:ext cx="866552" cy="8665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FB85524-4793-4994-8FF2-406DC046CAC3}"/>
              </a:ext>
            </a:extLst>
          </p:cNvPr>
          <p:cNvSpPr/>
          <p:nvPr/>
        </p:nvSpPr>
        <p:spPr>
          <a:xfrm rot="5402881">
            <a:off x="1639436" y="3032168"/>
            <a:ext cx="696585" cy="696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40CE3C0-0301-4631-9F53-CE0DF95611AE}"/>
              </a:ext>
            </a:extLst>
          </p:cNvPr>
          <p:cNvSpPr>
            <a:spLocks/>
          </p:cNvSpPr>
          <p:nvPr/>
        </p:nvSpPr>
        <p:spPr>
          <a:xfrm rot="5402881">
            <a:off x="3197762" y="2947184"/>
            <a:ext cx="866552" cy="86655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9D2BB38-6272-46B9-BFE7-3226765DDBFE}"/>
              </a:ext>
            </a:extLst>
          </p:cNvPr>
          <p:cNvSpPr/>
          <p:nvPr/>
        </p:nvSpPr>
        <p:spPr>
          <a:xfrm rot="5402881">
            <a:off x="3282745" y="3032168"/>
            <a:ext cx="696585" cy="696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0D1B689-9C70-44BB-AACA-3D0DB671DD9A}"/>
              </a:ext>
            </a:extLst>
          </p:cNvPr>
          <p:cNvSpPr>
            <a:spLocks/>
          </p:cNvSpPr>
          <p:nvPr/>
        </p:nvSpPr>
        <p:spPr>
          <a:xfrm rot="5402881">
            <a:off x="4841070" y="2947184"/>
            <a:ext cx="866552" cy="8665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4C32A11-CB8D-4480-900F-F5D6909AEDD9}"/>
              </a:ext>
            </a:extLst>
          </p:cNvPr>
          <p:cNvSpPr/>
          <p:nvPr/>
        </p:nvSpPr>
        <p:spPr>
          <a:xfrm rot="5402881">
            <a:off x="4926053" y="3032168"/>
            <a:ext cx="696585" cy="696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0871F71-0CDA-4F3F-BF05-999EBC4534C5}"/>
              </a:ext>
            </a:extLst>
          </p:cNvPr>
          <p:cNvSpPr>
            <a:spLocks/>
          </p:cNvSpPr>
          <p:nvPr/>
        </p:nvSpPr>
        <p:spPr>
          <a:xfrm rot="5402881">
            <a:off x="6484378" y="2947184"/>
            <a:ext cx="866552" cy="86655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46D9AA7-7670-4007-897B-D5CC8C5A0251}"/>
              </a:ext>
            </a:extLst>
          </p:cNvPr>
          <p:cNvSpPr/>
          <p:nvPr/>
        </p:nvSpPr>
        <p:spPr>
          <a:xfrm rot="5402881">
            <a:off x="6569361" y="3032168"/>
            <a:ext cx="696585" cy="696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FCDE8D6-C912-465E-8590-94BE2808A08E}"/>
              </a:ext>
            </a:extLst>
          </p:cNvPr>
          <p:cNvCxnSpPr>
            <a:cxnSpLocks/>
          </p:cNvCxnSpPr>
          <p:nvPr/>
        </p:nvCxnSpPr>
        <p:spPr>
          <a:xfrm flipH="1">
            <a:off x="2570699" y="3380460"/>
            <a:ext cx="56225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99E78B0-A6AE-459D-B661-5A49B9AF352F}"/>
              </a:ext>
            </a:extLst>
          </p:cNvPr>
          <p:cNvCxnSpPr>
            <a:cxnSpLocks/>
          </p:cNvCxnSpPr>
          <p:nvPr/>
        </p:nvCxnSpPr>
        <p:spPr>
          <a:xfrm flipH="1">
            <a:off x="4205633" y="3380460"/>
            <a:ext cx="56225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346B9B7-A232-4CD4-A596-6136F3E82F92}"/>
              </a:ext>
            </a:extLst>
          </p:cNvPr>
          <p:cNvCxnSpPr>
            <a:cxnSpLocks/>
          </p:cNvCxnSpPr>
          <p:nvPr/>
        </p:nvCxnSpPr>
        <p:spPr>
          <a:xfrm flipH="1">
            <a:off x="5840568" y="3380460"/>
            <a:ext cx="56225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D39E4E6-E958-4E9D-99A1-475C2E9E3629}"/>
              </a:ext>
            </a:extLst>
          </p:cNvPr>
          <p:cNvCxnSpPr>
            <a:cxnSpLocks/>
          </p:cNvCxnSpPr>
          <p:nvPr/>
        </p:nvCxnSpPr>
        <p:spPr>
          <a:xfrm flipH="1">
            <a:off x="7475503" y="3380460"/>
            <a:ext cx="56225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F3B8484C-2CA8-4FDB-AEEB-89927FFBB2E3}"/>
              </a:ext>
            </a:extLst>
          </p:cNvPr>
          <p:cNvSpPr>
            <a:spLocks/>
          </p:cNvSpPr>
          <p:nvPr/>
        </p:nvSpPr>
        <p:spPr>
          <a:xfrm rot="5402881">
            <a:off x="8127687" y="2947184"/>
            <a:ext cx="866552" cy="8665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5F640ED-C0B9-42EB-85FD-81BDEBBBCAF0}"/>
              </a:ext>
            </a:extLst>
          </p:cNvPr>
          <p:cNvSpPr/>
          <p:nvPr/>
        </p:nvSpPr>
        <p:spPr>
          <a:xfrm rot="5402881">
            <a:off x="8212670" y="3032168"/>
            <a:ext cx="696585" cy="696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57CC944-C255-4C6A-9627-CB02652262C9}"/>
              </a:ext>
            </a:extLst>
          </p:cNvPr>
          <p:cNvSpPr>
            <a:spLocks/>
          </p:cNvSpPr>
          <p:nvPr/>
        </p:nvSpPr>
        <p:spPr>
          <a:xfrm rot="5402881">
            <a:off x="9770995" y="2947184"/>
            <a:ext cx="866552" cy="86655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4B6BB22-E4F1-40D0-9C64-DBADB26E7B1C}"/>
              </a:ext>
            </a:extLst>
          </p:cNvPr>
          <p:cNvSpPr/>
          <p:nvPr/>
        </p:nvSpPr>
        <p:spPr>
          <a:xfrm rot="5402881">
            <a:off x="9855978" y="3032168"/>
            <a:ext cx="696585" cy="696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12715D6-8785-4B2A-9B19-E3E6B82553E8}"/>
              </a:ext>
            </a:extLst>
          </p:cNvPr>
          <p:cNvCxnSpPr>
            <a:cxnSpLocks/>
          </p:cNvCxnSpPr>
          <p:nvPr/>
        </p:nvCxnSpPr>
        <p:spPr>
          <a:xfrm flipH="1">
            <a:off x="9110437" y="3380460"/>
            <a:ext cx="56225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图形 91" descr="箭头循环 纯色填充">
            <a:extLst>
              <a:ext uri="{FF2B5EF4-FFF2-40B4-BE49-F238E27FC236}">
                <a16:creationId xmlns:a16="http://schemas.microsoft.com/office/drawing/2014/main" id="{01AD15E9-2745-440E-9DEA-7A49ABDFFCE4}"/>
              </a:ext>
            </a:extLst>
          </p:cNvPr>
          <p:cNvSpPr/>
          <p:nvPr/>
        </p:nvSpPr>
        <p:spPr>
          <a:xfrm>
            <a:off x="9986698" y="3297674"/>
            <a:ext cx="211354" cy="264705"/>
          </a:xfrm>
          <a:custGeom>
            <a:avLst/>
            <a:gdLst>
              <a:gd name="connsiteX0" fmla="*/ 199819 w 211354"/>
              <a:gd name="connsiteY0" fmla="*/ 239506 h 264705"/>
              <a:gd name="connsiteX1" fmla="*/ 61257 w 211354"/>
              <a:gd name="connsiteY1" fmla="*/ 75785 h 264705"/>
              <a:gd name="connsiteX2" fmla="*/ 64322 w 211354"/>
              <a:gd name="connsiteY2" fmla="*/ 45838 h 264705"/>
              <a:gd name="connsiteX3" fmla="*/ 64833 w 211354"/>
              <a:gd name="connsiteY3" fmla="*/ 45838 h 264705"/>
              <a:gd name="connsiteX4" fmla="*/ 76518 w 211354"/>
              <a:gd name="connsiteY4" fmla="*/ 66079 h 264705"/>
              <a:gd name="connsiteX5" fmla="*/ 93982 w 211354"/>
              <a:gd name="connsiteY5" fmla="*/ 70772 h 264705"/>
              <a:gd name="connsiteX6" fmla="*/ 98675 w 211354"/>
              <a:gd name="connsiteY6" fmla="*/ 53308 h 264705"/>
              <a:gd name="connsiteX7" fmla="*/ 71537 w 211354"/>
              <a:gd name="connsiteY7" fmla="*/ 6376 h 264705"/>
              <a:gd name="connsiteX8" fmla="*/ 63811 w 211354"/>
              <a:gd name="connsiteY8" fmla="*/ 438 h 264705"/>
              <a:gd name="connsiteX9" fmla="*/ 54105 w 211354"/>
              <a:gd name="connsiteY9" fmla="*/ 1715 h 264705"/>
              <a:gd name="connsiteX10" fmla="*/ 6854 w 211354"/>
              <a:gd name="connsiteY10" fmla="*/ 28980 h 264705"/>
              <a:gd name="connsiteX11" fmla="*/ 1457 w 211354"/>
              <a:gd name="connsiteY11" fmla="*/ 46216 h 264705"/>
              <a:gd name="connsiteX12" fmla="*/ 18693 w 211354"/>
              <a:gd name="connsiteY12" fmla="*/ 51612 h 264705"/>
              <a:gd name="connsiteX13" fmla="*/ 19624 w 211354"/>
              <a:gd name="connsiteY13" fmla="*/ 51074 h 264705"/>
              <a:gd name="connsiteX14" fmla="*/ 39164 w 211354"/>
              <a:gd name="connsiteY14" fmla="*/ 39771 h 264705"/>
              <a:gd name="connsiteX15" fmla="*/ 35716 w 211354"/>
              <a:gd name="connsiteY15" fmla="*/ 75785 h 264705"/>
              <a:gd name="connsiteX16" fmla="*/ 195350 w 211354"/>
              <a:gd name="connsiteY16" fmla="*/ 264664 h 264705"/>
              <a:gd name="connsiteX17" fmla="*/ 197521 w 211354"/>
              <a:gd name="connsiteY17" fmla="*/ 264664 h 264705"/>
              <a:gd name="connsiteX18" fmla="*/ 211313 w 211354"/>
              <a:gd name="connsiteY18" fmla="*/ 252915 h 264705"/>
              <a:gd name="connsiteX19" fmla="*/ 199564 w 211354"/>
              <a:gd name="connsiteY19" fmla="*/ 239122 h 26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354" h="264705">
                <a:moveTo>
                  <a:pt x="199819" y="239506"/>
                </a:moveTo>
                <a:cubicBezTo>
                  <a:pt x="119721" y="226316"/>
                  <a:pt x="61024" y="156961"/>
                  <a:pt x="61257" y="75785"/>
                </a:cubicBezTo>
                <a:cubicBezTo>
                  <a:pt x="61378" y="65730"/>
                  <a:pt x="62403" y="55708"/>
                  <a:pt x="64322" y="45838"/>
                </a:cubicBezTo>
                <a:lnTo>
                  <a:pt x="64833" y="45838"/>
                </a:lnTo>
                <a:lnTo>
                  <a:pt x="76518" y="66079"/>
                </a:lnTo>
                <a:cubicBezTo>
                  <a:pt x="80045" y="72198"/>
                  <a:pt x="87864" y="74299"/>
                  <a:pt x="93982" y="70772"/>
                </a:cubicBezTo>
                <a:cubicBezTo>
                  <a:pt x="100100" y="67246"/>
                  <a:pt x="102202" y="59427"/>
                  <a:pt x="98675" y="53308"/>
                </a:cubicBezTo>
                <a:lnTo>
                  <a:pt x="71537" y="6376"/>
                </a:lnTo>
                <a:cubicBezTo>
                  <a:pt x="69848" y="3453"/>
                  <a:pt x="67070" y="1318"/>
                  <a:pt x="63811" y="438"/>
                </a:cubicBezTo>
                <a:cubicBezTo>
                  <a:pt x="60535" y="-443"/>
                  <a:pt x="57043" y="17"/>
                  <a:pt x="54105" y="1715"/>
                </a:cubicBezTo>
                <a:lnTo>
                  <a:pt x="6854" y="28980"/>
                </a:lnTo>
                <a:cubicBezTo>
                  <a:pt x="604" y="32249"/>
                  <a:pt x="-1812" y="39966"/>
                  <a:pt x="1457" y="46216"/>
                </a:cubicBezTo>
                <a:cubicBezTo>
                  <a:pt x="4727" y="52466"/>
                  <a:pt x="12443" y="54881"/>
                  <a:pt x="18693" y="51612"/>
                </a:cubicBezTo>
                <a:cubicBezTo>
                  <a:pt x="19011" y="51446"/>
                  <a:pt x="19322" y="51266"/>
                  <a:pt x="19624" y="51074"/>
                </a:cubicBezTo>
                <a:lnTo>
                  <a:pt x="39164" y="39771"/>
                </a:lnTo>
                <a:cubicBezTo>
                  <a:pt x="36891" y="51642"/>
                  <a:pt x="35737" y="63699"/>
                  <a:pt x="35716" y="75785"/>
                </a:cubicBezTo>
                <a:cubicBezTo>
                  <a:pt x="35426" y="169366"/>
                  <a:pt x="103029" y="249354"/>
                  <a:pt x="195350" y="264664"/>
                </a:cubicBezTo>
                <a:lnTo>
                  <a:pt x="197521" y="264664"/>
                </a:lnTo>
                <a:cubicBezTo>
                  <a:pt x="204574" y="265228"/>
                  <a:pt x="210749" y="259968"/>
                  <a:pt x="211313" y="252915"/>
                </a:cubicBezTo>
                <a:cubicBezTo>
                  <a:pt x="211877" y="245862"/>
                  <a:pt x="206617" y="239687"/>
                  <a:pt x="199564" y="239122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图形 91" descr="箭头循环 纯色填充">
            <a:extLst>
              <a:ext uri="{FF2B5EF4-FFF2-40B4-BE49-F238E27FC236}">
                <a16:creationId xmlns:a16="http://schemas.microsoft.com/office/drawing/2014/main" id="{066AB31F-9290-4F15-905C-C2166639C227}"/>
              </a:ext>
            </a:extLst>
          </p:cNvPr>
          <p:cNvSpPr/>
          <p:nvPr/>
        </p:nvSpPr>
        <p:spPr>
          <a:xfrm>
            <a:off x="10230989" y="3298291"/>
            <a:ext cx="174548" cy="291422"/>
          </a:xfrm>
          <a:custGeom>
            <a:avLst/>
            <a:gdLst>
              <a:gd name="connsiteX0" fmla="*/ 174547 w 174548"/>
              <a:gd name="connsiteY0" fmla="*/ 75168 h 291422"/>
              <a:gd name="connsiteX1" fmla="*/ 162606 w 174548"/>
              <a:gd name="connsiteY1" fmla="*/ 8313 h 291422"/>
              <a:gd name="connsiteX2" fmla="*/ 146164 w 174548"/>
              <a:gd name="connsiteY2" fmla="*/ 811 h 291422"/>
              <a:gd name="connsiteX3" fmla="*/ 138661 w 174548"/>
              <a:gd name="connsiteY3" fmla="*/ 17253 h 291422"/>
              <a:gd name="connsiteX4" fmla="*/ 40956 w 174548"/>
              <a:gd name="connsiteY4" fmla="*/ 230744 h 291422"/>
              <a:gd name="connsiteX5" fmla="*/ 39113 w 174548"/>
              <a:gd name="connsiteY5" fmla="*/ 231418 h 291422"/>
              <a:gd name="connsiteX6" fmla="*/ 39113 w 174548"/>
              <a:gd name="connsiteY6" fmla="*/ 231418 h 291422"/>
              <a:gd name="connsiteX7" fmla="*/ 50734 w 174548"/>
              <a:gd name="connsiteY7" fmla="*/ 211113 h 291422"/>
              <a:gd name="connsiteX8" fmla="*/ 46009 w 174548"/>
              <a:gd name="connsiteY8" fmla="*/ 193617 h 291422"/>
              <a:gd name="connsiteX9" fmla="*/ 28513 w 174548"/>
              <a:gd name="connsiteY9" fmla="*/ 198342 h 291422"/>
              <a:gd name="connsiteX10" fmla="*/ 1695 w 174548"/>
              <a:gd name="connsiteY10" fmla="*/ 245402 h 291422"/>
              <a:gd name="connsiteX11" fmla="*/ 6419 w 174548"/>
              <a:gd name="connsiteY11" fmla="*/ 262833 h 291422"/>
              <a:gd name="connsiteX12" fmla="*/ 6420 w 174548"/>
              <a:gd name="connsiteY12" fmla="*/ 262834 h 291422"/>
              <a:gd name="connsiteX13" fmla="*/ 53480 w 174548"/>
              <a:gd name="connsiteY13" fmla="*/ 289716 h 291422"/>
              <a:gd name="connsiteX14" fmla="*/ 70976 w 174548"/>
              <a:gd name="connsiteY14" fmla="*/ 284991 h 291422"/>
              <a:gd name="connsiteX15" fmla="*/ 66251 w 174548"/>
              <a:gd name="connsiteY15" fmla="*/ 267495 h 291422"/>
              <a:gd name="connsiteX16" fmla="*/ 46328 w 174548"/>
              <a:gd name="connsiteY16" fmla="*/ 256193 h 291422"/>
              <a:gd name="connsiteX17" fmla="*/ 174547 w 174548"/>
              <a:gd name="connsiteY17" fmla="*/ 75168 h 29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4548" h="291422">
                <a:moveTo>
                  <a:pt x="174547" y="75168"/>
                </a:moveTo>
                <a:cubicBezTo>
                  <a:pt x="174573" y="52351"/>
                  <a:pt x="170530" y="29711"/>
                  <a:pt x="162606" y="8313"/>
                </a:cubicBezTo>
                <a:cubicBezTo>
                  <a:pt x="160137" y="1701"/>
                  <a:pt x="152776" y="-1658"/>
                  <a:pt x="146164" y="811"/>
                </a:cubicBezTo>
                <a:cubicBezTo>
                  <a:pt x="139552" y="3279"/>
                  <a:pt x="136192" y="10641"/>
                  <a:pt x="138661" y="17253"/>
                </a:cubicBezTo>
                <a:cubicBezTo>
                  <a:pt x="170634" y="103187"/>
                  <a:pt x="126891" y="198771"/>
                  <a:pt x="40956" y="230744"/>
                </a:cubicBezTo>
                <a:cubicBezTo>
                  <a:pt x="40343" y="230973"/>
                  <a:pt x="39729" y="231197"/>
                  <a:pt x="39113" y="231418"/>
                </a:cubicBezTo>
                <a:lnTo>
                  <a:pt x="39113" y="231418"/>
                </a:lnTo>
                <a:lnTo>
                  <a:pt x="50734" y="211113"/>
                </a:lnTo>
                <a:cubicBezTo>
                  <a:pt x="54261" y="204976"/>
                  <a:pt x="52146" y="197143"/>
                  <a:pt x="46009" y="193617"/>
                </a:cubicBezTo>
                <a:cubicBezTo>
                  <a:pt x="39873" y="190090"/>
                  <a:pt x="32040" y="192206"/>
                  <a:pt x="28513" y="198342"/>
                </a:cubicBezTo>
                <a:lnTo>
                  <a:pt x="1695" y="245402"/>
                </a:lnTo>
                <a:cubicBezTo>
                  <a:pt x="-1814" y="251520"/>
                  <a:pt x="301" y="259325"/>
                  <a:pt x="6419" y="262833"/>
                </a:cubicBezTo>
                <a:cubicBezTo>
                  <a:pt x="6419" y="262834"/>
                  <a:pt x="6420" y="262834"/>
                  <a:pt x="6420" y="262834"/>
                </a:cubicBezTo>
                <a:lnTo>
                  <a:pt x="53480" y="289716"/>
                </a:lnTo>
                <a:cubicBezTo>
                  <a:pt x="59616" y="293243"/>
                  <a:pt x="67449" y="291128"/>
                  <a:pt x="70976" y="284991"/>
                </a:cubicBezTo>
                <a:cubicBezTo>
                  <a:pt x="74503" y="278855"/>
                  <a:pt x="72387" y="271022"/>
                  <a:pt x="66251" y="267495"/>
                </a:cubicBezTo>
                <a:lnTo>
                  <a:pt x="46328" y="256193"/>
                </a:lnTo>
                <a:cubicBezTo>
                  <a:pt x="123372" y="229467"/>
                  <a:pt x="174901" y="156715"/>
                  <a:pt x="174547" y="75168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图形 91" descr="箭头循环 纯色填充">
            <a:extLst>
              <a:ext uri="{FF2B5EF4-FFF2-40B4-BE49-F238E27FC236}">
                <a16:creationId xmlns:a16="http://schemas.microsoft.com/office/drawing/2014/main" id="{DCDA0D0F-C1E4-440E-B972-16B91EC12175}"/>
              </a:ext>
            </a:extLst>
          </p:cNvPr>
          <p:cNvSpPr/>
          <p:nvPr/>
        </p:nvSpPr>
        <p:spPr>
          <a:xfrm>
            <a:off x="10064421" y="3181730"/>
            <a:ext cx="299481" cy="89395"/>
          </a:xfrm>
          <a:custGeom>
            <a:avLst/>
            <a:gdLst>
              <a:gd name="connsiteX0" fmla="*/ 232563 w 299481"/>
              <a:gd name="connsiteY0" fmla="*/ 63830 h 89395"/>
              <a:gd name="connsiteX1" fmla="*/ 219792 w 299481"/>
              <a:gd name="connsiteY1" fmla="*/ 76601 h 89395"/>
              <a:gd name="connsiteX2" fmla="*/ 232563 w 299481"/>
              <a:gd name="connsiteY2" fmla="*/ 89372 h 89395"/>
              <a:gd name="connsiteX3" fmla="*/ 285051 w 299481"/>
              <a:gd name="connsiteY3" fmla="*/ 89372 h 89395"/>
              <a:gd name="connsiteX4" fmla="*/ 286519 w 299481"/>
              <a:gd name="connsiteY4" fmla="*/ 89372 h 89395"/>
              <a:gd name="connsiteX5" fmla="*/ 293416 w 299481"/>
              <a:gd name="connsiteY5" fmla="*/ 87264 h 89395"/>
              <a:gd name="connsiteX6" fmla="*/ 294310 w 299481"/>
              <a:gd name="connsiteY6" fmla="*/ 86690 h 89395"/>
              <a:gd name="connsiteX7" fmla="*/ 294693 w 299481"/>
              <a:gd name="connsiteY7" fmla="*/ 86370 h 89395"/>
              <a:gd name="connsiteX8" fmla="*/ 294693 w 299481"/>
              <a:gd name="connsiteY8" fmla="*/ 86370 h 89395"/>
              <a:gd name="connsiteX9" fmla="*/ 295523 w 299481"/>
              <a:gd name="connsiteY9" fmla="*/ 85732 h 89395"/>
              <a:gd name="connsiteX10" fmla="*/ 299482 w 299481"/>
              <a:gd name="connsiteY10" fmla="*/ 76601 h 89395"/>
              <a:gd name="connsiteX11" fmla="*/ 299482 w 299481"/>
              <a:gd name="connsiteY11" fmla="*/ 22453 h 89395"/>
              <a:gd name="connsiteX12" fmla="*/ 286711 w 299481"/>
              <a:gd name="connsiteY12" fmla="*/ 9682 h 89395"/>
              <a:gd name="connsiteX13" fmla="*/ 273940 w 299481"/>
              <a:gd name="connsiteY13" fmla="*/ 22453 h 89395"/>
              <a:gd name="connsiteX14" fmla="*/ 273940 w 299481"/>
              <a:gd name="connsiteY14" fmla="*/ 45760 h 89395"/>
              <a:gd name="connsiteX15" fmla="*/ 273940 w 299481"/>
              <a:gd name="connsiteY15" fmla="*/ 45760 h 89395"/>
              <a:gd name="connsiteX16" fmla="*/ 3892 w 299481"/>
              <a:gd name="connsiteY16" fmla="*/ 67321 h 89395"/>
              <a:gd name="connsiteX17" fmla="*/ 3009 w 299481"/>
              <a:gd name="connsiteY17" fmla="*/ 68364 h 89395"/>
              <a:gd name="connsiteX18" fmla="*/ 4542 w 299481"/>
              <a:gd name="connsiteY18" fmla="*/ 86370 h 89395"/>
              <a:gd name="connsiteX19" fmla="*/ 22548 w 299481"/>
              <a:gd name="connsiteY19" fmla="*/ 84838 h 89395"/>
              <a:gd name="connsiteX20" fmla="*/ 255487 w 299481"/>
              <a:gd name="connsiteY20" fmla="*/ 63639 h 8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9481" h="89395">
                <a:moveTo>
                  <a:pt x="232563" y="63830"/>
                </a:moveTo>
                <a:cubicBezTo>
                  <a:pt x="225510" y="63830"/>
                  <a:pt x="219792" y="69548"/>
                  <a:pt x="219792" y="76601"/>
                </a:cubicBezTo>
                <a:cubicBezTo>
                  <a:pt x="219792" y="83654"/>
                  <a:pt x="225510" y="89372"/>
                  <a:pt x="232563" y="89372"/>
                </a:cubicBezTo>
                <a:lnTo>
                  <a:pt x="285051" y="89372"/>
                </a:lnTo>
                <a:cubicBezTo>
                  <a:pt x="285540" y="89403"/>
                  <a:pt x="286030" y="89403"/>
                  <a:pt x="286519" y="89372"/>
                </a:cubicBezTo>
                <a:cubicBezTo>
                  <a:pt x="288977" y="89372"/>
                  <a:pt x="291379" y="88639"/>
                  <a:pt x="293416" y="87264"/>
                </a:cubicBezTo>
                <a:lnTo>
                  <a:pt x="294310" y="86690"/>
                </a:lnTo>
                <a:lnTo>
                  <a:pt x="294693" y="86370"/>
                </a:lnTo>
                <a:lnTo>
                  <a:pt x="294693" y="86370"/>
                </a:lnTo>
                <a:lnTo>
                  <a:pt x="295523" y="85732"/>
                </a:lnTo>
                <a:cubicBezTo>
                  <a:pt x="298023" y="83349"/>
                  <a:pt x="299451" y="80055"/>
                  <a:pt x="299482" y="76601"/>
                </a:cubicBezTo>
                <a:lnTo>
                  <a:pt x="299482" y="22453"/>
                </a:lnTo>
                <a:cubicBezTo>
                  <a:pt x="299482" y="15400"/>
                  <a:pt x="293764" y="9682"/>
                  <a:pt x="286711" y="9682"/>
                </a:cubicBezTo>
                <a:cubicBezTo>
                  <a:pt x="279658" y="9682"/>
                  <a:pt x="273940" y="15400"/>
                  <a:pt x="273940" y="22453"/>
                </a:cubicBezTo>
                <a:lnTo>
                  <a:pt x="273940" y="45760"/>
                </a:lnTo>
                <a:lnTo>
                  <a:pt x="273940" y="45760"/>
                </a:lnTo>
                <a:cubicBezTo>
                  <a:pt x="193414" y="-22858"/>
                  <a:pt x="72509" y="-13205"/>
                  <a:pt x="3892" y="67321"/>
                </a:cubicBezTo>
                <a:cubicBezTo>
                  <a:pt x="3596" y="67667"/>
                  <a:pt x="3302" y="68015"/>
                  <a:pt x="3009" y="68364"/>
                </a:cubicBezTo>
                <a:cubicBezTo>
                  <a:pt x="-1540" y="73759"/>
                  <a:pt x="-854" y="81822"/>
                  <a:pt x="4542" y="86370"/>
                </a:cubicBezTo>
                <a:cubicBezTo>
                  <a:pt x="9937" y="90919"/>
                  <a:pt x="18000" y="90234"/>
                  <a:pt x="22548" y="84838"/>
                </a:cubicBezTo>
                <a:cubicBezTo>
                  <a:pt x="81191" y="14989"/>
                  <a:pt x="185198" y="5524"/>
                  <a:pt x="255487" y="63639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5" name="图形 99" descr="条形图 纯色填充">
            <a:extLst>
              <a:ext uri="{FF2B5EF4-FFF2-40B4-BE49-F238E27FC236}">
                <a16:creationId xmlns:a16="http://schemas.microsoft.com/office/drawing/2014/main" id="{DEEB34DF-7C83-4D34-B2B3-7D043E6944CB}"/>
              </a:ext>
            </a:extLst>
          </p:cNvPr>
          <p:cNvGrpSpPr/>
          <p:nvPr/>
        </p:nvGrpSpPr>
        <p:grpSpPr>
          <a:xfrm>
            <a:off x="8320282" y="3163355"/>
            <a:ext cx="434204" cy="434204"/>
            <a:chOff x="8116105" y="3281286"/>
            <a:chExt cx="434204" cy="434204"/>
          </a:xfrm>
          <a:solidFill>
            <a:schemeClr val="bg1"/>
          </a:solidFill>
        </p:grpSpPr>
        <p:sp>
          <p:nvSpPr>
            <p:cNvPr id="26" name="图形 99" descr="条形图 纯色填充">
              <a:extLst>
                <a:ext uri="{FF2B5EF4-FFF2-40B4-BE49-F238E27FC236}">
                  <a16:creationId xmlns:a16="http://schemas.microsoft.com/office/drawing/2014/main" id="{12BC8F7B-F621-48CD-8ADF-9ED81243820F}"/>
                </a:ext>
              </a:extLst>
            </p:cNvPr>
            <p:cNvSpPr/>
            <p:nvPr/>
          </p:nvSpPr>
          <p:spPr>
            <a:xfrm>
              <a:off x="8116105" y="3281286"/>
              <a:ext cx="434204" cy="434204"/>
            </a:xfrm>
            <a:custGeom>
              <a:avLst/>
              <a:gdLst>
                <a:gd name="connsiteX0" fmla="*/ 395893 w 434204"/>
                <a:gd name="connsiteY0" fmla="*/ 0 h 434204"/>
                <a:gd name="connsiteX1" fmla="*/ 434205 w 434204"/>
                <a:gd name="connsiteY1" fmla="*/ 0 h 434204"/>
                <a:gd name="connsiteX2" fmla="*/ 434205 w 434204"/>
                <a:gd name="connsiteY2" fmla="*/ 434205 h 434204"/>
                <a:gd name="connsiteX3" fmla="*/ 0 w 434204"/>
                <a:gd name="connsiteY3" fmla="*/ 434205 h 434204"/>
                <a:gd name="connsiteX4" fmla="*/ 0 w 434204"/>
                <a:gd name="connsiteY4" fmla="*/ 395893 h 434204"/>
                <a:gd name="connsiteX5" fmla="*/ 395893 w 434204"/>
                <a:gd name="connsiteY5" fmla="*/ 395893 h 43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04" h="434204">
                  <a:moveTo>
                    <a:pt x="395893" y="0"/>
                  </a:moveTo>
                  <a:lnTo>
                    <a:pt x="434205" y="0"/>
                  </a:lnTo>
                  <a:lnTo>
                    <a:pt x="434205" y="434205"/>
                  </a:lnTo>
                  <a:lnTo>
                    <a:pt x="0" y="434205"/>
                  </a:lnTo>
                  <a:lnTo>
                    <a:pt x="0" y="395893"/>
                  </a:lnTo>
                  <a:lnTo>
                    <a:pt x="395893" y="395893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99" descr="条形图 纯色填充">
              <a:extLst>
                <a:ext uri="{FF2B5EF4-FFF2-40B4-BE49-F238E27FC236}">
                  <a16:creationId xmlns:a16="http://schemas.microsoft.com/office/drawing/2014/main" id="{5BE884AE-AB9D-4C9A-B8CC-4C1B5BF522E7}"/>
                </a:ext>
              </a:extLst>
            </p:cNvPr>
            <p:cNvSpPr/>
            <p:nvPr/>
          </p:nvSpPr>
          <p:spPr>
            <a:xfrm>
              <a:off x="8403446" y="3415378"/>
              <a:ext cx="70239" cy="223487"/>
            </a:xfrm>
            <a:custGeom>
              <a:avLst/>
              <a:gdLst>
                <a:gd name="connsiteX0" fmla="*/ 0 w 70239"/>
                <a:gd name="connsiteY0" fmla="*/ 0 h 223487"/>
                <a:gd name="connsiteX1" fmla="*/ 70239 w 70239"/>
                <a:gd name="connsiteY1" fmla="*/ 0 h 223487"/>
                <a:gd name="connsiteX2" fmla="*/ 70239 w 70239"/>
                <a:gd name="connsiteY2" fmla="*/ 223488 h 223487"/>
                <a:gd name="connsiteX3" fmla="*/ 0 w 70239"/>
                <a:gd name="connsiteY3" fmla="*/ 223488 h 2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39" h="223487">
                  <a:moveTo>
                    <a:pt x="0" y="0"/>
                  </a:moveTo>
                  <a:lnTo>
                    <a:pt x="70239" y="0"/>
                  </a:lnTo>
                  <a:lnTo>
                    <a:pt x="70239" y="223488"/>
                  </a:lnTo>
                  <a:lnTo>
                    <a:pt x="0" y="223488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99" descr="条形图 纯色填充">
              <a:extLst>
                <a:ext uri="{FF2B5EF4-FFF2-40B4-BE49-F238E27FC236}">
                  <a16:creationId xmlns:a16="http://schemas.microsoft.com/office/drawing/2014/main" id="{4A4517D6-6C40-4A52-88C5-4D83B0AD7227}"/>
                </a:ext>
              </a:extLst>
            </p:cNvPr>
            <p:cNvSpPr/>
            <p:nvPr/>
          </p:nvSpPr>
          <p:spPr>
            <a:xfrm>
              <a:off x="8307666" y="3281286"/>
              <a:ext cx="70239" cy="357580"/>
            </a:xfrm>
            <a:custGeom>
              <a:avLst/>
              <a:gdLst>
                <a:gd name="connsiteX0" fmla="*/ 0 w 70239"/>
                <a:gd name="connsiteY0" fmla="*/ 0 h 357580"/>
                <a:gd name="connsiteX1" fmla="*/ 70239 w 70239"/>
                <a:gd name="connsiteY1" fmla="*/ 0 h 357580"/>
                <a:gd name="connsiteX2" fmla="*/ 70239 w 70239"/>
                <a:gd name="connsiteY2" fmla="*/ 357580 h 357580"/>
                <a:gd name="connsiteX3" fmla="*/ 0 w 70239"/>
                <a:gd name="connsiteY3" fmla="*/ 357580 h 35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39" h="357580">
                  <a:moveTo>
                    <a:pt x="0" y="0"/>
                  </a:moveTo>
                  <a:lnTo>
                    <a:pt x="70239" y="0"/>
                  </a:lnTo>
                  <a:lnTo>
                    <a:pt x="70239" y="357580"/>
                  </a:lnTo>
                  <a:lnTo>
                    <a:pt x="0" y="35758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99" descr="条形图 纯色填充">
              <a:extLst>
                <a:ext uri="{FF2B5EF4-FFF2-40B4-BE49-F238E27FC236}">
                  <a16:creationId xmlns:a16="http://schemas.microsoft.com/office/drawing/2014/main" id="{A8A18789-56C5-41DE-80C5-7ADCFBED3A27}"/>
                </a:ext>
              </a:extLst>
            </p:cNvPr>
            <p:cNvSpPr/>
            <p:nvPr/>
          </p:nvSpPr>
          <p:spPr>
            <a:xfrm>
              <a:off x="8211885" y="3415378"/>
              <a:ext cx="70239" cy="223487"/>
            </a:xfrm>
            <a:custGeom>
              <a:avLst/>
              <a:gdLst>
                <a:gd name="connsiteX0" fmla="*/ 0 w 70239"/>
                <a:gd name="connsiteY0" fmla="*/ 0 h 223487"/>
                <a:gd name="connsiteX1" fmla="*/ 70239 w 70239"/>
                <a:gd name="connsiteY1" fmla="*/ 0 h 223487"/>
                <a:gd name="connsiteX2" fmla="*/ 70239 w 70239"/>
                <a:gd name="connsiteY2" fmla="*/ 223488 h 223487"/>
                <a:gd name="connsiteX3" fmla="*/ 0 w 70239"/>
                <a:gd name="connsiteY3" fmla="*/ 223488 h 2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39" h="223487">
                  <a:moveTo>
                    <a:pt x="0" y="0"/>
                  </a:moveTo>
                  <a:lnTo>
                    <a:pt x="70239" y="0"/>
                  </a:lnTo>
                  <a:lnTo>
                    <a:pt x="70239" y="223488"/>
                  </a:lnTo>
                  <a:lnTo>
                    <a:pt x="0" y="223488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图形 99" descr="条形图 纯色填充">
              <a:extLst>
                <a:ext uri="{FF2B5EF4-FFF2-40B4-BE49-F238E27FC236}">
                  <a16:creationId xmlns:a16="http://schemas.microsoft.com/office/drawing/2014/main" id="{563B0029-B240-43D5-A13C-6AC773BC2FD3}"/>
                </a:ext>
              </a:extLst>
            </p:cNvPr>
            <p:cNvSpPr/>
            <p:nvPr/>
          </p:nvSpPr>
          <p:spPr>
            <a:xfrm>
              <a:off x="8116105" y="3523929"/>
              <a:ext cx="70239" cy="114936"/>
            </a:xfrm>
            <a:custGeom>
              <a:avLst/>
              <a:gdLst>
                <a:gd name="connsiteX0" fmla="*/ 0 w 70239"/>
                <a:gd name="connsiteY0" fmla="*/ 0 h 114936"/>
                <a:gd name="connsiteX1" fmla="*/ 70239 w 70239"/>
                <a:gd name="connsiteY1" fmla="*/ 0 h 114936"/>
                <a:gd name="connsiteX2" fmla="*/ 70239 w 70239"/>
                <a:gd name="connsiteY2" fmla="*/ 114937 h 114936"/>
                <a:gd name="connsiteX3" fmla="*/ 0 w 70239"/>
                <a:gd name="connsiteY3" fmla="*/ 114937 h 1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39" h="114936">
                  <a:moveTo>
                    <a:pt x="0" y="0"/>
                  </a:moveTo>
                  <a:lnTo>
                    <a:pt x="70239" y="0"/>
                  </a:lnTo>
                  <a:lnTo>
                    <a:pt x="70239" y="114937"/>
                  </a:lnTo>
                  <a:lnTo>
                    <a:pt x="0" y="114937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1" name="图形 107" descr="基本形状 纯色填充">
            <a:extLst>
              <a:ext uri="{FF2B5EF4-FFF2-40B4-BE49-F238E27FC236}">
                <a16:creationId xmlns:a16="http://schemas.microsoft.com/office/drawing/2014/main" id="{BB8839BF-C02C-4079-939C-49257F478AA4}"/>
              </a:ext>
            </a:extLst>
          </p:cNvPr>
          <p:cNvSpPr/>
          <p:nvPr/>
        </p:nvSpPr>
        <p:spPr>
          <a:xfrm rot="20702786">
            <a:off x="6673868" y="3232576"/>
            <a:ext cx="183866" cy="183866"/>
          </a:xfrm>
          <a:custGeom>
            <a:avLst/>
            <a:gdLst>
              <a:gd name="connsiteX0" fmla="*/ 0 w 183866"/>
              <a:gd name="connsiteY0" fmla="*/ 0 h 183866"/>
              <a:gd name="connsiteX1" fmla="*/ 183866 w 183866"/>
              <a:gd name="connsiteY1" fmla="*/ 0 h 183866"/>
              <a:gd name="connsiteX2" fmla="*/ 183866 w 183866"/>
              <a:gd name="connsiteY2" fmla="*/ 183866 h 183866"/>
              <a:gd name="connsiteX3" fmla="*/ 0 w 183866"/>
              <a:gd name="connsiteY3" fmla="*/ 183866 h 18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66" h="183866">
                <a:moveTo>
                  <a:pt x="0" y="0"/>
                </a:moveTo>
                <a:lnTo>
                  <a:pt x="183866" y="0"/>
                </a:lnTo>
                <a:lnTo>
                  <a:pt x="183866" y="183866"/>
                </a:lnTo>
                <a:lnTo>
                  <a:pt x="0" y="183866"/>
                </a:lnTo>
                <a:close/>
              </a:path>
            </a:pathLst>
          </a:custGeom>
          <a:solidFill>
            <a:schemeClr val="bg1"/>
          </a:solidFill>
          <a:ln w="63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图形 107" descr="基本形状 纯色填充">
            <a:extLst>
              <a:ext uri="{FF2B5EF4-FFF2-40B4-BE49-F238E27FC236}">
                <a16:creationId xmlns:a16="http://schemas.microsoft.com/office/drawing/2014/main" id="{9D2C7200-DD17-4D15-8F9C-CC44A17B36A7}"/>
              </a:ext>
            </a:extLst>
          </p:cNvPr>
          <p:cNvSpPr/>
          <p:nvPr/>
        </p:nvSpPr>
        <p:spPr>
          <a:xfrm>
            <a:off x="6876312" y="3381447"/>
            <a:ext cx="223104" cy="220601"/>
          </a:xfrm>
          <a:custGeom>
            <a:avLst/>
            <a:gdLst>
              <a:gd name="connsiteX0" fmla="*/ 61197 w 223104"/>
              <a:gd name="connsiteY0" fmla="*/ 0 h 220601"/>
              <a:gd name="connsiteX1" fmla="*/ 0 w 223104"/>
              <a:gd name="connsiteY1" fmla="*/ 220602 h 220601"/>
              <a:gd name="connsiteX2" fmla="*/ 223105 w 223104"/>
              <a:gd name="connsiteY2" fmla="*/ 161850 h 220601"/>
              <a:gd name="connsiteX3" fmla="*/ 61197 w 223104"/>
              <a:gd name="connsiteY3" fmla="*/ 0 h 2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04" h="220601">
                <a:moveTo>
                  <a:pt x="61197" y="0"/>
                </a:moveTo>
                <a:lnTo>
                  <a:pt x="0" y="220602"/>
                </a:lnTo>
                <a:lnTo>
                  <a:pt x="223105" y="161850"/>
                </a:lnTo>
                <a:lnTo>
                  <a:pt x="61197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图形 107" descr="基本形状 纯色填充">
            <a:extLst>
              <a:ext uri="{FF2B5EF4-FFF2-40B4-BE49-F238E27FC236}">
                <a16:creationId xmlns:a16="http://schemas.microsoft.com/office/drawing/2014/main" id="{7FD5612B-6621-46A7-BB41-EAD6B5AD4816}"/>
              </a:ext>
            </a:extLst>
          </p:cNvPr>
          <p:cNvSpPr/>
          <p:nvPr/>
        </p:nvSpPr>
        <p:spPr>
          <a:xfrm>
            <a:off x="6933781" y="3155271"/>
            <a:ext cx="197946" cy="197946"/>
          </a:xfrm>
          <a:custGeom>
            <a:avLst/>
            <a:gdLst>
              <a:gd name="connsiteX0" fmla="*/ 197946 w 197946"/>
              <a:gd name="connsiteY0" fmla="*/ 98973 h 197946"/>
              <a:gd name="connsiteX1" fmla="*/ 98973 w 197946"/>
              <a:gd name="connsiteY1" fmla="*/ 197946 h 197946"/>
              <a:gd name="connsiteX2" fmla="*/ 0 w 197946"/>
              <a:gd name="connsiteY2" fmla="*/ 98973 h 197946"/>
              <a:gd name="connsiteX3" fmla="*/ 98973 w 197946"/>
              <a:gd name="connsiteY3" fmla="*/ 0 h 197946"/>
              <a:gd name="connsiteX4" fmla="*/ 197946 w 197946"/>
              <a:gd name="connsiteY4" fmla="*/ 98973 h 19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46" h="197946">
                <a:moveTo>
                  <a:pt x="197946" y="98973"/>
                </a:moveTo>
                <a:cubicBezTo>
                  <a:pt x="197946" y="153635"/>
                  <a:pt x="153635" y="197946"/>
                  <a:pt x="98973" y="197946"/>
                </a:cubicBezTo>
                <a:cubicBezTo>
                  <a:pt x="44312" y="197946"/>
                  <a:pt x="0" y="153635"/>
                  <a:pt x="0" y="98973"/>
                </a:cubicBezTo>
                <a:cubicBezTo>
                  <a:pt x="0" y="44312"/>
                  <a:pt x="44312" y="0"/>
                  <a:pt x="98973" y="0"/>
                </a:cubicBezTo>
                <a:cubicBezTo>
                  <a:pt x="153635" y="0"/>
                  <a:pt x="197946" y="44312"/>
                  <a:pt x="197946" y="98973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图形 115" descr="网络 纯色填充">
            <a:extLst>
              <a:ext uri="{FF2B5EF4-FFF2-40B4-BE49-F238E27FC236}">
                <a16:creationId xmlns:a16="http://schemas.microsoft.com/office/drawing/2014/main" id="{35A1E673-396E-4057-89D9-71225287E3A1}"/>
              </a:ext>
            </a:extLst>
          </p:cNvPr>
          <p:cNvSpPr/>
          <p:nvPr/>
        </p:nvSpPr>
        <p:spPr>
          <a:xfrm>
            <a:off x="5022776" y="3153356"/>
            <a:ext cx="480371" cy="450966"/>
          </a:xfrm>
          <a:custGeom>
            <a:avLst/>
            <a:gdLst>
              <a:gd name="connsiteX0" fmla="*/ 476488 w 480371"/>
              <a:gd name="connsiteY0" fmla="*/ 157719 h 450966"/>
              <a:gd name="connsiteX1" fmla="*/ 409442 w 480371"/>
              <a:gd name="connsiteY1" fmla="*/ 130261 h 450966"/>
              <a:gd name="connsiteX2" fmla="*/ 378153 w 480371"/>
              <a:gd name="connsiteY2" fmla="*/ 184537 h 450966"/>
              <a:gd name="connsiteX3" fmla="*/ 295782 w 480371"/>
              <a:gd name="connsiteY3" fmla="*/ 219018 h 450966"/>
              <a:gd name="connsiteX4" fmla="*/ 253000 w 480371"/>
              <a:gd name="connsiteY4" fmla="*/ 189007 h 450966"/>
              <a:gd name="connsiteX5" fmla="*/ 253000 w 480371"/>
              <a:gd name="connsiteY5" fmla="*/ 100250 h 450966"/>
              <a:gd name="connsiteX6" fmla="*/ 291313 w 480371"/>
              <a:gd name="connsiteY6" fmla="*/ 51083 h 450966"/>
              <a:gd name="connsiteX7" fmla="*/ 240230 w 480371"/>
              <a:gd name="connsiteY7" fmla="*/ 0 h 450966"/>
              <a:gd name="connsiteX8" fmla="*/ 240230 w 480371"/>
              <a:gd name="connsiteY8" fmla="*/ 0 h 450966"/>
              <a:gd name="connsiteX9" fmla="*/ 189147 w 480371"/>
              <a:gd name="connsiteY9" fmla="*/ 51083 h 450966"/>
              <a:gd name="connsiteX10" fmla="*/ 227459 w 480371"/>
              <a:gd name="connsiteY10" fmla="*/ 100250 h 450966"/>
              <a:gd name="connsiteX11" fmla="*/ 227459 w 480371"/>
              <a:gd name="connsiteY11" fmla="*/ 188368 h 450966"/>
              <a:gd name="connsiteX12" fmla="*/ 184677 w 480371"/>
              <a:gd name="connsiteY12" fmla="*/ 218379 h 450966"/>
              <a:gd name="connsiteX13" fmla="*/ 102306 w 480371"/>
              <a:gd name="connsiteY13" fmla="*/ 183899 h 450966"/>
              <a:gd name="connsiteX14" fmla="*/ 71017 w 480371"/>
              <a:gd name="connsiteY14" fmla="*/ 129623 h 450966"/>
              <a:gd name="connsiteX15" fmla="*/ 3971 w 480371"/>
              <a:gd name="connsiteY15" fmla="*/ 157080 h 450966"/>
              <a:gd name="connsiteX16" fmla="*/ 31428 w 480371"/>
              <a:gd name="connsiteY16" fmla="*/ 224126 h 450966"/>
              <a:gd name="connsiteX17" fmla="*/ 91451 w 480371"/>
              <a:gd name="connsiteY17" fmla="*/ 207524 h 450966"/>
              <a:gd name="connsiteX18" fmla="*/ 175737 w 480371"/>
              <a:gd name="connsiteY18" fmla="*/ 242005 h 450966"/>
              <a:gd name="connsiteX19" fmla="*/ 175099 w 480371"/>
              <a:gd name="connsiteY19" fmla="*/ 250306 h 450966"/>
              <a:gd name="connsiteX20" fmla="*/ 187870 w 480371"/>
              <a:gd name="connsiteY20" fmla="*/ 288619 h 450966"/>
              <a:gd name="connsiteX21" fmla="*/ 121462 w 480371"/>
              <a:gd name="connsiteY21" fmla="*/ 355665 h 450966"/>
              <a:gd name="connsiteX22" fmla="*/ 59524 w 480371"/>
              <a:gd name="connsiteY22" fmla="*/ 363327 h 450966"/>
              <a:gd name="connsiteX23" fmla="*/ 59524 w 480371"/>
              <a:gd name="connsiteY23" fmla="*/ 435482 h 450966"/>
              <a:gd name="connsiteX24" fmla="*/ 131678 w 480371"/>
              <a:gd name="connsiteY24" fmla="*/ 435482 h 450966"/>
              <a:gd name="connsiteX25" fmla="*/ 139341 w 480371"/>
              <a:gd name="connsiteY25" fmla="*/ 373544 h 450966"/>
              <a:gd name="connsiteX26" fmla="*/ 207026 w 480371"/>
              <a:gd name="connsiteY26" fmla="*/ 305859 h 450966"/>
              <a:gd name="connsiteX27" fmla="*/ 238953 w 480371"/>
              <a:gd name="connsiteY27" fmla="*/ 314798 h 450966"/>
              <a:gd name="connsiteX28" fmla="*/ 240230 w 480371"/>
              <a:gd name="connsiteY28" fmla="*/ 314798 h 450966"/>
              <a:gd name="connsiteX29" fmla="*/ 241507 w 480371"/>
              <a:gd name="connsiteY29" fmla="*/ 314798 h 450966"/>
              <a:gd name="connsiteX30" fmla="*/ 273434 w 480371"/>
              <a:gd name="connsiteY30" fmla="*/ 305859 h 450966"/>
              <a:gd name="connsiteX31" fmla="*/ 341118 w 480371"/>
              <a:gd name="connsiteY31" fmla="*/ 373544 h 450966"/>
              <a:gd name="connsiteX32" fmla="*/ 348781 w 480371"/>
              <a:gd name="connsiteY32" fmla="*/ 436120 h 450966"/>
              <a:gd name="connsiteX33" fmla="*/ 420935 w 480371"/>
              <a:gd name="connsiteY33" fmla="*/ 436120 h 450966"/>
              <a:gd name="connsiteX34" fmla="*/ 420935 w 480371"/>
              <a:gd name="connsiteY34" fmla="*/ 363966 h 450966"/>
              <a:gd name="connsiteX35" fmla="*/ 358997 w 480371"/>
              <a:gd name="connsiteY35" fmla="*/ 356303 h 450966"/>
              <a:gd name="connsiteX36" fmla="*/ 292590 w 480371"/>
              <a:gd name="connsiteY36" fmla="*/ 289257 h 450966"/>
              <a:gd name="connsiteX37" fmla="*/ 305360 w 480371"/>
              <a:gd name="connsiteY37" fmla="*/ 250945 h 450966"/>
              <a:gd name="connsiteX38" fmla="*/ 304722 w 480371"/>
              <a:gd name="connsiteY38" fmla="*/ 242644 h 450966"/>
              <a:gd name="connsiteX39" fmla="*/ 389009 w 480371"/>
              <a:gd name="connsiteY39" fmla="*/ 208163 h 450966"/>
              <a:gd name="connsiteX40" fmla="*/ 449031 w 480371"/>
              <a:gd name="connsiteY40" fmla="*/ 224765 h 450966"/>
              <a:gd name="connsiteX41" fmla="*/ 476488 w 480371"/>
              <a:gd name="connsiteY41" fmla="*/ 157719 h 4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0371" h="450966">
                <a:moveTo>
                  <a:pt x="476488" y="157719"/>
                </a:moveTo>
                <a:cubicBezTo>
                  <a:pt x="465633" y="131539"/>
                  <a:pt x="435622" y="119406"/>
                  <a:pt x="409442" y="130261"/>
                </a:cubicBezTo>
                <a:cubicBezTo>
                  <a:pt x="387732" y="139201"/>
                  <a:pt x="374961" y="162188"/>
                  <a:pt x="378153" y="184537"/>
                </a:cubicBezTo>
                <a:lnTo>
                  <a:pt x="295782" y="219018"/>
                </a:lnTo>
                <a:cubicBezTo>
                  <a:pt x="286843" y="203693"/>
                  <a:pt x="270879" y="192199"/>
                  <a:pt x="253000" y="189007"/>
                </a:cubicBezTo>
                <a:lnTo>
                  <a:pt x="253000" y="100250"/>
                </a:lnTo>
                <a:cubicBezTo>
                  <a:pt x="274711" y="94503"/>
                  <a:pt x="291313" y="74709"/>
                  <a:pt x="291313" y="51083"/>
                </a:cubicBezTo>
                <a:cubicBezTo>
                  <a:pt x="291313" y="22987"/>
                  <a:pt x="268325" y="0"/>
                  <a:pt x="240230" y="0"/>
                </a:cubicBezTo>
                <a:lnTo>
                  <a:pt x="240230" y="0"/>
                </a:lnTo>
                <a:cubicBezTo>
                  <a:pt x="212134" y="0"/>
                  <a:pt x="189147" y="22987"/>
                  <a:pt x="189147" y="51083"/>
                </a:cubicBezTo>
                <a:cubicBezTo>
                  <a:pt x="189147" y="74709"/>
                  <a:pt x="205749" y="94503"/>
                  <a:pt x="227459" y="100250"/>
                </a:cubicBezTo>
                <a:lnTo>
                  <a:pt x="227459" y="188368"/>
                </a:lnTo>
                <a:cubicBezTo>
                  <a:pt x="208941" y="191561"/>
                  <a:pt x="193616" y="203055"/>
                  <a:pt x="184677" y="218379"/>
                </a:cubicBezTo>
                <a:lnTo>
                  <a:pt x="102306" y="183899"/>
                </a:lnTo>
                <a:cubicBezTo>
                  <a:pt x="105498" y="161550"/>
                  <a:pt x="93366" y="138562"/>
                  <a:pt x="71017" y="129623"/>
                </a:cubicBezTo>
                <a:cubicBezTo>
                  <a:pt x="44837" y="118768"/>
                  <a:pt x="14826" y="130900"/>
                  <a:pt x="3971" y="157080"/>
                </a:cubicBezTo>
                <a:cubicBezTo>
                  <a:pt x="-6884" y="183260"/>
                  <a:pt x="5248" y="213271"/>
                  <a:pt x="31428" y="224126"/>
                </a:cubicBezTo>
                <a:cubicBezTo>
                  <a:pt x="53138" y="233066"/>
                  <a:pt x="78041" y="226042"/>
                  <a:pt x="91451" y="207524"/>
                </a:cubicBezTo>
                <a:lnTo>
                  <a:pt x="175737" y="242005"/>
                </a:lnTo>
                <a:cubicBezTo>
                  <a:pt x="175099" y="244559"/>
                  <a:pt x="175099" y="247752"/>
                  <a:pt x="175099" y="250306"/>
                </a:cubicBezTo>
                <a:cubicBezTo>
                  <a:pt x="175099" y="264354"/>
                  <a:pt x="179569" y="277763"/>
                  <a:pt x="187870" y="288619"/>
                </a:cubicBezTo>
                <a:lnTo>
                  <a:pt x="121462" y="355665"/>
                </a:lnTo>
                <a:cubicBezTo>
                  <a:pt x="101667" y="344171"/>
                  <a:pt x="76126" y="346725"/>
                  <a:pt x="59524" y="363327"/>
                </a:cubicBezTo>
                <a:cubicBezTo>
                  <a:pt x="39729" y="383122"/>
                  <a:pt x="39729" y="415687"/>
                  <a:pt x="59524" y="435482"/>
                </a:cubicBezTo>
                <a:cubicBezTo>
                  <a:pt x="79318" y="455277"/>
                  <a:pt x="111884" y="455277"/>
                  <a:pt x="131678" y="435482"/>
                </a:cubicBezTo>
                <a:cubicBezTo>
                  <a:pt x="148280" y="418880"/>
                  <a:pt x="150835" y="393338"/>
                  <a:pt x="139341" y="373544"/>
                </a:cubicBezTo>
                <a:lnTo>
                  <a:pt x="207026" y="305859"/>
                </a:lnTo>
                <a:cubicBezTo>
                  <a:pt x="216604" y="311606"/>
                  <a:pt x="227459" y="314798"/>
                  <a:pt x="238953" y="314798"/>
                </a:cubicBezTo>
                <a:cubicBezTo>
                  <a:pt x="239591" y="314798"/>
                  <a:pt x="239591" y="314798"/>
                  <a:pt x="240230" y="314798"/>
                </a:cubicBezTo>
                <a:cubicBezTo>
                  <a:pt x="240868" y="314798"/>
                  <a:pt x="240868" y="314798"/>
                  <a:pt x="241507" y="314798"/>
                </a:cubicBezTo>
                <a:cubicBezTo>
                  <a:pt x="253000" y="314798"/>
                  <a:pt x="263855" y="311606"/>
                  <a:pt x="273434" y="305859"/>
                </a:cubicBezTo>
                <a:lnTo>
                  <a:pt x="341118" y="373544"/>
                </a:lnTo>
                <a:cubicBezTo>
                  <a:pt x="329625" y="393338"/>
                  <a:pt x="332179" y="418880"/>
                  <a:pt x="348781" y="436120"/>
                </a:cubicBezTo>
                <a:cubicBezTo>
                  <a:pt x="368575" y="455915"/>
                  <a:pt x="401141" y="455915"/>
                  <a:pt x="420935" y="436120"/>
                </a:cubicBezTo>
                <a:cubicBezTo>
                  <a:pt x="440730" y="416326"/>
                  <a:pt x="440730" y="383760"/>
                  <a:pt x="420935" y="363966"/>
                </a:cubicBezTo>
                <a:cubicBezTo>
                  <a:pt x="404333" y="347364"/>
                  <a:pt x="378792" y="344810"/>
                  <a:pt x="358997" y="356303"/>
                </a:cubicBezTo>
                <a:lnTo>
                  <a:pt x="292590" y="289257"/>
                </a:lnTo>
                <a:cubicBezTo>
                  <a:pt x="300891" y="278402"/>
                  <a:pt x="305360" y="265631"/>
                  <a:pt x="305360" y="250945"/>
                </a:cubicBezTo>
                <a:cubicBezTo>
                  <a:pt x="305360" y="248391"/>
                  <a:pt x="305360" y="245198"/>
                  <a:pt x="304722" y="242644"/>
                </a:cubicBezTo>
                <a:lnTo>
                  <a:pt x="389009" y="208163"/>
                </a:lnTo>
                <a:cubicBezTo>
                  <a:pt x="402418" y="226042"/>
                  <a:pt x="427321" y="233704"/>
                  <a:pt x="449031" y="224765"/>
                </a:cubicBezTo>
                <a:cubicBezTo>
                  <a:pt x="474572" y="213271"/>
                  <a:pt x="487343" y="183899"/>
                  <a:pt x="476488" y="157719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图形 44" descr="孩子 纯色填充">
            <a:extLst>
              <a:ext uri="{FF2B5EF4-FFF2-40B4-BE49-F238E27FC236}">
                <a16:creationId xmlns:a16="http://schemas.microsoft.com/office/drawing/2014/main" id="{837CF9C6-1AD2-4608-9FC0-F3CECE77A70F}"/>
              </a:ext>
            </a:extLst>
          </p:cNvPr>
          <p:cNvSpPr/>
          <p:nvPr/>
        </p:nvSpPr>
        <p:spPr>
          <a:xfrm>
            <a:off x="3799379" y="3214440"/>
            <a:ext cx="76624" cy="76624"/>
          </a:xfrm>
          <a:custGeom>
            <a:avLst/>
            <a:gdLst>
              <a:gd name="connsiteX0" fmla="*/ 76624 w 76624"/>
              <a:gd name="connsiteY0" fmla="*/ 38312 h 76624"/>
              <a:gd name="connsiteX1" fmla="*/ 38312 w 76624"/>
              <a:gd name="connsiteY1" fmla="*/ 76624 h 76624"/>
              <a:gd name="connsiteX2" fmla="*/ 0 w 76624"/>
              <a:gd name="connsiteY2" fmla="*/ 38312 h 76624"/>
              <a:gd name="connsiteX3" fmla="*/ 38312 w 76624"/>
              <a:gd name="connsiteY3" fmla="*/ 0 h 76624"/>
              <a:gd name="connsiteX4" fmla="*/ 76624 w 76624"/>
              <a:gd name="connsiteY4" fmla="*/ 38312 h 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4" h="76624">
                <a:moveTo>
                  <a:pt x="76624" y="38312"/>
                </a:moveTo>
                <a:cubicBezTo>
                  <a:pt x="76624" y="59471"/>
                  <a:pt x="59471" y="76624"/>
                  <a:pt x="38312" y="76624"/>
                </a:cubicBezTo>
                <a:cubicBezTo>
                  <a:pt x="17153" y="76624"/>
                  <a:pt x="0" y="59471"/>
                  <a:pt x="0" y="38312"/>
                </a:cubicBezTo>
                <a:cubicBezTo>
                  <a:pt x="0" y="17153"/>
                  <a:pt x="17153" y="0"/>
                  <a:pt x="38312" y="0"/>
                </a:cubicBezTo>
                <a:cubicBezTo>
                  <a:pt x="59471" y="0"/>
                  <a:pt x="76624" y="17153"/>
                  <a:pt x="76624" y="38312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图形 44" descr="孩子 纯色填充">
            <a:extLst>
              <a:ext uri="{FF2B5EF4-FFF2-40B4-BE49-F238E27FC236}">
                <a16:creationId xmlns:a16="http://schemas.microsoft.com/office/drawing/2014/main" id="{1889C0D9-CD91-45D6-B603-31C1537828D9}"/>
              </a:ext>
            </a:extLst>
          </p:cNvPr>
          <p:cNvSpPr/>
          <p:nvPr/>
        </p:nvSpPr>
        <p:spPr>
          <a:xfrm>
            <a:off x="3375802" y="3303835"/>
            <a:ext cx="541949" cy="223487"/>
          </a:xfrm>
          <a:custGeom>
            <a:avLst/>
            <a:gdLst>
              <a:gd name="connsiteX0" fmla="*/ 541068 w 541949"/>
              <a:gd name="connsiteY0" fmla="*/ 102804 h 223487"/>
              <a:gd name="connsiteX1" fmla="*/ 521912 w 541949"/>
              <a:gd name="connsiteY1" fmla="*/ 44698 h 223487"/>
              <a:gd name="connsiteX2" fmla="*/ 515526 w 541949"/>
              <a:gd name="connsiteY2" fmla="*/ 26180 h 223487"/>
              <a:gd name="connsiteX3" fmla="*/ 512972 w 541949"/>
              <a:gd name="connsiteY3" fmla="*/ 21072 h 223487"/>
              <a:gd name="connsiteX4" fmla="*/ 474021 w 541949"/>
              <a:gd name="connsiteY4" fmla="*/ 639 h 223487"/>
              <a:gd name="connsiteX5" fmla="*/ 461889 w 541949"/>
              <a:gd name="connsiteY5" fmla="*/ 0 h 223487"/>
              <a:gd name="connsiteX6" fmla="*/ 451034 w 541949"/>
              <a:gd name="connsiteY6" fmla="*/ 639 h 223487"/>
              <a:gd name="connsiteX7" fmla="*/ 412083 w 541949"/>
              <a:gd name="connsiteY7" fmla="*/ 21072 h 223487"/>
              <a:gd name="connsiteX8" fmla="*/ 409529 w 541949"/>
              <a:gd name="connsiteY8" fmla="*/ 26180 h 223487"/>
              <a:gd name="connsiteX9" fmla="*/ 403144 w 541949"/>
              <a:gd name="connsiteY9" fmla="*/ 44698 h 223487"/>
              <a:gd name="connsiteX10" fmla="*/ 398674 w 541949"/>
              <a:gd name="connsiteY10" fmla="*/ 58107 h 223487"/>
              <a:gd name="connsiteX11" fmla="*/ 393566 w 541949"/>
              <a:gd name="connsiteY11" fmla="*/ 44698 h 223487"/>
              <a:gd name="connsiteX12" fmla="*/ 387181 w 541949"/>
              <a:gd name="connsiteY12" fmla="*/ 26180 h 223487"/>
              <a:gd name="connsiteX13" fmla="*/ 384626 w 541949"/>
              <a:gd name="connsiteY13" fmla="*/ 21072 h 223487"/>
              <a:gd name="connsiteX14" fmla="*/ 345676 w 541949"/>
              <a:gd name="connsiteY14" fmla="*/ 639 h 223487"/>
              <a:gd name="connsiteX15" fmla="*/ 334182 w 541949"/>
              <a:gd name="connsiteY15" fmla="*/ 0 h 223487"/>
              <a:gd name="connsiteX16" fmla="*/ 323327 w 541949"/>
              <a:gd name="connsiteY16" fmla="*/ 639 h 223487"/>
              <a:gd name="connsiteX17" fmla="*/ 284376 w 541949"/>
              <a:gd name="connsiteY17" fmla="*/ 21072 h 223487"/>
              <a:gd name="connsiteX18" fmla="*/ 281822 w 541949"/>
              <a:gd name="connsiteY18" fmla="*/ 26180 h 223487"/>
              <a:gd name="connsiteX19" fmla="*/ 275437 w 541949"/>
              <a:gd name="connsiteY19" fmla="*/ 44698 h 223487"/>
              <a:gd name="connsiteX20" fmla="*/ 270967 w 541949"/>
              <a:gd name="connsiteY20" fmla="*/ 58107 h 223487"/>
              <a:gd name="connsiteX21" fmla="*/ 265859 w 541949"/>
              <a:gd name="connsiteY21" fmla="*/ 44698 h 223487"/>
              <a:gd name="connsiteX22" fmla="*/ 259473 w 541949"/>
              <a:gd name="connsiteY22" fmla="*/ 26180 h 223487"/>
              <a:gd name="connsiteX23" fmla="*/ 256919 w 541949"/>
              <a:gd name="connsiteY23" fmla="*/ 21072 h 223487"/>
              <a:gd name="connsiteX24" fmla="*/ 217968 w 541949"/>
              <a:gd name="connsiteY24" fmla="*/ 639 h 223487"/>
              <a:gd name="connsiteX25" fmla="*/ 206475 w 541949"/>
              <a:gd name="connsiteY25" fmla="*/ 0 h 223487"/>
              <a:gd name="connsiteX26" fmla="*/ 195620 w 541949"/>
              <a:gd name="connsiteY26" fmla="*/ 639 h 223487"/>
              <a:gd name="connsiteX27" fmla="*/ 156669 w 541949"/>
              <a:gd name="connsiteY27" fmla="*/ 21072 h 223487"/>
              <a:gd name="connsiteX28" fmla="*/ 154115 w 541949"/>
              <a:gd name="connsiteY28" fmla="*/ 26180 h 223487"/>
              <a:gd name="connsiteX29" fmla="*/ 147729 w 541949"/>
              <a:gd name="connsiteY29" fmla="*/ 44698 h 223487"/>
              <a:gd name="connsiteX30" fmla="*/ 143260 w 541949"/>
              <a:gd name="connsiteY30" fmla="*/ 58107 h 223487"/>
              <a:gd name="connsiteX31" fmla="*/ 138151 w 541949"/>
              <a:gd name="connsiteY31" fmla="*/ 44698 h 223487"/>
              <a:gd name="connsiteX32" fmla="*/ 131766 w 541949"/>
              <a:gd name="connsiteY32" fmla="*/ 26180 h 223487"/>
              <a:gd name="connsiteX33" fmla="*/ 129212 w 541949"/>
              <a:gd name="connsiteY33" fmla="*/ 21072 h 223487"/>
              <a:gd name="connsiteX34" fmla="*/ 90261 w 541949"/>
              <a:gd name="connsiteY34" fmla="*/ 639 h 223487"/>
              <a:gd name="connsiteX35" fmla="*/ 78767 w 541949"/>
              <a:gd name="connsiteY35" fmla="*/ 0 h 223487"/>
              <a:gd name="connsiteX36" fmla="*/ 67912 w 541949"/>
              <a:gd name="connsiteY36" fmla="*/ 639 h 223487"/>
              <a:gd name="connsiteX37" fmla="*/ 28962 w 541949"/>
              <a:gd name="connsiteY37" fmla="*/ 21072 h 223487"/>
              <a:gd name="connsiteX38" fmla="*/ 26407 w 541949"/>
              <a:gd name="connsiteY38" fmla="*/ 26180 h 223487"/>
              <a:gd name="connsiteX39" fmla="*/ 20022 w 541949"/>
              <a:gd name="connsiteY39" fmla="*/ 44698 h 223487"/>
              <a:gd name="connsiteX40" fmla="*/ 866 w 541949"/>
              <a:gd name="connsiteY40" fmla="*/ 102804 h 223487"/>
              <a:gd name="connsiteX41" fmla="*/ 9167 w 541949"/>
              <a:gd name="connsiteY41" fmla="*/ 123238 h 223487"/>
              <a:gd name="connsiteX42" fmla="*/ 16191 w 541949"/>
              <a:gd name="connsiteY42" fmla="*/ 124515 h 223487"/>
              <a:gd name="connsiteX43" fmla="*/ 31516 w 541949"/>
              <a:gd name="connsiteY43" fmla="*/ 113659 h 223487"/>
              <a:gd name="connsiteX44" fmla="*/ 41732 w 541949"/>
              <a:gd name="connsiteY44" fmla="*/ 82371 h 223487"/>
              <a:gd name="connsiteX45" fmla="*/ 41732 w 541949"/>
              <a:gd name="connsiteY45" fmla="*/ 114298 h 223487"/>
              <a:gd name="connsiteX46" fmla="*/ 22576 w 541949"/>
              <a:gd name="connsiteY46" fmla="*/ 165381 h 223487"/>
              <a:gd name="connsiteX47" fmla="*/ 41732 w 541949"/>
              <a:gd name="connsiteY47" fmla="*/ 165381 h 223487"/>
              <a:gd name="connsiteX48" fmla="*/ 41732 w 541949"/>
              <a:gd name="connsiteY48" fmla="*/ 222849 h 223487"/>
              <a:gd name="connsiteX49" fmla="*/ 73659 w 541949"/>
              <a:gd name="connsiteY49" fmla="*/ 222849 h 223487"/>
              <a:gd name="connsiteX50" fmla="*/ 73659 w 541949"/>
              <a:gd name="connsiteY50" fmla="*/ 165381 h 223487"/>
              <a:gd name="connsiteX51" fmla="*/ 86430 w 541949"/>
              <a:gd name="connsiteY51" fmla="*/ 165381 h 223487"/>
              <a:gd name="connsiteX52" fmla="*/ 86430 w 541949"/>
              <a:gd name="connsiteY52" fmla="*/ 222849 h 223487"/>
              <a:gd name="connsiteX53" fmla="*/ 118357 w 541949"/>
              <a:gd name="connsiteY53" fmla="*/ 222849 h 223487"/>
              <a:gd name="connsiteX54" fmla="*/ 118357 w 541949"/>
              <a:gd name="connsiteY54" fmla="*/ 165381 h 223487"/>
              <a:gd name="connsiteX55" fmla="*/ 137513 w 541949"/>
              <a:gd name="connsiteY55" fmla="*/ 165381 h 223487"/>
              <a:gd name="connsiteX56" fmla="*/ 118357 w 541949"/>
              <a:gd name="connsiteY56" fmla="*/ 113021 h 223487"/>
              <a:gd name="connsiteX57" fmla="*/ 118357 w 541949"/>
              <a:gd name="connsiteY57" fmla="*/ 81733 h 223487"/>
              <a:gd name="connsiteX58" fmla="*/ 128573 w 541949"/>
              <a:gd name="connsiteY58" fmla="*/ 113021 h 223487"/>
              <a:gd name="connsiteX59" fmla="*/ 143898 w 541949"/>
              <a:gd name="connsiteY59" fmla="*/ 123876 h 223487"/>
              <a:gd name="connsiteX60" fmla="*/ 143898 w 541949"/>
              <a:gd name="connsiteY60" fmla="*/ 123876 h 223487"/>
              <a:gd name="connsiteX61" fmla="*/ 143898 w 541949"/>
              <a:gd name="connsiteY61" fmla="*/ 123876 h 223487"/>
              <a:gd name="connsiteX62" fmla="*/ 143898 w 541949"/>
              <a:gd name="connsiteY62" fmla="*/ 123876 h 223487"/>
              <a:gd name="connsiteX63" fmla="*/ 143898 w 541949"/>
              <a:gd name="connsiteY63" fmla="*/ 123876 h 223487"/>
              <a:gd name="connsiteX64" fmla="*/ 159223 w 541949"/>
              <a:gd name="connsiteY64" fmla="*/ 113021 h 223487"/>
              <a:gd name="connsiteX65" fmla="*/ 169440 w 541949"/>
              <a:gd name="connsiteY65" fmla="*/ 81733 h 223487"/>
              <a:gd name="connsiteX66" fmla="*/ 169440 w 541949"/>
              <a:gd name="connsiteY66" fmla="*/ 223488 h 223487"/>
              <a:gd name="connsiteX67" fmla="*/ 201366 w 541949"/>
              <a:gd name="connsiteY67" fmla="*/ 223488 h 223487"/>
              <a:gd name="connsiteX68" fmla="*/ 201366 w 541949"/>
              <a:gd name="connsiteY68" fmla="*/ 127707 h 223487"/>
              <a:gd name="connsiteX69" fmla="*/ 214137 w 541949"/>
              <a:gd name="connsiteY69" fmla="*/ 127707 h 223487"/>
              <a:gd name="connsiteX70" fmla="*/ 214137 w 541949"/>
              <a:gd name="connsiteY70" fmla="*/ 223488 h 223487"/>
              <a:gd name="connsiteX71" fmla="*/ 246064 w 541949"/>
              <a:gd name="connsiteY71" fmla="*/ 223488 h 223487"/>
              <a:gd name="connsiteX72" fmla="*/ 246064 w 541949"/>
              <a:gd name="connsiteY72" fmla="*/ 82371 h 223487"/>
              <a:gd name="connsiteX73" fmla="*/ 256281 w 541949"/>
              <a:gd name="connsiteY73" fmla="*/ 113659 h 223487"/>
              <a:gd name="connsiteX74" fmla="*/ 271605 w 541949"/>
              <a:gd name="connsiteY74" fmla="*/ 124515 h 223487"/>
              <a:gd name="connsiteX75" fmla="*/ 271605 w 541949"/>
              <a:gd name="connsiteY75" fmla="*/ 124515 h 223487"/>
              <a:gd name="connsiteX76" fmla="*/ 271605 w 541949"/>
              <a:gd name="connsiteY76" fmla="*/ 124515 h 223487"/>
              <a:gd name="connsiteX77" fmla="*/ 286930 w 541949"/>
              <a:gd name="connsiteY77" fmla="*/ 113659 h 223487"/>
              <a:gd name="connsiteX78" fmla="*/ 297147 w 541949"/>
              <a:gd name="connsiteY78" fmla="*/ 82371 h 223487"/>
              <a:gd name="connsiteX79" fmla="*/ 297147 w 541949"/>
              <a:gd name="connsiteY79" fmla="*/ 113659 h 223487"/>
              <a:gd name="connsiteX80" fmla="*/ 277991 w 541949"/>
              <a:gd name="connsiteY80" fmla="*/ 166019 h 223487"/>
              <a:gd name="connsiteX81" fmla="*/ 297147 w 541949"/>
              <a:gd name="connsiteY81" fmla="*/ 166019 h 223487"/>
              <a:gd name="connsiteX82" fmla="*/ 297147 w 541949"/>
              <a:gd name="connsiteY82" fmla="*/ 223488 h 223487"/>
              <a:gd name="connsiteX83" fmla="*/ 329074 w 541949"/>
              <a:gd name="connsiteY83" fmla="*/ 223488 h 223487"/>
              <a:gd name="connsiteX84" fmla="*/ 329074 w 541949"/>
              <a:gd name="connsiteY84" fmla="*/ 166019 h 223487"/>
              <a:gd name="connsiteX85" fmla="*/ 341844 w 541949"/>
              <a:gd name="connsiteY85" fmla="*/ 166019 h 223487"/>
              <a:gd name="connsiteX86" fmla="*/ 341844 w 541949"/>
              <a:gd name="connsiteY86" fmla="*/ 223488 h 223487"/>
              <a:gd name="connsiteX87" fmla="*/ 373771 w 541949"/>
              <a:gd name="connsiteY87" fmla="*/ 223488 h 223487"/>
              <a:gd name="connsiteX88" fmla="*/ 373771 w 541949"/>
              <a:gd name="connsiteY88" fmla="*/ 166019 h 223487"/>
              <a:gd name="connsiteX89" fmla="*/ 392927 w 541949"/>
              <a:gd name="connsiteY89" fmla="*/ 166019 h 223487"/>
              <a:gd name="connsiteX90" fmla="*/ 373771 w 541949"/>
              <a:gd name="connsiteY90" fmla="*/ 114937 h 223487"/>
              <a:gd name="connsiteX91" fmla="*/ 373771 w 541949"/>
              <a:gd name="connsiteY91" fmla="*/ 83010 h 223487"/>
              <a:gd name="connsiteX92" fmla="*/ 383988 w 541949"/>
              <a:gd name="connsiteY92" fmla="*/ 114298 h 223487"/>
              <a:gd name="connsiteX93" fmla="*/ 399313 w 541949"/>
              <a:gd name="connsiteY93" fmla="*/ 125153 h 223487"/>
              <a:gd name="connsiteX94" fmla="*/ 399313 w 541949"/>
              <a:gd name="connsiteY94" fmla="*/ 125153 h 223487"/>
              <a:gd name="connsiteX95" fmla="*/ 399313 w 541949"/>
              <a:gd name="connsiteY95" fmla="*/ 125153 h 223487"/>
              <a:gd name="connsiteX96" fmla="*/ 399313 w 541949"/>
              <a:gd name="connsiteY96" fmla="*/ 125153 h 223487"/>
              <a:gd name="connsiteX97" fmla="*/ 399313 w 541949"/>
              <a:gd name="connsiteY97" fmla="*/ 125153 h 223487"/>
              <a:gd name="connsiteX98" fmla="*/ 414638 w 541949"/>
              <a:gd name="connsiteY98" fmla="*/ 114298 h 223487"/>
              <a:gd name="connsiteX99" fmla="*/ 424854 w 541949"/>
              <a:gd name="connsiteY99" fmla="*/ 83010 h 223487"/>
              <a:gd name="connsiteX100" fmla="*/ 424854 w 541949"/>
              <a:gd name="connsiteY100" fmla="*/ 223488 h 223487"/>
              <a:gd name="connsiteX101" fmla="*/ 456781 w 541949"/>
              <a:gd name="connsiteY101" fmla="*/ 223488 h 223487"/>
              <a:gd name="connsiteX102" fmla="*/ 456781 w 541949"/>
              <a:gd name="connsiteY102" fmla="*/ 127707 h 223487"/>
              <a:gd name="connsiteX103" fmla="*/ 469552 w 541949"/>
              <a:gd name="connsiteY103" fmla="*/ 127707 h 223487"/>
              <a:gd name="connsiteX104" fmla="*/ 469552 w 541949"/>
              <a:gd name="connsiteY104" fmla="*/ 223488 h 223487"/>
              <a:gd name="connsiteX105" fmla="*/ 501479 w 541949"/>
              <a:gd name="connsiteY105" fmla="*/ 223488 h 223487"/>
              <a:gd name="connsiteX106" fmla="*/ 501479 w 541949"/>
              <a:gd name="connsiteY106" fmla="*/ 82371 h 223487"/>
              <a:gd name="connsiteX107" fmla="*/ 511695 w 541949"/>
              <a:gd name="connsiteY107" fmla="*/ 113659 h 223487"/>
              <a:gd name="connsiteX108" fmla="*/ 527020 w 541949"/>
              <a:gd name="connsiteY108" fmla="*/ 124515 h 223487"/>
              <a:gd name="connsiteX109" fmla="*/ 534044 w 541949"/>
              <a:gd name="connsiteY109" fmla="*/ 123238 h 223487"/>
              <a:gd name="connsiteX110" fmla="*/ 541068 w 541949"/>
              <a:gd name="connsiteY110" fmla="*/ 102804 h 22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41949" h="223487">
                <a:moveTo>
                  <a:pt x="541068" y="102804"/>
                </a:moveTo>
                <a:lnTo>
                  <a:pt x="521912" y="44698"/>
                </a:lnTo>
                <a:lnTo>
                  <a:pt x="515526" y="26180"/>
                </a:lnTo>
                <a:cubicBezTo>
                  <a:pt x="514888" y="24264"/>
                  <a:pt x="514249" y="22987"/>
                  <a:pt x="512972" y="21072"/>
                </a:cubicBezTo>
                <a:cubicBezTo>
                  <a:pt x="502756" y="10217"/>
                  <a:pt x="489346" y="3193"/>
                  <a:pt x="474021" y="639"/>
                </a:cubicBezTo>
                <a:cubicBezTo>
                  <a:pt x="469552" y="0"/>
                  <a:pt x="465720" y="0"/>
                  <a:pt x="461889" y="0"/>
                </a:cubicBezTo>
                <a:cubicBezTo>
                  <a:pt x="458058" y="0"/>
                  <a:pt x="454227" y="0"/>
                  <a:pt x="451034" y="639"/>
                </a:cubicBezTo>
                <a:cubicBezTo>
                  <a:pt x="435709" y="3193"/>
                  <a:pt x="422300" y="10217"/>
                  <a:pt x="412083" y="21072"/>
                </a:cubicBezTo>
                <a:cubicBezTo>
                  <a:pt x="410806" y="22349"/>
                  <a:pt x="409529" y="24264"/>
                  <a:pt x="409529" y="26180"/>
                </a:cubicBezTo>
                <a:lnTo>
                  <a:pt x="403144" y="44698"/>
                </a:lnTo>
                <a:lnTo>
                  <a:pt x="398674" y="58107"/>
                </a:lnTo>
                <a:lnTo>
                  <a:pt x="393566" y="44698"/>
                </a:lnTo>
                <a:lnTo>
                  <a:pt x="387181" y="26180"/>
                </a:lnTo>
                <a:cubicBezTo>
                  <a:pt x="386542" y="24264"/>
                  <a:pt x="385903" y="22987"/>
                  <a:pt x="384626" y="21072"/>
                </a:cubicBezTo>
                <a:cubicBezTo>
                  <a:pt x="374410" y="10217"/>
                  <a:pt x="361001" y="3193"/>
                  <a:pt x="345676" y="639"/>
                </a:cubicBezTo>
                <a:cubicBezTo>
                  <a:pt x="341844" y="0"/>
                  <a:pt x="338013" y="0"/>
                  <a:pt x="334182" y="0"/>
                </a:cubicBezTo>
                <a:cubicBezTo>
                  <a:pt x="330351" y="0"/>
                  <a:pt x="326520" y="0"/>
                  <a:pt x="323327" y="639"/>
                </a:cubicBezTo>
                <a:cubicBezTo>
                  <a:pt x="308002" y="3193"/>
                  <a:pt x="294593" y="10217"/>
                  <a:pt x="284376" y="21072"/>
                </a:cubicBezTo>
                <a:cubicBezTo>
                  <a:pt x="283099" y="22349"/>
                  <a:pt x="281822" y="24264"/>
                  <a:pt x="281822" y="26180"/>
                </a:cubicBezTo>
                <a:lnTo>
                  <a:pt x="275437" y="44698"/>
                </a:lnTo>
                <a:lnTo>
                  <a:pt x="270967" y="58107"/>
                </a:lnTo>
                <a:lnTo>
                  <a:pt x="265859" y="44698"/>
                </a:lnTo>
                <a:lnTo>
                  <a:pt x="259473" y="26180"/>
                </a:lnTo>
                <a:cubicBezTo>
                  <a:pt x="258835" y="24264"/>
                  <a:pt x="258196" y="22987"/>
                  <a:pt x="256919" y="21072"/>
                </a:cubicBezTo>
                <a:cubicBezTo>
                  <a:pt x="246702" y="10217"/>
                  <a:pt x="233293" y="3193"/>
                  <a:pt x="217968" y="639"/>
                </a:cubicBezTo>
                <a:cubicBezTo>
                  <a:pt x="214137" y="0"/>
                  <a:pt x="210306" y="0"/>
                  <a:pt x="206475" y="0"/>
                </a:cubicBezTo>
                <a:cubicBezTo>
                  <a:pt x="202643" y="0"/>
                  <a:pt x="198812" y="0"/>
                  <a:pt x="195620" y="639"/>
                </a:cubicBezTo>
                <a:cubicBezTo>
                  <a:pt x="180295" y="3193"/>
                  <a:pt x="166885" y="10217"/>
                  <a:pt x="156669" y="21072"/>
                </a:cubicBezTo>
                <a:cubicBezTo>
                  <a:pt x="155392" y="22349"/>
                  <a:pt x="154115" y="24264"/>
                  <a:pt x="154115" y="26180"/>
                </a:cubicBezTo>
                <a:lnTo>
                  <a:pt x="147729" y="44698"/>
                </a:lnTo>
                <a:lnTo>
                  <a:pt x="143260" y="58107"/>
                </a:lnTo>
                <a:lnTo>
                  <a:pt x="138151" y="44698"/>
                </a:lnTo>
                <a:lnTo>
                  <a:pt x="131766" y="26180"/>
                </a:lnTo>
                <a:cubicBezTo>
                  <a:pt x="131127" y="24264"/>
                  <a:pt x="130489" y="22987"/>
                  <a:pt x="129212" y="21072"/>
                </a:cubicBezTo>
                <a:cubicBezTo>
                  <a:pt x="118995" y="10217"/>
                  <a:pt x="105586" y="3193"/>
                  <a:pt x="90261" y="639"/>
                </a:cubicBezTo>
                <a:cubicBezTo>
                  <a:pt x="85791" y="0"/>
                  <a:pt x="82599" y="0"/>
                  <a:pt x="78767" y="0"/>
                </a:cubicBezTo>
                <a:cubicBezTo>
                  <a:pt x="74936" y="0"/>
                  <a:pt x="71105" y="0"/>
                  <a:pt x="67912" y="639"/>
                </a:cubicBezTo>
                <a:cubicBezTo>
                  <a:pt x="52587" y="3193"/>
                  <a:pt x="39178" y="10217"/>
                  <a:pt x="28962" y="21072"/>
                </a:cubicBezTo>
                <a:cubicBezTo>
                  <a:pt x="27684" y="22349"/>
                  <a:pt x="26407" y="24264"/>
                  <a:pt x="26407" y="26180"/>
                </a:cubicBezTo>
                <a:lnTo>
                  <a:pt x="20022" y="44698"/>
                </a:lnTo>
                <a:lnTo>
                  <a:pt x="866" y="102804"/>
                </a:lnTo>
                <a:cubicBezTo>
                  <a:pt x="-1688" y="110467"/>
                  <a:pt x="1504" y="119406"/>
                  <a:pt x="9167" y="123238"/>
                </a:cubicBezTo>
                <a:cubicBezTo>
                  <a:pt x="11721" y="124515"/>
                  <a:pt x="13637" y="124515"/>
                  <a:pt x="16191" y="124515"/>
                </a:cubicBezTo>
                <a:cubicBezTo>
                  <a:pt x="22576" y="124515"/>
                  <a:pt x="28962" y="120045"/>
                  <a:pt x="31516" y="113659"/>
                </a:cubicBezTo>
                <a:lnTo>
                  <a:pt x="41732" y="82371"/>
                </a:lnTo>
                <a:lnTo>
                  <a:pt x="41732" y="114298"/>
                </a:lnTo>
                <a:lnTo>
                  <a:pt x="22576" y="165381"/>
                </a:lnTo>
                <a:lnTo>
                  <a:pt x="41732" y="165381"/>
                </a:lnTo>
                <a:lnTo>
                  <a:pt x="41732" y="222849"/>
                </a:lnTo>
                <a:lnTo>
                  <a:pt x="73659" y="222849"/>
                </a:lnTo>
                <a:lnTo>
                  <a:pt x="73659" y="165381"/>
                </a:lnTo>
                <a:lnTo>
                  <a:pt x="86430" y="165381"/>
                </a:lnTo>
                <a:lnTo>
                  <a:pt x="86430" y="222849"/>
                </a:lnTo>
                <a:lnTo>
                  <a:pt x="118357" y="222849"/>
                </a:lnTo>
                <a:lnTo>
                  <a:pt x="118357" y="165381"/>
                </a:lnTo>
                <a:lnTo>
                  <a:pt x="137513" y="165381"/>
                </a:lnTo>
                <a:lnTo>
                  <a:pt x="118357" y="113021"/>
                </a:lnTo>
                <a:lnTo>
                  <a:pt x="118357" y="81733"/>
                </a:lnTo>
                <a:lnTo>
                  <a:pt x="128573" y="113021"/>
                </a:lnTo>
                <a:cubicBezTo>
                  <a:pt x="130489" y="119406"/>
                  <a:pt x="136874" y="123876"/>
                  <a:pt x="143898" y="123876"/>
                </a:cubicBezTo>
                <a:cubicBezTo>
                  <a:pt x="143898" y="123876"/>
                  <a:pt x="143898" y="123876"/>
                  <a:pt x="143898" y="123876"/>
                </a:cubicBezTo>
                <a:cubicBezTo>
                  <a:pt x="143898" y="123876"/>
                  <a:pt x="143898" y="123876"/>
                  <a:pt x="143898" y="123876"/>
                </a:cubicBezTo>
                <a:lnTo>
                  <a:pt x="143898" y="123876"/>
                </a:lnTo>
                <a:lnTo>
                  <a:pt x="143898" y="123876"/>
                </a:lnTo>
                <a:cubicBezTo>
                  <a:pt x="150283" y="123876"/>
                  <a:pt x="156669" y="119406"/>
                  <a:pt x="159223" y="113021"/>
                </a:cubicBezTo>
                <a:lnTo>
                  <a:pt x="169440" y="81733"/>
                </a:lnTo>
                <a:lnTo>
                  <a:pt x="169440" y="223488"/>
                </a:lnTo>
                <a:lnTo>
                  <a:pt x="201366" y="223488"/>
                </a:lnTo>
                <a:lnTo>
                  <a:pt x="201366" y="127707"/>
                </a:lnTo>
                <a:lnTo>
                  <a:pt x="214137" y="127707"/>
                </a:lnTo>
                <a:lnTo>
                  <a:pt x="214137" y="223488"/>
                </a:lnTo>
                <a:lnTo>
                  <a:pt x="246064" y="223488"/>
                </a:lnTo>
                <a:lnTo>
                  <a:pt x="246064" y="82371"/>
                </a:lnTo>
                <a:lnTo>
                  <a:pt x="256281" y="113659"/>
                </a:lnTo>
                <a:cubicBezTo>
                  <a:pt x="258835" y="120683"/>
                  <a:pt x="264582" y="124515"/>
                  <a:pt x="271605" y="124515"/>
                </a:cubicBezTo>
                <a:lnTo>
                  <a:pt x="271605" y="124515"/>
                </a:lnTo>
                <a:cubicBezTo>
                  <a:pt x="271605" y="124515"/>
                  <a:pt x="271605" y="124515"/>
                  <a:pt x="271605" y="124515"/>
                </a:cubicBezTo>
                <a:cubicBezTo>
                  <a:pt x="277991" y="124515"/>
                  <a:pt x="284376" y="120045"/>
                  <a:pt x="286930" y="113659"/>
                </a:cubicBezTo>
                <a:lnTo>
                  <a:pt x="297147" y="82371"/>
                </a:lnTo>
                <a:lnTo>
                  <a:pt x="297147" y="113659"/>
                </a:lnTo>
                <a:lnTo>
                  <a:pt x="277991" y="166019"/>
                </a:lnTo>
                <a:lnTo>
                  <a:pt x="297147" y="166019"/>
                </a:lnTo>
                <a:lnTo>
                  <a:pt x="297147" y="223488"/>
                </a:lnTo>
                <a:lnTo>
                  <a:pt x="329074" y="223488"/>
                </a:lnTo>
                <a:lnTo>
                  <a:pt x="329074" y="166019"/>
                </a:lnTo>
                <a:lnTo>
                  <a:pt x="341844" y="166019"/>
                </a:lnTo>
                <a:lnTo>
                  <a:pt x="341844" y="223488"/>
                </a:lnTo>
                <a:lnTo>
                  <a:pt x="373771" y="223488"/>
                </a:lnTo>
                <a:lnTo>
                  <a:pt x="373771" y="166019"/>
                </a:lnTo>
                <a:lnTo>
                  <a:pt x="392927" y="166019"/>
                </a:lnTo>
                <a:lnTo>
                  <a:pt x="373771" y="114937"/>
                </a:lnTo>
                <a:lnTo>
                  <a:pt x="373771" y="83010"/>
                </a:lnTo>
                <a:lnTo>
                  <a:pt x="383988" y="114298"/>
                </a:lnTo>
                <a:cubicBezTo>
                  <a:pt x="385903" y="120683"/>
                  <a:pt x="392289" y="125153"/>
                  <a:pt x="399313" y="125153"/>
                </a:cubicBezTo>
                <a:cubicBezTo>
                  <a:pt x="399313" y="125153"/>
                  <a:pt x="399313" y="125153"/>
                  <a:pt x="399313" y="125153"/>
                </a:cubicBezTo>
                <a:cubicBezTo>
                  <a:pt x="399313" y="125153"/>
                  <a:pt x="399313" y="125153"/>
                  <a:pt x="399313" y="125153"/>
                </a:cubicBezTo>
                <a:cubicBezTo>
                  <a:pt x="399313" y="125153"/>
                  <a:pt x="399313" y="125153"/>
                  <a:pt x="399313" y="125153"/>
                </a:cubicBezTo>
                <a:cubicBezTo>
                  <a:pt x="399313" y="125153"/>
                  <a:pt x="399313" y="125153"/>
                  <a:pt x="399313" y="125153"/>
                </a:cubicBezTo>
                <a:cubicBezTo>
                  <a:pt x="405698" y="125153"/>
                  <a:pt x="412083" y="120683"/>
                  <a:pt x="414638" y="114298"/>
                </a:cubicBezTo>
                <a:lnTo>
                  <a:pt x="424854" y="83010"/>
                </a:lnTo>
                <a:lnTo>
                  <a:pt x="424854" y="223488"/>
                </a:lnTo>
                <a:lnTo>
                  <a:pt x="456781" y="223488"/>
                </a:lnTo>
                <a:lnTo>
                  <a:pt x="456781" y="127707"/>
                </a:lnTo>
                <a:lnTo>
                  <a:pt x="469552" y="127707"/>
                </a:lnTo>
                <a:lnTo>
                  <a:pt x="469552" y="223488"/>
                </a:lnTo>
                <a:lnTo>
                  <a:pt x="501479" y="223488"/>
                </a:lnTo>
                <a:lnTo>
                  <a:pt x="501479" y="82371"/>
                </a:lnTo>
                <a:lnTo>
                  <a:pt x="511695" y="113659"/>
                </a:lnTo>
                <a:cubicBezTo>
                  <a:pt x="513611" y="120045"/>
                  <a:pt x="519996" y="124515"/>
                  <a:pt x="527020" y="124515"/>
                </a:cubicBezTo>
                <a:cubicBezTo>
                  <a:pt x="529574" y="124515"/>
                  <a:pt x="531490" y="123876"/>
                  <a:pt x="534044" y="123238"/>
                </a:cubicBezTo>
                <a:cubicBezTo>
                  <a:pt x="540429" y="119406"/>
                  <a:pt x="543622" y="110467"/>
                  <a:pt x="541068" y="102804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图形 44" descr="孩子 纯色填充">
            <a:extLst>
              <a:ext uri="{FF2B5EF4-FFF2-40B4-BE49-F238E27FC236}">
                <a16:creationId xmlns:a16="http://schemas.microsoft.com/office/drawing/2014/main" id="{BE6BE6A6-FD73-4BFA-A782-30A3C905A1FE}"/>
              </a:ext>
            </a:extLst>
          </p:cNvPr>
          <p:cNvSpPr/>
          <p:nvPr/>
        </p:nvSpPr>
        <p:spPr>
          <a:xfrm>
            <a:off x="3416258" y="3214440"/>
            <a:ext cx="76624" cy="76624"/>
          </a:xfrm>
          <a:custGeom>
            <a:avLst/>
            <a:gdLst>
              <a:gd name="connsiteX0" fmla="*/ 76624 w 76624"/>
              <a:gd name="connsiteY0" fmla="*/ 38312 h 76624"/>
              <a:gd name="connsiteX1" fmla="*/ 38312 w 76624"/>
              <a:gd name="connsiteY1" fmla="*/ 76624 h 76624"/>
              <a:gd name="connsiteX2" fmla="*/ 0 w 76624"/>
              <a:gd name="connsiteY2" fmla="*/ 38312 h 76624"/>
              <a:gd name="connsiteX3" fmla="*/ 38312 w 76624"/>
              <a:gd name="connsiteY3" fmla="*/ 0 h 76624"/>
              <a:gd name="connsiteX4" fmla="*/ 76624 w 76624"/>
              <a:gd name="connsiteY4" fmla="*/ 38312 h 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4" h="76624">
                <a:moveTo>
                  <a:pt x="76624" y="38312"/>
                </a:moveTo>
                <a:cubicBezTo>
                  <a:pt x="76624" y="59471"/>
                  <a:pt x="59471" y="76624"/>
                  <a:pt x="38312" y="76624"/>
                </a:cubicBezTo>
                <a:cubicBezTo>
                  <a:pt x="17153" y="76624"/>
                  <a:pt x="0" y="59471"/>
                  <a:pt x="0" y="38312"/>
                </a:cubicBezTo>
                <a:cubicBezTo>
                  <a:pt x="0" y="17153"/>
                  <a:pt x="17153" y="0"/>
                  <a:pt x="38312" y="0"/>
                </a:cubicBezTo>
                <a:cubicBezTo>
                  <a:pt x="59471" y="0"/>
                  <a:pt x="76624" y="17153"/>
                  <a:pt x="76624" y="38312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图形 44" descr="孩子 纯色填充">
            <a:extLst>
              <a:ext uri="{FF2B5EF4-FFF2-40B4-BE49-F238E27FC236}">
                <a16:creationId xmlns:a16="http://schemas.microsoft.com/office/drawing/2014/main" id="{24F2BF1B-3A4B-451D-99F4-A1D13A5823C6}"/>
              </a:ext>
            </a:extLst>
          </p:cNvPr>
          <p:cNvSpPr/>
          <p:nvPr/>
        </p:nvSpPr>
        <p:spPr>
          <a:xfrm>
            <a:off x="3671672" y="3214440"/>
            <a:ext cx="76624" cy="76624"/>
          </a:xfrm>
          <a:custGeom>
            <a:avLst/>
            <a:gdLst>
              <a:gd name="connsiteX0" fmla="*/ 76624 w 76624"/>
              <a:gd name="connsiteY0" fmla="*/ 38312 h 76624"/>
              <a:gd name="connsiteX1" fmla="*/ 38312 w 76624"/>
              <a:gd name="connsiteY1" fmla="*/ 76624 h 76624"/>
              <a:gd name="connsiteX2" fmla="*/ 0 w 76624"/>
              <a:gd name="connsiteY2" fmla="*/ 38312 h 76624"/>
              <a:gd name="connsiteX3" fmla="*/ 38312 w 76624"/>
              <a:gd name="connsiteY3" fmla="*/ 0 h 76624"/>
              <a:gd name="connsiteX4" fmla="*/ 76624 w 76624"/>
              <a:gd name="connsiteY4" fmla="*/ 38312 h 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4" h="76624">
                <a:moveTo>
                  <a:pt x="76624" y="38312"/>
                </a:moveTo>
                <a:cubicBezTo>
                  <a:pt x="76624" y="59471"/>
                  <a:pt x="59471" y="76624"/>
                  <a:pt x="38312" y="76624"/>
                </a:cubicBezTo>
                <a:cubicBezTo>
                  <a:pt x="17153" y="76624"/>
                  <a:pt x="0" y="59471"/>
                  <a:pt x="0" y="38312"/>
                </a:cubicBezTo>
                <a:cubicBezTo>
                  <a:pt x="0" y="17153"/>
                  <a:pt x="17153" y="0"/>
                  <a:pt x="38312" y="0"/>
                </a:cubicBezTo>
                <a:cubicBezTo>
                  <a:pt x="59471" y="0"/>
                  <a:pt x="76624" y="17153"/>
                  <a:pt x="76624" y="38312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图形 44" descr="孩子 纯色填充">
            <a:extLst>
              <a:ext uri="{FF2B5EF4-FFF2-40B4-BE49-F238E27FC236}">
                <a16:creationId xmlns:a16="http://schemas.microsoft.com/office/drawing/2014/main" id="{B0A1D1C5-E090-4E17-BFC0-E175344710B4}"/>
              </a:ext>
            </a:extLst>
          </p:cNvPr>
          <p:cNvSpPr/>
          <p:nvPr/>
        </p:nvSpPr>
        <p:spPr>
          <a:xfrm>
            <a:off x="3543965" y="3214440"/>
            <a:ext cx="76624" cy="76624"/>
          </a:xfrm>
          <a:custGeom>
            <a:avLst/>
            <a:gdLst>
              <a:gd name="connsiteX0" fmla="*/ 76624 w 76624"/>
              <a:gd name="connsiteY0" fmla="*/ 38312 h 76624"/>
              <a:gd name="connsiteX1" fmla="*/ 38312 w 76624"/>
              <a:gd name="connsiteY1" fmla="*/ 76624 h 76624"/>
              <a:gd name="connsiteX2" fmla="*/ 0 w 76624"/>
              <a:gd name="connsiteY2" fmla="*/ 38312 h 76624"/>
              <a:gd name="connsiteX3" fmla="*/ 38312 w 76624"/>
              <a:gd name="connsiteY3" fmla="*/ 0 h 76624"/>
              <a:gd name="connsiteX4" fmla="*/ 76624 w 76624"/>
              <a:gd name="connsiteY4" fmla="*/ 38312 h 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24" h="76624">
                <a:moveTo>
                  <a:pt x="76624" y="38312"/>
                </a:moveTo>
                <a:cubicBezTo>
                  <a:pt x="76624" y="59471"/>
                  <a:pt x="59471" y="76624"/>
                  <a:pt x="38312" y="76624"/>
                </a:cubicBezTo>
                <a:cubicBezTo>
                  <a:pt x="17153" y="76624"/>
                  <a:pt x="0" y="59471"/>
                  <a:pt x="0" y="38312"/>
                </a:cubicBezTo>
                <a:cubicBezTo>
                  <a:pt x="0" y="17153"/>
                  <a:pt x="17153" y="0"/>
                  <a:pt x="38312" y="0"/>
                </a:cubicBezTo>
                <a:cubicBezTo>
                  <a:pt x="59471" y="0"/>
                  <a:pt x="76624" y="17153"/>
                  <a:pt x="76624" y="38312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图形 53" descr="维恩图 纯色填充">
            <a:extLst>
              <a:ext uri="{FF2B5EF4-FFF2-40B4-BE49-F238E27FC236}">
                <a16:creationId xmlns:a16="http://schemas.microsoft.com/office/drawing/2014/main" id="{B9F4164B-0B35-4158-9027-9C809715BE2C}"/>
              </a:ext>
            </a:extLst>
          </p:cNvPr>
          <p:cNvSpPr/>
          <p:nvPr/>
        </p:nvSpPr>
        <p:spPr>
          <a:xfrm>
            <a:off x="1856827" y="3133876"/>
            <a:ext cx="261799" cy="167424"/>
          </a:xfrm>
          <a:custGeom>
            <a:avLst/>
            <a:gdLst>
              <a:gd name="connsiteX0" fmla="*/ 1596 w 261799"/>
              <a:gd name="connsiteY0" fmla="*/ 150056 h 167424"/>
              <a:gd name="connsiteX1" fmla="*/ 130900 w 261799"/>
              <a:gd name="connsiteY1" fmla="*/ 167424 h 167424"/>
              <a:gd name="connsiteX2" fmla="*/ 260204 w 261799"/>
              <a:gd name="connsiteY2" fmla="*/ 150056 h 167424"/>
              <a:gd name="connsiteX3" fmla="*/ 261800 w 261799"/>
              <a:gd name="connsiteY3" fmla="*/ 130900 h 167424"/>
              <a:gd name="connsiteX4" fmla="*/ 130900 w 261799"/>
              <a:gd name="connsiteY4" fmla="*/ 0 h 167424"/>
              <a:gd name="connsiteX5" fmla="*/ 0 w 261799"/>
              <a:gd name="connsiteY5" fmla="*/ 130900 h 167424"/>
              <a:gd name="connsiteX6" fmla="*/ 1596 w 261799"/>
              <a:gd name="connsiteY6" fmla="*/ 150056 h 16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799" h="167424">
                <a:moveTo>
                  <a:pt x="1596" y="150056"/>
                </a:moveTo>
                <a:cubicBezTo>
                  <a:pt x="45086" y="135777"/>
                  <a:pt x="92719" y="142175"/>
                  <a:pt x="130900" y="167424"/>
                </a:cubicBezTo>
                <a:cubicBezTo>
                  <a:pt x="169081" y="142175"/>
                  <a:pt x="216714" y="135777"/>
                  <a:pt x="260204" y="150056"/>
                </a:cubicBezTo>
                <a:cubicBezTo>
                  <a:pt x="261221" y="143721"/>
                  <a:pt x="261754" y="137317"/>
                  <a:pt x="261800" y="130900"/>
                </a:cubicBezTo>
                <a:cubicBezTo>
                  <a:pt x="261800" y="58606"/>
                  <a:pt x="203194" y="0"/>
                  <a:pt x="130900" y="0"/>
                </a:cubicBezTo>
                <a:cubicBezTo>
                  <a:pt x="58606" y="0"/>
                  <a:pt x="0" y="58606"/>
                  <a:pt x="0" y="130900"/>
                </a:cubicBezTo>
                <a:cubicBezTo>
                  <a:pt x="46" y="137317"/>
                  <a:pt x="579" y="143721"/>
                  <a:pt x="1596" y="150056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图形 53" descr="维恩图 纯色填充">
            <a:extLst>
              <a:ext uri="{FF2B5EF4-FFF2-40B4-BE49-F238E27FC236}">
                <a16:creationId xmlns:a16="http://schemas.microsoft.com/office/drawing/2014/main" id="{14D766DE-747C-4911-BE19-212FA804B5EA}"/>
              </a:ext>
            </a:extLst>
          </p:cNvPr>
          <p:cNvSpPr/>
          <p:nvPr/>
        </p:nvSpPr>
        <p:spPr>
          <a:xfrm>
            <a:off x="2004074" y="3310303"/>
            <a:ext cx="197166" cy="246985"/>
          </a:xfrm>
          <a:custGeom>
            <a:avLst/>
            <a:gdLst>
              <a:gd name="connsiteX0" fmla="*/ 126558 w 197166"/>
              <a:gd name="connsiteY0" fmla="*/ 128 h 246985"/>
              <a:gd name="connsiteX1" fmla="*/ 48720 w 197166"/>
              <a:gd name="connsiteY1" fmla="*/ 89523 h 246985"/>
              <a:gd name="connsiteX2" fmla="*/ 51083 w 197166"/>
              <a:gd name="connsiteY2" fmla="*/ 116086 h 246985"/>
              <a:gd name="connsiteX3" fmla="*/ 0 w 197166"/>
              <a:gd name="connsiteY3" fmla="*/ 228724 h 246985"/>
              <a:gd name="connsiteX4" fmla="*/ 66280 w 197166"/>
              <a:gd name="connsiteY4" fmla="*/ 246986 h 246985"/>
              <a:gd name="connsiteX5" fmla="*/ 197167 w 197166"/>
              <a:gd name="connsiteY5" fmla="*/ 116200 h 246985"/>
              <a:gd name="connsiteX6" fmla="*/ 126558 w 197166"/>
              <a:gd name="connsiteY6" fmla="*/ 0 h 2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6" h="246985">
                <a:moveTo>
                  <a:pt x="126558" y="128"/>
                </a:moveTo>
                <a:cubicBezTo>
                  <a:pt x="113906" y="39304"/>
                  <a:pt x="85784" y="71602"/>
                  <a:pt x="48720" y="89523"/>
                </a:cubicBezTo>
                <a:cubicBezTo>
                  <a:pt x="50287" y="98291"/>
                  <a:pt x="51077" y="107180"/>
                  <a:pt x="51083" y="116086"/>
                </a:cubicBezTo>
                <a:cubicBezTo>
                  <a:pt x="51090" y="159240"/>
                  <a:pt x="32470" y="200298"/>
                  <a:pt x="0" y="228724"/>
                </a:cubicBezTo>
                <a:cubicBezTo>
                  <a:pt x="20042" y="240678"/>
                  <a:pt x="42944" y="246988"/>
                  <a:pt x="66280" y="246986"/>
                </a:cubicBezTo>
                <a:cubicBezTo>
                  <a:pt x="138539" y="247014"/>
                  <a:pt x="197139" y="188459"/>
                  <a:pt x="197167" y="116200"/>
                </a:cubicBezTo>
                <a:cubicBezTo>
                  <a:pt x="197186" y="67318"/>
                  <a:pt x="169954" y="22502"/>
                  <a:pt x="126558" y="0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图形 53" descr="维恩图 纯色填充">
            <a:extLst>
              <a:ext uri="{FF2B5EF4-FFF2-40B4-BE49-F238E27FC236}">
                <a16:creationId xmlns:a16="http://schemas.microsoft.com/office/drawing/2014/main" id="{C3E29694-3933-479A-9D3A-2D86255BE94E}"/>
              </a:ext>
            </a:extLst>
          </p:cNvPr>
          <p:cNvSpPr/>
          <p:nvPr/>
        </p:nvSpPr>
        <p:spPr>
          <a:xfrm>
            <a:off x="1945137" y="3324862"/>
            <a:ext cx="85180" cy="71069"/>
          </a:xfrm>
          <a:custGeom>
            <a:avLst/>
            <a:gdLst>
              <a:gd name="connsiteX0" fmla="*/ 85181 w 85180"/>
              <a:gd name="connsiteY0" fmla="*/ 63854 h 71069"/>
              <a:gd name="connsiteX1" fmla="*/ 42590 w 85180"/>
              <a:gd name="connsiteY1" fmla="*/ 0 h 71069"/>
              <a:gd name="connsiteX2" fmla="*/ 0 w 85180"/>
              <a:gd name="connsiteY2" fmla="*/ 63854 h 71069"/>
              <a:gd name="connsiteX3" fmla="*/ 85181 w 85180"/>
              <a:gd name="connsiteY3" fmla="*/ 63854 h 7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80" h="71069">
                <a:moveTo>
                  <a:pt x="85181" y="63854"/>
                </a:moveTo>
                <a:cubicBezTo>
                  <a:pt x="77640" y="38812"/>
                  <a:pt x="62813" y="16582"/>
                  <a:pt x="42590" y="0"/>
                </a:cubicBezTo>
                <a:cubicBezTo>
                  <a:pt x="22367" y="16582"/>
                  <a:pt x="7540" y="38812"/>
                  <a:pt x="0" y="63854"/>
                </a:cubicBezTo>
                <a:cubicBezTo>
                  <a:pt x="27578" y="73474"/>
                  <a:pt x="57602" y="73474"/>
                  <a:pt x="85181" y="63854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图形 53" descr="维恩图 纯色填充">
            <a:extLst>
              <a:ext uri="{FF2B5EF4-FFF2-40B4-BE49-F238E27FC236}">
                <a16:creationId xmlns:a16="http://schemas.microsoft.com/office/drawing/2014/main" id="{64710540-DAB3-4EEF-ACDE-5376D554E716}"/>
              </a:ext>
            </a:extLst>
          </p:cNvPr>
          <p:cNvSpPr/>
          <p:nvPr/>
        </p:nvSpPr>
        <p:spPr>
          <a:xfrm>
            <a:off x="1774187" y="3310559"/>
            <a:ext cx="197193" cy="246985"/>
          </a:xfrm>
          <a:custGeom>
            <a:avLst/>
            <a:gdLst>
              <a:gd name="connsiteX0" fmla="*/ 130914 w 197193"/>
              <a:gd name="connsiteY0" fmla="*/ 246858 h 246985"/>
              <a:gd name="connsiteX1" fmla="*/ 197194 w 197193"/>
              <a:gd name="connsiteY1" fmla="*/ 228596 h 246985"/>
              <a:gd name="connsiteX2" fmla="*/ 146111 w 197193"/>
              <a:gd name="connsiteY2" fmla="*/ 115958 h 246985"/>
              <a:gd name="connsiteX3" fmla="*/ 148474 w 197193"/>
              <a:gd name="connsiteY3" fmla="*/ 89395 h 246985"/>
              <a:gd name="connsiteX4" fmla="*/ 70636 w 197193"/>
              <a:gd name="connsiteY4" fmla="*/ 0 h 246985"/>
              <a:gd name="connsiteX5" fmla="*/ 14714 w 197193"/>
              <a:gd name="connsiteY5" fmla="*/ 176377 h 246985"/>
              <a:gd name="connsiteX6" fmla="*/ 130914 w 197193"/>
              <a:gd name="connsiteY6" fmla="*/ 246986 h 2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93" h="246985">
                <a:moveTo>
                  <a:pt x="130914" y="246858"/>
                </a:moveTo>
                <a:cubicBezTo>
                  <a:pt x="154250" y="246860"/>
                  <a:pt x="177152" y="240550"/>
                  <a:pt x="197194" y="228596"/>
                </a:cubicBezTo>
                <a:cubicBezTo>
                  <a:pt x="164724" y="200170"/>
                  <a:pt x="146104" y="159112"/>
                  <a:pt x="146111" y="115958"/>
                </a:cubicBezTo>
                <a:cubicBezTo>
                  <a:pt x="146117" y="107052"/>
                  <a:pt x="146908" y="98163"/>
                  <a:pt x="148474" y="89395"/>
                </a:cubicBezTo>
                <a:cubicBezTo>
                  <a:pt x="111410" y="71475"/>
                  <a:pt x="83288" y="39176"/>
                  <a:pt x="70636" y="0"/>
                </a:cubicBezTo>
                <a:cubicBezTo>
                  <a:pt x="6488" y="33263"/>
                  <a:pt x="-18549" y="112229"/>
                  <a:pt x="14714" y="176377"/>
                </a:cubicBezTo>
                <a:cubicBezTo>
                  <a:pt x="37215" y="219773"/>
                  <a:pt x="82031" y="247005"/>
                  <a:pt x="130914" y="246986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图形 53" descr="维恩图 纯色填充">
            <a:extLst>
              <a:ext uri="{FF2B5EF4-FFF2-40B4-BE49-F238E27FC236}">
                <a16:creationId xmlns:a16="http://schemas.microsoft.com/office/drawing/2014/main" id="{532A611D-6FB6-4D9D-A3EA-E1506FF2DAEE}"/>
              </a:ext>
            </a:extLst>
          </p:cNvPr>
          <p:cNvSpPr/>
          <p:nvPr/>
        </p:nvSpPr>
        <p:spPr>
          <a:xfrm>
            <a:off x="1939454" y="3407361"/>
            <a:ext cx="96546" cy="120555"/>
          </a:xfrm>
          <a:custGeom>
            <a:avLst/>
            <a:gdLst>
              <a:gd name="connsiteX0" fmla="*/ 48273 w 96546"/>
              <a:gd name="connsiteY0" fmla="*/ 120556 h 120555"/>
              <a:gd name="connsiteX1" fmla="*/ 96547 w 96546"/>
              <a:gd name="connsiteY1" fmla="*/ 19156 h 120555"/>
              <a:gd name="connsiteX2" fmla="*/ 95014 w 96546"/>
              <a:gd name="connsiteY2" fmla="*/ 0 h 120555"/>
              <a:gd name="connsiteX3" fmla="*/ 1533 w 96546"/>
              <a:gd name="connsiteY3" fmla="*/ 0 h 120555"/>
              <a:gd name="connsiteX4" fmla="*/ 0 w 96546"/>
              <a:gd name="connsiteY4" fmla="*/ 19156 h 120555"/>
              <a:gd name="connsiteX5" fmla="*/ 48273 w 96546"/>
              <a:gd name="connsiteY5" fmla="*/ 120556 h 12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46" h="120555">
                <a:moveTo>
                  <a:pt x="48273" y="120556"/>
                </a:moveTo>
                <a:cubicBezTo>
                  <a:pt x="78820" y="95755"/>
                  <a:pt x="96554" y="58503"/>
                  <a:pt x="96547" y="19156"/>
                </a:cubicBezTo>
                <a:cubicBezTo>
                  <a:pt x="96491" y="12743"/>
                  <a:pt x="95978" y="6341"/>
                  <a:pt x="95014" y="0"/>
                </a:cubicBezTo>
                <a:cubicBezTo>
                  <a:pt x="64650" y="9962"/>
                  <a:pt x="31897" y="9962"/>
                  <a:pt x="1533" y="0"/>
                </a:cubicBezTo>
                <a:cubicBezTo>
                  <a:pt x="568" y="6341"/>
                  <a:pt x="56" y="12743"/>
                  <a:pt x="0" y="19156"/>
                </a:cubicBezTo>
                <a:cubicBezTo>
                  <a:pt x="-8" y="58503"/>
                  <a:pt x="17727" y="95755"/>
                  <a:pt x="48273" y="120556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图形 53" descr="维恩图 纯色填充">
            <a:extLst>
              <a:ext uri="{FF2B5EF4-FFF2-40B4-BE49-F238E27FC236}">
                <a16:creationId xmlns:a16="http://schemas.microsoft.com/office/drawing/2014/main" id="{2BCEA9C2-0A7E-49D7-B165-8BA80E09D3A5}"/>
              </a:ext>
            </a:extLst>
          </p:cNvPr>
          <p:cNvSpPr/>
          <p:nvPr/>
        </p:nvSpPr>
        <p:spPr>
          <a:xfrm>
            <a:off x="2004393" y="3295688"/>
            <a:ext cx="108551" cy="85109"/>
          </a:xfrm>
          <a:custGeom>
            <a:avLst/>
            <a:gdLst>
              <a:gd name="connsiteX0" fmla="*/ 108551 w 108551"/>
              <a:gd name="connsiteY0" fmla="*/ 7145 h 85109"/>
              <a:gd name="connsiteX1" fmla="*/ 0 w 108551"/>
              <a:gd name="connsiteY1" fmla="*/ 18128 h 85109"/>
              <a:gd name="connsiteX2" fmla="*/ 43931 w 108551"/>
              <a:gd name="connsiteY2" fmla="*/ 85110 h 85109"/>
              <a:gd name="connsiteX3" fmla="*/ 108551 w 108551"/>
              <a:gd name="connsiteY3" fmla="*/ 7145 h 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51" h="85109">
                <a:moveTo>
                  <a:pt x="108551" y="7145"/>
                </a:moveTo>
                <a:cubicBezTo>
                  <a:pt x="72513" y="-5343"/>
                  <a:pt x="32806" y="-1325"/>
                  <a:pt x="0" y="18128"/>
                </a:cubicBezTo>
                <a:cubicBezTo>
                  <a:pt x="20436" y="36068"/>
                  <a:pt x="35619" y="59219"/>
                  <a:pt x="43931" y="85110"/>
                </a:cubicBezTo>
                <a:cubicBezTo>
                  <a:pt x="75017" y="68792"/>
                  <a:pt x="98285" y="40719"/>
                  <a:pt x="108551" y="714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图形 53" descr="维恩图 纯色填充">
            <a:extLst>
              <a:ext uri="{FF2B5EF4-FFF2-40B4-BE49-F238E27FC236}">
                <a16:creationId xmlns:a16="http://schemas.microsoft.com/office/drawing/2014/main" id="{B5164C76-FB02-4E4F-94C2-613EF915CFB8}"/>
              </a:ext>
            </a:extLst>
          </p:cNvPr>
          <p:cNvSpPr/>
          <p:nvPr/>
        </p:nvSpPr>
        <p:spPr>
          <a:xfrm>
            <a:off x="1862510" y="3295617"/>
            <a:ext cx="108870" cy="85180"/>
          </a:xfrm>
          <a:custGeom>
            <a:avLst/>
            <a:gdLst>
              <a:gd name="connsiteX0" fmla="*/ 42590 w 108870"/>
              <a:gd name="connsiteY0" fmla="*/ 0 h 85180"/>
              <a:gd name="connsiteX1" fmla="*/ 0 w 108870"/>
              <a:gd name="connsiteY1" fmla="*/ 7215 h 85180"/>
              <a:gd name="connsiteX2" fmla="*/ 64939 w 108870"/>
              <a:gd name="connsiteY2" fmla="*/ 85181 h 85180"/>
              <a:gd name="connsiteX3" fmla="*/ 108870 w 108870"/>
              <a:gd name="connsiteY3" fmla="*/ 18198 h 85180"/>
              <a:gd name="connsiteX4" fmla="*/ 42590 w 108870"/>
              <a:gd name="connsiteY4" fmla="*/ 0 h 8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70" h="85180">
                <a:moveTo>
                  <a:pt x="42590" y="0"/>
                </a:moveTo>
                <a:cubicBezTo>
                  <a:pt x="28092" y="33"/>
                  <a:pt x="13700" y="2471"/>
                  <a:pt x="0" y="7215"/>
                </a:cubicBezTo>
                <a:cubicBezTo>
                  <a:pt x="10342" y="40847"/>
                  <a:pt x="33733" y="68929"/>
                  <a:pt x="64939" y="85181"/>
                </a:cubicBezTo>
                <a:cubicBezTo>
                  <a:pt x="73252" y="59289"/>
                  <a:pt x="88435" y="36139"/>
                  <a:pt x="108870" y="18198"/>
                </a:cubicBezTo>
                <a:cubicBezTo>
                  <a:pt x="88811" y="6293"/>
                  <a:pt x="65917" y="7"/>
                  <a:pt x="42590" y="0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矩形: 圆角 7">
            <a:extLst>
              <a:ext uri="{FF2B5EF4-FFF2-40B4-BE49-F238E27FC236}">
                <a16:creationId xmlns:a16="http://schemas.microsoft.com/office/drawing/2014/main" id="{B4749AB5-ACC2-4157-AB87-EE8CE2AA829C}"/>
              </a:ext>
            </a:extLst>
          </p:cNvPr>
          <p:cNvSpPr/>
          <p:nvPr/>
        </p:nvSpPr>
        <p:spPr>
          <a:xfrm flipH="1">
            <a:off x="1127203" y="2277744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备课标，备教材，从而把握内容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4B0B8A6-DE5D-4641-AB07-0D53E3F7DCFF}"/>
              </a:ext>
            </a:extLst>
          </p:cNvPr>
          <p:cNvSpPr txBox="1"/>
          <p:nvPr/>
        </p:nvSpPr>
        <p:spPr>
          <a:xfrm>
            <a:off x="1122346" y="1827156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</a:rPr>
              <a:t>1.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备内容</a:t>
            </a:r>
          </a:p>
        </p:txBody>
      </p:sp>
      <p:sp>
        <p:nvSpPr>
          <p:cNvPr id="52" name="矩形: 圆角 7">
            <a:extLst>
              <a:ext uri="{FF2B5EF4-FFF2-40B4-BE49-F238E27FC236}">
                <a16:creationId xmlns:a16="http://schemas.microsoft.com/office/drawing/2014/main" id="{30B6524C-CE13-4FE4-A493-F77C2EFB6346}"/>
              </a:ext>
            </a:extLst>
          </p:cNvPr>
          <p:cNvSpPr/>
          <p:nvPr/>
        </p:nvSpPr>
        <p:spPr>
          <a:xfrm flipH="1">
            <a:off x="2786860" y="4447252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了解学生状况，遵循学生认知规律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A6BF54C-4DB5-41C9-97B6-6E7B62FEB446}"/>
              </a:ext>
            </a:extLst>
          </p:cNvPr>
          <p:cNvSpPr txBox="1"/>
          <p:nvPr/>
        </p:nvSpPr>
        <p:spPr>
          <a:xfrm>
            <a:off x="2782003" y="3996664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</a:rPr>
              <a:t>2.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备学生</a:t>
            </a:r>
          </a:p>
        </p:txBody>
      </p:sp>
      <p:sp>
        <p:nvSpPr>
          <p:cNvPr id="55" name="矩形: 圆角 7">
            <a:extLst>
              <a:ext uri="{FF2B5EF4-FFF2-40B4-BE49-F238E27FC236}">
                <a16:creationId xmlns:a16="http://schemas.microsoft.com/office/drawing/2014/main" id="{C55F35ED-9A5F-451A-86D8-2C2DFFB8BAC6}"/>
              </a:ext>
            </a:extLst>
          </p:cNvPr>
          <p:cNvSpPr/>
          <p:nvPr/>
        </p:nvSpPr>
        <p:spPr>
          <a:xfrm flipH="1">
            <a:off x="4418784" y="2277744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准备课件，教具等，熟悉操作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21C4396-4BB7-4338-9462-B5E5C5ACF1A1}"/>
              </a:ext>
            </a:extLst>
          </p:cNvPr>
          <p:cNvSpPr txBox="1"/>
          <p:nvPr/>
        </p:nvSpPr>
        <p:spPr>
          <a:xfrm>
            <a:off x="4413927" y="1827156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</a:rPr>
              <a:t>3.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备教具</a:t>
            </a:r>
          </a:p>
        </p:txBody>
      </p:sp>
      <p:sp>
        <p:nvSpPr>
          <p:cNvPr id="58" name="矩形: 圆角 7">
            <a:extLst>
              <a:ext uri="{FF2B5EF4-FFF2-40B4-BE49-F238E27FC236}">
                <a16:creationId xmlns:a16="http://schemas.microsoft.com/office/drawing/2014/main" id="{CF87BCB2-2905-4A0F-A70F-B8C2B4D09FBD}"/>
              </a:ext>
            </a:extLst>
          </p:cNvPr>
          <p:cNvSpPr/>
          <p:nvPr/>
        </p:nvSpPr>
        <p:spPr>
          <a:xfrm flipH="1">
            <a:off x="7716785" y="2277744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准备科内课外练习，巩固知识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ACEB295-870D-4DFE-B491-3A705A387A34}"/>
              </a:ext>
            </a:extLst>
          </p:cNvPr>
          <p:cNvSpPr txBox="1"/>
          <p:nvPr/>
        </p:nvSpPr>
        <p:spPr>
          <a:xfrm>
            <a:off x="7711928" y="1827156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</a:rPr>
              <a:t>5.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备练习</a:t>
            </a:r>
          </a:p>
        </p:txBody>
      </p:sp>
      <p:sp>
        <p:nvSpPr>
          <p:cNvPr id="61" name="矩形: 圆角 7">
            <a:extLst>
              <a:ext uri="{FF2B5EF4-FFF2-40B4-BE49-F238E27FC236}">
                <a16:creationId xmlns:a16="http://schemas.microsoft.com/office/drawing/2014/main" id="{5548207B-1A4D-4467-9D89-418E1A68B2EF}"/>
              </a:ext>
            </a:extLst>
          </p:cNvPr>
          <p:cNvSpPr/>
          <p:nvPr/>
        </p:nvSpPr>
        <p:spPr>
          <a:xfrm flipH="1">
            <a:off x="6073476" y="4447252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因文而异，因人而异，因时而异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07778AE-0FE9-4916-AEB6-8C9FBE64ADFD}"/>
              </a:ext>
            </a:extLst>
          </p:cNvPr>
          <p:cNvSpPr txBox="1"/>
          <p:nvPr/>
        </p:nvSpPr>
        <p:spPr>
          <a:xfrm>
            <a:off x="6068619" y="3996664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</a:rPr>
              <a:t>4.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备教法</a:t>
            </a:r>
          </a:p>
        </p:txBody>
      </p:sp>
      <p:sp>
        <p:nvSpPr>
          <p:cNvPr id="64" name="矩形: 圆角 7">
            <a:extLst>
              <a:ext uri="{FF2B5EF4-FFF2-40B4-BE49-F238E27FC236}">
                <a16:creationId xmlns:a16="http://schemas.microsoft.com/office/drawing/2014/main" id="{12E7EF6B-1045-4EC5-BC99-43D8599FA379}"/>
              </a:ext>
            </a:extLst>
          </p:cNvPr>
          <p:cNvSpPr/>
          <p:nvPr/>
        </p:nvSpPr>
        <p:spPr>
          <a:xfrm flipH="1">
            <a:off x="9360092" y="4447252"/>
            <a:ext cx="1688354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提前做好长期与短期教学计划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37D27E2-F293-4559-9DEF-C63DC38D1D43}"/>
              </a:ext>
            </a:extLst>
          </p:cNvPr>
          <p:cNvSpPr txBox="1"/>
          <p:nvPr/>
        </p:nvSpPr>
        <p:spPr>
          <a:xfrm>
            <a:off x="9355235" y="3996664"/>
            <a:ext cx="1698068" cy="40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>
                <a:solidFill>
                  <a:schemeClr val="tx1"/>
                </a:solidFill>
                <a:latin typeface="+mj-ea"/>
                <a:ea typeface="+mj-ea"/>
              </a:rPr>
              <a:t>6.</a:t>
            </a:r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备计划</a:t>
            </a:r>
          </a:p>
        </p:txBody>
      </p:sp>
    </p:spTree>
    <p:extLst>
      <p:ext uri="{BB962C8B-B14F-4D97-AF65-F5344CB8AC3E}">
        <p14:creationId xmlns:p14="http://schemas.microsoft.com/office/powerpoint/2010/main" val="117120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6F8731E6-A231-43E0-A51A-99A207326251}"/>
              </a:ext>
            </a:extLst>
          </p:cNvPr>
          <p:cNvSpPr/>
          <p:nvPr/>
        </p:nvSpPr>
        <p:spPr>
          <a:xfrm>
            <a:off x="6812474" y="2014829"/>
            <a:ext cx="720080" cy="648072"/>
          </a:xfrm>
          <a:custGeom>
            <a:avLst/>
            <a:gdLst>
              <a:gd name="connsiteX0" fmla="*/ 108014 w 720080"/>
              <a:gd name="connsiteY0" fmla="*/ 0 h 648072"/>
              <a:gd name="connsiteX1" fmla="*/ 573186 w 720080"/>
              <a:gd name="connsiteY1" fmla="*/ 0 h 648072"/>
              <a:gd name="connsiteX2" fmla="*/ 612066 w 720080"/>
              <a:gd name="connsiteY2" fmla="*/ 0 h 648072"/>
              <a:gd name="connsiteX3" fmla="*/ 720080 w 720080"/>
              <a:gd name="connsiteY3" fmla="*/ 0 h 648072"/>
              <a:gd name="connsiteX4" fmla="*/ 720080 w 720080"/>
              <a:gd name="connsiteY4" fmla="*/ 108014 h 648072"/>
              <a:gd name="connsiteX5" fmla="*/ 720080 w 720080"/>
              <a:gd name="connsiteY5" fmla="*/ 242714 h 648072"/>
              <a:gd name="connsiteX6" fmla="*/ 720080 w 720080"/>
              <a:gd name="connsiteY6" fmla="*/ 540058 h 648072"/>
              <a:gd name="connsiteX7" fmla="*/ 612066 w 720080"/>
              <a:gd name="connsiteY7" fmla="*/ 648072 h 648072"/>
              <a:gd name="connsiteX8" fmla="*/ 302624 w 720080"/>
              <a:gd name="connsiteY8" fmla="*/ 648072 h 648072"/>
              <a:gd name="connsiteX9" fmla="*/ 108014 w 720080"/>
              <a:gd name="connsiteY9" fmla="*/ 648072 h 648072"/>
              <a:gd name="connsiteX10" fmla="*/ 0 w 720080"/>
              <a:gd name="connsiteY10" fmla="*/ 648072 h 648072"/>
              <a:gd name="connsiteX11" fmla="*/ 0 w 720080"/>
              <a:gd name="connsiteY11" fmla="*/ 540058 h 648072"/>
              <a:gd name="connsiteX12" fmla="*/ 0 w 720080"/>
              <a:gd name="connsiteY12" fmla="*/ 352354 h 648072"/>
              <a:gd name="connsiteX13" fmla="*/ 0 w 720080"/>
              <a:gd name="connsiteY13" fmla="*/ 108014 h 648072"/>
              <a:gd name="connsiteX14" fmla="*/ 108014 w 720080"/>
              <a:gd name="connsiteY1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80" h="648072">
                <a:moveTo>
                  <a:pt x="108014" y="0"/>
                </a:moveTo>
                <a:lnTo>
                  <a:pt x="573186" y="0"/>
                </a:lnTo>
                <a:lnTo>
                  <a:pt x="612066" y="0"/>
                </a:lnTo>
                <a:lnTo>
                  <a:pt x="720080" y="0"/>
                </a:lnTo>
                <a:lnTo>
                  <a:pt x="720080" y="108014"/>
                </a:lnTo>
                <a:lnTo>
                  <a:pt x="720080" y="242714"/>
                </a:lnTo>
                <a:lnTo>
                  <a:pt x="720080" y="540058"/>
                </a:lnTo>
                <a:cubicBezTo>
                  <a:pt x="720080" y="599712"/>
                  <a:pt x="671720" y="648072"/>
                  <a:pt x="612066" y="648072"/>
                </a:cubicBezTo>
                <a:lnTo>
                  <a:pt x="302624" y="648072"/>
                </a:lnTo>
                <a:lnTo>
                  <a:pt x="108014" y="648072"/>
                </a:lnTo>
                <a:lnTo>
                  <a:pt x="0" y="648072"/>
                </a:lnTo>
                <a:lnTo>
                  <a:pt x="0" y="540058"/>
                </a:lnTo>
                <a:lnTo>
                  <a:pt x="0" y="352354"/>
                </a:ln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55E40B9E-C225-4DB8-8670-E4C89683B30D}"/>
              </a:ext>
            </a:extLst>
          </p:cNvPr>
          <p:cNvSpPr/>
          <p:nvPr/>
        </p:nvSpPr>
        <p:spPr>
          <a:xfrm>
            <a:off x="6812474" y="3152611"/>
            <a:ext cx="720080" cy="648072"/>
          </a:xfrm>
          <a:custGeom>
            <a:avLst/>
            <a:gdLst>
              <a:gd name="connsiteX0" fmla="*/ 108014 w 720080"/>
              <a:gd name="connsiteY0" fmla="*/ 0 h 648072"/>
              <a:gd name="connsiteX1" fmla="*/ 573186 w 720080"/>
              <a:gd name="connsiteY1" fmla="*/ 0 h 648072"/>
              <a:gd name="connsiteX2" fmla="*/ 612066 w 720080"/>
              <a:gd name="connsiteY2" fmla="*/ 0 h 648072"/>
              <a:gd name="connsiteX3" fmla="*/ 720080 w 720080"/>
              <a:gd name="connsiteY3" fmla="*/ 0 h 648072"/>
              <a:gd name="connsiteX4" fmla="*/ 720080 w 720080"/>
              <a:gd name="connsiteY4" fmla="*/ 108014 h 648072"/>
              <a:gd name="connsiteX5" fmla="*/ 720080 w 720080"/>
              <a:gd name="connsiteY5" fmla="*/ 242714 h 648072"/>
              <a:gd name="connsiteX6" fmla="*/ 720080 w 720080"/>
              <a:gd name="connsiteY6" fmla="*/ 540058 h 648072"/>
              <a:gd name="connsiteX7" fmla="*/ 612066 w 720080"/>
              <a:gd name="connsiteY7" fmla="*/ 648072 h 648072"/>
              <a:gd name="connsiteX8" fmla="*/ 302624 w 720080"/>
              <a:gd name="connsiteY8" fmla="*/ 648072 h 648072"/>
              <a:gd name="connsiteX9" fmla="*/ 108014 w 720080"/>
              <a:gd name="connsiteY9" fmla="*/ 648072 h 648072"/>
              <a:gd name="connsiteX10" fmla="*/ 0 w 720080"/>
              <a:gd name="connsiteY10" fmla="*/ 648072 h 648072"/>
              <a:gd name="connsiteX11" fmla="*/ 0 w 720080"/>
              <a:gd name="connsiteY11" fmla="*/ 540058 h 648072"/>
              <a:gd name="connsiteX12" fmla="*/ 0 w 720080"/>
              <a:gd name="connsiteY12" fmla="*/ 352354 h 648072"/>
              <a:gd name="connsiteX13" fmla="*/ 0 w 720080"/>
              <a:gd name="connsiteY13" fmla="*/ 108014 h 648072"/>
              <a:gd name="connsiteX14" fmla="*/ 108014 w 720080"/>
              <a:gd name="connsiteY1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80" h="648072">
                <a:moveTo>
                  <a:pt x="108014" y="0"/>
                </a:moveTo>
                <a:lnTo>
                  <a:pt x="573186" y="0"/>
                </a:lnTo>
                <a:lnTo>
                  <a:pt x="612066" y="0"/>
                </a:lnTo>
                <a:lnTo>
                  <a:pt x="720080" y="0"/>
                </a:lnTo>
                <a:lnTo>
                  <a:pt x="720080" y="108014"/>
                </a:lnTo>
                <a:lnTo>
                  <a:pt x="720080" y="242714"/>
                </a:lnTo>
                <a:lnTo>
                  <a:pt x="720080" y="540058"/>
                </a:lnTo>
                <a:cubicBezTo>
                  <a:pt x="720080" y="599712"/>
                  <a:pt x="671720" y="648072"/>
                  <a:pt x="612066" y="648072"/>
                </a:cubicBezTo>
                <a:lnTo>
                  <a:pt x="302624" y="648072"/>
                </a:lnTo>
                <a:lnTo>
                  <a:pt x="108014" y="648072"/>
                </a:lnTo>
                <a:lnTo>
                  <a:pt x="0" y="648072"/>
                </a:lnTo>
                <a:lnTo>
                  <a:pt x="0" y="540058"/>
                </a:lnTo>
                <a:lnTo>
                  <a:pt x="0" y="352354"/>
                </a:ln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DD00EB07-8D8A-46CB-A76F-D7051998556B}"/>
              </a:ext>
            </a:extLst>
          </p:cNvPr>
          <p:cNvSpPr/>
          <p:nvPr/>
        </p:nvSpPr>
        <p:spPr>
          <a:xfrm>
            <a:off x="6812474" y="4290393"/>
            <a:ext cx="720080" cy="648072"/>
          </a:xfrm>
          <a:custGeom>
            <a:avLst/>
            <a:gdLst>
              <a:gd name="connsiteX0" fmla="*/ 108014 w 720080"/>
              <a:gd name="connsiteY0" fmla="*/ 0 h 648072"/>
              <a:gd name="connsiteX1" fmla="*/ 573186 w 720080"/>
              <a:gd name="connsiteY1" fmla="*/ 0 h 648072"/>
              <a:gd name="connsiteX2" fmla="*/ 612066 w 720080"/>
              <a:gd name="connsiteY2" fmla="*/ 0 h 648072"/>
              <a:gd name="connsiteX3" fmla="*/ 720080 w 720080"/>
              <a:gd name="connsiteY3" fmla="*/ 0 h 648072"/>
              <a:gd name="connsiteX4" fmla="*/ 720080 w 720080"/>
              <a:gd name="connsiteY4" fmla="*/ 108014 h 648072"/>
              <a:gd name="connsiteX5" fmla="*/ 720080 w 720080"/>
              <a:gd name="connsiteY5" fmla="*/ 242714 h 648072"/>
              <a:gd name="connsiteX6" fmla="*/ 720080 w 720080"/>
              <a:gd name="connsiteY6" fmla="*/ 540058 h 648072"/>
              <a:gd name="connsiteX7" fmla="*/ 612066 w 720080"/>
              <a:gd name="connsiteY7" fmla="*/ 648072 h 648072"/>
              <a:gd name="connsiteX8" fmla="*/ 302624 w 720080"/>
              <a:gd name="connsiteY8" fmla="*/ 648072 h 648072"/>
              <a:gd name="connsiteX9" fmla="*/ 108014 w 720080"/>
              <a:gd name="connsiteY9" fmla="*/ 648072 h 648072"/>
              <a:gd name="connsiteX10" fmla="*/ 0 w 720080"/>
              <a:gd name="connsiteY10" fmla="*/ 648072 h 648072"/>
              <a:gd name="connsiteX11" fmla="*/ 0 w 720080"/>
              <a:gd name="connsiteY11" fmla="*/ 540058 h 648072"/>
              <a:gd name="connsiteX12" fmla="*/ 0 w 720080"/>
              <a:gd name="connsiteY12" fmla="*/ 352354 h 648072"/>
              <a:gd name="connsiteX13" fmla="*/ 0 w 720080"/>
              <a:gd name="connsiteY13" fmla="*/ 108014 h 648072"/>
              <a:gd name="connsiteX14" fmla="*/ 108014 w 720080"/>
              <a:gd name="connsiteY1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80" h="648072">
                <a:moveTo>
                  <a:pt x="108014" y="0"/>
                </a:moveTo>
                <a:lnTo>
                  <a:pt x="573186" y="0"/>
                </a:lnTo>
                <a:lnTo>
                  <a:pt x="612066" y="0"/>
                </a:lnTo>
                <a:lnTo>
                  <a:pt x="720080" y="0"/>
                </a:lnTo>
                <a:lnTo>
                  <a:pt x="720080" y="108014"/>
                </a:lnTo>
                <a:lnTo>
                  <a:pt x="720080" y="242714"/>
                </a:lnTo>
                <a:lnTo>
                  <a:pt x="720080" y="540058"/>
                </a:lnTo>
                <a:cubicBezTo>
                  <a:pt x="720080" y="599712"/>
                  <a:pt x="671720" y="648072"/>
                  <a:pt x="612066" y="648072"/>
                </a:cubicBezTo>
                <a:lnTo>
                  <a:pt x="302624" y="648072"/>
                </a:lnTo>
                <a:lnTo>
                  <a:pt x="108014" y="648072"/>
                </a:lnTo>
                <a:lnTo>
                  <a:pt x="0" y="648072"/>
                </a:lnTo>
                <a:lnTo>
                  <a:pt x="0" y="540058"/>
                </a:lnTo>
                <a:lnTo>
                  <a:pt x="0" y="352354"/>
                </a:ln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6C0D9199-D691-4FFF-90C9-DAFE97F602A9}"/>
              </a:ext>
            </a:extLst>
          </p:cNvPr>
          <p:cNvSpPr/>
          <p:nvPr/>
        </p:nvSpPr>
        <p:spPr>
          <a:xfrm>
            <a:off x="4713151" y="2014829"/>
            <a:ext cx="720080" cy="648072"/>
          </a:xfrm>
          <a:custGeom>
            <a:avLst/>
            <a:gdLst>
              <a:gd name="connsiteX0" fmla="*/ 108014 w 720080"/>
              <a:gd name="connsiteY0" fmla="*/ 0 h 648072"/>
              <a:gd name="connsiteX1" fmla="*/ 573186 w 720080"/>
              <a:gd name="connsiteY1" fmla="*/ 0 h 648072"/>
              <a:gd name="connsiteX2" fmla="*/ 612066 w 720080"/>
              <a:gd name="connsiteY2" fmla="*/ 0 h 648072"/>
              <a:gd name="connsiteX3" fmla="*/ 720080 w 720080"/>
              <a:gd name="connsiteY3" fmla="*/ 0 h 648072"/>
              <a:gd name="connsiteX4" fmla="*/ 720080 w 720080"/>
              <a:gd name="connsiteY4" fmla="*/ 108014 h 648072"/>
              <a:gd name="connsiteX5" fmla="*/ 720080 w 720080"/>
              <a:gd name="connsiteY5" fmla="*/ 242714 h 648072"/>
              <a:gd name="connsiteX6" fmla="*/ 720080 w 720080"/>
              <a:gd name="connsiteY6" fmla="*/ 540058 h 648072"/>
              <a:gd name="connsiteX7" fmla="*/ 612066 w 720080"/>
              <a:gd name="connsiteY7" fmla="*/ 648072 h 648072"/>
              <a:gd name="connsiteX8" fmla="*/ 302624 w 720080"/>
              <a:gd name="connsiteY8" fmla="*/ 648072 h 648072"/>
              <a:gd name="connsiteX9" fmla="*/ 108014 w 720080"/>
              <a:gd name="connsiteY9" fmla="*/ 648072 h 648072"/>
              <a:gd name="connsiteX10" fmla="*/ 0 w 720080"/>
              <a:gd name="connsiteY10" fmla="*/ 648072 h 648072"/>
              <a:gd name="connsiteX11" fmla="*/ 0 w 720080"/>
              <a:gd name="connsiteY11" fmla="*/ 540058 h 648072"/>
              <a:gd name="connsiteX12" fmla="*/ 0 w 720080"/>
              <a:gd name="connsiteY12" fmla="*/ 352354 h 648072"/>
              <a:gd name="connsiteX13" fmla="*/ 0 w 720080"/>
              <a:gd name="connsiteY13" fmla="*/ 108014 h 648072"/>
              <a:gd name="connsiteX14" fmla="*/ 108014 w 720080"/>
              <a:gd name="connsiteY1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80" h="648072">
                <a:moveTo>
                  <a:pt x="108014" y="0"/>
                </a:moveTo>
                <a:lnTo>
                  <a:pt x="573186" y="0"/>
                </a:lnTo>
                <a:lnTo>
                  <a:pt x="612066" y="0"/>
                </a:lnTo>
                <a:lnTo>
                  <a:pt x="720080" y="0"/>
                </a:lnTo>
                <a:lnTo>
                  <a:pt x="720080" y="108014"/>
                </a:lnTo>
                <a:lnTo>
                  <a:pt x="720080" y="242714"/>
                </a:lnTo>
                <a:lnTo>
                  <a:pt x="720080" y="540058"/>
                </a:lnTo>
                <a:cubicBezTo>
                  <a:pt x="720080" y="599712"/>
                  <a:pt x="671720" y="648072"/>
                  <a:pt x="612066" y="648072"/>
                </a:cubicBezTo>
                <a:lnTo>
                  <a:pt x="302624" y="648072"/>
                </a:lnTo>
                <a:lnTo>
                  <a:pt x="108014" y="648072"/>
                </a:lnTo>
                <a:lnTo>
                  <a:pt x="0" y="648072"/>
                </a:lnTo>
                <a:lnTo>
                  <a:pt x="0" y="540058"/>
                </a:lnTo>
                <a:lnTo>
                  <a:pt x="0" y="352354"/>
                </a:ln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572E689D-957C-4DCD-9CBF-F1A29ED1FAC3}"/>
              </a:ext>
            </a:extLst>
          </p:cNvPr>
          <p:cNvSpPr/>
          <p:nvPr/>
        </p:nvSpPr>
        <p:spPr>
          <a:xfrm>
            <a:off x="4713151" y="3152611"/>
            <a:ext cx="720080" cy="648072"/>
          </a:xfrm>
          <a:custGeom>
            <a:avLst/>
            <a:gdLst>
              <a:gd name="connsiteX0" fmla="*/ 108014 w 720080"/>
              <a:gd name="connsiteY0" fmla="*/ 0 h 648072"/>
              <a:gd name="connsiteX1" fmla="*/ 573186 w 720080"/>
              <a:gd name="connsiteY1" fmla="*/ 0 h 648072"/>
              <a:gd name="connsiteX2" fmla="*/ 612066 w 720080"/>
              <a:gd name="connsiteY2" fmla="*/ 0 h 648072"/>
              <a:gd name="connsiteX3" fmla="*/ 720080 w 720080"/>
              <a:gd name="connsiteY3" fmla="*/ 0 h 648072"/>
              <a:gd name="connsiteX4" fmla="*/ 720080 w 720080"/>
              <a:gd name="connsiteY4" fmla="*/ 108014 h 648072"/>
              <a:gd name="connsiteX5" fmla="*/ 720080 w 720080"/>
              <a:gd name="connsiteY5" fmla="*/ 242714 h 648072"/>
              <a:gd name="connsiteX6" fmla="*/ 720080 w 720080"/>
              <a:gd name="connsiteY6" fmla="*/ 540058 h 648072"/>
              <a:gd name="connsiteX7" fmla="*/ 612066 w 720080"/>
              <a:gd name="connsiteY7" fmla="*/ 648072 h 648072"/>
              <a:gd name="connsiteX8" fmla="*/ 302624 w 720080"/>
              <a:gd name="connsiteY8" fmla="*/ 648072 h 648072"/>
              <a:gd name="connsiteX9" fmla="*/ 108014 w 720080"/>
              <a:gd name="connsiteY9" fmla="*/ 648072 h 648072"/>
              <a:gd name="connsiteX10" fmla="*/ 0 w 720080"/>
              <a:gd name="connsiteY10" fmla="*/ 648072 h 648072"/>
              <a:gd name="connsiteX11" fmla="*/ 0 w 720080"/>
              <a:gd name="connsiteY11" fmla="*/ 540058 h 648072"/>
              <a:gd name="connsiteX12" fmla="*/ 0 w 720080"/>
              <a:gd name="connsiteY12" fmla="*/ 352354 h 648072"/>
              <a:gd name="connsiteX13" fmla="*/ 0 w 720080"/>
              <a:gd name="connsiteY13" fmla="*/ 108014 h 648072"/>
              <a:gd name="connsiteX14" fmla="*/ 108014 w 720080"/>
              <a:gd name="connsiteY1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80" h="648072">
                <a:moveTo>
                  <a:pt x="108014" y="0"/>
                </a:moveTo>
                <a:lnTo>
                  <a:pt x="573186" y="0"/>
                </a:lnTo>
                <a:lnTo>
                  <a:pt x="612066" y="0"/>
                </a:lnTo>
                <a:lnTo>
                  <a:pt x="720080" y="0"/>
                </a:lnTo>
                <a:lnTo>
                  <a:pt x="720080" y="108014"/>
                </a:lnTo>
                <a:lnTo>
                  <a:pt x="720080" y="242714"/>
                </a:lnTo>
                <a:lnTo>
                  <a:pt x="720080" y="540058"/>
                </a:lnTo>
                <a:cubicBezTo>
                  <a:pt x="720080" y="599712"/>
                  <a:pt x="671720" y="648072"/>
                  <a:pt x="612066" y="648072"/>
                </a:cubicBezTo>
                <a:lnTo>
                  <a:pt x="302624" y="648072"/>
                </a:lnTo>
                <a:lnTo>
                  <a:pt x="108014" y="648072"/>
                </a:lnTo>
                <a:lnTo>
                  <a:pt x="0" y="648072"/>
                </a:lnTo>
                <a:lnTo>
                  <a:pt x="0" y="540058"/>
                </a:lnTo>
                <a:lnTo>
                  <a:pt x="0" y="352354"/>
                </a:ln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97F81A81-A151-4B30-9B6B-3E801A1AA03A}"/>
              </a:ext>
            </a:extLst>
          </p:cNvPr>
          <p:cNvSpPr/>
          <p:nvPr/>
        </p:nvSpPr>
        <p:spPr>
          <a:xfrm>
            <a:off x="4713151" y="4290393"/>
            <a:ext cx="720080" cy="648072"/>
          </a:xfrm>
          <a:custGeom>
            <a:avLst/>
            <a:gdLst>
              <a:gd name="connsiteX0" fmla="*/ 108014 w 720080"/>
              <a:gd name="connsiteY0" fmla="*/ 0 h 648072"/>
              <a:gd name="connsiteX1" fmla="*/ 573186 w 720080"/>
              <a:gd name="connsiteY1" fmla="*/ 0 h 648072"/>
              <a:gd name="connsiteX2" fmla="*/ 612066 w 720080"/>
              <a:gd name="connsiteY2" fmla="*/ 0 h 648072"/>
              <a:gd name="connsiteX3" fmla="*/ 720080 w 720080"/>
              <a:gd name="connsiteY3" fmla="*/ 0 h 648072"/>
              <a:gd name="connsiteX4" fmla="*/ 720080 w 720080"/>
              <a:gd name="connsiteY4" fmla="*/ 108014 h 648072"/>
              <a:gd name="connsiteX5" fmla="*/ 720080 w 720080"/>
              <a:gd name="connsiteY5" fmla="*/ 242714 h 648072"/>
              <a:gd name="connsiteX6" fmla="*/ 720080 w 720080"/>
              <a:gd name="connsiteY6" fmla="*/ 540058 h 648072"/>
              <a:gd name="connsiteX7" fmla="*/ 612066 w 720080"/>
              <a:gd name="connsiteY7" fmla="*/ 648072 h 648072"/>
              <a:gd name="connsiteX8" fmla="*/ 302624 w 720080"/>
              <a:gd name="connsiteY8" fmla="*/ 648072 h 648072"/>
              <a:gd name="connsiteX9" fmla="*/ 108014 w 720080"/>
              <a:gd name="connsiteY9" fmla="*/ 648072 h 648072"/>
              <a:gd name="connsiteX10" fmla="*/ 0 w 720080"/>
              <a:gd name="connsiteY10" fmla="*/ 648072 h 648072"/>
              <a:gd name="connsiteX11" fmla="*/ 0 w 720080"/>
              <a:gd name="connsiteY11" fmla="*/ 540058 h 648072"/>
              <a:gd name="connsiteX12" fmla="*/ 0 w 720080"/>
              <a:gd name="connsiteY12" fmla="*/ 352354 h 648072"/>
              <a:gd name="connsiteX13" fmla="*/ 0 w 720080"/>
              <a:gd name="connsiteY13" fmla="*/ 108014 h 648072"/>
              <a:gd name="connsiteX14" fmla="*/ 108014 w 720080"/>
              <a:gd name="connsiteY1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80" h="648072">
                <a:moveTo>
                  <a:pt x="108014" y="0"/>
                </a:moveTo>
                <a:lnTo>
                  <a:pt x="573186" y="0"/>
                </a:lnTo>
                <a:lnTo>
                  <a:pt x="612066" y="0"/>
                </a:lnTo>
                <a:lnTo>
                  <a:pt x="720080" y="0"/>
                </a:lnTo>
                <a:lnTo>
                  <a:pt x="720080" y="108014"/>
                </a:lnTo>
                <a:lnTo>
                  <a:pt x="720080" y="242714"/>
                </a:lnTo>
                <a:lnTo>
                  <a:pt x="720080" y="540058"/>
                </a:lnTo>
                <a:cubicBezTo>
                  <a:pt x="720080" y="599712"/>
                  <a:pt x="671720" y="648072"/>
                  <a:pt x="612066" y="648072"/>
                </a:cubicBezTo>
                <a:lnTo>
                  <a:pt x="302624" y="648072"/>
                </a:lnTo>
                <a:lnTo>
                  <a:pt x="108014" y="648072"/>
                </a:lnTo>
                <a:lnTo>
                  <a:pt x="0" y="648072"/>
                </a:lnTo>
                <a:lnTo>
                  <a:pt x="0" y="540058"/>
                </a:lnTo>
                <a:lnTo>
                  <a:pt x="0" y="352354"/>
                </a:ln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备课的基本要求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E2F484B-429B-4921-A7A3-F930FBF03B97}"/>
              </a:ext>
            </a:extLst>
          </p:cNvPr>
          <p:cNvCxnSpPr/>
          <p:nvPr/>
        </p:nvCxnSpPr>
        <p:spPr>
          <a:xfrm>
            <a:off x="6122852" y="2014829"/>
            <a:ext cx="0" cy="2926339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图形 7" descr="靶心 纯色填充">
            <a:extLst>
              <a:ext uri="{FF2B5EF4-FFF2-40B4-BE49-F238E27FC236}">
                <a16:creationId xmlns:a16="http://schemas.microsoft.com/office/drawing/2014/main" id="{0FAE03A8-76D0-4FAC-9B54-7BF3CDC8436F}"/>
              </a:ext>
            </a:extLst>
          </p:cNvPr>
          <p:cNvSpPr/>
          <p:nvPr/>
        </p:nvSpPr>
        <p:spPr>
          <a:xfrm>
            <a:off x="5006800" y="2126417"/>
            <a:ext cx="287437" cy="286875"/>
          </a:xfrm>
          <a:custGeom>
            <a:avLst/>
            <a:gdLst>
              <a:gd name="connsiteX0" fmla="*/ 236812 w 287437"/>
              <a:gd name="connsiteY0" fmla="*/ 50625 h 286875"/>
              <a:gd name="connsiteX1" fmla="*/ 231187 w 287437"/>
              <a:gd name="connsiteY1" fmla="*/ 0 h 286875"/>
              <a:gd name="connsiteX2" fmla="*/ 169312 w 287437"/>
              <a:gd name="connsiteY2" fmla="*/ 61875 h 286875"/>
              <a:gd name="connsiteX3" fmla="*/ 172687 w 287437"/>
              <a:gd name="connsiteY3" fmla="*/ 91125 h 286875"/>
              <a:gd name="connsiteX4" fmla="*/ 82687 w 287437"/>
              <a:gd name="connsiteY4" fmla="*/ 181125 h 286875"/>
              <a:gd name="connsiteX5" fmla="*/ 56250 w 287437"/>
              <a:gd name="connsiteY5" fmla="*/ 174375 h 286875"/>
              <a:gd name="connsiteX6" fmla="*/ 0 w 287437"/>
              <a:gd name="connsiteY6" fmla="*/ 230625 h 286875"/>
              <a:gd name="connsiteX7" fmla="*/ 56250 w 287437"/>
              <a:gd name="connsiteY7" fmla="*/ 286875 h 286875"/>
              <a:gd name="connsiteX8" fmla="*/ 112500 w 287437"/>
              <a:gd name="connsiteY8" fmla="*/ 230625 h 286875"/>
              <a:gd name="connsiteX9" fmla="*/ 106312 w 287437"/>
              <a:gd name="connsiteY9" fmla="*/ 204750 h 286875"/>
              <a:gd name="connsiteX10" fmla="*/ 196313 w 287437"/>
              <a:gd name="connsiteY10" fmla="*/ 114750 h 286875"/>
              <a:gd name="connsiteX11" fmla="*/ 225562 w 287437"/>
              <a:gd name="connsiteY11" fmla="*/ 118125 h 286875"/>
              <a:gd name="connsiteX12" fmla="*/ 287438 w 287437"/>
              <a:gd name="connsiteY12" fmla="*/ 56250 h 286875"/>
              <a:gd name="connsiteX13" fmla="*/ 236812 w 287437"/>
              <a:gd name="connsiteY13" fmla="*/ 50625 h 28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437" h="286875">
                <a:moveTo>
                  <a:pt x="236812" y="50625"/>
                </a:moveTo>
                <a:lnTo>
                  <a:pt x="231187" y="0"/>
                </a:lnTo>
                <a:lnTo>
                  <a:pt x="169312" y="61875"/>
                </a:lnTo>
                <a:lnTo>
                  <a:pt x="172687" y="91125"/>
                </a:lnTo>
                <a:lnTo>
                  <a:pt x="82687" y="181125"/>
                </a:lnTo>
                <a:cubicBezTo>
                  <a:pt x="74812" y="177188"/>
                  <a:pt x="65812" y="174375"/>
                  <a:pt x="56250" y="174375"/>
                </a:cubicBezTo>
                <a:cubicBezTo>
                  <a:pt x="25313" y="174375"/>
                  <a:pt x="0" y="199688"/>
                  <a:pt x="0" y="230625"/>
                </a:cubicBezTo>
                <a:cubicBezTo>
                  <a:pt x="0" y="261563"/>
                  <a:pt x="25313" y="286875"/>
                  <a:pt x="56250" y="286875"/>
                </a:cubicBezTo>
                <a:cubicBezTo>
                  <a:pt x="87188" y="286875"/>
                  <a:pt x="112500" y="261563"/>
                  <a:pt x="112500" y="230625"/>
                </a:cubicBezTo>
                <a:cubicBezTo>
                  <a:pt x="112500" y="221063"/>
                  <a:pt x="110250" y="212625"/>
                  <a:pt x="106312" y="204750"/>
                </a:cubicBezTo>
                <a:lnTo>
                  <a:pt x="196313" y="114750"/>
                </a:lnTo>
                <a:lnTo>
                  <a:pt x="225562" y="118125"/>
                </a:lnTo>
                <a:lnTo>
                  <a:pt x="287438" y="56250"/>
                </a:lnTo>
                <a:lnTo>
                  <a:pt x="236812" y="50625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图形 7" descr="靶心 纯色填充">
            <a:extLst>
              <a:ext uri="{FF2B5EF4-FFF2-40B4-BE49-F238E27FC236}">
                <a16:creationId xmlns:a16="http://schemas.microsoft.com/office/drawing/2014/main" id="{543AF1B7-A603-4DB9-9FF2-F8C90B05880F}"/>
              </a:ext>
            </a:extLst>
          </p:cNvPr>
          <p:cNvSpPr/>
          <p:nvPr/>
        </p:nvSpPr>
        <p:spPr>
          <a:xfrm>
            <a:off x="4849862" y="2143292"/>
            <a:ext cx="427500" cy="427500"/>
          </a:xfrm>
          <a:custGeom>
            <a:avLst/>
            <a:gdLst>
              <a:gd name="connsiteX0" fmla="*/ 398250 w 427500"/>
              <a:gd name="connsiteY0" fmla="*/ 117000 h 427500"/>
              <a:gd name="connsiteX1" fmla="*/ 390938 w 427500"/>
              <a:gd name="connsiteY1" fmla="*/ 124875 h 427500"/>
              <a:gd name="connsiteX2" fmla="*/ 380250 w 427500"/>
              <a:gd name="connsiteY2" fmla="*/ 123750 h 427500"/>
              <a:gd name="connsiteX3" fmla="*/ 368438 w 427500"/>
              <a:gd name="connsiteY3" fmla="*/ 122063 h 427500"/>
              <a:gd name="connsiteX4" fmla="*/ 393750 w 427500"/>
              <a:gd name="connsiteY4" fmla="*/ 213750 h 427500"/>
              <a:gd name="connsiteX5" fmla="*/ 213750 w 427500"/>
              <a:gd name="connsiteY5" fmla="*/ 393750 h 427500"/>
              <a:gd name="connsiteX6" fmla="*/ 33750 w 427500"/>
              <a:gd name="connsiteY6" fmla="*/ 213750 h 427500"/>
              <a:gd name="connsiteX7" fmla="*/ 213750 w 427500"/>
              <a:gd name="connsiteY7" fmla="*/ 33750 h 427500"/>
              <a:gd name="connsiteX8" fmla="*/ 305438 w 427500"/>
              <a:gd name="connsiteY8" fmla="*/ 59063 h 427500"/>
              <a:gd name="connsiteX9" fmla="*/ 304313 w 427500"/>
              <a:gd name="connsiteY9" fmla="*/ 47813 h 427500"/>
              <a:gd name="connsiteX10" fmla="*/ 302625 w 427500"/>
              <a:gd name="connsiteY10" fmla="*/ 36563 h 427500"/>
              <a:gd name="connsiteX11" fmla="*/ 310500 w 427500"/>
              <a:gd name="connsiteY11" fmla="*/ 28688 h 427500"/>
              <a:gd name="connsiteX12" fmla="*/ 314438 w 427500"/>
              <a:gd name="connsiteY12" fmla="*/ 24750 h 427500"/>
              <a:gd name="connsiteX13" fmla="*/ 213750 w 427500"/>
              <a:gd name="connsiteY13" fmla="*/ 0 h 427500"/>
              <a:gd name="connsiteX14" fmla="*/ 0 w 427500"/>
              <a:gd name="connsiteY14" fmla="*/ 213750 h 427500"/>
              <a:gd name="connsiteX15" fmla="*/ 213750 w 427500"/>
              <a:gd name="connsiteY15" fmla="*/ 427500 h 427500"/>
              <a:gd name="connsiteX16" fmla="*/ 427500 w 427500"/>
              <a:gd name="connsiteY16" fmla="*/ 213750 h 427500"/>
              <a:gd name="connsiteX17" fmla="*/ 402188 w 427500"/>
              <a:gd name="connsiteY17" fmla="*/ 113625 h 427500"/>
              <a:gd name="connsiteX18" fmla="*/ 398250 w 427500"/>
              <a:gd name="connsiteY18" fmla="*/ 117000 h 4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500" h="427500">
                <a:moveTo>
                  <a:pt x="398250" y="117000"/>
                </a:moveTo>
                <a:lnTo>
                  <a:pt x="390938" y="124875"/>
                </a:lnTo>
                <a:lnTo>
                  <a:pt x="380250" y="123750"/>
                </a:lnTo>
                <a:lnTo>
                  <a:pt x="368438" y="122063"/>
                </a:lnTo>
                <a:cubicBezTo>
                  <a:pt x="384188" y="149063"/>
                  <a:pt x="393750" y="180000"/>
                  <a:pt x="393750" y="213750"/>
                </a:cubicBezTo>
                <a:cubicBezTo>
                  <a:pt x="393750" y="312750"/>
                  <a:pt x="312750" y="393750"/>
                  <a:pt x="213750" y="393750"/>
                </a:cubicBezTo>
                <a:cubicBezTo>
                  <a:pt x="114750" y="393750"/>
                  <a:pt x="33750" y="312750"/>
                  <a:pt x="33750" y="213750"/>
                </a:cubicBezTo>
                <a:cubicBezTo>
                  <a:pt x="33750" y="114750"/>
                  <a:pt x="114750" y="33750"/>
                  <a:pt x="213750" y="33750"/>
                </a:cubicBezTo>
                <a:cubicBezTo>
                  <a:pt x="246938" y="33750"/>
                  <a:pt x="278438" y="42750"/>
                  <a:pt x="305438" y="59063"/>
                </a:cubicBezTo>
                <a:lnTo>
                  <a:pt x="304313" y="47813"/>
                </a:lnTo>
                <a:lnTo>
                  <a:pt x="302625" y="36563"/>
                </a:lnTo>
                <a:lnTo>
                  <a:pt x="310500" y="28688"/>
                </a:lnTo>
                <a:lnTo>
                  <a:pt x="314438" y="24750"/>
                </a:lnTo>
                <a:cubicBezTo>
                  <a:pt x="284063" y="9000"/>
                  <a:pt x="250313" y="0"/>
                  <a:pt x="213750" y="0"/>
                </a:cubicBezTo>
                <a:cubicBezTo>
                  <a:pt x="95625" y="0"/>
                  <a:pt x="0" y="95625"/>
                  <a:pt x="0" y="213750"/>
                </a:cubicBezTo>
                <a:cubicBezTo>
                  <a:pt x="0" y="331875"/>
                  <a:pt x="95625" y="427500"/>
                  <a:pt x="213750" y="427500"/>
                </a:cubicBezTo>
                <a:cubicBezTo>
                  <a:pt x="331875" y="427500"/>
                  <a:pt x="427500" y="331875"/>
                  <a:pt x="427500" y="213750"/>
                </a:cubicBezTo>
                <a:cubicBezTo>
                  <a:pt x="427500" y="177188"/>
                  <a:pt x="418500" y="143438"/>
                  <a:pt x="402188" y="113625"/>
                </a:cubicBezTo>
                <a:lnTo>
                  <a:pt x="398250" y="117000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形 7" descr="靶心 纯色填充">
            <a:extLst>
              <a:ext uri="{FF2B5EF4-FFF2-40B4-BE49-F238E27FC236}">
                <a16:creationId xmlns:a16="http://schemas.microsoft.com/office/drawing/2014/main" id="{F42CAF8A-1EF9-45CA-98A3-578299C79B76}"/>
              </a:ext>
            </a:extLst>
          </p:cNvPr>
          <p:cNvSpPr/>
          <p:nvPr/>
        </p:nvSpPr>
        <p:spPr>
          <a:xfrm>
            <a:off x="4928612" y="2222042"/>
            <a:ext cx="270000" cy="270000"/>
          </a:xfrm>
          <a:custGeom>
            <a:avLst/>
            <a:gdLst>
              <a:gd name="connsiteX0" fmla="*/ 228938 w 270000"/>
              <a:gd name="connsiteY0" fmla="*/ 96750 h 270000"/>
              <a:gd name="connsiteX1" fmla="*/ 236250 w 270000"/>
              <a:gd name="connsiteY1" fmla="*/ 135000 h 270000"/>
              <a:gd name="connsiteX2" fmla="*/ 135000 w 270000"/>
              <a:gd name="connsiteY2" fmla="*/ 236250 h 270000"/>
              <a:gd name="connsiteX3" fmla="*/ 33750 w 270000"/>
              <a:gd name="connsiteY3" fmla="*/ 135000 h 270000"/>
              <a:gd name="connsiteX4" fmla="*/ 135000 w 270000"/>
              <a:gd name="connsiteY4" fmla="*/ 33750 h 270000"/>
              <a:gd name="connsiteX5" fmla="*/ 173250 w 270000"/>
              <a:gd name="connsiteY5" fmla="*/ 41062 h 270000"/>
              <a:gd name="connsiteX6" fmla="*/ 198563 w 270000"/>
              <a:gd name="connsiteY6" fmla="*/ 15750 h 270000"/>
              <a:gd name="connsiteX7" fmla="*/ 135000 w 270000"/>
              <a:gd name="connsiteY7" fmla="*/ 0 h 270000"/>
              <a:gd name="connsiteX8" fmla="*/ 0 w 270000"/>
              <a:gd name="connsiteY8" fmla="*/ 135000 h 270000"/>
              <a:gd name="connsiteX9" fmla="*/ 135000 w 270000"/>
              <a:gd name="connsiteY9" fmla="*/ 270000 h 270000"/>
              <a:gd name="connsiteX10" fmla="*/ 270000 w 270000"/>
              <a:gd name="connsiteY10" fmla="*/ 135000 h 270000"/>
              <a:gd name="connsiteX11" fmla="*/ 254250 w 270000"/>
              <a:gd name="connsiteY11" fmla="*/ 71438 h 270000"/>
              <a:gd name="connsiteX12" fmla="*/ 228938 w 270000"/>
              <a:gd name="connsiteY12" fmla="*/ 96750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000" h="270000">
                <a:moveTo>
                  <a:pt x="228938" y="96750"/>
                </a:moveTo>
                <a:cubicBezTo>
                  <a:pt x="234000" y="108562"/>
                  <a:pt x="236250" y="121500"/>
                  <a:pt x="236250" y="135000"/>
                </a:cubicBezTo>
                <a:cubicBezTo>
                  <a:pt x="236250" y="190688"/>
                  <a:pt x="190688" y="236250"/>
                  <a:pt x="135000" y="236250"/>
                </a:cubicBezTo>
                <a:cubicBezTo>
                  <a:pt x="79312" y="236250"/>
                  <a:pt x="33750" y="190688"/>
                  <a:pt x="33750" y="135000"/>
                </a:cubicBezTo>
                <a:cubicBezTo>
                  <a:pt x="33750" y="79312"/>
                  <a:pt x="79312" y="33750"/>
                  <a:pt x="135000" y="33750"/>
                </a:cubicBezTo>
                <a:cubicBezTo>
                  <a:pt x="148500" y="33750"/>
                  <a:pt x="161438" y="36563"/>
                  <a:pt x="173250" y="41062"/>
                </a:cubicBezTo>
                <a:lnTo>
                  <a:pt x="198563" y="15750"/>
                </a:lnTo>
                <a:cubicBezTo>
                  <a:pt x="179438" y="5625"/>
                  <a:pt x="158062" y="0"/>
                  <a:pt x="135000" y="0"/>
                </a:cubicBezTo>
                <a:cubicBezTo>
                  <a:pt x="60750" y="0"/>
                  <a:pt x="0" y="60750"/>
                  <a:pt x="0" y="135000"/>
                </a:cubicBezTo>
                <a:cubicBezTo>
                  <a:pt x="0" y="209250"/>
                  <a:pt x="60750" y="270000"/>
                  <a:pt x="135000" y="270000"/>
                </a:cubicBezTo>
                <a:cubicBezTo>
                  <a:pt x="209250" y="270000"/>
                  <a:pt x="270000" y="209250"/>
                  <a:pt x="270000" y="135000"/>
                </a:cubicBezTo>
                <a:cubicBezTo>
                  <a:pt x="270000" y="111938"/>
                  <a:pt x="264375" y="90562"/>
                  <a:pt x="254250" y="71438"/>
                </a:cubicBezTo>
                <a:lnTo>
                  <a:pt x="228938" y="96750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图形 18" descr="孩子 纯色填充">
            <a:extLst>
              <a:ext uri="{FF2B5EF4-FFF2-40B4-BE49-F238E27FC236}">
                <a16:creationId xmlns:a16="http://schemas.microsoft.com/office/drawing/2014/main" id="{FBCF4C8C-B47E-43EE-8522-09F3735A3E63}"/>
              </a:ext>
            </a:extLst>
          </p:cNvPr>
          <p:cNvSpPr/>
          <p:nvPr/>
        </p:nvSpPr>
        <p:spPr>
          <a:xfrm>
            <a:off x="5203335" y="3325959"/>
            <a:ext cx="67500" cy="67500"/>
          </a:xfrm>
          <a:custGeom>
            <a:avLst/>
            <a:gdLst>
              <a:gd name="connsiteX0" fmla="*/ 67500 w 67500"/>
              <a:gd name="connsiteY0" fmla="*/ 33750 h 67500"/>
              <a:gd name="connsiteX1" fmla="*/ 33750 w 67500"/>
              <a:gd name="connsiteY1" fmla="*/ 67500 h 67500"/>
              <a:gd name="connsiteX2" fmla="*/ 0 w 67500"/>
              <a:gd name="connsiteY2" fmla="*/ 33750 h 67500"/>
              <a:gd name="connsiteX3" fmla="*/ 33750 w 67500"/>
              <a:gd name="connsiteY3" fmla="*/ 0 h 67500"/>
              <a:gd name="connsiteX4" fmla="*/ 67500 w 67500"/>
              <a:gd name="connsiteY4" fmla="*/ 33750 h 6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00" h="67500">
                <a:moveTo>
                  <a:pt x="67500" y="33750"/>
                </a:moveTo>
                <a:cubicBezTo>
                  <a:pt x="67500" y="52390"/>
                  <a:pt x="52390" y="67500"/>
                  <a:pt x="33750" y="67500"/>
                </a:cubicBezTo>
                <a:cubicBezTo>
                  <a:pt x="15110" y="67500"/>
                  <a:pt x="0" y="52390"/>
                  <a:pt x="0" y="33750"/>
                </a:cubicBezTo>
                <a:cubicBezTo>
                  <a:pt x="0" y="15110"/>
                  <a:pt x="15110" y="0"/>
                  <a:pt x="33750" y="0"/>
                </a:cubicBezTo>
                <a:cubicBezTo>
                  <a:pt x="52390" y="0"/>
                  <a:pt x="67500" y="15110"/>
                  <a:pt x="67500" y="33750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图形 18" descr="孩子 纯色填充">
            <a:extLst>
              <a:ext uri="{FF2B5EF4-FFF2-40B4-BE49-F238E27FC236}">
                <a16:creationId xmlns:a16="http://schemas.microsoft.com/office/drawing/2014/main" id="{2F6F0D23-B10A-4143-9870-B7FAF977D614}"/>
              </a:ext>
            </a:extLst>
          </p:cNvPr>
          <p:cNvSpPr/>
          <p:nvPr/>
        </p:nvSpPr>
        <p:spPr>
          <a:xfrm>
            <a:off x="4830197" y="3404709"/>
            <a:ext cx="477414" cy="196875"/>
          </a:xfrm>
          <a:custGeom>
            <a:avLst/>
            <a:gdLst>
              <a:gd name="connsiteX0" fmla="*/ 476638 w 477414"/>
              <a:gd name="connsiteY0" fmla="*/ 90562 h 196875"/>
              <a:gd name="connsiteX1" fmla="*/ 459763 w 477414"/>
              <a:gd name="connsiteY1" fmla="*/ 39375 h 196875"/>
              <a:gd name="connsiteX2" fmla="*/ 454138 w 477414"/>
              <a:gd name="connsiteY2" fmla="*/ 23062 h 196875"/>
              <a:gd name="connsiteX3" fmla="*/ 451888 w 477414"/>
              <a:gd name="connsiteY3" fmla="*/ 18562 h 196875"/>
              <a:gd name="connsiteX4" fmla="*/ 417575 w 477414"/>
              <a:gd name="connsiteY4" fmla="*/ 562 h 196875"/>
              <a:gd name="connsiteX5" fmla="*/ 406888 w 477414"/>
              <a:gd name="connsiteY5" fmla="*/ 0 h 196875"/>
              <a:gd name="connsiteX6" fmla="*/ 397325 w 477414"/>
              <a:gd name="connsiteY6" fmla="*/ 562 h 196875"/>
              <a:gd name="connsiteX7" fmla="*/ 363013 w 477414"/>
              <a:gd name="connsiteY7" fmla="*/ 18562 h 196875"/>
              <a:gd name="connsiteX8" fmla="*/ 360763 w 477414"/>
              <a:gd name="connsiteY8" fmla="*/ 23062 h 196875"/>
              <a:gd name="connsiteX9" fmla="*/ 355138 w 477414"/>
              <a:gd name="connsiteY9" fmla="*/ 39375 h 196875"/>
              <a:gd name="connsiteX10" fmla="*/ 351200 w 477414"/>
              <a:gd name="connsiteY10" fmla="*/ 51187 h 196875"/>
              <a:gd name="connsiteX11" fmla="*/ 346700 w 477414"/>
              <a:gd name="connsiteY11" fmla="*/ 39375 h 196875"/>
              <a:gd name="connsiteX12" fmla="*/ 341075 w 477414"/>
              <a:gd name="connsiteY12" fmla="*/ 23062 h 196875"/>
              <a:gd name="connsiteX13" fmla="*/ 338825 w 477414"/>
              <a:gd name="connsiteY13" fmla="*/ 18562 h 196875"/>
              <a:gd name="connsiteX14" fmla="*/ 304513 w 477414"/>
              <a:gd name="connsiteY14" fmla="*/ 562 h 196875"/>
              <a:gd name="connsiteX15" fmla="*/ 294388 w 477414"/>
              <a:gd name="connsiteY15" fmla="*/ 0 h 196875"/>
              <a:gd name="connsiteX16" fmla="*/ 284825 w 477414"/>
              <a:gd name="connsiteY16" fmla="*/ 562 h 196875"/>
              <a:gd name="connsiteX17" fmla="*/ 250513 w 477414"/>
              <a:gd name="connsiteY17" fmla="*/ 18562 h 196875"/>
              <a:gd name="connsiteX18" fmla="*/ 248263 w 477414"/>
              <a:gd name="connsiteY18" fmla="*/ 23062 h 196875"/>
              <a:gd name="connsiteX19" fmla="*/ 242638 w 477414"/>
              <a:gd name="connsiteY19" fmla="*/ 39375 h 196875"/>
              <a:gd name="connsiteX20" fmla="*/ 238700 w 477414"/>
              <a:gd name="connsiteY20" fmla="*/ 51187 h 196875"/>
              <a:gd name="connsiteX21" fmla="*/ 234200 w 477414"/>
              <a:gd name="connsiteY21" fmla="*/ 39375 h 196875"/>
              <a:gd name="connsiteX22" fmla="*/ 228575 w 477414"/>
              <a:gd name="connsiteY22" fmla="*/ 23062 h 196875"/>
              <a:gd name="connsiteX23" fmla="*/ 226325 w 477414"/>
              <a:gd name="connsiteY23" fmla="*/ 18562 h 196875"/>
              <a:gd name="connsiteX24" fmla="*/ 192013 w 477414"/>
              <a:gd name="connsiteY24" fmla="*/ 562 h 196875"/>
              <a:gd name="connsiteX25" fmla="*/ 181888 w 477414"/>
              <a:gd name="connsiteY25" fmla="*/ 0 h 196875"/>
              <a:gd name="connsiteX26" fmla="*/ 172325 w 477414"/>
              <a:gd name="connsiteY26" fmla="*/ 562 h 196875"/>
              <a:gd name="connsiteX27" fmla="*/ 138013 w 477414"/>
              <a:gd name="connsiteY27" fmla="*/ 18562 h 196875"/>
              <a:gd name="connsiteX28" fmla="*/ 135763 w 477414"/>
              <a:gd name="connsiteY28" fmla="*/ 23062 h 196875"/>
              <a:gd name="connsiteX29" fmla="*/ 130138 w 477414"/>
              <a:gd name="connsiteY29" fmla="*/ 39375 h 196875"/>
              <a:gd name="connsiteX30" fmla="*/ 126200 w 477414"/>
              <a:gd name="connsiteY30" fmla="*/ 51187 h 196875"/>
              <a:gd name="connsiteX31" fmla="*/ 121700 w 477414"/>
              <a:gd name="connsiteY31" fmla="*/ 39375 h 196875"/>
              <a:gd name="connsiteX32" fmla="*/ 116075 w 477414"/>
              <a:gd name="connsiteY32" fmla="*/ 23062 h 196875"/>
              <a:gd name="connsiteX33" fmla="*/ 113825 w 477414"/>
              <a:gd name="connsiteY33" fmla="*/ 18562 h 196875"/>
              <a:gd name="connsiteX34" fmla="*/ 79513 w 477414"/>
              <a:gd name="connsiteY34" fmla="*/ 562 h 196875"/>
              <a:gd name="connsiteX35" fmla="*/ 69388 w 477414"/>
              <a:gd name="connsiteY35" fmla="*/ 0 h 196875"/>
              <a:gd name="connsiteX36" fmla="*/ 59825 w 477414"/>
              <a:gd name="connsiteY36" fmla="*/ 562 h 196875"/>
              <a:gd name="connsiteX37" fmla="*/ 25513 w 477414"/>
              <a:gd name="connsiteY37" fmla="*/ 18562 h 196875"/>
              <a:gd name="connsiteX38" fmla="*/ 23263 w 477414"/>
              <a:gd name="connsiteY38" fmla="*/ 23062 h 196875"/>
              <a:gd name="connsiteX39" fmla="*/ 17638 w 477414"/>
              <a:gd name="connsiteY39" fmla="*/ 39375 h 196875"/>
              <a:gd name="connsiteX40" fmla="*/ 763 w 477414"/>
              <a:gd name="connsiteY40" fmla="*/ 90562 h 196875"/>
              <a:gd name="connsiteX41" fmla="*/ 8075 w 477414"/>
              <a:gd name="connsiteY41" fmla="*/ 108562 h 196875"/>
              <a:gd name="connsiteX42" fmla="*/ 14263 w 477414"/>
              <a:gd name="connsiteY42" fmla="*/ 109688 h 196875"/>
              <a:gd name="connsiteX43" fmla="*/ 27763 w 477414"/>
              <a:gd name="connsiteY43" fmla="*/ 100125 h 196875"/>
              <a:gd name="connsiteX44" fmla="*/ 36763 w 477414"/>
              <a:gd name="connsiteY44" fmla="*/ 72563 h 196875"/>
              <a:gd name="connsiteX45" fmla="*/ 36763 w 477414"/>
              <a:gd name="connsiteY45" fmla="*/ 100688 h 196875"/>
              <a:gd name="connsiteX46" fmla="*/ 19888 w 477414"/>
              <a:gd name="connsiteY46" fmla="*/ 145688 h 196875"/>
              <a:gd name="connsiteX47" fmla="*/ 36763 w 477414"/>
              <a:gd name="connsiteY47" fmla="*/ 145688 h 196875"/>
              <a:gd name="connsiteX48" fmla="*/ 36763 w 477414"/>
              <a:gd name="connsiteY48" fmla="*/ 196313 h 196875"/>
              <a:gd name="connsiteX49" fmla="*/ 64888 w 477414"/>
              <a:gd name="connsiteY49" fmla="*/ 196313 h 196875"/>
              <a:gd name="connsiteX50" fmla="*/ 64888 w 477414"/>
              <a:gd name="connsiteY50" fmla="*/ 145688 h 196875"/>
              <a:gd name="connsiteX51" fmla="*/ 76138 w 477414"/>
              <a:gd name="connsiteY51" fmla="*/ 145688 h 196875"/>
              <a:gd name="connsiteX52" fmla="*/ 76138 w 477414"/>
              <a:gd name="connsiteY52" fmla="*/ 196313 h 196875"/>
              <a:gd name="connsiteX53" fmla="*/ 104263 w 477414"/>
              <a:gd name="connsiteY53" fmla="*/ 196313 h 196875"/>
              <a:gd name="connsiteX54" fmla="*/ 104263 w 477414"/>
              <a:gd name="connsiteY54" fmla="*/ 145688 h 196875"/>
              <a:gd name="connsiteX55" fmla="*/ 121138 w 477414"/>
              <a:gd name="connsiteY55" fmla="*/ 145688 h 196875"/>
              <a:gd name="connsiteX56" fmla="*/ 104263 w 477414"/>
              <a:gd name="connsiteY56" fmla="*/ 99563 h 196875"/>
              <a:gd name="connsiteX57" fmla="*/ 104263 w 477414"/>
              <a:gd name="connsiteY57" fmla="*/ 72000 h 196875"/>
              <a:gd name="connsiteX58" fmla="*/ 113263 w 477414"/>
              <a:gd name="connsiteY58" fmla="*/ 99563 h 196875"/>
              <a:gd name="connsiteX59" fmla="*/ 126763 w 477414"/>
              <a:gd name="connsiteY59" fmla="*/ 109125 h 196875"/>
              <a:gd name="connsiteX60" fmla="*/ 126763 w 477414"/>
              <a:gd name="connsiteY60" fmla="*/ 109125 h 196875"/>
              <a:gd name="connsiteX61" fmla="*/ 126763 w 477414"/>
              <a:gd name="connsiteY61" fmla="*/ 109125 h 196875"/>
              <a:gd name="connsiteX62" fmla="*/ 126763 w 477414"/>
              <a:gd name="connsiteY62" fmla="*/ 109125 h 196875"/>
              <a:gd name="connsiteX63" fmla="*/ 126763 w 477414"/>
              <a:gd name="connsiteY63" fmla="*/ 109125 h 196875"/>
              <a:gd name="connsiteX64" fmla="*/ 140263 w 477414"/>
              <a:gd name="connsiteY64" fmla="*/ 99563 h 196875"/>
              <a:gd name="connsiteX65" fmla="*/ 149263 w 477414"/>
              <a:gd name="connsiteY65" fmla="*/ 72000 h 196875"/>
              <a:gd name="connsiteX66" fmla="*/ 149263 w 477414"/>
              <a:gd name="connsiteY66" fmla="*/ 196875 h 196875"/>
              <a:gd name="connsiteX67" fmla="*/ 177388 w 477414"/>
              <a:gd name="connsiteY67" fmla="*/ 196875 h 196875"/>
              <a:gd name="connsiteX68" fmla="*/ 177388 w 477414"/>
              <a:gd name="connsiteY68" fmla="*/ 112500 h 196875"/>
              <a:gd name="connsiteX69" fmla="*/ 188638 w 477414"/>
              <a:gd name="connsiteY69" fmla="*/ 112500 h 196875"/>
              <a:gd name="connsiteX70" fmla="*/ 188638 w 477414"/>
              <a:gd name="connsiteY70" fmla="*/ 196875 h 196875"/>
              <a:gd name="connsiteX71" fmla="*/ 216763 w 477414"/>
              <a:gd name="connsiteY71" fmla="*/ 196875 h 196875"/>
              <a:gd name="connsiteX72" fmla="*/ 216763 w 477414"/>
              <a:gd name="connsiteY72" fmla="*/ 72563 h 196875"/>
              <a:gd name="connsiteX73" fmla="*/ 225763 w 477414"/>
              <a:gd name="connsiteY73" fmla="*/ 100125 h 196875"/>
              <a:gd name="connsiteX74" fmla="*/ 239263 w 477414"/>
              <a:gd name="connsiteY74" fmla="*/ 109688 h 196875"/>
              <a:gd name="connsiteX75" fmla="*/ 239263 w 477414"/>
              <a:gd name="connsiteY75" fmla="*/ 109688 h 196875"/>
              <a:gd name="connsiteX76" fmla="*/ 239263 w 477414"/>
              <a:gd name="connsiteY76" fmla="*/ 109688 h 196875"/>
              <a:gd name="connsiteX77" fmla="*/ 252763 w 477414"/>
              <a:gd name="connsiteY77" fmla="*/ 100125 h 196875"/>
              <a:gd name="connsiteX78" fmla="*/ 261763 w 477414"/>
              <a:gd name="connsiteY78" fmla="*/ 72563 h 196875"/>
              <a:gd name="connsiteX79" fmla="*/ 261763 w 477414"/>
              <a:gd name="connsiteY79" fmla="*/ 100125 h 196875"/>
              <a:gd name="connsiteX80" fmla="*/ 244888 w 477414"/>
              <a:gd name="connsiteY80" fmla="*/ 146250 h 196875"/>
              <a:gd name="connsiteX81" fmla="*/ 261763 w 477414"/>
              <a:gd name="connsiteY81" fmla="*/ 146250 h 196875"/>
              <a:gd name="connsiteX82" fmla="*/ 261763 w 477414"/>
              <a:gd name="connsiteY82" fmla="*/ 196875 h 196875"/>
              <a:gd name="connsiteX83" fmla="*/ 289888 w 477414"/>
              <a:gd name="connsiteY83" fmla="*/ 196875 h 196875"/>
              <a:gd name="connsiteX84" fmla="*/ 289888 w 477414"/>
              <a:gd name="connsiteY84" fmla="*/ 146250 h 196875"/>
              <a:gd name="connsiteX85" fmla="*/ 301138 w 477414"/>
              <a:gd name="connsiteY85" fmla="*/ 146250 h 196875"/>
              <a:gd name="connsiteX86" fmla="*/ 301138 w 477414"/>
              <a:gd name="connsiteY86" fmla="*/ 196875 h 196875"/>
              <a:gd name="connsiteX87" fmla="*/ 329263 w 477414"/>
              <a:gd name="connsiteY87" fmla="*/ 196875 h 196875"/>
              <a:gd name="connsiteX88" fmla="*/ 329263 w 477414"/>
              <a:gd name="connsiteY88" fmla="*/ 146250 h 196875"/>
              <a:gd name="connsiteX89" fmla="*/ 346138 w 477414"/>
              <a:gd name="connsiteY89" fmla="*/ 146250 h 196875"/>
              <a:gd name="connsiteX90" fmla="*/ 329263 w 477414"/>
              <a:gd name="connsiteY90" fmla="*/ 101250 h 196875"/>
              <a:gd name="connsiteX91" fmla="*/ 329263 w 477414"/>
              <a:gd name="connsiteY91" fmla="*/ 73125 h 196875"/>
              <a:gd name="connsiteX92" fmla="*/ 338263 w 477414"/>
              <a:gd name="connsiteY92" fmla="*/ 100688 h 196875"/>
              <a:gd name="connsiteX93" fmla="*/ 351763 w 477414"/>
              <a:gd name="connsiteY93" fmla="*/ 110250 h 196875"/>
              <a:gd name="connsiteX94" fmla="*/ 351763 w 477414"/>
              <a:gd name="connsiteY94" fmla="*/ 110250 h 196875"/>
              <a:gd name="connsiteX95" fmla="*/ 351763 w 477414"/>
              <a:gd name="connsiteY95" fmla="*/ 110250 h 196875"/>
              <a:gd name="connsiteX96" fmla="*/ 351763 w 477414"/>
              <a:gd name="connsiteY96" fmla="*/ 110250 h 196875"/>
              <a:gd name="connsiteX97" fmla="*/ 351763 w 477414"/>
              <a:gd name="connsiteY97" fmla="*/ 110250 h 196875"/>
              <a:gd name="connsiteX98" fmla="*/ 365263 w 477414"/>
              <a:gd name="connsiteY98" fmla="*/ 100688 h 196875"/>
              <a:gd name="connsiteX99" fmla="*/ 374263 w 477414"/>
              <a:gd name="connsiteY99" fmla="*/ 73125 h 196875"/>
              <a:gd name="connsiteX100" fmla="*/ 374263 w 477414"/>
              <a:gd name="connsiteY100" fmla="*/ 196875 h 196875"/>
              <a:gd name="connsiteX101" fmla="*/ 402388 w 477414"/>
              <a:gd name="connsiteY101" fmla="*/ 196875 h 196875"/>
              <a:gd name="connsiteX102" fmla="*/ 402388 w 477414"/>
              <a:gd name="connsiteY102" fmla="*/ 112500 h 196875"/>
              <a:gd name="connsiteX103" fmla="*/ 413638 w 477414"/>
              <a:gd name="connsiteY103" fmla="*/ 112500 h 196875"/>
              <a:gd name="connsiteX104" fmla="*/ 413638 w 477414"/>
              <a:gd name="connsiteY104" fmla="*/ 196875 h 196875"/>
              <a:gd name="connsiteX105" fmla="*/ 441763 w 477414"/>
              <a:gd name="connsiteY105" fmla="*/ 196875 h 196875"/>
              <a:gd name="connsiteX106" fmla="*/ 441763 w 477414"/>
              <a:gd name="connsiteY106" fmla="*/ 72563 h 196875"/>
              <a:gd name="connsiteX107" fmla="*/ 450763 w 477414"/>
              <a:gd name="connsiteY107" fmla="*/ 100125 h 196875"/>
              <a:gd name="connsiteX108" fmla="*/ 464263 w 477414"/>
              <a:gd name="connsiteY108" fmla="*/ 109688 h 196875"/>
              <a:gd name="connsiteX109" fmla="*/ 470450 w 477414"/>
              <a:gd name="connsiteY109" fmla="*/ 108562 h 196875"/>
              <a:gd name="connsiteX110" fmla="*/ 476638 w 477414"/>
              <a:gd name="connsiteY110" fmla="*/ 90562 h 1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77414" h="196875">
                <a:moveTo>
                  <a:pt x="476638" y="90562"/>
                </a:moveTo>
                <a:lnTo>
                  <a:pt x="459763" y="39375"/>
                </a:lnTo>
                <a:lnTo>
                  <a:pt x="454138" y="23062"/>
                </a:lnTo>
                <a:cubicBezTo>
                  <a:pt x="453575" y="21375"/>
                  <a:pt x="453013" y="20250"/>
                  <a:pt x="451888" y="18562"/>
                </a:cubicBezTo>
                <a:cubicBezTo>
                  <a:pt x="442888" y="9000"/>
                  <a:pt x="431075" y="2813"/>
                  <a:pt x="417575" y="562"/>
                </a:cubicBezTo>
                <a:cubicBezTo>
                  <a:pt x="413638" y="0"/>
                  <a:pt x="410263" y="0"/>
                  <a:pt x="406888" y="0"/>
                </a:cubicBezTo>
                <a:cubicBezTo>
                  <a:pt x="403513" y="0"/>
                  <a:pt x="400138" y="0"/>
                  <a:pt x="397325" y="562"/>
                </a:cubicBezTo>
                <a:cubicBezTo>
                  <a:pt x="383825" y="2813"/>
                  <a:pt x="372013" y="9000"/>
                  <a:pt x="363013" y="18562"/>
                </a:cubicBezTo>
                <a:cubicBezTo>
                  <a:pt x="361888" y="19688"/>
                  <a:pt x="360763" y="21375"/>
                  <a:pt x="360763" y="23062"/>
                </a:cubicBezTo>
                <a:lnTo>
                  <a:pt x="355138" y="39375"/>
                </a:lnTo>
                <a:lnTo>
                  <a:pt x="351200" y="51187"/>
                </a:lnTo>
                <a:lnTo>
                  <a:pt x="346700" y="39375"/>
                </a:lnTo>
                <a:lnTo>
                  <a:pt x="341075" y="23062"/>
                </a:lnTo>
                <a:cubicBezTo>
                  <a:pt x="340513" y="21375"/>
                  <a:pt x="339950" y="20250"/>
                  <a:pt x="338825" y="18562"/>
                </a:cubicBezTo>
                <a:cubicBezTo>
                  <a:pt x="329825" y="9000"/>
                  <a:pt x="318013" y="2813"/>
                  <a:pt x="304513" y="562"/>
                </a:cubicBezTo>
                <a:cubicBezTo>
                  <a:pt x="301138" y="0"/>
                  <a:pt x="297763" y="0"/>
                  <a:pt x="294388" y="0"/>
                </a:cubicBezTo>
                <a:cubicBezTo>
                  <a:pt x="291013" y="0"/>
                  <a:pt x="287638" y="0"/>
                  <a:pt x="284825" y="562"/>
                </a:cubicBezTo>
                <a:cubicBezTo>
                  <a:pt x="271325" y="2813"/>
                  <a:pt x="259513" y="9000"/>
                  <a:pt x="250513" y="18562"/>
                </a:cubicBezTo>
                <a:cubicBezTo>
                  <a:pt x="249388" y="19688"/>
                  <a:pt x="248263" y="21375"/>
                  <a:pt x="248263" y="23062"/>
                </a:cubicBezTo>
                <a:lnTo>
                  <a:pt x="242638" y="39375"/>
                </a:lnTo>
                <a:lnTo>
                  <a:pt x="238700" y="51187"/>
                </a:lnTo>
                <a:lnTo>
                  <a:pt x="234200" y="39375"/>
                </a:lnTo>
                <a:lnTo>
                  <a:pt x="228575" y="23062"/>
                </a:lnTo>
                <a:cubicBezTo>
                  <a:pt x="228013" y="21375"/>
                  <a:pt x="227450" y="20250"/>
                  <a:pt x="226325" y="18562"/>
                </a:cubicBezTo>
                <a:cubicBezTo>
                  <a:pt x="217325" y="9000"/>
                  <a:pt x="205513" y="2813"/>
                  <a:pt x="192013" y="562"/>
                </a:cubicBezTo>
                <a:cubicBezTo>
                  <a:pt x="188638" y="0"/>
                  <a:pt x="185263" y="0"/>
                  <a:pt x="181888" y="0"/>
                </a:cubicBezTo>
                <a:cubicBezTo>
                  <a:pt x="178513" y="0"/>
                  <a:pt x="175138" y="0"/>
                  <a:pt x="172325" y="562"/>
                </a:cubicBezTo>
                <a:cubicBezTo>
                  <a:pt x="158825" y="2813"/>
                  <a:pt x="147013" y="9000"/>
                  <a:pt x="138013" y="18562"/>
                </a:cubicBezTo>
                <a:cubicBezTo>
                  <a:pt x="136888" y="19688"/>
                  <a:pt x="135763" y="21375"/>
                  <a:pt x="135763" y="23062"/>
                </a:cubicBezTo>
                <a:lnTo>
                  <a:pt x="130138" y="39375"/>
                </a:lnTo>
                <a:lnTo>
                  <a:pt x="126200" y="51187"/>
                </a:lnTo>
                <a:lnTo>
                  <a:pt x="121700" y="39375"/>
                </a:lnTo>
                <a:lnTo>
                  <a:pt x="116075" y="23062"/>
                </a:lnTo>
                <a:cubicBezTo>
                  <a:pt x="115513" y="21375"/>
                  <a:pt x="114950" y="20250"/>
                  <a:pt x="113825" y="18562"/>
                </a:cubicBezTo>
                <a:cubicBezTo>
                  <a:pt x="104825" y="9000"/>
                  <a:pt x="93013" y="2813"/>
                  <a:pt x="79513" y="562"/>
                </a:cubicBezTo>
                <a:cubicBezTo>
                  <a:pt x="75575" y="0"/>
                  <a:pt x="72763" y="0"/>
                  <a:pt x="69388" y="0"/>
                </a:cubicBezTo>
                <a:cubicBezTo>
                  <a:pt x="66013" y="0"/>
                  <a:pt x="62638" y="0"/>
                  <a:pt x="59825" y="562"/>
                </a:cubicBezTo>
                <a:cubicBezTo>
                  <a:pt x="46325" y="2813"/>
                  <a:pt x="34513" y="9000"/>
                  <a:pt x="25513" y="18562"/>
                </a:cubicBezTo>
                <a:cubicBezTo>
                  <a:pt x="24388" y="19688"/>
                  <a:pt x="23263" y="21375"/>
                  <a:pt x="23263" y="23062"/>
                </a:cubicBezTo>
                <a:lnTo>
                  <a:pt x="17638" y="39375"/>
                </a:lnTo>
                <a:lnTo>
                  <a:pt x="763" y="90562"/>
                </a:lnTo>
                <a:cubicBezTo>
                  <a:pt x="-1487" y="97312"/>
                  <a:pt x="1325" y="105188"/>
                  <a:pt x="8075" y="108562"/>
                </a:cubicBezTo>
                <a:cubicBezTo>
                  <a:pt x="10325" y="109688"/>
                  <a:pt x="12013" y="109688"/>
                  <a:pt x="14263" y="109688"/>
                </a:cubicBezTo>
                <a:cubicBezTo>
                  <a:pt x="19888" y="109688"/>
                  <a:pt x="25513" y="105750"/>
                  <a:pt x="27763" y="100125"/>
                </a:cubicBezTo>
                <a:lnTo>
                  <a:pt x="36763" y="72563"/>
                </a:lnTo>
                <a:lnTo>
                  <a:pt x="36763" y="100688"/>
                </a:lnTo>
                <a:lnTo>
                  <a:pt x="19888" y="145688"/>
                </a:lnTo>
                <a:lnTo>
                  <a:pt x="36763" y="145688"/>
                </a:lnTo>
                <a:lnTo>
                  <a:pt x="36763" y="196313"/>
                </a:lnTo>
                <a:lnTo>
                  <a:pt x="64888" y="196313"/>
                </a:lnTo>
                <a:lnTo>
                  <a:pt x="64888" y="145688"/>
                </a:lnTo>
                <a:lnTo>
                  <a:pt x="76138" y="145688"/>
                </a:lnTo>
                <a:lnTo>
                  <a:pt x="76138" y="196313"/>
                </a:lnTo>
                <a:lnTo>
                  <a:pt x="104263" y="196313"/>
                </a:lnTo>
                <a:lnTo>
                  <a:pt x="104263" y="145688"/>
                </a:lnTo>
                <a:lnTo>
                  <a:pt x="121138" y="145688"/>
                </a:lnTo>
                <a:lnTo>
                  <a:pt x="104263" y="99563"/>
                </a:lnTo>
                <a:lnTo>
                  <a:pt x="104263" y="72000"/>
                </a:lnTo>
                <a:lnTo>
                  <a:pt x="113263" y="99563"/>
                </a:lnTo>
                <a:cubicBezTo>
                  <a:pt x="114950" y="105188"/>
                  <a:pt x="120575" y="109125"/>
                  <a:pt x="126763" y="109125"/>
                </a:cubicBezTo>
                <a:cubicBezTo>
                  <a:pt x="126763" y="109125"/>
                  <a:pt x="126763" y="109125"/>
                  <a:pt x="126763" y="109125"/>
                </a:cubicBezTo>
                <a:cubicBezTo>
                  <a:pt x="126763" y="109125"/>
                  <a:pt x="126763" y="109125"/>
                  <a:pt x="126763" y="109125"/>
                </a:cubicBezTo>
                <a:lnTo>
                  <a:pt x="126763" y="109125"/>
                </a:lnTo>
                <a:lnTo>
                  <a:pt x="126763" y="109125"/>
                </a:lnTo>
                <a:cubicBezTo>
                  <a:pt x="132388" y="109125"/>
                  <a:pt x="138013" y="105188"/>
                  <a:pt x="140263" y="99563"/>
                </a:cubicBezTo>
                <a:lnTo>
                  <a:pt x="149263" y="72000"/>
                </a:lnTo>
                <a:lnTo>
                  <a:pt x="149263" y="196875"/>
                </a:lnTo>
                <a:lnTo>
                  <a:pt x="177388" y="196875"/>
                </a:lnTo>
                <a:lnTo>
                  <a:pt x="177388" y="112500"/>
                </a:lnTo>
                <a:lnTo>
                  <a:pt x="188638" y="112500"/>
                </a:lnTo>
                <a:lnTo>
                  <a:pt x="188638" y="196875"/>
                </a:lnTo>
                <a:lnTo>
                  <a:pt x="216763" y="196875"/>
                </a:lnTo>
                <a:lnTo>
                  <a:pt x="216763" y="72563"/>
                </a:lnTo>
                <a:lnTo>
                  <a:pt x="225763" y="100125"/>
                </a:lnTo>
                <a:cubicBezTo>
                  <a:pt x="228013" y="106313"/>
                  <a:pt x="233075" y="109688"/>
                  <a:pt x="239263" y="109688"/>
                </a:cubicBezTo>
                <a:lnTo>
                  <a:pt x="239263" y="109688"/>
                </a:lnTo>
                <a:cubicBezTo>
                  <a:pt x="239263" y="109688"/>
                  <a:pt x="239263" y="109688"/>
                  <a:pt x="239263" y="109688"/>
                </a:cubicBezTo>
                <a:cubicBezTo>
                  <a:pt x="244888" y="109688"/>
                  <a:pt x="250513" y="105750"/>
                  <a:pt x="252763" y="100125"/>
                </a:cubicBezTo>
                <a:lnTo>
                  <a:pt x="261763" y="72563"/>
                </a:lnTo>
                <a:lnTo>
                  <a:pt x="261763" y="100125"/>
                </a:lnTo>
                <a:lnTo>
                  <a:pt x="244888" y="146250"/>
                </a:lnTo>
                <a:lnTo>
                  <a:pt x="261763" y="146250"/>
                </a:lnTo>
                <a:lnTo>
                  <a:pt x="261763" y="196875"/>
                </a:lnTo>
                <a:lnTo>
                  <a:pt x="289888" y="196875"/>
                </a:lnTo>
                <a:lnTo>
                  <a:pt x="289888" y="146250"/>
                </a:lnTo>
                <a:lnTo>
                  <a:pt x="301138" y="146250"/>
                </a:lnTo>
                <a:lnTo>
                  <a:pt x="301138" y="196875"/>
                </a:lnTo>
                <a:lnTo>
                  <a:pt x="329263" y="196875"/>
                </a:lnTo>
                <a:lnTo>
                  <a:pt x="329263" y="146250"/>
                </a:lnTo>
                <a:lnTo>
                  <a:pt x="346138" y="146250"/>
                </a:lnTo>
                <a:lnTo>
                  <a:pt x="329263" y="101250"/>
                </a:lnTo>
                <a:lnTo>
                  <a:pt x="329263" y="73125"/>
                </a:lnTo>
                <a:lnTo>
                  <a:pt x="338263" y="100688"/>
                </a:lnTo>
                <a:cubicBezTo>
                  <a:pt x="339950" y="106313"/>
                  <a:pt x="345575" y="110250"/>
                  <a:pt x="351763" y="110250"/>
                </a:cubicBezTo>
                <a:cubicBezTo>
                  <a:pt x="351763" y="110250"/>
                  <a:pt x="351763" y="110250"/>
                  <a:pt x="351763" y="110250"/>
                </a:cubicBezTo>
                <a:cubicBezTo>
                  <a:pt x="351763" y="110250"/>
                  <a:pt x="351763" y="110250"/>
                  <a:pt x="351763" y="110250"/>
                </a:cubicBezTo>
                <a:cubicBezTo>
                  <a:pt x="351763" y="110250"/>
                  <a:pt x="351763" y="110250"/>
                  <a:pt x="351763" y="110250"/>
                </a:cubicBezTo>
                <a:cubicBezTo>
                  <a:pt x="351763" y="110250"/>
                  <a:pt x="351763" y="110250"/>
                  <a:pt x="351763" y="110250"/>
                </a:cubicBezTo>
                <a:cubicBezTo>
                  <a:pt x="357388" y="110250"/>
                  <a:pt x="363013" y="106313"/>
                  <a:pt x="365263" y="100688"/>
                </a:cubicBezTo>
                <a:lnTo>
                  <a:pt x="374263" y="73125"/>
                </a:lnTo>
                <a:lnTo>
                  <a:pt x="374263" y="196875"/>
                </a:lnTo>
                <a:lnTo>
                  <a:pt x="402388" y="196875"/>
                </a:lnTo>
                <a:lnTo>
                  <a:pt x="402388" y="112500"/>
                </a:lnTo>
                <a:lnTo>
                  <a:pt x="413638" y="112500"/>
                </a:lnTo>
                <a:lnTo>
                  <a:pt x="413638" y="196875"/>
                </a:lnTo>
                <a:lnTo>
                  <a:pt x="441763" y="196875"/>
                </a:lnTo>
                <a:lnTo>
                  <a:pt x="441763" y="72563"/>
                </a:lnTo>
                <a:lnTo>
                  <a:pt x="450763" y="100125"/>
                </a:lnTo>
                <a:cubicBezTo>
                  <a:pt x="452450" y="105750"/>
                  <a:pt x="458075" y="109688"/>
                  <a:pt x="464263" y="109688"/>
                </a:cubicBezTo>
                <a:cubicBezTo>
                  <a:pt x="466513" y="109688"/>
                  <a:pt x="468200" y="109125"/>
                  <a:pt x="470450" y="108562"/>
                </a:cubicBezTo>
                <a:cubicBezTo>
                  <a:pt x="476075" y="105188"/>
                  <a:pt x="478888" y="97312"/>
                  <a:pt x="476638" y="90562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图形 18" descr="孩子 纯色填充">
            <a:extLst>
              <a:ext uri="{FF2B5EF4-FFF2-40B4-BE49-F238E27FC236}">
                <a16:creationId xmlns:a16="http://schemas.microsoft.com/office/drawing/2014/main" id="{F9628634-022E-4FFE-B72C-663BCA839D98}"/>
              </a:ext>
            </a:extLst>
          </p:cNvPr>
          <p:cNvSpPr/>
          <p:nvPr/>
        </p:nvSpPr>
        <p:spPr>
          <a:xfrm>
            <a:off x="4865835" y="3325959"/>
            <a:ext cx="67500" cy="67500"/>
          </a:xfrm>
          <a:custGeom>
            <a:avLst/>
            <a:gdLst>
              <a:gd name="connsiteX0" fmla="*/ 67500 w 67500"/>
              <a:gd name="connsiteY0" fmla="*/ 33750 h 67500"/>
              <a:gd name="connsiteX1" fmla="*/ 33750 w 67500"/>
              <a:gd name="connsiteY1" fmla="*/ 67500 h 67500"/>
              <a:gd name="connsiteX2" fmla="*/ 0 w 67500"/>
              <a:gd name="connsiteY2" fmla="*/ 33750 h 67500"/>
              <a:gd name="connsiteX3" fmla="*/ 33750 w 67500"/>
              <a:gd name="connsiteY3" fmla="*/ 0 h 67500"/>
              <a:gd name="connsiteX4" fmla="*/ 67500 w 67500"/>
              <a:gd name="connsiteY4" fmla="*/ 33750 h 6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00" h="67500">
                <a:moveTo>
                  <a:pt x="67500" y="33750"/>
                </a:moveTo>
                <a:cubicBezTo>
                  <a:pt x="67500" y="52390"/>
                  <a:pt x="52390" y="67500"/>
                  <a:pt x="33750" y="67500"/>
                </a:cubicBezTo>
                <a:cubicBezTo>
                  <a:pt x="15110" y="67500"/>
                  <a:pt x="0" y="52390"/>
                  <a:pt x="0" y="33750"/>
                </a:cubicBezTo>
                <a:cubicBezTo>
                  <a:pt x="0" y="15110"/>
                  <a:pt x="15110" y="0"/>
                  <a:pt x="33750" y="0"/>
                </a:cubicBezTo>
                <a:cubicBezTo>
                  <a:pt x="52390" y="0"/>
                  <a:pt x="67500" y="15110"/>
                  <a:pt x="67500" y="33750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图形 18" descr="孩子 纯色填充">
            <a:extLst>
              <a:ext uri="{FF2B5EF4-FFF2-40B4-BE49-F238E27FC236}">
                <a16:creationId xmlns:a16="http://schemas.microsoft.com/office/drawing/2014/main" id="{9A3EC09F-25A9-4A11-AA1A-336B4D0B76A7}"/>
              </a:ext>
            </a:extLst>
          </p:cNvPr>
          <p:cNvSpPr/>
          <p:nvPr/>
        </p:nvSpPr>
        <p:spPr>
          <a:xfrm>
            <a:off x="5090835" y="3325959"/>
            <a:ext cx="67500" cy="67500"/>
          </a:xfrm>
          <a:custGeom>
            <a:avLst/>
            <a:gdLst>
              <a:gd name="connsiteX0" fmla="*/ 67500 w 67500"/>
              <a:gd name="connsiteY0" fmla="*/ 33750 h 67500"/>
              <a:gd name="connsiteX1" fmla="*/ 33750 w 67500"/>
              <a:gd name="connsiteY1" fmla="*/ 67500 h 67500"/>
              <a:gd name="connsiteX2" fmla="*/ 0 w 67500"/>
              <a:gd name="connsiteY2" fmla="*/ 33750 h 67500"/>
              <a:gd name="connsiteX3" fmla="*/ 33750 w 67500"/>
              <a:gd name="connsiteY3" fmla="*/ 0 h 67500"/>
              <a:gd name="connsiteX4" fmla="*/ 67500 w 67500"/>
              <a:gd name="connsiteY4" fmla="*/ 33750 h 6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00" h="67500">
                <a:moveTo>
                  <a:pt x="67500" y="33750"/>
                </a:moveTo>
                <a:cubicBezTo>
                  <a:pt x="67500" y="52390"/>
                  <a:pt x="52390" y="67500"/>
                  <a:pt x="33750" y="67500"/>
                </a:cubicBezTo>
                <a:cubicBezTo>
                  <a:pt x="15110" y="67500"/>
                  <a:pt x="0" y="52390"/>
                  <a:pt x="0" y="33750"/>
                </a:cubicBezTo>
                <a:cubicBezTo>
                  <a:pt x="0" y="15110"/>
                  <a:pt x="15110" y="0"/>
                  <a:pt x="33750" y="0"/>
                </a:cubicBezTo>
                <a:cubicBezTo>
                  <a:pt x="52390" y="0"/>
                  <a:pt x="67500" y="15110"/>
                  <a:pt x="67500" y="33750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图形 18" descr="孩子 纯色填充">
            <a:extLst>
              <a:ext uri="{FF2B5EF4-FFF2-40B4-BE49-F238E27FC236}">
                <a16:creationId xmlns:a16="http://schemas.microsoft.com/office/drawing/2014/main" id="{1AA2839A-E467-4D3D-9D11-EC3AB108D1A5}"/>
              </a:ext>
            </a:extLst>
          </p:cNvPr>
          <p:cNvSpPr/>
          <p:nvPr/>
        </p:nvSpPr>
        <p:spPr>
          <a:xfrm>
            <a:off x="4978335" y="3325959"/>
            <a:ext cx="67500" cy="67500"/>
          </a:xfrm>
          <a:custGeom>
            <a:avLst/>
            <a:gdLst>
              <a:gd name="connsiteX0" fmla="*/ 67500 w 67500"/>
              <a:gd name="connsiteY0" fmla="*/ 33750 h 67500"/>
              <a:gd name="connsiteX1" fmla="*/ 33750 w 67500"/>
              <a:gd name="connsiteY1" fmla="*/ 67500 h 67500"/>
              <a:gd name="connsiteX2" fmla="*/ 0 w 67500"/>
              <a:gd name="connsiteY2" fmla="*/ 33750 h 67500"/>
              <a:gd name="connsiteX3" fmla="*/ 33750 w 67500"/>
              <a:gd name="connsiteY3" fmla="*/ 0 h 67500"/>
              <a:gd name="connsiteX4" fmla="*/ 67500 w 67500"/>
              <a:gd name="connsiteY4" fmla="*/ 33750 h 6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00" h="67500">
                <a:moveTo>
                  <a:pt x="67500" y="33750"/>
                </a:moveTo>
                <a:cubicBezTo>
                  <a:pt x="67500" y="52390"/>
                  <a:pt x="52390" y="67500"/>
                  <a:pt x="33750" y="67500"/>
                </a:cubicBezTo>
                <a:cubicBezTo>
                  <a:pt x="15110" y="67500"/>
                  <a:pt x="0" y="52390"/>
                  <a:pt x="0" y="33750"/>
                </a:cubicBezTo>
                <a:cubicBezTo>
                  <a:pt x="0" y="15110"/>
                  <a:pt x="15110" y="0"/>
                  <a:pt x="33750" y="0"/>
                </a:cubicBezTo>
                <a:cubicBezTo>
                  <a:pt x="52390" y="0"/>
                  <a:pt x="67500" y="15110"/>
                  <a:pt x="67500" y="33750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0" name="图形 19" descr="女教授 纯色填充">
            <a:extLst>
              <a:ext uri="{FF2B5EF4-FFF2-40B4-BE49-F238E27FC236}">
                <a16:creationId xmlns:a16="http://schemas.microsoft.com/office/drawing/2014/main" id="{1B0D9F82-C60F-48B5-8E70-C1D397E59E93}"/>
              </a:ext>
            </a:extLst>
          </p:cNvPr>
          <p:cNvGrpSpPr/>
          <p:nvPr/>
        </p:nvGrpSpPr>
        <p:grpSpPr>
          <a:xfrm>
            <a:off x="4806086" y="4394856"/>
            <a:ext cx="449724" cy="474749"/>
            <a:chOff x="4806086" y="4394856"/>
            <a:chExt cx="449724" cy="474749"/>
          </a:xfrm>
          <a:solidFill>
            <a:schemeClr val="bg1"/>
          </a:solidFill>
        </p:grpSpPr>
        <p:sp>
          <p:nvSpPr>
            <p:cNvPr id="21" name="图形 19" descr="女教授 纯色填充">
              <a:extLst>
                <a:ext uri="{FF2B5EF4-FFF2-40B4-BE49-F238E27FC236}">
                  <a16:creationId xmlns:a16="http://schemas.microsoft.com/office/drawing/2014/main" id="{1FBD0862-54CA-4B35-8BB9-AF2D9EFAFE6A}"/>
                </a:ext>
              </a:extLst>
            </p:cNvPr>
            <p:cNvSpPr/>
            <p:nvPr/>
          </p:nvSpPr>
          <p:spPr>
            <a:xfrm>
              <a:off x="5049936" y="4706481"/>
              <a:ext cx="205874" cy="163125"/>
            </a:xfrm>
            <a:custGeom>
              <a:avLst/>
              <a:gdLst>
                <a:gd name="connsiteX0" fmla="*/ 0 w 205874"/>
                <a:gd name="connsiteY0" fmla="*/ 0 h 163125"/>
                <a:gd name="connsiteX1" fmla="*/ 0 w 205874"/>
                <a:gd name="connsiteY1" fmla="*/ 154125 h 163125"/>
                <a:gd name="connsiteX2" fmla="*/ 78750 w 205874"/>
                <a:gd name="connsiteY2" fmla="*/ 154125 h 163125"/>
                <a:gd name="connsiteX3" fmla="*/ 87750 w 205874"/>
                <a:gd name="connsiteY3" fmla="*/ 163125 h 163125"/>
                <a:gd name="connsiteX4" fmla="*/ 118125 w 205874"/>
                <a:gd name="connsiteY4" fmla="*/ 163125 h 163125"/>
                <a:gd name="connsiteX5" fmla="*/ 127125 w 205874"/>
                <a:gd name="connsiteY5" fmla="*/ 154125 h 163125"/>
                <a:gd name="connsiteX6" fmla="*/ 205875 w 205874"/>
                <a:gd name="connsiteY6" fmla="*/ 154125 h 163125"/>
                <a:gd name="connsiteX7" fmla="*/ 205875 w 205874"/>
                <a:gd name="connsiteY7" fmla="*/ 0 h 163125"/>
                <a:gd name="connsiteX8" fmla="*/ 0 w 205874"/>
                <a:gd name="connsiteY8" fmla="*/ 0 h 163125"/>
                <a:gd name="connsiteX9" fmla="*/ 96750 w 205874"/>
                <a:gd name="connsiteY9" fmla="*/ 136125 h 163125"/>
                <a:gd name="connsiteX10" fmla="*/ 18000 w 205874"/>
                <a:gd name="connsiteY10" fmla="*/ 136125 h 163125"/>
                <a:gd name="connsiteX11" fmla="*/ 18000 w 205874"/>
                <a:gd name="connsiteY11" fmla="*/ 18000 h 163125"/>
                <a:gd name="connsiteX12" fmla="*/ 96750 w 205874"/>
                <a:gd name="connsiteY12" fmla="*/ 18000 h 163125"/>
                <a:gd name="connsiteX13" fmla="*/ 96750 w 205874"/>
                <a:gd name="connsiteY13" fmla="*/ 136125 h 163125"/>
                <a:gd name="connsiteX14" fmla="*/ 187313 w 205874"/>
                <a:gd name="connsiteY14" fmla="*/ 136125 h 163125"/>
                <a:gd name="connsiteX15" fmla="*/ 108563 w 205874"/>
                <a:gd name="connsiteY15" fmla="*/ 136125 h 163125"/>
                <a:gd name="connsiteX16" fmla="*/ 108563 w 205874"/>
                <a:gd name="connsiteY16" fmla="*/ 18000 h 163125"/>
                <a:gd name="connsiteX17" fmla="*/ 187313 w 205874"/>
                <a:gd name="connsiteY17" fmla="*/ 18000 h 163125"/>
                <a:gd name="connsiteX18" fmla="*/ 187313 w 205874"/>
                <a:gd name="connsiteY18" fmla="*/ 136125 h 1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874" h="163125">
                  <a:moveTo>
                    <a:pt x="0" y="0"/>
                  </a:moveTo>
                  <a:lnTo>
                    <a:pt x="0" y="154125"/>
                  </a:lnTo>
                  <a:lnTo>
                    <a:pt x="78750" y="154125"/>
                  </a:lnTo>
                  <a:cubicBezTo>
                    <a:pt x="78750" y="159188"/>
                    <a:pt x="82688" y="163125"/>
                    <a:pt x="87750" y="163125"/>
                  </a:cubicBezTo>
                  <a:lnTo>
                    <a:pt x="118125" y="163125"/>
                  </a:lnTo>
                  <a:cubicBezTo>
                    <a:pt x="123188" y="163125"/>
                    <a:pt x="127125" y="159188"/>
                    <a:pt x="127125" y="154125"/>
                  </a:cubicBezTo>
                  <a:lnTo>
                    <a:pt x="205875" y="154125"/>
                  </a:lnTo>
                  <a:lnTo>
                    <a:pt x="205875" y="0"/>
                  </a:lnTo>
                  <a:lnTo>
                    <a:pt x="0" y="0"/>
                  </a:lnTo>
                  <a:close/>
                  <a:moveTo>
                    <a:pt x="96750" y="136125"/>
                  </a:moveTo>
                  <a:lnTo>
                    <a:pt x="18000" y="136125"/>
                  </a:lnTo>
                  <a:lnTo>
                    <a:pt x="18000" y="18000"/>
                  </a:lnTo>
                  <a:lnTo>
                    <a:pt x="96750" y="18000"/>
                  </a:lnTo>
                  <a:lnTo>
                    <a:pt x="96750" y="136125"/>
                  </a:lnTo>
                  <a:close/>
                  <a:moveTo>
                    <a:pt x="187313" y="136125"/>
                  </a:moveTo>
                  <a:lnTo>
                    <a:pt x="108563" y="136125"/>
                  </a:lnTo>
                  <a:lnTo>
                    <a:pt x="108563" y="18000"/>
                  </a:lnTo>
                  <a:lnTo>
                    <a:pt x="187313" y="18000"/>
                  </a:lnTo>
                  <a:lnTo>
                    <a:pt x="187313" y="136125"/>
                  </a:lnTo>
                  <a:close/>
                </a:path>
              </a:pathLst>
            </a:custGeom>
            <a:solidFill>
              <a:schemeClr val="bg1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图形 19" descr="女教授 纯色填充">
              <a:extLst>
                <a:ext uri="{FF2B5EF4-FFF2-40B4-BE49-F238E27FC236}">
                  <a16:creationId xmlns:a16="http://schemas.microsoft.com/office/drawing/2014/main" id="{3B7F2AC8-5C50-4490-8883-F47633F0CD5B}"/>
                </a:ext>
              </a:extLst>
            </p:cNvPr>
            <p:cNvSpPr/>
            <p:nvPr/>
          </p:nvSpPr>
          <p:spPr>
            <a:xfrm>
              <a:off x="5177061" y="4754856"/>
              <a:ext cx="42187" cy="8999"/>
            </a:xfrm>
            <a:custGeom>
              <a:avLst/>
              <a:gdLst>
                <a:gd name="connsiteX0" fmla="*/ 0 w 42187"/>
                <a:gd name="connsiteY0" fmla="*/ 0 h 8999"/>
                <a:gd name="connsiteX1" fmla="*/ 42187 w 42187"/>
                <a:gd name="connsiteY1" fmla="*/ 0 h 8999"/>
                <a:gd name="connsiteX2" fmla="*/ 42187 w 42187"/>
                <a:gd name="connsiteY2" fmla="*/ 9000 h 8999"/>
                <a:gd name="connsiteX3" fmla="*/ 0 w 42187"/>
                <a:gd name="connsiteY3" fmla="*/ 9000 h 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87" h="8999">
                  <a:moveTo>
                    <a:pt x="0" y="0"/>
                  </a:moveTo>
                  <a:lnTo>
                    <a:pt x="42187" y="0"/>
                  </a:lnTo>
                  <a:lnTo>
                    <a:pt x="42187" y="9000"/>
                  </a:lnTo>
                  <a:lnTo>
                    <a:pt x="0" y="9000"/>
                  </a:lnTo>
                  <a:close/>
                </a:path>
              </a:pathLst>
            </a:custGeom>
            <a:solidFill>
              <a:schemeClr val="bg1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图形 19" descr="女教授 纯色填充">
              <a:extLst>
                <a:ext uri="{FF2B5EF4-FFF2-40B4-BE49-F238E27FC236}">
                  <a16:creationId xmlns:a16="http://schemas.microsoft.com/office/drawing/2014/main" id="{101528F9-5B30-4EC4-92CC-B106772B3242}"/>
                </a:ext>
              </a:extLst>
            </p:cNvPr>
            <p:cNvSpPr/>
            <p:nvPr/>
          </p:nvSpPr>
          <p:spPr>
            <a:xfrm>
              <a:off x="5177061" y="4772856"/>
              <a:ext cx="42187" cy="8999"/>
            </a:xfrm>
            <a:custGeom>
              <a:avLst/>
              <a:gdLst>
                <a:gd name="connsiteX0" fmla="*/ 0 w 42187"/>
                <a:gd name="connsiteY0" fmla="*/ 0 h 8999"/>
                <a:gd name="connsiteX1" fmla="*/ 42187 w 42187"/>
                <a:gd name="connsiteY1" fmla="*/ 0 h 8999"/>
                <a:gd name="connsiteX2" fmla="*/ 42187 w 42187"/>
                <a:gd name="connsiteY2" fmla="*/ 9000 h 8999"/>
                <a:gd name="connsiteX3" fmla="*/ 0 w 42187"/>
                <a:gd name="connsiteY3" fmla="*/ 9000 h 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87" h="8999">
                  <a:moveTo>
                    <a:pt x="0" y="0"/>
                  </a:moveTo>
                  <a:lnTo>
                    <a:pt x="42187" y="0"/>
                  </a:lnTo>
                  <a:lnTo>
                    <a:pt x="42187" y="9000"/>
                  </a:lnTo>
                  <a:lnTo>
                    <a:pt x="0" y="9000"/>
                  </a:lnTo>
                  <a:close/>
                </a:path>
              </a:pathLst>
            </a:custGeom>
            <a:solidFill>
              <a:schemeClr val="bg1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9" descr="女教授 纯色填充">
              <a:extLst>
                <a:ext uri="{FF2B5EF4-FFF2-40B4-BE49-F238E27FC236}">
                  <a16:creationId xmlns:a16="http://schemas.microsoft.com/office/drawing/2014/main" id="{C6E1187D-E5EA-4083-90AA-C21B940625D9}"/>
                </a:ext>
              </a:extLst>
            </p:cNvPr>
            <p:cNvSpPr/>
            <p:nvPr/>
          </p:nvSpPr>
          <p:spPr>
            <a:xfrm>
              <a:off x="5177061" y="4790856"/>
              <a:ext cx="29250" cy="8999"/>
            </a:xfrm>
            <a:custGeom>
              <a:avLst/>
              <a:gdLst>
                <a:gd name="connsiteX0" fmla="*/ 0 w 29250"/>
                <a:gd name="connsiteY0" fmla="*/ 0 h 8999"/>
                <a:gd name="connsiteX1" fmla="*/ 29250 w 29250"/>
                <a:gd name="connsiteY1" fmla="*/ 0 h 8999"/>
                <a:gd name="connsiteX2" fmla="*/ 29250 w 29250"/>
                <a:gd name="connsiteY2" fmla="*/ 9000 h 8999"/>
                <a:gd name="connsiteX3" fmla="*/ 0 w 29250"/>
                <a:gd name="connsiteY3" fmla="*/ 9000 h 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50" h="8999">
                  <a:moveTo>
                    <a:pt x="0" y="0"/>
                  </a:moveTo>
                  <a:lnTo>
                    <a:pt x="29250" y="0"/>
                  </a:lnTo>
                  <a:lnTo>
                    <a:pt x="29250" y="9000"/>
                  </a:lnTo>
                  <a:lnTo>
                    <a:pt x="0" y="9000"/>
                  </a:lnTo>
                  <a:close/>
                </a:path>
              </a:pathLst>
            </a:custGeom>
            <a:solidFill>
              <a:schemeClr val="bg1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9" descr="女教授 纯色填充">
              <a:extLst>
                <a:ext uri="{FF2B5EF4-FFF2-40B4-BE49-F238E27FC236}">
                  <a16:creationId xmlns:a16="http://schemas.microsoft.com/office/drawing/2014/main" id="{AC5A2DA9-E402-4232-B504-8C52FDC5EC13}"/>
                </a:ext>
              </a:extLst>
            </p:cNvPr>
            <p:cNvSpPr/>
            <p:nvPr/>
          </p:nvSpPr>
          <p:spPr>
            <a:xfrm>
              <a:off x="4806086" y="4394856"/>
              <a:ext cx="421036" cy="445500"/>
            </a:xfrm>
            <a:custGeom>
              <a:avLst/>
              <a:gdLst>
                <a:gd name="connsiteX0" fmla="*/ 206162 w 421036"/>
                <a:gd name="connsiteY0" fmla="*/ 267188 h 445500"/>
                <a:gd name="connsiteX1" fmla="*/ 292787 w 421036"/>
                <a:gd name="connsiteY1" fmla="*/ 267188 h 445500"/>
                <a:gd name="connsiteX2" fmla="*/ 291099 w 421036"/>
                <a:gd name="connsiteY2" fmla="*/ 300375 h 445500"/>
                <a:gd name="connsiteX3" fmla="*/ 421037 w 421036"/>
                <a:gd name="connsiteY3" fmla="*/ 300375 h 445500"/>
                <a:gd name="connsiteX4" fmla="*/ 403037 w 421036"/>
                <a:gd name="connsiteY4" fmla="*/ 275063 h 445500"/>
                <a:gd name="connsiteX5" fmla="*/ 327099 w 421036"/>
                <a:gd name="connsiteY5" fmla="*/ 234563 h 445500"/>
                <a:gd name="connsiteX6" fmla="*/ 309099 w 421036"/>
                <a:gd name="connsiteY6" fmla="*/ 227250 h 445500"/>
                <a:gd name="connsiteX7" fmla="*/ 305724 w 421036"/>
                <a:gd name="connsiteY7" fmla="*/ 221625 h 445500"/>
                <a:gd name="connsiteX8" fmla="*/ 305724 w 421036"/>
                <a:gd name="connsiteY8" fmla="*/ 213188 h 445500"/>
                <a:gd name="connsiteX9" fmla="*/ 351287 w 421036"/>
                <a:gd name="connsiteY9" fmla="*/ 177750 h 445500"/>
                <a:gd name="connsiteX10" fmla="*/ 251162 w 421036"/>
                <a:gd name="connsiteY10" fmla="*/ 0 h 445500"/>
                <a:gd name="connsiteX11" fmla="*/ 248349 w 421036"/>
                <a:gd name="connsiteY11" fmla="*/ 0 h 445500"/>
                <a:gd name="connsiteX12" fmla="*/ 147662 w 421036"/>
                <a:gd name="connsiteY12" fmla="*/ 177750 h 445500"/>
                <a:gd name="connsiteX13" fmla="*/ 193224 w 421036"/>
                <a:gd name="connsiteY13" fmla="*/ 213188 h 445500"/>
                <a:gd name="connsiteX14" fmla="*/ 193224 w 421036"/>
                <a:gd name="connsiteY14" fmla="*/ 221625 h 445500"/>
                <a:gd name="connsiteX15" fmla="*/ 189849 w 421036"/>
                <a:gd name="connsiteY15" fmla="*/ 226688 h 445500"/>
                <a:gd name="connsiteX16" fmla="*/ 172412 w 421036"/>
                <a:gd name="connsiteY16" fmla="*/ 234000 h 445500"/>
                <a:gd name="connsiteX17" fmla="*/ 172412 w 421036"/>
                <a:gd name="connsiteY17" fmla="*/ 234000 h 445500"/>
                <a:gd name="connsiteX18" fmla="*/ 96474 w 421036"/>
                <a:gd name="connsiteY18" fmla="*/ 274500 h 445500"/>
                <a:gd name="connsiteX19" fmla="*/ 75662 w 421036"/>
                <a:gd name="connsiteY19" fmla="*/ 316688 h 445500"/>
                <a:gd name="connsiteX20" fmla="*/ 75662 w 421036"/>
                <a:gd name="connsiteY20" fmla="*/ 354937 h 445500"/>
                <a:gd name="connsiteX21" fmla="*/ 62724 w 421036"/>
                <a:gd name="connsiteY21" fmla="*/ 354375 h 445500"/>
                <a:gd name="connsiteX22" fmla="*/ 16599 w 421036"/>
                <a:gd name="connsiteY22" fmla="*/ 202500 h 445500"/>
                <a:gd name="connsiteX23" fmla="*/ 5912 w 421036"/>
                <a:gd name="connsiteY23" fmla="*/ 196875 h 445500"/>
                <a:gd name="connsiteX24" fmla="*/ 287 w 421036"/>
                <a:gd name="connsiteY24" fmla="*/ 207000 h 445500"/>
                <a:gd name="connsiteX25" fmla="*/ 46412 w 421036"/>
                <a:gd name="connsiteY25" fmla="*/ 357750 h 445500"/>
                <a:gd name="connsiteX26" fmla="*/ 26724 w 421036"/>
                <a:gd name="connsiteY26" fmla="*/ 406125 h 445500"/>
                <a:gd name="connsiteX27" fmla="*/ 57662 w 421036"/>
                <a:gd name="connsiteY27" fmla="*/ 439875 h 445500"/>
                <a:gd name="connsiteX28" fmla="*/ 75662 w 421036"/>
                <a:gd name="connsiteY28" fmla="*/ 437063 h 445500"/>
                <a:gd name="connsiteX29" fmla="*/ 95912 w 421036"/>
                <a:gd name="connsiteY29" fmla="*/ 426375 h 445500"/>
                <a:gd name="connsiteX30" fmla="*/ 215162 w 421036"/>
                <a:gd name="connsiteY30" fmla="*/ 445500 h 445500"/>
                <a:gd name="connsiteX31" fmla="*/ 206162 w 421036"/>
                <a:gd name="connsiteY31" fmla="*/ 267188 h 445500"/>
                <a:gd name="connsiteX32" fmla="*/ 69474 w 421036"/>
                <a:gd name="connsiteY32" fmla="*/ 416250 h 445500"/>
                <a:gd name="connsiteX33" fmla="*/ 47537 w 421036"/>
                <a:gd name="connsiteY33" fmla="*/ 401625 h 445500"/>
                <a:gd name="connsiteX34" fmla="*/ 58787 w 421036"/>
                <a:gd name="connsiteY34" fmla="*/ 378563 h 445500"/>
                <a:gd name="connsiteX35" fmla="*/ 60474 w 421036"/>
                <a:gd name="connsiteY35" fmla="*/ 378000 h 445500"/>
                <a:gd name="connsiteX36" fmla="*/ 70037 w 421036"/>
                <a:gd name="connsiteY36" fmla="*/ 378000 h 445500"/>
                <a:gd name="connsiteX37" fmla="*/ 71162 w 421036"/>
                <a:gd name="connsiteY37" fmla="*/ 378563 h 445500"/>
                <a:gd name="connsiteX38" fmla="*/ 85224 w 421036"/>
                <a:gd name="connsiteY38" fmla="*/ 392063 h 445500"/>
                <a:gd name="connsiteX39" fmla="*/ 69474 w 421036"/>
                <a:gd name="connsiteY39" fmla="*/ 416250 h 445500"/>
                <a:gd name="connsiteX40" fmla="*/ 270287 w 421036"/>
                <a:gd name="connsiteY40" fmla="*/ 69750 h 445500"/>
                <a:gd name="connsiteX41" fmla="*/ 316974 w 421036"/>
                <a:gd name="connsiteY41" fmla="*/ 121500 h 445500"/>
                <a:gd name="connsiteX42" fmla="*/ 316974 w 421036"/>
                <a:gd name="connsiteY42" fmla="*/ 137250 h 445500"/>
                <a:gd name="connsiteX43" fmla="*/ 249474 w 421036"/>
                <a:gd name="connsiteY43" fmla="*/ 204750 h 445500"/>
                <a:gd name="connsiteX44" fmla="*/ 181974 w 421036"/>
                <a:gd name="connsiteY44" fmla="*/ 137250 h 445500"/>
                <a:gd name="connsiteX45" fmla="*/ 181974 w 421036"/>
                <a:gd name="connsiteY45" fmla="*/ 115875 h 445500"/>
                <a:gd name="connsiteX46" fmla="*/ 270287 w 421036"/>
                <a:gd name="connsiteY46" fmla="*/ 69750 h 445500"/>
                <a:gd name="connsiteX47" fmla="*/ 215724 w 421036"/>
                <a:gd name="connsiteY47" fmla="*/ 221625 h 445500"/>
                <a:gd name="connsiteX48" fmla="*/ 215724 w 421036"/>
                <a:gd name="connsiteY48" fmla="*/ 220500 h 445500"/>
                <a:gd name="connsiteX49" fmla="*/ 283224 w 421036"/>
                <a:gd name="connsiteY49" fmla="*/ 220500 h 445500"/>
                <a:gd name="connsiteX50" fmla="*/ 283224 w 421036"/>
                <a:gd name="connsiteY50" fmla="*/ 221625 h 445500"/>
                <a:gd name="connsiteX51" fmla="*/ 293349 w 421036"/>
                <a:gd name="connsiteY51" fmla="*/ 243563 h 445500"/>
                <a:gd name="connsiteX52" fmla="*/ 249474 w 421036"/>
                <a:gd name="connsiteY52" fmla="*/ 249750 h 445500"/>
                <a:gd name="connsiteX53" fmla="*/ 205599 w 421036"/>
                <a:gd name="connsiteY53" fmla="*/ 243563 h 445500"/>
                <a:gd name="connsiteX54" fmla="*/ 215724 w 421036"/>
                <a:gd name="connsiteY54" fmla="*/ 221625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21036" h="445500">
                  <a:moveTo>
                    <a:pt x="206162" y="267188"/>
                  </a:moveTo>
                  <a:cubicBezTo>
                    <a:pt x="234849" y="273938"/>
                    <a:pt x="264662" y="273938"/>
                    <a:pt x="292787" y="267188"/>
                  </a:cubicBezTo>
                  <a:lnTo>
                    <a:pt x="291099" y="300375"/>
                  </a:lnTo>
                  <a:lnTo>
                    <a:pt x="421037" y="300375"/>
                  </a:lnTo>
                  <a:cubicBezTo>
                    <a:pt x="417662" y="290250"/>
                    <a:pt x="411474" y="281813"/>
                    <a:pt x="403037" y="275063"/>
                  </a:cubicBezTo>
                  <a:cubicBezTo>
                    <a:pt x="385599" y="259875"/>
                    <a:pt x="360849" y="246938"/>
                    <a:pt x="327099" y="234563"/>
                  </a:cubicBezTo>
                  <a:lnTo>
                    <a:pt x="309099" y="227250"/>
                  </a:lnTo>
                  <a:cubicBezTo>
                    <a:pt x="307412" y="226125"/>
                    <a:pt x="305724" y="224438"/>
                    <a:pt x="305724" y="221625"/>
                  </a:cubicBezTo>
                  <a:lnTo>
                    <a:pt x="305724" y="213188"/>
                  </a:lnTo>
                  <a:cubicBezTo>
                    <a:pt x="322599" y="207000"/>
                    <a:pt x="343412" y="195750"/>
                    <a:pt x="351287" y="177750"/>
                  </a:cubicBezTo>
                  <a:cubicBezTo>
                    <a:pt x="366474" y="145125"/>
                    <a:pt x="351287" y="2813"/>
                    <a:pt x="251162" y="0"/>
                  </a:cubicBezTo>
                  <a:lnTo>
                    <a:pt x="248349" y="0"/>
                  </a:lnTo>
                  <a:cubicBezTo>
                    <a:pt x="147662" y="2813"/>
                    <a:pt x="133037" y="145688"/>
                    <a:pt x="147662" y="177750"/>
                  </a:cubicBezTo>
                  <a:cubicBezTo>
                    <a:pt x="156099" y="195188"/>
                    <a:pt x="176349" y="206438"/>
                    <a:pt x="193224" y="213188"/>
                  </a:cubicBezTo>
                  <a:lnTo>
                    <a:pt x="193224" y="221625"/>
                  </a:lnTo>
                  <a:cubicBezTo>
                    <a:pt x="193224" y="223875"/>
                    <a:pt x="192099" y="226125"/>
                    <a:pt x="189849" y="226688"/>
                  </a:cubicBezTo>
                  <a:lnTo>
                    <a:pt x="172412" y="234000"/>
                  </a:lnTo>
                  <a:lnTo>
                    <a:pt x="172412" y="234000"/>
                  </a:lnTo>
                  <a:cubicBezTo>
                    <a:pt x="138099" y="246375"/>
                    <a:pt x="113912" y="259313"/>
                    <a:pt x="96474" y="274500"/>
                  </a:cubicBezTo>
                  <a:cubicBezTo>
                    <a:pt x="83537" y="285188"/>
                    <a:pt x="76224" y="300375"/>
                    <a:pt x="75662" y="316688"/>
                  </a:cubicBezTo>
                  <a:lnTo>
                    <a:pt x="75662" y="354937"/>
                  </a:lnTo>
                  <a:cubicBezTo>
                    <a:pt x="71162" y="353813"/>
                    <a:pt x="66662" y="353813"/>
                    <a:pt x="62724" y="354375"/>
                  </a:cubicBezTo>
                  <a:lnTo>
                    <a:pt x="16599" y="202500"/>
                  </a:lnTo>
                  <a:cubicBezTo>
                    <a:pt x="14912" y="198000"/>
                    <a:pt x="10412" y="195750"/>
                    <a:pt x="5912" y="196875"/>
                  </a:cubicBezTo>
                  <a:cubicBezTo>
                    <a:pt x="1412" y="198000"/>
                    <a:pt x="-838" y="203063"/>
                    <a:pt x="287" y="207000"/>
                  </a:cubicBezTo>
                  <a:lnTo>
                    <a:pt x="46412" y="357750"/>
                  </a:lnTo>
                  <a:cubicBezTo>
                    <a:pt x="28974" y="363375"/>
                    <a:pt x="18287" y="373500"/>
                    <a:pt x="26724" y="406125"/>
                  </a:cubicBezTo>
                  <a:cubicBezTo>
                    <a:pt x="33474" y="432563"/>
                    <a:pt x="44162" y="439875"/>
                    <a:pt x="57662" y="439875"/>
                  </a:cubicBezTo>
                  <a:cubicBezTo>
                    <a:pt x="63849" y="439875"/>
                    <a:pt x="69474" y="438750"/>
                    <a:pt x="75662" y="437063"/>
                  </a:cubicBezTo>
                  <a:cubicBezTo>
                    <a:pt x="83537" y="435375"/>
                    <a:pt x="90287" y="431438"/>
                    <a:pt x="95912" y="426375"/>
                  </a:cubicBezTo>
                  <a:cubicBezTo>
                    <a:pt x="122912" y="437063"/>
                    <a:pt x="167349" y="443250"/>
                    <a:pt x="215162" y="445500"/>
                  </a:cubicBezTo>
                  <a:lnTo>
                    <a:pt x="206162" y="267188"/>
                  </a:lnTo>
                  <a:close/>
                  <a:moveTo>
                    <a:pt x="69474" y="416250"/>
                  </a:moveTo>
                  <a:cubicBezTo>
                    <a:pt x="52599" y="420750"/>
                    <a:pt x="52599" y="420750"/>
                    <a:pt x="47537" y="401625"/>
                  </a:cubicBezTo>
                  <a:cubicBezTo>
                    <a:pt x="42474" y="382500"/>
                    <a:pt x="42474" y="382500"/>
                    <a:pt x="58787" y="378563"/>
                  </a:cubicBezTo>
                  <a:lnTo>
                    <a:pt x="60474" y="378000"/>
                  </a:lnTo>
                  <a:cubicBezTo>
                    <a:pt x="63849" y="377437"/>
                    <a:pt x="67224" y="377437"/>
                    <a:pt x="70037" y="378000"/>
                  </a:cubicBezTo>
                  <a:lnTo>
                    <a:pt x="71162" y="378563"/>
                  </a:lnTo>
                  <a:cubicBezTo>
                    <a:pt x="77912" y="380250"/>
                    <a:pt x="83537" y="385313"/>
                    <a:pt x="85224" y="392063"/>
                  </a:cubicBezTo>
                  <a:cubicBezTo>
                    <a:pt x="88037" y="402750"/>
                    <a:pt x="80724" y="414000"/>
                    <a:pt x="69474" y="416250"/>
                  </a:cubicBezTo>
                  <a:close/>
                  <a:moveTo>
                    <a:pt x="270287" y="69750"/>
                  </a:moveTo>
                  <a:cubicBezTo>
                    <a:pt x="280974" y="88875"/>
                    <a:pt x="308537" y="94500"/>
                    <a:pt x="316974" y="121500"/>
                  </a:cubicBezTo>
                  <a:lnTo>
                    <a:pt x="316974" y="137250"/>
                  </a:lnTo>
                  <a:cubicBezTo>
                    <a:pt x="316974" y="174375"/>
                    <a:pt x="286599" y="204750"/>
                    <a:pt x="249474" y="204750"/>
                  </a:cubicBezTo>
                  <a:cubicBezTo>
                    <a:pt x="212349" y="204750"/>
                    <a:pt x="181974" y="174375"/>
                    <a:pt x="181974" y="137250"/>
                  </a:cubicBezTo>
                  <a:lnTo>
                    <a:pt x="181974" y="115875"/>
                  </a:lnTo>
                  <a:cubicBezTo>
                    <a:pt x="195474" y="91687"/>
                    <a:pt x="261287" y="96188"/>
                    <a:pt x="270287" y="69750"/>
                  </a:cubicBezTo>
                  <a:close/>
                  <a:moveTo>
                    <a:pt x="215724" y="221625"/>
                  </a:moveTo>
                  <a:lnTo>
                    <a:pt x="215724" y="220500"/>
                  </a:lnTo>
                  <a:cubicBezTo>
                    <a:pt x="237099" y="229500"/>
                    <a:pt x="261849" y="229500"/>
                    <a:pt x="283224" y="220500"/>
                  </a:cubicBezTo>
                  <a:lnTo>
                    <a:pt x="283224" y="221625"/>
                  </a:lnTo>
                  <a:cubicBezTo>
                    <a:pt x="283224" y="230063"/>
                    <a:pt x="287162" y="237938"/>
                    <a:pt x="293349" y="243563"/>
                  </a:cubicBezTo>
                  <a:cubicBezTo>
                    <a:pt x="279287" y="248063"/>
                    <a:pt x="264662" y="249750"/>
                    <a:pt x="249474" y="249750"/>
                  </a:cubicBezTo>
                  <a:cubicBezTo>
                    <a:pt x="234849" y="249750"/>
                    <a:pt x="219662" y="248063"/>
                    <a:pt x="205599" y="243563"/>
                  </a:cubicBezTo>
                  <a:cubicBezTo>
                    <a:pt x="211787" y="238500"/>
                    <a:pt x="215724" y="230063"/>
                    <a:pt x="215724" y="221625"/>
                  </a:cubicBezTo>
                  <a:close/>
                </a:path>
              </a:pathLst>
            </a:custGeom>
            <a:solidFill>
              <a:schemeClr val="bg1"/>
            </a:solidFill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" name="图形 10" descr="自由曲线 纯色填充">
            <a:extLst>
              <a:ext uri="{FF2B5EF4-FFF2-40B4-BE49-F238E27FC236}">
                <a16:creationId xmlns:a16="http://schemas.microsoft.com/office/drawing/2014/main" id="{7A1E0290-7537-4F5E-9C45-F5E0FE99A50C}"/>
              </a:ext>
            </a:extLst>
          </p:cNvPr>
          <p:cNvSpPr/>
          <p:nvPr/>
        </p:nvSpPr>
        <p:spPr>
          <a:xfrm>
            <a:off x="6917020" y="4503716"/>
            <a:ext cx="403155" cy="293889"/>
          </a:xfrm>
          <a:custGeom>
            <a:avLst/>
            <a:gdLst>
              <a:gd name="connsiteX0" fmla="*/ 250369 w 403155"/>
              <a:gd name="connsiteY0" fmla="*/ 293889 h 293889"/>
              <a:gd name="connsiteX1" fmla="*/ 255634 w 403155"/>
              <a:gd name="connsiteY1" fmla="*/ 292309 h 293889"/>
              <a:gd name="connsiteX2" fmla="*/ 302822 w 403155"/>
              <a:gd name="connsiteY2" fmla="*/ 258069 h 293889"/>
              <a:gd name="connsiteX3" fmla="*/ 321031 w 403155"/>
              <a:gd name="connsiteY3" fmla="*/ 258013 h 293889"/>
              <a:gd name="connsiteX4" fmla="*/ 403156 w 403155"/>
              <a:gd name="connsiteY4" fmla="*/ 200638 h 293889"/>
              <a:gd name="connsiteX5" fmla="*/ 334418 w 403155"/>
              <a:gd name="connsiteY5" fmla="*/ 131901 h 293889"/>
              <a:gd name="connsiteX6" fmla="*/ 277487 w 403155"/>
              <a:gd name="connsiteY6" fmla="*/ 212018 h 293889"/>
              <a:gd name="connsiteX7" fmla="*/ 277347 w 403155"/>
              <a:gd name="connsiteY7" fmla="*/ 230389 h 293889"/>
              <a:gd name="connsiteX8" fmla="*/ 254847 w 403155"/>
              <a:gd name="connsiteY8" fmla="*/ 261591 h 293889"/>
              <a:gd name="connsiteX9" fmla="*/ 251815 w 403155"/>
              <a:gd name="connsiteY9" fmla="*/ 260370 h 293889"/>
              <a:gd name="connsiteX10" fmla="*/ 83026 w 403155"/>
              <a:gd name="connsiteY10" fmla="*/ 167811 h 293889"/>
              <a:gd name="connsiteX11" fmla="*/ 79088 w 403155"/>
              <a:gd name="connsiteY11" fmla="*/ 163980 h 293889"/>
              <a:gd name="connsiteX12" fmla="*/ 84527 w 403155"/>
              <a:gd name="connsiteY12" fmla="*/ 163069 h 293889"/>
              <a:gd name="connsiteX13" fmla="*/ 155009 w 403155"/>
              <a:gd name="connsiteY13" fmla="*/ 155008 h 293889"/>
              <a:gd name="connsiteX14" fmla="*/ 201398 w 403155"/>
              <a:gd name="connsiteY14" fmla="*/ 137059 h 293889"/>
              <a:gd name="connsiteX15" fmla="*/ 186098 w 403155"/>
              <a:gd name="connsiteY15" fmla="*/ 105784 h 293889"/>
              <a:gd name="connsiteX16" fmla="*/ 24998 w 403155"/>
              <a:gd name="connsiteY16" fmla="*/ 2070 h 293889"/>
              <a:gd name="connsiteX17" fmla="*/ 16926 w 403155"/>
              <a:gd name="connsiteY17" fmla="*/ 0 h 293889"/>
              <a:gd name="connsiteX18" fmla="*/ 0 w 403155"/>
              <a:gd name="connsiteY18" fmla="*/ 16824 h 293889"/>
              <a:gd name="connsiteX19" fmla="*/ 8860 w 403155"/>
              <a:gd name="connsiteY19" fmla="*/ 31725 h 293889"/>
              <a:gd name="connsiteX20" fmla="*/ 145688 w 403155"/>
              <a:gd name="connsiteY20" fmla="*/ 116966 h 293889"/>
              <a:gd name="connsiteX21" fmla="*/ 151639 w 403155"/>
              <a:gd name="connsiteY21" fmla="*/ 121388 h 293889"/>
              <a:gd name="connsiteX22" fmla="*/ 144248 w 403155"/>
              <a:gd name="connsiteY22" fmla="*/ 121950 h 293889"/>
              <a:gd name="connsiteX23" fmla="*/ 78053 w 403155"/>
              <a:gd name="connsiteY23" fmla="*/ 129898 h 293889"/>
              <a:gd name="connsiteX24" fmla="*/ 43060 w 403155"/>
              <a:gd name="connsiteY24" fmla="*/ 159486 h 293889"/>
              <a:gd name="connsiteX25" fmla="*/ 131901 w 403155"/>
              <a:gd name="connsiteY25" fmla="*/ 242139 h 293889"/>
              <a:gd name="connsiteX26" fmla="*/ 237505 w 403155"/>
              <a:gd name="connsiteY26" fmla="*/ 291358 h 293889"/>
              <a:gd name="connsiteX27" fmla="*/ 248288 w 403155"/>
              <a:gd name="connsiteY27" fmla="*/ 293676 h 2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3155" h="293889">
                <a:moveTo>
                  <a:pt x="250369" y="293889"/>
                </a:moveTo>
                <a:cubicBezTo>
                  <a:pt x="252240" y="293880"/>
                  <a:pt x="254068" y="293331"/>
                  <a:pt x="255634" y="292309"/>
                </a:cubicBezTo>
                <a:lnTo>
                  <a:pt x="302822" y="258069"/>
                </a:lnTo>
                <a:cubicBezTo>
                  <a:pt x="308892" y="264656"/>
                  <a:pt x="315631" y="262007"/>
                  <a:pt x="321031" y="258013"/>
                </a:cubicBezTo>
                <a:lnTo>
                  <a:pt x="403156" y="200638"/>
                </a:lnTo>
                <a:lnTo>
                  <a:pt x="334418" y="131901"/>
                </a:lnTo>
                <a:lnTo>
                  <a:pt x="277487" y="212018"/>
                </a:lnTo>
                <a:cubicBezTo>
                  <a:pt x="273404" y="217485"/>
                  <a:pt x="270827" y="223869"/>
                  <a:pt x="277347" y="230389"/>
                </a:cubicBezTo>
                <a:lnTo>
                  <a:pt x="254847" y="261591"/>
                </a:lnTo>
                <a:cubicBezTo>
                  <a:pt x="253878" y="261086"/>
                  <a:pt x="252863" y="260678"/>
                  <a:pt x="251815" y="260370"/>
                </a:cubicBezTo>
                <a:cubicBezTo>
                  <a:pt x="201190" y="247106"/>
                  <a:pt x="108254" y="192173"/>
                  <a:pt x="83026" y="167811"/>
                </a:cubicBezTo>
                <a:lnTo>
                  <a:pt x="79088" y="163980"/>
                </a:lnTo>
                <a:lnTo>
                  <a:pt x="84527" y="163069"/>
                </a:lnTo>
                <a:cubicBezTo>
                  <a:pt x="114115" y="158119"/>
                  <a:pt x="137723" y="156319"/>
                  <a:pt x="155009" y="155008"/>
                </a:cubicBezTo>
                <a:cubicBezTo>
                  <a:pt x="183134" y="152871"/>
                  <a:pt x="196814" y="151217"/>
                  <a:pt x="201398" y="137059"/>
                </a:cubicBezTo>
                <a:cubicBezTo>
                  <a:pt x="205696" y="123795"/>
                  <a:pt x="195773" y="113963"/>
                  <a:pt x="186098" y="105784"/>
                </a:cubicBezTo>
                <a:cubicBezTo>
                  <a:pt x="132992" y="60924"/>
                  <a:pt x="29363" y="4444"/>
                  <a:pt x="24998" y="2070"/>
                </a:cubicBezTo>
                <a:cubicBezTo>
                  <a:pt x="22527" y="707"/>
                  <a:pt x="19749" y="-6"/>
                  <a:pt x="16926" y="0"/>
                </a:cubicBezTo>
                <a:cubicBezTo>
                  <a:pt x="7606" y="-28"/>
                  <a:pt x="28" y="7504"/>
                  <a:pt x="0" y="16824"/>
                </a:cubicBezTo>
                <a:cubicBezTo>
                  <a:pt x="-19" y="23044"/>
                  <a:pt x="3386" y="28771"/>
                  <a:pt x="8860" y="31725"/>
                </a:cubicBezTo>
                <a:cubicBezTo>
                  <a:pt x="12291" y="33604"/>
                  <a:pt x="93516" y="78249"/>
                  <a:pt x="145688" y="116966"/>
                </a:cubicBezTo>
                <a:lnTo>
                  <a:pt x="151639" y="121388"/>
                </a:lnTo>
                <a:lnTo>
                  <a:pt x="144248" y="121950"/>
                </a:lnTo>
                <a:cubicBezTo>
                  <a:pt x="126512" y="123345"/>
                  <a:pt x="104783" y="125381"/>
                  <a:pt x="78053" y="129898"/>
                </a:cubicBezTo>
                <a:cubicBezTo>
                  <a:pt x="48544" y="134871"/>
                  <a:pt x="43465" y="150564"/>
                  <a:pt x="43060" y="159486"/>
                </a:cubicBezTo>
                <a:cubicBezTo>
                  <a:pt x="42413" y="174499"/>
                  <a:pt x="51931" y="197443"/>
                  <a:pt x="131901" y="242139"/>
                </a:cubicBezTo>
                <a:cubicBezTo>
                  <a:pt x="165732" y="261339"/>
                  <a:pt x="201046" y="277799"/>
                  <a:pt x="237505" y="291358"/>
                </a:cubicBezTo>
                <a:cubicBezTo>
                  <a:pt x="241017" y="292473"/>
                  <a:pt x="244628" y="293249"/>
                  <a:pt x="248288" y="293676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图形 10" descr="自由曲线 纯色填充">
            <a:extLst>
              <a:ext uri="{FF2B5EF4-FFF2-40B4-BE49-F238E27FC236}">
                <a16:creationId xmlns:a16="http://schemas.microsoft.com/office/drawing/2014/main" id="{54D5E408-FF1D-46E7-BD44-FDD85612FC6D}"/>
              </a:ext>
            </a:extLst>
          </p:cNvPr>
          <p:cNvSpPr/>
          <p:nvPr/>
        </p:nvSpPr>
        <p:spPr>
          <a:xfrm>
            <a:off x="7264899" y="4430856"/>
            <a:ext cx="169644" cy="260471"/>
          </a:xfrm>
          <a:custGeom>
            <a:avLst/>
            <a:gdLst>
              <a:gd name="connsiteX0" fmla="*/ 0 w 169644"/>
              <a:gd name="connsiteY0" fmla="*/ 188196 h 260471"/>
              <a:gd name="connsiteX1" fmla="*/ 72281 w 169644"/>
              <a:gd name="connsiteY1" fmla="*/ 260471 h 260471"/>
              <a:gd name="connsiteX2" fmla="*/ 169644 w 169644"/>
              <a:gd name="connsiteY2" fmla="*/ 174358 h 260471"/>
              <a:gd name="connsiteX3" fmla="*/ 169644 w 169644"/>
              <a:gd name="connsiteY3" fmla="*/ 0 h 260471"/>
              <a:gd name="connsiteX4" fmla="*/ 0 w 169644"/>
              <a:gd name="connsiteY4" fmla="*/ 188196 h 2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44" h="260471">
                <a:moveTo>
                  <a:pt x="0" y="188196"/>
                </a:moveTo>
                <a:lnTo>
                  <a:pt x="72281" y="260471"/>
                </a:lnTo>
                <a:lnTo>
                  <a:pt x="169644" y="174358"/>
                </a:lnTo>
                <a:lnTo>
                  <a:pt x="169644" y="0"/>
                </a:lnTo>
                <a:lnTo>
                  <a:pt x="0" y="188196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图形 8" descr="教室 纯色填充">
            <a:extLst>
              <a:ext uri="{FF2B5EF4-FFF2-40B4-BE49-F238E27FC236}">
                <a16:creationId xmlns:a16="http://schemas.microsoft.com/office/drawing/2014/main" id="{ECD48ACC-B797-41B7-BD0B-378EF8E0BD49}"/>
              </a:ext>
            </a:extLst>
          </p:cNvPr>
          <p:cNvSpPr/>
          <p:nvPr/>
        </p:nvSpPr>
        <p:spPr>
          <a:xfrm>
            <a:off x="7122733" y="3581940"/>
            <a:ext cx="51074" cy="51075"/>
          </a:xfrm>
          <a:custGeom>
            <a:avLst/>
            <a:gdLst>
              <a:gd name="connsiteX0" fmla="*/ 51075 w 51074"/>
              <a:gd name="connsiteY0" fmla="*/ 25537 h 51075"/>
              <a:gd name="connsiteX1" fmla="*/ 25537 w 51074"/>
              <a:gd name="connsiteY1" fmla="*/ 51075 h 51075"/>
              <a:gd name="connsiteX2" fmla="*/ 0 w 51074"/>
              <a:gd name="connsiteY2" fmla="*/ 25537 h 51075"/>
              <a:gd name="connsiteX3" fmla="*/ 25537 w 51074"/>
              <a:gd name="connsiteY3" fmla="*/ 0 h 51075"/>
              <a:gd name="connsiteX4" fmla="*/ 51075 w 51074"/>
              <a:gd name="connsiteY4" fmla="*/ 25537 h 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74" h="51075">
                <a:moveTo>
                  <a:pt x="51075" y="25537"/>
                </a:moveTo>
                <a:cubicBezTo>
                  <a:pt x="51075" y="39641"/>
                  <a:pt x="39641" y="51075"/>
                  <a:pt x="25537" y="51075"/>
                </a:cubicBezTo>
                <a:cubicBezTo>
                  <a:pt x="11434" y="51075"/>
                  <a:pt x="0" y="39641"/>
                  <a:pt x="0" y="25537"/>
                </a:cubicBezTo>
                <a:cubicBezTo>
                  <a:pt x="0" y="11434"/>
                  <a:pt x="11434" y="0"/>
                  <a:pt x="25537" y="0"/>
                </a:cubicBezTo>
                <a:cubicBezTo>
                  <a:pt x="39641" y="0"/>
                  <a:pt x="51075" y="11434"/>
                  <a:pt x="51075" y="25537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图形 8" descr="教室 纯色填充">
            <a:extLst>
              <a:ext uri="{FF2B5EF4-FFF2-40B4-BE49-F238E27FC236}">
                <a16:creationId xmlns:a16="http://schemas.microsoft.com/office/drawing/2014/main" id="{A1D7B057-A873-4721-A543-C253D7AC24AD}"/>
              </a:ext>
            </a:extLst>
          </p:cNvPr>
          <p:cNvSpPr/>
          <p:nvPr/>
        </p:nvSpPr>
        <p:spPr>
          <a:xfrm>
            <a:off x="7097252" y="3640046"/>
            <a:ext cx="101250" cy="51018"/>
          </a:xfrm>
          <a:custGeom>
            <a:avLst/>
            <a:gdLst>
              <a:gd name="connsiteX0" fmla="*/ 101250 w 101250"/>
              <a:gd name="connsiteY0" fmla="*/ 51019 h 51018"/>
              <a:gd name="connsiteX1" fmla="*/ 101250 w 101250"/>
              <a:gd name="connsiteY1" fmla="*/ 25481 h 51018"/>
              <a:gd name="connsiteX2" fmla="*/ 96187 w 101250"/>
              <a:gd name="connsiteY2" fmla="*/ 15300 h 51018"/>
              <a:gd name="connsiteX3" fmla="*/ 71494 w 101250"/>
              <a:gd name="connsiteY3" fmla="*/ 3150 h 51018"/>
              <a:gd name="connsiteX4" fmla="*/ 50625 w 101250"/>
              <a:gd name="connsiteY4" fmla="*/ 0 h 51018"/>
              <a:gd name="connsiteX5" fmla="*/ 29756 w 101250"/>
              <a:gd name="connsiteY5" fmla="*/ 3150 h 51018"/>
              <a:gd name="connsiteX6" fmla="*/ 5063 w 101250"/>
              <a:gd name="connsiteY6" fmla="*/ 15300 h 51018"/>
              <a:gd name="connsiteX7" fmla="*/ 0 w 101250"/>
              <a:gd name="connsiteY7" fmla="*/ 25481 h 51018"/>
              <a:gd name="connsiteX8" fmla="*/ 0 w 101250"/>
              <a:gd name="connsiteY8" fmla="*/ 51019 h 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50" h="51018">
                <a:moveTo>
                  <a:pt x="101250" y="51019"/>
                </a:moveTo>
                <a:lnTo>
                  <a:pt x="101250" y="25481"/>
                </a:lnTo>
                <a:cubicBezTo>
                  <a:pt x="101167" y="21502"/>
                  <a:pt x="99311" y="17768"/>
                  <a:pt x="96187" y="15300"/>
                </a:cubicBezTo>
                <a:cubicBezTo>
                  <a:pt x="88849" y="9644"/>
                  <a:pt x="80453" y="5513"/>
                  <a:pt x="71494" y="3150"/>
                </a:cubicBezTo>
                <a:cubicBezTo>
                  <a:pt x="64731" y="1074"/>
                  <a:pt x="57698" y="12"/>
                  <a:pt x="50625" y="0"/>
                </a:cubicBezTo>
                <a:cubicBezTo>
                  <a:pt x="43559" y="109"/>
                  <a:pt x="36539" y="1168"/>
                  <a:pt x="29756" y="3150"/>
                </a:cubicBezTo>
                <a:cubicBezTo>
                  <a:pt x="20897" y="5773"/>
                  <a:pt x="12547" y="9881"/>
                  <a:pt x="5063" y="15300"/>
                </a:cubicBezTo>
                <a:cubicBezTo>
                  <a:pt x="1939" y="17768"/>
                  <a:pt x="83" y="21502"/>
                  <a:pt x="0" y="25481"/>
                </a:cubicBezTo>
                <a:lnTo>
                  <a:pt x="0" y="51019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图形 8" descr="教室 纯色填充">
            <a:extLst>
              <a:ext uri="{FF2B5EF4-FFF2-40B4-BE49-F238E27FC236}">
                <a16:creationId xmlns:a16="http://schemas.microsoft.com/office/drawing/2014/main" id="{DD2ABCD4-7943-4EDC-80B7-12BA348FCB15}"/>
              </a:ext>
            </a:extLst>
          </p:cNvPr>
          <p:cNvSpPr/>
          <p:nvPr/>
        </p:nvSpPr>
        <p:spPr>
          <a:xfrm>
            <a:off x="7234445" y="3581940"/>
            <a:ext cx="51074" cy="51075"/>
          </a:xfrm>
          <a:custGeom>
            <a:avLst/>
            <a:gdLst>
              <a:gd name="connsiteX0" fmla="*/ 51075 w 51074"/>
              <a:gd name="connsiteY0" fmla="*/ 25537 h 51075"/>
              <a:gd name="connsiteX1" fmla="*/ 25538 w 51074"/>
              <a:gd name="connsiteY1" fmla="*/ 51075 h 51075"/>
              <a:gd name="connsiteX2" fmla="*/ 0 w 51074"/>
              <a:gd name="connsiteY2" fmla="*/ 25537 h 51075"/>
              <a:gd name="connsiteX3" fmla="*/ 25538 w 51074"/>
              <a:gd name="connsiteY3" fmla="*/ 0 h 51075"/>
              <a:gd name="connsiteX4" fmla="*/ 51075 w 51074"/>
              <a:gd name="connsiteY4" fmla="*/ 25537 h 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74" h="51075">
                <a:moveTo>
                  <a:pt x="51075" y="25537"/>
                </a:moveTo>
                <a:cubicBezTo>
                  <a:pt x="51075" y="39641"/>
                  <a:pt x="39641" y="51075"/>
                  <a:pt x="25538" y="51075"/>
                </a:cubicBezTo>
                <a:cubicBezTo>
                  <a:pt x="11434" y="51075"/>
                  <a:pt x="0" y="39641"/>
                  <a:pt x="0" y="25537"/>
                </a:cubicBezTo>
                <a:cubicBezTo>
                  <a:pt x="0" y="11434"/>
                  <a:pt x="11434" y="0"/>
                  <a:pt x="25538" y="0"/>
                </a:cubicBezTo>
                <a:cubicBezTo>
                  <a:pt x="39641" y="0"/>
                  <a:pt x="51075" y="11434"/>
                  <a:pt x="51075" y="25537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图形 8" descr="教室 纯色填充">
            <a:extLst>
              <a:ext uri="{FF2B5EF4-FFF2-40B4-BE49-F238E27FC236}">
                <a16:creationId xmlns:a16="http://schemas.microsoft.com/office/drawing/2014/main" id="{07AC49E5-0972-4E8E-972D-C23E3DE41EFA}"/>
              </a:ext>
            </a:extLst>
          </p:cNvPr>
          <p:cNvSpPr/>
          <p:nvPr/>
        </p:nvSpPr>
        <p:spPr>
          <a:xfrm>
            <a:off x="7209752" y="3640046"/>
            <a:ext cx="101250" cy="51018"/>
          </a:xfrm>
          <a:custGeom>
            <a:avLst/>
            <a:gdLst>
              <a:gd name="connsiteX0" fmla="*/ 101250 w 101250"/>
              <a:gd name="connsiteY0" fmla="*/ 51019 h 51018"/>
              <a:gd name="connsiteX1" fmla="*/ 101250 w 101250"/>
              <a:gd name="connsiteY1" fmla="*/ 25481 h 51018"/>
              <a:gd name="connsiteX2" fmla="*/ 96187 w 101250"/>
              <a:gd name="connsiteY2" fmla="*/ 15300 h 51018"/>
              <a:gd name="connsiteX3" fmla="*/ 71494 w 101250"/>
              <a:gd name="connsiteY3" fmla="*/ 3150 h 51018"/>
              <a:gd name="connsiteX4" fmla="*/ 50625 w 101250"/>
              <a:gd name="connsiteY4" fmla="*/ 0 h 51018"/>
              <a:gd name="connsiteX5" fmla="*/ 29756 w 101250"/>
              <a:gd name="connsiteY5" fmla="*/ 3150 h 51018"/>
              <a:gd name="connsiteX6" fmla="*/ 5063 w 101250"/>
              <a:gd name="connsiteY6" fmla="*/ 15300 h 51018"/>
              <a:gd name="connsiteX7" fmla="*/ 0 w 101250"/>
              <a:gd name="connsiteY7" fmla="*/ 25481 h 51018"/>
              <a:gd name="connsiteX8" fmla="*/ 0 w 101250"/>
              <a:gd name="connsiteY8" fmla="*/ 51019 h 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50" h="51018">
                <a:moveTo>
                  <a:pt x="101250" y="51019"/>
                </a:moveTo>
                <a:lnTo>
                  <a:pt x="101250" y="25481"/>
                </a:lnTo>
                <a:cubicBezTo>
                  <a:pt x="101167" y="21502"/>
                  <a:pt x="99310" y="17768"/>
                  <a:pt x="96187" y="15300"/>
                </a:cubicBezTo>
                <a:cubicBezTo>
                  <a:pt x="88849" y="9644"/>
                  <a:pt x="80453" y="5513"/>
                  <a:pt x="71494" y="3150"/>
                </a:cubicBezTo>
                <a:cubicBezTo>
                  <a:pt x="64731" y="1074"/>
                  <a:pt x="57698" y="12"/>
                  <a:pt x="50625" y="0"/>
                </a:cubicBezTo>
                <a:cubicBezTo>
                  <a:pt x="43559" y="109"/>
                  <a:pt x="36539" y="1168"/>
                  <a:pt x="29756" y="3150"/>
                </a:cubicBezTo>
                <a:cubicBezTo>
                  <a:pt x="20897" y="5773"/>
                  <a:pt x="12547" y="9881"/>
                  <a:pt x="5063" y="15300"/>
                </a:cubicBezTo>
                <a:cubicBezTo>
                  <a:pt x="1939" y="17768"/>
                  <a:pt x="83" y="21502"/>
                  <a:pt x="0" y="25481"/>
                </a:cubicBezTo>
                <a:lnTo>
                  <a:pt x="0" y="51019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图形 8" descr="教室 纯色填充">
            <a:extLst>
              <a:ext uri="{FF2B5EF4-FFF2-40B4-BE49-F238E27FC236}">
                <a16:creationId xmlns:a16="http://schemas.microsoft.com/office/drawing/2014/main" id="{6124C58D-528D-423E-B569-1257037C30D6}"/>
              </a:ext>
            </a:extLst>
          </p:cNvPr>
          <p:cNvSpPr/>
          <p:nvPr/>
        </p:nvSpPr>
        <p:spPr>
          <a:xfrm>
            <a:off x="7346945" y="3581940"/>
            <a:ext cx="51075" cy="51075"/>
          </a:xfrm>
          <a:custGeom>
            <a:avLst/>
            <a:gdLst>
              <a:gd name="connsiteX0" fmla="*/ 51075 w 51075"/>
              <a:gd name="connsiteY0" fmla="*/ 25537 h 51075"/>
              <a:gd name="connsiteX1" fmla="*/ 25538 w 51075"/>
              <a:gd name="connsiteY1" fmla="*/ 51075 h 51075"/>
              <a:gd name="connsiteX2" fmla="*/ 0 w 51075"/>
              <a:gd name="connsiteY2" fmla="*/ 25537 h 51075"/>
              <a:gd name="connsiteX3" fmla="*/ 25538 w 51075"/>
              <a:gd name="connsiteY3" fmla="*/ 0 h 51075"/>
              <a:gd name="connsiteX4" fmla="*/ 51075 w 51075"/>
              <a:gd name="connsiteY4" fmla="*/ 25537 h 5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75" h="51075">
                <a:moveTo>
                  <a:pt x="51075" y="25537"/>
                </a:moveTo>
                <a:cubicBezTo>
                  <a:pt x="51075" y="39641"/>
                  <a:pt x="39641" y="51075"/>
                  <a:pt x="25538" y="51075"/>
                </a:cubicBezTo>
                <a:cubicBezTo>
                  <a:pt x="11434" y="51075"/>
                  <a:pt x="0" y="39641"/>
                  <a:pt x="0" y="25537"/>
                </a:cubicBezTo>
                <a:cubicBezTo>
                  <a:pt x="0" y="11434"/>
                  <a:pt x="11434" y="0"/>
                  <a:pt x="25538" y="0"/>
                </a:cubicBezTo>
                <a:cubicBezTo>
                  <a:pt x="39641" y="0"/>
                  <a:pt x="51075" y="11434"/>
                  <a:pt x="51075" y="25537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图形 8" descr="教室 纯色填充">
            <a:extLst>
              <a:ext uri="{FF2B5EF4-FFF2-40B4-BE49-F238E27FC236}">
                <a16:creationId xmlns:a16="http://schemas.microsoft.com/office/drawing/2014/main" id="{A32686C9-E41E-42AB-9B99-D9EE040F770C}"/>
              </a:ext>
            </a:extLst>
          </p:cNvPr>
          <p:cNvSpPr/>
          <p:nvPr/>
        </p:nvSpPr>
        <p:spPr>
          <a:xfrm>
            <a:off x="7322252" y="3640046"/>
            <a:ext cx="101250" cy="51018"/>
          </a:xfrm>
          <a:custGeom>
            <a:avLst/>
            <a:gdLst>
              <a:gd name="connsiteX0" fmla="*/ 101250 w 101250"/>
              <a:gd name="connsiteY0" fmla="*/ 51019 h 51018"/>
              <a:gd name="connsiteX1" fmla="*/ 101250 w 101250"/>
              <a:gd name="connsiteY1" fmla="*/ 25481 h 51018"/>
              <a:gd name="connsiteX2" fmla="*/ 96187 w 101250"/>
              <a:gd name="connsiteY2" fmla="*/ 15300 h 51018"/>
              <a:gd name="connsiteX3" fmla="*/ 71494 w 101250"/>
              <a:gd name="connsiteY3" fmla="*/ 3150 h 51018"/>
              <a:gd name="connsiteX4" fmla="*/ 50625 w 101250"/>
              <a:gd name="connsiteY4" fmla="*/ 0 h 51018"/>
              <a:gd name="connsiteX5" fmla="*/ 29756 w 101250"/>
              <a:gd name="connsiteY5" fmla="*/ 3150 h 51018"/>
              <a:gd name="connsiteX6" fmla="*/ 5063 w 101250"/>
              <a:gd name="connsiteY6" fmla="*/ 15300 h 51018"/>
              <a:gd name="connsiteX7" fmla="*/ 0 w 101250"/>
              <a:gd name="connsiteY7" fmla="*/ 25481 h 51018"/>
              <a:gd name="connsiteX8" fmla="*/ 0 w 101250"/>
              <a:gd name="connsiteY8" fmla="*/ 51019 h 5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50" h="51018">
                <a:moveTo>
                  <a:pt x="101250" y="51019"/>
                </a:moveTo>
                <a:lnTo>
                  <a:pt x="101250" y="25481"/>
                </a:lnTo>
                <a:cubicBezTo>
                  <a:pt x="101167" y="21502"/>
                  <a:pt x="99310" y="17768"/>
                  <a:pt x="96187" y="15300"/>
                </a:cubicBezTo>
                <a:cubicBezTo>
                  <a:pt x="88849" y="9644"/>
                  <a:pt x="80453" y="5513"/>
                  <a:pt x="71494" y="3150"/>
                </a:cubicBezTo>
                <a:cubicBezTo>
                  <a:pt x="64731" y="1074"/>
                  <a:pt x="57698" y="12"/>
                  <a:pt x="50625" y="0"/>
                </a:cubicBezTo>
                <a:cubicBezTo>
                  <a:pt x="43559" y="109"/>
                  <a:pt x="36539" y="1168"/>
                  <a:pt x="29756" y="3150"/>
                </a:cubicBezTo>
                <a:cubicBezTo>
                  <a:pt x="20897" y="5773"/>
                  <a:pt x="12547" y="9881"/>
                  <a:pt x="5063" y="15300"/>
                </a:cubicBezTo>
                <a:cubicBezTo>
                  <a:pt x="1940" y="17768"/>
                  <a:pt x="83" y="21502"/>
                  <a:pt x="0" y="25481"/>
                </a:cubicBezTo>
                <a:lnTo>
                  <a:pt x="0" y="51019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图形 8" descr="教室 纯色填充">
            <a:extLst>
              <a:ext uri="{FF2B5EF4-FFF2-40B4-BE49-F238E27FC236}">
                <a16:creationId xmlns:a16="http://schemas.microsoft.com/office/drawing/2014/main" id="{4E133245-D61D-4C9E-881F-F78CF26B55D3}"/>
              </a:ext>
            </a:extLst>
          </p:cNvPr>
          <p:cNvSpPr/>
          <p:nvPr/>
        </p:nvSpPr>
        <p:spPr>
          <a:xfrm>
            <a:off x="7004664" y="3337927"/>
            <a:ext cx="66825" cy="66825"/>
          </a:xfrm>
          <a:custGeom>
            <a:avLst/>
            <a:gdLst>
              <a:gd name="connsiteX0" fmla="*/ 66825 w 66825"/>
              <a:gd name="connsiteY0" fmla="*/ 33413 h 66825"/>
              <a:gd name="connsiteX1" fmla="*/ 33412 w 66825"/>
              <a:gd name="connsiteY1" fmla="*/ 66825 h 66825"/>
              <a:gd name="connsiteX2" fmla="*/ 0 w 66825"/>
              <a:gd name="connsiteY2" fmla="*/ 33412 h 66825"/>
              <a:gd name="connsiteX3" fmla="*/ 33412 w 66825"/>
              <a:gd name="connsiteY3" fmla="*/ 0 h 66825"/>
              <a:gd name="connsiteX4" fmla="*/ 66825 w 66825"/>
              <a:gd name="connsiteY4" fmla="*/ 33413 h 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25" h="66825">
                <a:moveTo>
                  <a:pt x="66825" y="33413"/>
                </a:moveTo>
                <a:cubicBezTo>
                  <a:pt x="66825" y="51866"/>
                  <a:pt x="51866" y="66825"/>
                  <a:pt x="33412" y="66825"/>
                </a:cubicBezTo>
                <a:cubicBezTo>
                  <a:pt x="14959" y="66825"/>
                  <a:pt x="0" y="51866"/>
                  <a:pt x="0" y="33412"/>
                </a:cubicBezTo>
                <a:cubicBezTo>
                  <a:pt x="0" y="14959"/>
                  <a:pt x="14959" y="0"/>
                  <a:pt x="33412" y="0"/>
                </a:cubicBezTo>
                <a:cubicBezTo>
                  <a:pt x="51866" y="0"/>
                  <a:pt x="66825" y="14959"/>
                  <a:pt x="66825" y="33413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图形 8" descr="教室 纯色填充">
            <a:extLst>
              <a:ext uri="{FF2B5EF4-FFF2-40B4-BE49-F238E27FC236}">
                <a16:creationId xmlns:a16="http://schemas.microsoft.com/office/drawing/2014/main" id="{C3DA7B21-3994-4198-8968-F5F0506E0C3D}"/>
              </a:ext>
            </a:extLst>
          </p:cNvPr>
          <p:cNvSpPr/>
          <p:nvPr/>
        </p:nvSpPr>
        <p:spPr>
          <a:xfrm>
            <a:off x="6946220" y="3356013"/>
            <a:ext cx="291344" cy="357551"/>
          </a:xfrm>
          <a:custGeom>
            <a:avLst/>
            <a:gdLst>
              <a:gd name="connsiteX0" fmla="*/ 288900 w 291344"/>
              <a:gd name="connsiteY0" fmla="*/ 2445 h 357551"/>
              <a:gd name="connsiteX1" fmla="*/ 276975 w 291344"/>
              <a:gd name="connsiteY1" fmla="*/ 2445 h 357551"/>
              <a:gd name="connsiteX2" fmla="*/ 204300 w 291344"/>
              <a:gd name="connsiteY2" fmla="*/ 75120 h 357551"/>
              <a:gd name="connsiteX3" fmla="*/ 187931 w 291344"/>
              <a:gd name="connsiteY3" fmla="*/ 79282 h 357551"/>
              <a:gd name="connsiteX4" fmla="*/ 165769 w 291344"/>
              <a:gd name="connsiteY4" fmla="*/ 114776 h 357551"/>
              <a:gd name="connsiteX5" fmla="*/ 159469 w 291344"/>
              <a:gd name="connsiteY5" fmla="*/ 87945 h 357551"/>
              <a:gd name="connsiteX6" fmla="*/ 154463 w 291344"/>
              <a:gd name="connsiteY6" fmla="*/ 78720 h 357551"/>
              <a:gd name="connsiteX7" fmla="*/ 119363 w 291344"/>
              <a:gd name="connsiteY7" fmla="*/ 60382 h 357551"/>
              <a:gd name="connsiteX8" fmla="*/ 91856 w 291344"/>
              <a:gd name="connsiteY8" fmla="*/ 57064 h 357551"/>
              <a:gd name="connsiteX9" fmla="*/ 64294 w 291344"/>
              <a:gd name="connsiteY9" fmla="*/ 61226 h 357551"/>
              <a:gd name="connsiteX10" fmla="*/ 29250 w 291344"/>
              <a:gd name="connsiteY10" fmla="*/ 79564 h 357551"/>
              <a:gd name="connsiteX11" fmla="*/ 24244 w 291344"/>
              <a:gd name="connsiteY11" fmla="*/ 88789 h 357551"/>
              <a:gd name="connsiteX12" fmla="*/ 0 w 291344"/>
              <a:gd name="connsiteY12" fmla="*/ 192289 h 357551"/>
              <a:gd name="connsiteX13" fmla="*/ 16875 w 291344"/>
              <a:gd name="connsiteY13" fmla="*/ 209164 h 357551"/>
              <a:gd name="connsiteX14" fmla="*/ 32738 w 291344"/>
              <a:gd name="connsiteY14" fmla="*/ 196676 h 357551"/>
              <a:gd name="connsiteX15" fmla="*/ 50288 w 291344"/>
              <a:gd name="connsiteY15" fmla="*/ 124057 h 357551"/>
              <a:gd name="connsiteX16" fmla="*/ 50288 w 291344"/>
              <a:gd name="connsiteY16" fmla="*/ 357551 h 357551"/>
              <a:gd name="connsiteX17" fmla="*/ 83531 w 291344"/>
              <a:gd name="connsiteY17" fmla="*/ 357551 h 357551"/>
              <a:gd name="connsiteX18" fmla="*/ 83531 w 291344"/>
              <a:gd name="connsiteY18" fmla="*/ 207307 h 357551"/>
              <a:gd name="connsiteX19" fmla="*/ 100406 w 291344"/>
              <a:gd name="connsiteY19" fmla="*/ 207307 h 357551"/>
              <a:gd name="connsiteX20" fmla="*/ 100406 w 291344"/>
              <a:gd name="connsiteY20" fmla="*/ 357551 h 357551"/>
              <a:gd name="connsiteX21" fmla="*/ 133594 w 291344"/>
              <a:gd name="connsiteY21" fmla="*/ 357551 h 357551"/>
              <a:gd name="connsiteX22" fmla="*/ 133594 w 291344"/>
              <a:gd name="connsiteY22" fmla="*/ 122989 h 357551"/>
              <a:gd name="connsiteX23" fmla="*/ 139781 w 291344"/>
              <a:gd name="connsiteY23" fmla="*/ 149426 h 357551"/>
              <a:gd name="connsiteX24" fmla="*/ 143100 w 291344"/>
              <a:gd name="connsiteY24" fmla="*/ 153645 h 357551"/>
              <a:gd name="connsiteX25" fmla="*/ 165600 w 291344"/>
              <a:gd name="connsiteY25" fmla="*/ 161576 h 357551"/>
              <a:gd name="connsiteX26" fmla="*/ 179100 w 291344"/>
              <a:gd name="connsiteY26" fmla="*/ 155445 h 357551"/>
              <a:gd name="connsiteX27" fmla="*/ 213413 w 291344"/>
              <a:gd name="connsiteY27" fmla="*/ 99195 h 357551"/>
              <a:gd name="connsiteX28" fmla="*/ 215719 w 291344"/>
              <a:gd name="connsiteY28" fmla="*/ 87551 h 357551"/>
              <a:gd name="connsiteX29" fmla="*/ 288844 w 291344"/>
              <a:gd name="connsiteY29" fmla="*/ 14426 h 357551"/>
              <a:gd name="connsiteX30" fmla="*/ 288900 w 291344"/>
              <a:gd name="connsiteY30" fmla="*/ 2445 h 35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1344" h="357551">
                <a:moveTo>
                  <a:pt x="288900" y="2445"/>
                </a:moveTo>
                <a:cubicBezTo>
                  <a:pt x="285593" y="-815"/>
                  <a:pt x="280282" y="-815"/>
                  <a:pt x="276975" y="2445"/>
                </a:cubicBezTo>
                <a:lnTo>
                  <a:pt x="204300" y="75120"/>
                </a:lnTo>
                <a:cubicBezTo>
                  <a:pt x="198492" y="73481"/>
                  <a:pt x="192251" y="75067"/>
                  <a:pt x="187931" y="79282"/>
                </a:cubicBezTo>
                <a:cubicBezTo>
                  <a:pt x="186750" y="80464"/>
                  <a:pt x="165769" y="114776"/>
                  <a:pt x="165769" y="114776"/>
                </a:cubicBezTo>
                <a:lnTo>
                  <a:pt x="159469" y="87945"/>
                </a:lnTo>
                <a:cubicBezTo>
                  <a:pt x="158635" y="84485"/>
                  <a:pt x="156909" y="81304"/>
                  <a:pt x="154463" y="78720"/>
                </a:cubicBezTo>
                <a:cubicBezTo>
                  <a:pt x="144095" y="70339"/>
                  <a:pt x="132163" y="64105"/>
                  <a:pt x="119363" y="60382"/>
                </a:cubicBezTo>
                <a:cubicBezTo>
                  <a:pt x="110313" y="58447"/>
                  <a:pt x="101107" y="57336"/>
                  <a:pt x="91856" y="57064"/>
                </a:cubicBezTo>
                <a:cubicBezTo>
                  <a:pt x="82524" y="57208"/>
                  <a:pt x="73253" y="58608"/>
                  <a:pt x="64294" y="61226"/>
                </a:cubicBezTo>
                <a:cubicBezTo>
                  <a:pt x="51377" y="64612"/>
                  <a:pt x="39396" y="70882"/>
                  <a:pt x="29250" y="79564"/>
                </a:cubicBezTo>
                <a:cubicBezTo>
                  <a:pt x="26782" y="82132"/>
                  <a:pt x="25052" y="85319"/>
                  <a:pt x="24244" y="88789"/>
                </a:cubicBezTo>
                <a:cubicBezTo>
                  <a:pt x="24244" y="88789"/>
                  <a:pt x="0" y="190601"/>
                  <a:pt x="0" y="192289"/>
                </a:cubicBezTo>
                <a:cubicBezTo>
                  <a:pt x="0" y="201609"/>
                  <a:pt x="7555" y="209164"/>
                  <a:pt x="16875" y="209164"/>
                </a:cubicBezTo>
                <a:cubicBezTo>
                  <a:pt x="24344" y="208972"/>
                  <a:pt x="30797" y="203891"/>
                  <a:pt x="32738" y="196676"/>
                </a:cubicBezTo>
                <a:lnTo>
                  <a:pt x="50288" y="124057"/>
                </a:lnTo>
                <a:lnTo>
                  <a:pt x="50288" y="357551"/>
                </a:lnTo>
                <a:lnTo>
                  <a:pt x="83531" y="357551"/>
                </a:lnTo>
                <a:lnTo>
                  <a:pt x="83531" y="207307"/>
                </a:lnTo>
                <a:lnTo>
                  <a:pt x="100406" y="207307"/>
                </a:lnTo>
                <a:lnTo>
                  <a:pt x="100406" y="357551"/>
                </a:lnTo>
                <a:lnTo>
                  <a:pt x="133594" y="357551"/>
                </a:lnTo>
                <a:lnTo>
                  <a:pt x="133594" y="122989"/>
                </a:lnTo>
                <a:lnTo>
                  <a:pt x="139781" y="149426"/>
                </a:lnTo>
                <a:cubicBezTo>
                  <a:pt x="140210" y="151254"/>
                  <a:pt x="141425" y="152798"/>
                  <a:pt x="143100" y="153645"/>
                </a:cubicBezTo>
                <a:cubicBezTo>
                  <a:pt x="149568" y="158609"/>
                  <a:pt x="157448" y="161387"/>
                  <a:pt x="165600" y="161576"/>
                </a:cubicBezTo>
                <a:cubicBezTo>
                  <a:pt x="170908" y="162319"/>
                  <a:pt x="176167" y="159930"/>
                  <a:pt x="179100" y="155445"/>
                </a:cubicBezTo>
                <a:lnTo>
                  <a:pt x="213413" y="99195"/>
                </a:lnTo>
                <a:cubicBezTo>
                  <a:pt x="215606" y="95737"/>
                  <a:pt x="216429" y="91584"/>
                  <a:pt x="215719" y="87551"/>
                </a:cubicBezTo>
                <a:lnTo>
                  <a:pt x="288844" y="14426"/>
                </a:lnTo>
                <a:cubicBezTo>
                  <a:pt x="292156" y="11128"/>
                  <a:pt x="292181" y="5774"/>
                  <a:pt x="288900" y="2445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图形 8" descr="教室 纯色填充">
            <a:extLst>
              <a:ext uri="{FF2B5EF4-FFF2-40B4-BE49-F238E27FC236}">
                <a16:creationId xmlns:a16="http://schemas.microsoft.com/office/drawing/2014/main" id="{816DC6B0-062E-4128-AB22-1437E59197E7}"/>
              </a:ext>
            </a:extLst>
          </p:cNvPr>
          <p:cNvSpPr/>
          <p:nvPr/>
        </p:nvSpPr>
        <p:spPr>
          <a:xfrm>
            <a:off x="7052252" y="3280440"/>
            <a:ext cx="320625" cy="230625"/>
          </a:xfrm>
          <a:custGeom>
            <a:avLst/>
            <a:gdLst>
              <a:gd name="connsiteX0" fmla="*/ 298125 w 320625"/>
              <a:gd name="connsiteY0" fmla="*/ 0 h 230625"/>
              <a:gd name="connsiteX1" fmla="*/ 22500 w 320625"/>
              <a:gd name="connsiteY1" fmla="*/ 0 h 230625"/>
              <a:gd name="connsiteX2" fmla="*/ 0 w 320625"/>
              <a:gd name="connsiteY2" fmla="*/ 22500 h 230625"/>
              <a:gd name="connsiteX3" fmla="*/ 0 w 320625"/>
              <a:gd name="connsiteY3" fmla="*/ 42750 h 230625"/>
              <a:gd name="connsiteX4" fmla="*/ 22500 w 320625"/>
              <a:gd name="connsiteY4" fmla="*/ 56250 h 230625"/>
              <a:gd name="connsiteX5" fmla="*/ 22500 w 320625"/>
              <a:gd name="connsiteY5" fmla="*/ 22500 h 230625"/>
              <a:gd name="connsiteX6" fmla="*/ 298125 w 320625"/>
              <a:gd name="connsiteY6" fmla="*/ 22500 h 230625"/>
              <a:gd name="connsiteX7" fmla="*/ 298125 w 320625"/>
              <a:gd name="connsiteY7" fmla="*/ 208125 h 230625"/>
              <a:gd name="connsiteX8" fmla="*/ 106144 w 320625"/>
              <a:gd name="connsiteY8" fmla="*/ 208125 h 230625"/>
              <a:gd name="connsiteX9" fmla="*/ 92419 w 320625"/>
              <a:gd name="connsiteY9" fmla="*/ 230625 h 230625"/>
              <a:gd name="connsiteX10" fmla="*/ 298125 w 320625"/>
              <a:gd name="connsiteY10" fmla="*/ 230625 h 230625"/>
              <a:gd name="connsiteX11" fmla="*/ 320625 w 320625"/>
              <a:gd name="connsiteY11" fmla="*/ 208125 h 230625"/>
              <a:gd name="connsiteX12" fmla="*/ 320625 w 320625"/>
              <a:gd name="connsiteY12" fmla="*/ 22500 h 230625"/>
              <a:gd name="connsiteX13" fmla="*/ 298125 w 320625"/>
              <a:gd name="connsiteY13" fmla="*/ 0 h 2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625" h="230625">
                <a:moveTo>
                  <a:pt x="298125" y="0"/>
                </a:moveTo>
                <a:lnTo>
                  <a:pt x="22500" y="0"/>
                </a:lnTo>
                <a:cubicBezTo>
                  <a:pt x="10074" y="0"/>
                  <a:pt x="0" y="10074"/>
                  <a:pt x="0" y="22500"/>
                </a:cubicBezTo>
                <a:lnTo>
                  <a:pt x="0" y="42750"/>
                </a:lnTo>
                <a:cubicBezTo>
                  <a:pt x="8601" y="45091"/>
                  <a:pt x="16387" y="49763"/>
                  <a:pt x="22500" y="56250"/>
                </a:cubicBezTo>
                <a:lnTo>
                  <a:pt x="22500" y="22500"/>
                </a:lnTo>
                <a:lnTo>
                  <a:pt x="298125" y="22500"/>
                </a:lnTo>
                <a:lnTo>
                  <a:pt x="298125" y="208125"/>
                </a:lnTo>
                <a:lnTo>
                  <a:pt x="106144" y="208125"/>
                </a:lnTo>
                <a:lnTo>
                  <a:pt x="92419" y="230625"/>
                </a:lnTo>
                <a:lnTo>
                  <a:pt x="298125" y="230625"/>
                </a:lnTo>
                <a:cubicBezTo>
                  <a:pt x="310551" y="230625"/>
                  <a:pt x="320625" y="220551"/>
                  <a:pt x="320625" y="208125"/>
                </a:cubicBezTo>
                <a:lnTo>
                  <a:pt x="320625" y="22500"/>
                </a:lnTo>
                <a:cubicBezTo>
                  <a:pt x="320625" y="10074"/>
                  <a:pt x="310551" y="0"/>
                  <a:pt x="298125" y="0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图形 9" descr="远程学习语言 纯色填充">
            <a:extLst>
              <a:ext uri="{FF2B5EF4-FFF2-40B4-BE49-F238E27FC236}">
                <a16:creationId xmlns:a16="http://schemas.microsoft.com/office/drawing/2014/main" id="{218812AC-3932-478A-A187-FD77CB839B18}"/>
              </a:ext>
            </a:extLst>
          </p:cNvPr>
          <p:cNvSpPr/>
          <p:nvPr/>
        </p:nvSpPr>
        <p:spPr>
          <a:xfrm>
            <a:off x="6939232" y="2151705"/>
            <a:ext cx="450000" cy="382499"/>
          </a:xfrm>
          <a:custGeom>
            <a:avLst/>
            <a:gdLst>
              <a:gd name="connsiteX0" fmla="*/ 427500 w 450000"/>
              <a:gd name="connsiteY0" fmla="*/ 0 h 382499"/>
              <a:gd name="connsiteX1" fmla="*/ 22500 w 450000"/>
              <a:gd name="connsiteY1" fmla="*/ 0 h 382499"/>
              <a:gd name="connsiteX2" fmla="*/ 0 w 450000"/>
              <a:gd name="connsiteY2" fmla="*/ 22500 h 382499"/>
              <a:gd name="connsiteX3" fmla="*/ 0 w 450000"/>
              <a:gd name="connsiteY3" fmla="*/ 292500 h 382499"/>
              <a:gd name="connsiteX4" fmla="*/ 22500 w 450000"/>
              <a:gd name="connsiteY4" fmla="*/ 315000 h 382499"/>
              <a:gd name="connsiteX5" fmla="*/ 180000 w 450000"/>
              <a:gd name="connsiteY5" fmla="*/ 315000 h 382499"/>
              <a:gd name="connsiteX6" fmla="*/ 180000 w 450000"/>
              <a:gd name="connsiteY6" fmla="*/ 348750 h 382499"/>
              <a:gd name="connsiteX7" fmla="*/ 123750 w 450000"/>
              <a:gd name="connsiteY7" fmla="*/ 348750 h 382499"/>
              <a:gd name="connsiteX8" fmla="*/ 123750 w 450000"/>
              <a:gd name="connsiteY8" fmla="*/ 382500 h 382499"/>
              <a:gd name="connsiteX9" fmla="*/ 326250 w 450000"/>
              <a:gd name="connsiteY9" fmla="*/ 382500 h 382499"/>
              <a:gd name="connsiteX10" fmla="*/ 326250 w 450000"/>
              <a:gd name="connsiteY10" fmla="*/ 348750 h 382499"/>
              <a:gd name="connsiteX11" fmla="*/ 270000 w 450000"/>
              <a:gd name="connsiteY11" fmla="*/ 348750 h 382499"/>
              <a:gd name="connsiteX12" fmla="*/ 270000 w 450000"/>
              <a:gd name="connsiteY12" fmla="*/ 315000 h 382499"/>
              <a:gd name="connsiteX13" fmla="*/ 427500 w 450000"/>
              <a:gd name="connsiteY13" fmla="*/ 315000 h 382499"/>
              <a:gd name="connsiteX14" fmla="*/ 450000 w 450000"/>
              <a:gd name="connsiteY14" fmla="*/ 292500 h 382499"/>
              <a:gd name="connsiteX15" fmla="*/ 450000 w 450000"/>
              <a:gd name="connsiteY15" fmla="*/ 22500 h 382499"/>
              <a:gd name="connsiteX16" fmla="*/ 427500 w 450000"/>
              <a:gd name="connsiteY16" fmla="*/ 0 h 382499"/>
              <a:gd name="connsiteX17" fmla="*/ 416250 w 450000"/>
              <a:gd name="connsiteY17" fmla="*/ 281250 h 382499"/>
              <a:gd name="connsiteX18" fmla="*/ 33750 w 450000"/>
              <a:gd name="connsiteY18" fmla="*/ 281250 h 382499"/>
              <a:gd name="connsiteX19" fmla="*/ 33750 w 450000"/>
              <a:gd name="connsiteY19" fmla="*/ 33750 h 382499"/>
              <a:gd name="connsiteX20" fmla="*/ 416250 w 450000"/>
              <a:gd name="connsiteY20" fmla="*/ 33750 h 38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000" h="382499">
                <a:moveTo>
                  <a:pt x="427500" y="0"/>
                </a:moveTo>
                <a:lnTo>
                  <a:pt x="22500" y="0"/>
                </a:lnTo>
                <a:cubicBezTo>
                  <a:pt x="10089" y="37"/>
                  <a:pt x="36" y="10088"/>
                  <a:pt x="0" y="22500"/>
                </a:cubicBezTo>
                <a:lnTo>
                  <a:pt x="0" y="292500"/>
                </a:lnTo>
                <a:cubicBezTo>
                  <a:pt x="36" y="304912"/>
                  <a:pt x="10089" y="314963"/>
                  <a:pt x="22500" y="315000"/>
                </a:cubicBezTo>
                <a:lnTo>
                  <a:pt x="180000" y="315000"/>
                </a:lnTo>
                <a:lnTo>
                  <a:pt x="180000" y="348750"/>
                </a:lnTo>
                <a:lnTo>
                  <a:pt x="123750" y="348750"/>
                </a:lnTo>
                <a:lnTo>
                  <a:pt x="123750" y="382500"/>
                </a:lnTo>
                <a:lnTo>
                  <a:pt x="326250" y="382500"/>
                </a:lnTo>
                <a:lnTo>
                  <a:pt x="326250" y="348750"/>
                </a:lnTo>
                <a:lnTo>
                  <a:pt x="270000" y="348750"/>
                </a:lnTo>
                <a:lnTo>
                  <a:pt x="270000" y="315000"/>
                </a:lnTo>
                <a:lnTo>
                  <a:pt x="427500" y="315000"/>
                </a:lnTo>
                <a:cubicBezTo>
                  <a:pt x="439911" y="314963"/>
                  <a:pt x="449964" y="304912"/>
                  <a:pt x="450000" y="292500"/>
                </a:cubicBezTo>
                <a:lnTo>
                  <a:pt x="450000" y="22500"/>
                </a:lnTo>
                <a:cubicBezTo>
                  <a:pt x="449964" y="10088"/>
                  <a:pt x="439911" y="37"/>
                  <a:pt x="427500" y="0"/>
                </a:cubicBezTo>
                <a:close/>
                <a:moveTo>
                  <a:pt x="416250" y="281250"/>
                </a:moveTo>
                <a:lnTo>
                  <a:pt x="33750" y="281250"/>
                </a:lnTo>
                <a:lnTo>
                  <a:pt x="33750" y="33750"/>
                </a:lnTo>
                <a:lnTo>
                  <a:pt x="416250" y="33750"/>
                </a:ln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图形 9" descr="远程学习语言 纯色填充">
            <a:extLst>
              <a:ext uri="{FF2B5EF4-FFF2-40B4-BE49-F238E27FC236}">
                <a16:creationId xmlns:a16="http://schemas.microsoft.com/office/drawing/2014/main" id="{A01F1CF2-7602-4AD4-A80D-BA68D34A5FD9}"/>
              </a:ext>
            </a:extLst>
          </p:cNvPr>
          <p:cNvSpPr/>
          <p:nvPr/>
        </p:nvSpPr>
        <p:spPr>
          <a:xfrm>
            <a:off x="7023595" y="2219227"/>
            <a:ext cx="281169" cy="185602"/>
          </a:xfrm>
          <a:custGeom>
            <a:avLst/>
            <a:gdLst>
              <a:gd name="connsiteX0" fmla="*/ 6603 w 281169"/>
              <a:gd name="connsiteY0" fmla="*/ 153722 h 185602"/>
              <a:gd name="connsiteX1" fmla="*/ 125617 w 281169"/>
              <a:gd name="connsiteY1" fmla="*/ 183438 h 185602"/>
              <a:gd name="connsiteX2" fmla="*/ 132711 w 281169"/>
              <a:gd name="connsiteY2" fmla="*/ 185603 h 185602"/>
              <a:gd name="connsiteX3" fmla="*/ 148629 w 281169"/>
              <a:gd name="connsiteY3" fmla="*/ 185603 h 185602"/>
              <a:gd name="connsiteX4" fmla="*/ 155466 w 281169"/>
              <a:gd name="connsiteY4" fmla="*/ 183604 h 185602"/>
              <a:gd name="connsiteX5" fmla="*/ 274556 w 281169"/>
              <a:gd name="connsiteY5" fmla="*/ 153713 h 185602"/>
              <a:gd name="connsiteX6" fmla="*/ 281167 w 281169"/>
              <a:gd name="connsiteY6" fmla="*/ 147517 h 185602"/>
              <a:gd name="connsiteX7" fmla="*/ 281141 w 281169"/>
              <a:gd name="connsiteY7" fmla="*/ 146705 h 185602"/>
              <a:gd name="connsiteX8" fmla="*/ 271501 w 281169"/>
              <a:gd name="connsiteY8" fmla="*/ 42623 h 185602"/>
              <a:gd name="connsiteX9" fmla="*/ 265091 w 281169"/>
              <a:gd name="connsiteY9" fmla="*/ 36795 h 185602"/>
              <a:gd name="connsiteX10" fmla="*/ 259336 w 281169"/>
              <a:gd name="connsiteY10" fmla="*/ 36945 h 185602"/>
              <a:gd name="connsiteX11" fmla="*/ 257663 w 281169"/>
              <a:gd name="connsiteY11" fmla="*/ 19087 h 185602"/>
              <a:gd name="connsiteX12" fmla="*/ 252912 w 281169"/>
              <a:gd name="connsiteY12" fmla="*/ 18744 h 185602"/>
              <a:gd name="connsiteX13" fmla="*/ 238062 w 281169"/>
              <a:gd name="connsiteY13" fmla="*/ 19158 h 185602"/>
              <a:gd name="connsiteX14" fmla="*/ 236548 w 281169"/>
              <a:gd name="connsiteY14" fmla="*/ 1605 h 185602"/>
              <a:gd name="connsiteX15" fmla="*/ 232312 w 281169"/>
              <a:gd name="connsiteY15" fmla="*/ 841 h 185602"/>
              <a:gd name="connsiteX16" fmla="*/ 140585 w 281169"/>
              <a:gd name="connsiteY16" fmla="*/ 32029 h 185602"/>
              <a:gd name="connsiteX17" fmla="*/ 48858 w 281169"/>
              <a:gd name="connsiteY17" fmla="*/ 841 h 185602"/>
              <a:gd name="connsiteX18" fmla="*/ 44622 w 281169"/>
              <a:gd name="connsiteY18" fmla="*/ 1605 h 185602"/>
              <a:gd name="connsiteX19" fmla="*/ 43108 w 281169"/>
              <a:gd name="connsiteY19" fmla="*/ 19156 h 185602"/>
              <a:gd name="connsiteX20" fmla="*/ 28258 w 281169"/>
              <a:gd name="connsiteY20" fmla="*/ 18743 h 185602"/>
              <a:gd name="connsiteX21" fmla="*/ 23506 w 281169"/>
              <a:gd name="connsiteY21" fmla="*/ 19087 h 185602"/>
              <a:gd name="connsiteX22" fmla="*/ 21835 w 281169"/>
              <a:gd name="connsiteY22" fmla="*/ 36945 h 185602"/>
              <a:gd name="connsiteX23" fmla="*/ 16080 w 281169"/>
              <a:gd name="connsiteY23" fmla="*/ 36795 h 185602"/>
              <a:gd name="connsiteX24" fmla="*/ 9670 w 281169"/>
              <a:gd name="connsiteY24" fmla="*/ 42623 h 185602"/>
              <a:gd name="connsiteX25" fmla="*/ 30 w 281169"/>
              <a:gd name="connsiteY25" fmla="*/ 146714 h 185602"/>
              <a:gd name="connsiteX26" fmla="*/ 5787 w 281169"/>
              <a:gd name="connsiteY26" fmla="*/ 153696 h 185602"/>
              <a:gd name="connsiteX27" fmla="*/ 6603 w 281169"/>
              <a:gd name="connsiteY27" fmla="*/ 153722 h 185602"/>
              <a:gd name="connsiteX28" fmla="*/ 146213 w 281169"/>
              <a:gd name="connsiteY28" fmla="*/ 42366 h 185602"/>
              <a:gd name="connsiteX29" fmla="*/ 226100 w 281169"/>
              <a:gd name="connsiteY29" fmla="*/ 11407 h 185602"/>
              <a:gd name="connsiteX30" fmla="*/ 234817 w 281169"/>
              <a:gd name="connsiteY30" fmla="*/ 112402 h 185602"/>
              <a:gd name="connsiteX31" fmla="*/ 146213 w 281169"/>
              <a:gd name="connsiteY31" fmla="*/ 154168 h 185602"/>
              <a:gd name="connsiteX32" fmla="*/ 146213 w 281169"/>
              <a:gd name="connsiteY32" fmla="*/ 169619 h 185602"/>
              <a:gd name="connsiteX33" fmla="*/ 241546 w 281169"/>
              <a:gd name="connsiteY33" fmla="*/ 122727 h 185602"/>
              <a:gd name="connsiteX34" fmla="*/ 246941 w 281169"/>
              <a:gd name="connsiteY34" fmla="*/ 122067 h 185602"/>
              <a:gd name="connsiteX35" fmla="*/ 239036 w 281169"/>
              <a:gd name="connsiteY35" fmla="*/ 30442 h 185602"/>
              <a:gd name="connsiteX36" fmla="*/ 247380 w 281169"/>
              <a:gd name="connsiteY36" fmla="*/ 29928 h 185602"/>
              <a:gd name="connsiteX37" fmla="*/ 256922 w 281169"/>
              <a:gd name="connsiteY37" fmla="*/ 131870 h 185602"/>
              <a:gd name="connsiteX38" fmla="*/ 146213 w 281169"/>
              <a:gd name="connsiteY38" fmla="*/ 171680 h 185602"/>
              <a:gd name="connsiteX39" fmla="*/ 55065 w 281169"/>
              <a:gd name="connsiteY39" fmla="*/ 11443 h 185602"/>
              <a:gd name="connsiteX40" fmla="*/ 134963 w 281169"/>
              <a:gd name="connsiteY40" fmla="*/ 42374 h 185602"/>
              <a:gd name="connsiteX41" fmla="*/ 134963 w 281169"/>
              <a:gd name="connsiteY41" fmla="*/ 154173 h 185602"/>
              <a:gd name="connsiteX42" fmla="*/ 46352 w 281169"/>
              <a:gd name="connsiteY42" fmla="*/ 112402 h 185602"/>
              <a:gd name="connsiteX43" fmla="*/ 33795 w 281169"/>
              <a:gd name="connsiteY43" fmla="*/ 29914 h 185602"/>
              <a:gd name="connsiteX44" fmla="*/ 42136 w 281169"/>
              <a:gd name="connsiteY44" fmla="*/ 30414 h 185602"/>
              <a:gd name="connsiteX45" fmla="*/ 34229 w 281169"/>
              <a:gd name="connsiteY45" fmla="*/ 122075 h 185602"/>
              <a:gd name="connsiteX46" fmla="*/ 39624 w 281169"/>
              <a:gd name="connsiteY46" fmla="*/ 122727 h 185602"/>
              <a:gd name="connsiteX47" fmla="*/ 134963 w 281169"/>
              <a:gd name="connsiteY47" fmla="*/ 169625 h 185602"/>
              <a:gd name="connsiteX48" fmla="*/ 134963 w 281169"/>
              <a:gd name="connsiteY48" fmla="*/ 171684 h 185602"/>
              <a:gd name="connsiteX49" fmla="*/ 24248 w 281169"/>
              <a:gd name="connsiteY49" fmla="*/ 131870 h 18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81169" h="185602">
                <a:moveTo>
                  <a:pt x="6603" y="153722"/>
                </a:moveTo>
                <a:cubicBezTo>
                  <a:pt x="26071" y="153101"/>
                  <a:pt x="80993" y="154288"/>
                  <a:pt x="125617" y="183438"/>
                </a:cubicBezTo>
                <a:cubicBezTo>
                  <a:pt x="127721" y="184834"/>
                  <a:pt x="130186" y="185586"/>
                  <a:pt x="132711" y="185603"/>
                </a:cubicBezTo>
                <a:lnTo>
                  <a:pt x="148629" y="185603"/>
                </a:lnTo>
                <a:cubicBezTo>
                  <a:pt x="151050" y="185589"/>
                  <a:pt x="153419" y="184896"/>
                  <a:pt x="155466" y="183604"/>
                </a:cubicBezTo>
                <a:cubicBezTo>
                  <a:pt x="202264" y="154442"/>
                  <a:pt x="255484" y="153112"/>
                  <a:pt x="274556" y="153713"/>
                </a:cubicBezTo>
                <a:cubicBezTo>
                  <a:pt x="278092" y="153827"/>
                  <a:pt x="281052" y="151054"/>
                  <a:pt x="281167" y="147517"/>
                </a:cubicBezTo>
                <a:cubicBezTo>
                  <a:pt x="281175" y="147246"/>
                  <a:pt x="281167" y="146975"/>
                  <a:pt x="281141" y="146705"/>
                </a:cubicBezTo>
                <a:lnTo>
                  <a:pt x="271501" y="42623"/>
                </a:lnTo>
                <a:cubicBezTo>
                  <a:pt x="271202" y="39311"/>
                  <a:pt x="268417" y="36779"/>
                  <a:pt x="265091" y="36795"/>
                </a:cubicBezTo>
                <a:cubicBezTo>
                  <a:pt x="263488" y="36807"/>
                  <a:pt x="261529" y="36857"/>
                  <a:pt x="259336" y="36945"/>
                </a:cubicBezTo>
                <a:lnTo>
                  <a:pt x="257663" y="19087"/>
                </a:lnTo>
                <a:lnTo>
                  <a:pt x="252912" y="18744"/>
                </a:lnTo>
                <a:cubicBezTo>
                  <a:pt x="247958" y="18534"/>
                  <a:pt x="242997" y="18672"/>
                  <a:pt x="238062" y="19158"/>
                </a:cubicBezTo>
                <a:lnTo>
                  <a:pt x="236548" y="1605"/>
                </a:lnTo>
                <a:lnTo>
                  <a:pt x="232312" y="841"/>
                </a:lnTo>
                <a:cubicBezTo>
                  <a:pt x="198577" y="-3330"/>
                  <a:pt x="164786" y="8158"/>
                  <a:pt x="140585" y="32029"/>
                </a:cubicBezTo>
                <a:cubicBezTo>
                  <a:pt x="116382" y="8160"/>
                  <a:pt x="82593" y="-3329"/>
                  <a:pt x="48858" y="841"/>
                </a:cubicBezTo>
                <a:lnTo>
                  <a:pt x="44622" y="1605"/>
                </a:lnTo>
                <a:lnTo>
                  <a:pt x="43108" y="19156"/>
                </a:lnTo>
                <a:cubicBezTo>
                  <a:pt x="38174" y="18671"/>
                  <a:pt x="33212" y="18533"/>
                  <a:pt x="28258" y="18743"/>
                </a:cubicBezTo>
                <a:lnTo>
                  <a:pt x="23506" y="19087"/>
                </a:lnTo>
                <a:lnTo>
                  <a:pt x="21835" y="36945"/>
                </a:lnTo>
                <a:cubicBezTo>
                  <a:pt x="19641" y="36856"/>
                  <a:pt x="17683" y="36807"/>
                  <a:pt x="16080" y="36795"/>
                </a:cubicBezTo>
                <a:cubicBezTo>
                  <a:pt x="12755" y="36779"/>
                  <a:pt x="9970" y="39311"/>
                  <a:pt x="9670" y="42623"/>
                </a:cubicBezTo>
                <a:lnTo>
                  <a:pt x="30" y="146714"/>
                </a:lnTo>
                <a:cubicBezTo>
                  <a:pt x="-308" y="150232"/>
                  <a:pt x="2270" y="153358"/>
                  <a:pt x="5787" y="153696"/>
                </a:cubicBezTo>
                <a:cubicBezTo>
                  <a:pt x="6058" y="153722"/>
                  <a:pt x="6330" y="153731"/>
                  <a:pt x="6603" y="153722"/>
                </a:cubicBezTo>
                <a:close/>
                <a:moveTo>
                  <a:pt x="146213" y="42366"/>
                </a:moveTo>
                <a:cubicBezTo>
                  <a:pt x="166952" y="20739"/>
                  <a:pt x="196203" y="9403"/>
                  <a:pt x="226100" y="11407"/>
                </a:cubicBezTo>
                <a:lnTo>
                  <a:pt x="234817" y="112402"/>
                </a:lnTo>
                <a:cubicBezTo>
                  <a:pt x="202155" y="118388"/>
                  <a:pt x="171616" y="132782"/>
                  <a:pt x="146213" y="154168"/>
                </a:cubicBezTo>
                <a:close/>
                <a:moveTo>
                  <a:pt x="146213" y="169619"/>
                </a:moveTo>
                <a:cubicBezTo>
                  <a:pt x="184848" y="130086"/>
                  <a:pt x="240972" y="122796"/>
                  <a:pt x="241546" y="122727"/>
                </a:cubicBezTo>
                <a:lnTo>
                  <a:pt x="246941" y="122067"/>
                </a:lnTo>
                <a:lnTo>
                  <a:pt x="239036" y="30442"/>
                </a:lnTo>
                <a:cubicBezTo>
                  <a:pt x="242402" y="30130"/>
                  <a:pt x="245261" y="29975"/>
                  <a:pt x="247380" y="29928"/>
                </a:cubicBezTo>
                <a:lnTo>
                  <a:pt x="256922" y="131870"/>
                </a:lnTo>
                <a:cubicBezTo>
                  <a:pt x="216718" y="132998"/>
                  <a:pt x="177928" y="146947"/>
                  <a:pt x="146213" y="171680"/>
                </a:cubicBezTo>
                <a:close/>
                <a:moveTo>
                  <a:pt x="55065" y="11443"/>
                </a:moveTo>
                <a:cubicBezTo>
                  <a:pt x="84936" y="9591"/>
                  <a:pt x="114125" y="20890"/>
                  <a:pt x="134963" y="42374"/>
                </a:cubicBezTo>
                <a:lnTo>
                  <a:pt x="134963" y="154173"/>
                </a:lnTo>
                <a:cubicBezTo>
                  <a:pt x="109558" y="132785"/>
                  <a:pt x="79017" y="118388"/>
                  <a:pt x="46352" y="112402"/>
                </a:cubicBezTo>
                <a:close/>
                <a:moveTo>
                  <a:pt x="33795" y="29914"/>
                </a:moveTo>
                <a:cubicBezTo>
                  <a:pt x="35913" y="29956"/>
                  <a:pt x="38770" y="30106"/>
                  <a:pt x="42136" y="30414"/>
                </a:cubicBezTo>
                <a:lnTo>
                  <a:pt x="34229" y="122075"/>
                </a:lnTo>
                <a:lnTo>
                  <a:pt x="39624" y="122727"/>
                </a:lnTo>
                <a:cubicBezTo>
                  <a:pt x="40199" y="122796"/>
                  <a:pt x="96244" y="129989"/>
                  <a:pt x="134963" y="169625"/>
                </a:cubicBezTo>
                <a:lnTo>
                  <a:pt x="134963" y="171684"/>
                </a:lnTo>
                <a:cubicBezTo>
                  <a:pt x="103247" y="146947"/>
                  <a:pt x="64454" y="132997"/>
                  <a:pt x="24248" y="131870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图形 9" descr="远程学习语言 纯色填充">
            <a:extLst>
              <a:ext uri="{FF2B5EF4-FFF2-40B4-BE49-F238E27FC236}">
                <a16:creationId xmlns:a16="http://schemas.microsoft.com/office/drawing/2014/main" id="{06AC0D56-41FD-4826-B57F-859DC821AB45}"/>
              </a:ext>
            </a:extLst>
          </p:cNvPr>
          <p:cNvSpPr/>
          <p:nvPr/>
        </p:nvSpPr>
        <p:spPr>
          <a:xfrm>
            <a:off x="7186732" y="2288633"/>
            <a:ext cx="49895" cy="36847"/>
          </a:xfrm>
          <a:custGeom>
            <a:avLst/>
            <a:gdLst>
              <a:gd name="connsiteX0" fmla="*/ 0 w 49895"/>
              <a:gd name="connsiteY0" fmla="*/ 23054 h 36847"/>
              <a:gd name="connsiteX1" fmla="*/ 0 w 49895"/>
              <a:gd name="connsiteY1" fmla="*/ 36847 h 36847"/>
              <a:gd name="connsiteX2" fmla="*/ 49895 w 49895"/>
              <a:gd name="connsiteY2" fmla="*/ 11540 h 36847"/>
              <a:gd name="connsiteX3" fmla="*/ 49010 w 49895"/>
              <a:gd name="connsiteY3" fmla="*/ 0 h 36847"/>
              <a:gd name="connsiteX4" fmla="*/ 0 w 49895"/>
              <a:gd name="connsiteY4" fmla="*/ 23054 h 3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" h="36847">
                <a:moveTo>
                  <a:pt x="0" y="23054"/>
                </a:moveTo>
                <a:lnTo>
                  <a:pt x="0" y="36847"/>
                </a:lnTo>
                <a:cubicBezTo>
                  <a:pt x="15191" y="25831"/>
                  <a:pt x="32032" y="17289"/>
                  <a:pt x="49895" y="11540"/>
                </a:cubicBezTo>
                <a:lnTo>
                  <a:pt x="49010" y="0"/>
                </a:lnTo>
                <a:cubicBezTo>
                  <a:pt x="31676" y="5357"/>
                  <a:pt x="15179" y="13117"/>
                  <a:pt x="0" y="23054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图形 9" descr="远程学习语言 纯色填充">
            <a:extLst>
              <a:ext uri="{FF2B5EF4-FFF2-40B4-BE49-F238E27FC236}">
                <a16:creationId xmlns:a16="http://schemas.microsoft.com/office/drawing/2014/main" id="{C85FF361-92BD-4E3D-AA59-5B8A37C5F1DB}"/>
              </a:ext>
            </a:extLst>
          </p:cNvPr>
          <p:cNvSpPr/>
          <p:nvPr/>
        </p:nvSpPr>
        <p:spPr>
          <a:xfrm>
            <a:off x="7186732" y="2258878"/>
            <a:ext cx="47614" cy="36109"/>
          </a:xfrm>
          <a:custGeom>
            <a:avLst/>
            <a:gdLst>
              <a:gd name="connsiteX0" fmla="*/ 46726 w 47614"/>
              <a:gd name="connsiteY0" fmla="*/ 0 h 36109"/>
              <a:gd name="connsiteX1" fmla="*/ 0 w 47614"/>
              <a:gd name="connsiteY1" fmla="*/ 22317 h 36109"/>
              <a:gd name="connsiteX2" fmla="*/ 0 w 47614"/>
              <a:gd name="connsiteY2" fmla="*/ 36110 h 36109"/>
              <a:gd name="connsiteX3" fmla="*/ 47615 w 47614"/>
              <a:gd name="connsiteY3" fmla="*/ 11573 h 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14" h="36109">
                <a:moveTo>
                  <a:pt x="46726" y="0"/>
                </a:moveTo>
                <a:cubicBezTo>
                  <a:pt x="30219" y="5307"/>
                  <a:pt x="14502" y="12813"/>
                  <a:pt x="0" y="22317"/>
                </a:cubicBezTo>
                <a:lnTo>
                  <a:pt x="0" y="36110"/>
                </a:lnTo>
                <a:cubicBezTo>
                  <a:pt x="14531" y="25555"/>
                  <a:pt x="30587" y="17282"/>
                  <a:pt x="47615" y="11573"/>
                </a:cubicBezTo>
                <a:close/>
              </a:path>
            </a:pathLst>
          </a:custGeom>
          <a:solidFill>
            <a:schemeClr val="bg1"/>
          </a:solidFill>
          <a:ln w="55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1" name="矩形: 圆角 7">
            <a:extLst>
              <a:ext uri="{FF2B5EF4-FFF2-40B4-BE49-F238E27FC236}">
                <a16:creationId xmlns:a16="http://schemas.microsoft.com/office/drawing/2014/main" id="{3AA04000-167C-42CD-9876-51CCC2AB370F}"/>
              </a:ext>
            </a:extLst>
          </p:cNvPr>
          <p:cNvSpPr/>
          <p:nvPr/>
        </p:nvSpPr>
        <p:spPr>
          <a:xfrm flipH="1">
            <a:off x="2351584" y="2152601"/>
            <a:ext cx="203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知识与技能、过程与方法、情感态度和价值观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437FB535-781D-4036-B3DB-EBC1B3F9E9E3}"/>
              </a:ext>
            </a:extLst>
          </p:cNvPr>
          <p:cNvSpPr txBox="1"/>
          <p:nvPr/>
        </p:nvSpPr>
        <p:spPr>
          <a:xfrm>
            <a:off x="2351584" y="1844824"/>
            <a:ext cx="2034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确定目标</a:t>
            </a:r>
          </a:p>
        </p:txBody>
      </p:sp>
      <p:sp>
        <p:nvSpPr>
          <p:cNvPr id="53" name="矩形: 圆角 7">
            <a:extLst>
              <a:ext uri="{FF2B5EF4-FFF2-40B4-BE49-F238E27FC236}">
                <a16:creationId xmlns:a16="http://schemas.microsoft.com/office/drawing/2014/main" id="{C236516C-FEEA-4065-9476-D23A4FED287A}"/>
              </a:ext>
            </a:extLst>
          </p:cNvPr>
          <p:cNvSpPr/>
          <p:nvPr/>
        </p:nvSpPr>
        <p:spPr>
          <a:xfrm flipH="1">
            <a:off x="2351584" y="3314144"/>
            <a:ext cx="203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教材分析、学生分析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58523A5-09B5-4AA4-833B-2B0B813A0935}"/>
              </a:ext>
            </a:extLst>
          </p:cNvPr>
          <p:cNvSpPr txBox="1"/>
          <p:nvPr/>
        </p:nvSpPr>
        <p:spPr>
          <a:xfrm>
            <a:off x="2351584" y="3006367"/>
            <a:ext cx="2034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学情分析</a:t>
            </a:r>
          </a:p>
        </p:txBody>
      </p:sp>
      <p:sp>
        <p:nvSpPr>
          <p:cNvPr id="55" name="矩形: 圆角 7">
            <a:extLst>
              <a:ext uri="{FF2B5EF4-FFF2-40B4-BE49-F238E27FC236}">
                <a16:creationId xmlns:a16="http://schemas.microsoft.com/office/drawing/2014/main" id="{0FDC819F-FA97-4A4C-8D6A-2EB0DA0298D0}"/>
              </a:ext>
            </a:extLst>
          </p:cNvPr>
          <p:cNvSpPr/>
          <p:nvPr/>
        </p:nvSpPr>
        <p:spPr>
          <a:xfrm flipH="1">
            <a:off x="2351584" y="4475687"/>
            <a:ext cx="203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对教学方法有针对选择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B86D19E-7826-4CA5-A4E7-7D7BFE356A1E}"/>
              </a:ext>
            </a:extLst>
          </p:cNvPr>
          <p:cNvSpPr txBox="1"/>
          <p:nvPr/>
        </p:nvSpPr>
        <p:spPr>
          <a:xfrm>
            <a:off x="2351584" y="4167910"/>
            <a:ext cx="2034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教学方法</a:t>
            </a:r>
          </a:p>
        </p:txBody>
      </p:sp>
      <p:sp>
        <p:nvSpPr>
          <p:cNvPr id="57" name="矩形: 圆角 7">
            <a:extLst>
              <a:ext uri="{FF2B5EF4-FFF2-40B4-BE49-F238E27FC236}">
                <a16:creationId xmlns:a16="http://schemas.microsoft.com/office/drawing/2014/main" id="{DA370A80-38AE-427A-A58F-2DF40D21DBD7}"/>
              </a:ext>
            </a:extLst>
          </p:cNvPr>
          <p:cNvSpPr/>
          <p:nvPr/>
        </p:nvSpPr>
        <p:spPr>
          <a:xfrm flipH="1">
            <a:off x="7803550" y="2152601"/>
            <a:ext cx="203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教学教具、多媒体等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5718FF4-E3D4-4733-A47E-4209BB07E6CF}"/>
              </a:ext>
            </a:extLst>
          </p:cNvPr>
          <p:cNvSpPr txBox="1"/>
          <p:nvPr/>
        </p:nvSpPr>
        <p:spPr>
          <a:xfrm>
            <a:off x="7803550" y="1844824"/>
            <a:ext cx="2034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教具准备</a:t>
            </a:r>
          </a:p>
        </p:txBody>
      </p:sp>
      <p:sp>
        <p:nvSpPr>
          <p:cNvPr id="59" name="矩形: 圆角 7">
            <a:extLst>
              <a:ext uri="{FF2B5EF4-FFF2-40B4-BE49-F238E27FC236}">
                <a16:creationId xmlns:a16="http://schemas.microsoft.com/office/drawing/2014/main" id="{7821ACBC-7A18-4CA6-9A75-B2345698FDA5}"/>
              </a:ext>
            </a:extLst>
          </p:cNvPr>
          <p:cNvSpPr/>
          <p:nvPr/>
        </p:nvSpPr>
        <p:spPr>
          <a:xfrm flipH="1">
            <a:off x="7803550" y="3314144"/>
            <a:ext cx="203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书写教学过程步骤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B69307D-E74D-4686-91BD-35A7357DD95A}"/>
              </a:ext>
            </a:extLst>
          </p:cNvPr>
          <p:cNvSpPr txBox="1"/>
          <p:nvPr/>
        </p:nvSpPr>
        <p:spPr>
          <a:xfrm>
            <a:off x="7803550" y="3006367"/>
            <a:ext cx="2034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教学过程</a:t>
            </a:r>
          </a:p>
        </p:txBody>
      </p:sp>
      <p:sp>
        <p:nvSpPr>
          <p:cNvPr id="61" name="矩形: 圆角 7">
            <a:extLst>
              <a:ext uri="{FF2B5EF4-FFF2-40B4-BE49-F238E27FC236}">
                <a16:creationId xmlns:a16="http://schemas.microsoft.com/office/drawing/2014/main" id="{22ED450F-77BE-45A3-8512-12FB807BB1F0}"/>
              </a:ext>
            </a:extLst>
          </p:cNvPr>
          <p:cNvSpPr/>
          <p:nvPr/>
        </p:nvSpPr>
        <p:spPr>
          <a:xfrm flipH="1">
            <a:off x="7803550" y="4475687"/>
            <a:ext cx="203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黑板板书设计，突出课程重点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DA825F8-882E-44A5-AB72-16F0D3FC17E8}"/>
              </a:ext>
            </a:extLst>
          </p:cNvPr>
          <p:cNvSpPr txBox="1"/>
          <p:nvPr/>
        </p:nvSpPr>
        <p:spPr>
          <a:xfrm>
            <a:off x="7803550" y="4167910"/>
            <a:ext cx="20340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教学板书设计</a:t>
            </a:r>
          </a:p>
        </p:txBody>
      </p:sp>
    </p:spTree>
    <p:extLst>
      <p:ext uri="{BB962C8B-B14F-4D97-AF65-F5344CB8AC3E}">
        <p14:creationId xmlns:p14="http://schemas.microsoft.com/office/powerpoint/2010/main" val="24595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上课的基本要求</a:t>
            </a: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E7B2C6B3-7F5C-48A0-9A70-21E731596805}"/>
              </a:ext>
            </a:extLst>
          </p:cNvPr>
          <p:cNvSpPr/>
          <p:nvPr/>
        </p:nvSpPr>
        <p:spPr>
          <a:xfrm>
            <a:off x="1590434" y="1772816"/>
            <a:ext cx="2530412" cy="1440160"/>
          </a:xfrm>
          <a:custGeom>
            <a:avLst/>
            <a:gdLst>
              <a:gd name="connsiteX0" fmla="*/ 187019 w 2530412"/>
              <a:gd name="connsiteY0" fmla="*/ 0 h 1440160"/>
              <a:gd name="connsiteX1" fmla="*/ 1525374 w 2530412"/>
              <a:gd name="connsiteY1" fmla="*/ 0 h 1440160"/>
              <a:gd name="connsiteX2" fmla="*/ 2343393 w 2530412"/>
              <a:gd name="connsiteY2" fmla="*/ 0 h 1440160"/>
              <a:gd name="connsiteX3" fmla="*/ 2530411 w 2530412"/>
              <a:gd name="connsiteY3" fmla="*/ 0 h 1440160"/>
              <a:gd name="connsiteX4" fmla="*/ 2530411 w 2530412"/>
              <a:gd name="connsiteY4" fmla="*/ 187014 h 1440160"/>
              <a:gd name="connsiteX5" fmla="*/ 2530412 w 2530412"/>
              <a:gd name="connsiteY5" fmla="*/ 187019 h 1440160"/>
              <a:gd name="connsiteX6" fmla="*/ 2530412 w 2530412"/>
              <a:gd name="connsiteY6" fmla="*/ 1253141 h 1440160"/>
              <a:gd name="connsiteX7" fmla="*/ 2343393 w 2530412"/>
              <a:gd name="connsiteY7" fmla="*/ 1440160 h 1440160"/>
              <a:gd name="connsiteX8" fmla="*/ 187019 w 2530412"/>
              <a:gd name="connsiteY8" fmla="*/ 1440160 h 1440160"/>
              <a:gd name="connsiteX9" fmla="*/ 187009 w 2530412"/>
              <a:gd name="connsiteY9" fmla="*/ 1440159 h 1440160"/>
              <a:gd name="connsiteX10" fmla="*/ 0 w 2530412"/>
              <a:gd name="connsiteY10" fmla="*/ 1440159 h 1440160"/>
              <a:gd name="connsiteX11" fmla="*/ 0 w 2530412"/>
              <a:gd name="connsiteY11" fmla="*/ 1253141 h 1440160"/>
              <a:gd name="connsiteX12" fmla="*/ 0 w 2530412"/>
              <a:gd name="connsiteY12" fmla="*/ 671996 h 1440160"/>
              <a:gd name="connsiteX13" fmla="*/ 0 w 2530412"/>
              <a:gd name="connsiteY13" fmla="*/ 187019 h 1440160"/>
              <a:gd name="connsiteX14" fmla="*/ 187019 w 2530412"/>
              <a:gd name="connsiteY1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0412" h="1440160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1253141"/>
                </a:lnTo>
                <a:cubicBezTo>
                  <a:pt x="2530412" y="1356429"/>
                  <a:pt x="2446681" y="1440160"/>
                  <a:pt x="2343393" y="1440160"/>
                </a:cubicBezTo>
                <a:lnTo>
                  <a:pt x="187019" y="1440160"/>
                </a:lnTo>
                <a:lnTo>
                  <a:pt x="187009" y="1440159"/>
                </a:lnTo>
                <a:lnTo>
                  <a:pt x="0" y="1440159"/>
                </a:lnTo>
                <a:lnTo>
                  <a:pt x="0" y="1253141"/>
                </a:lnTo>
                <a:lnTo>
                  <a:pt x="0" y="671996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课前备课充分、教学教具准备、教师准备</a:t>
            </a: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2CAAA283-1862-4A81-8DA8-E75B4B8C9080}"/>
              </a:ext>
            </a:extLst>
          </p:cNvPr>
          <p:cNvSpPr/>
          <p:nvPr/>
        </p:nvSpPr>
        <p:spPr>
          <a:xfrm>
            <a:off x="1590434" y="1772816"/>
            <a:ext cx="2530412" cy="499608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latin typeface="+mj-ea"/>
                <a:ea typeface="+mj-ea"/>
              </a:rPr>
              <a:t>1.</a:t>
            </a:r>
            <a:r>
              <a:rPr lang="zh-CN" altLang="en-US" sz="2000" b="1">
                <a:latin typeface="+mj-ea"/>
                <a:ea typeface="+mj-ea"/>
              </a:rPr>
              <a:t>课前准备</a:t>
            </a: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E57725B2-61DB-4BCA-9380-935B7FB80C72}"/>
              </a:ext>
            </a:extLst>
          </p:cNvPr>
          <p:cNvSpPr/>
          <p:nvPr/>
        </p:nvSpPr>
        <p:spPr>
          <a:xfrm>
            <a:off x="4830794" y="1772816"/>
            <a:ext cx="2530412" cy="1440160"/>
          </a:xfrm>
          <a:custGeom>
            <a:avLst/>
            <a:gdLst>
              <a:gd name="connsiteX0" fmla="*/ 187019 w 2530412"/>
              <a:gd name="connsiteY0" fmla="*/ 0 h 1440160"/>
              <a:gd name="connsiteX1" fmla="*/ 1525374 w 2530412"/>
              <a:gd name="connsiteY1" fmla="*/ 0 h 1440160"/>
              <a:gd name="connsiteX2" fmla="*/ 2343393 w 2530412"/>
              <a:gd name="connsiteY2" fmla="*/ 0 h 1440160"/>
              <a:gd name="connsiteX3" fmla="*/ 2530411 w 2530412"/>
              <a:gd name="connsiteY3" fmla="*/ 0 h 1440160"/>
              <a:gd name="connsiteX4" fmla="*/ 2530411 w 2530412"/>
              <a:gd name="connsiteY4" fmla="*/ 187014 h 1440160"/>
              <a:gd name="connsiteX5" fmla="*/ 2530412 w 2530412"/>
              <a:gd name="connsiteY5" fmla="*/ 187019 h 1440160"/>
              <a:gd name="connsiteX6" fmla="*/ 2530412 w 2530412"/>
              <a:gd name="connsiteY6" fmla="*/ 1253141 h 1440160"/>
              <a:gd name="connsiteX7" fmla="*/ 2343393 w 2530412"/>
              <a:gd name="connsiteY7" fmla="*/ 1440160 h 1440160"/>
              <a:gd name="connsiteX8" fmla="*/ 187019 w 2530412"/>
              <a:gd name="connsiteY8" fmla="*/ 1440160 h 1440160"/>
              <a:gd name="connsiteX9" fmla="*/ 187009 w 2530412"/>
              <a:gd name="connsiteY9" fmla="*/ 1440159 h 1440160"/>
              <a:gd name="connsiteX10" fmla="*/ 0 w 2530412"/>
              <a:gd name="connsiteY10" fmla="*/ 1440159 h 1440160"/>
              <a:gd name="connsiteX11" fmla="*/ 0 w 2530412"/>
              <a:gd name="connsiteY11" fmla="*/ 1253141 h 1440160"/>
              <a:gd name="connsiteX12" fmla="*/ 0 w 2530412"/>
              <a:gd name="connsiteY12" fmla="*/ 671996 h 1440160"/>
              <a:gd name="connsiteX13" fmla="*/ 0 w 2530412"/>
              <a:gd name="connsiteY13" fmla="*/ 187019 h 1440160"/>
              <a:gd name="connsiteX14" fmla="*/ 187019 w 2530412"/>
              <a:gd name="connsiteY1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0412" h="1440160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1253141"/>
                </a:lnTo>
                <a:cubicBezTo>
                  <a:pt x="2530412" y="1356429"/>
                  <a:pt x="2446681" y="1440160"/>
                  <a:pt x="2343393" y="1440160"/>
                </a:cubicBezTo>
                <a:lnTo>
                  <a:pt x="187019" y="1440160"/>
                </a:lnTo>
                <a:lnTo>
                  <a:pt x="187009" y="1440159"/>
                </a:lnTo>
                <a:lnTo>
                  <a:pt x="0" y="1440159"/>
                </a:lnTo>
                <a:lnTo>
                  <a:pt x="0" y="1253141"/>
                </a:lnTo>
                <a:lnTo>
                  <a:pt x="0" y="671996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课堂气氛积极活跃，师生潜能充分发挥</a:t>
            </a: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C1646615-00B0-4FA1-B951-F5654E5949B4}"/>
              </a:ext>
            </a:extLst>
          </p:cNvPr>
          <p:cNvSpPr/>
          <p:nvPr/>
        </p:nvSpPr>
        <p:spPr>
          <a:xfrm>
            <a:off x="4830794" y="1772816"/>
            <a:ext cx="2530412" cy="499608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latin typeface="+mj-ea"/>
                <a:ea typeface="+mj-ea"/>
              </a:rPr>
              <a:t>2.</a:t>
            </a:r>
            <a:r>
              <a:rPr lang="zh-CN" altLang="en-US" sz="2000" b="1">
                <a:latin typeface="+mj-ea"/>
                <a:ea typeface="+mj-ea"/>
              </a:rPr>
              <a:t>课堂气氛</a:t>
            </a: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C2A2172-2E18-4AB0-A95C-86C55319D3C1}"/>
              </a:ext>
            </a:extLst>
          </p:cNvPr>
          <p:cNvSpPr/>
          <p:nvPr/>
        </p:nvSpPr>
        <p:spPr>
          <a:xfrm>
            <a:off x="8071154" y="1772816"/>
            <a:ext cx="2530412" cy="1440160"/>
          </a:xfrm>
          <a:custGeom>
            <a:avLst/>
            <a:gdLst>
              <a:gd name="connsiteX0" fmla="*/ 187019 w 2530412"/>
              <a:gd name="connsiteY0" fmla="*/ 0 h 1440160"/>
              <a:gd name="connsiteX1" fmla="*/ 1525374 w 2530412"/>
              <a:gd name="connsiteY1" fmla="*/ 0 h 1440160"/>
              <a:gd name="connsiteX2" fmla="*/ 2343393 w 2530412"/>
              <a:gd name="connsiteY2" fmla="*/ 0 h 1440160"/>
              <a:gd name="connsiteX3" fmla="*/ 2530411 w 2530412"/>
              <a:gd name="connsiteY3" fmla="*/ 0 h 1440160"/>
              <a:gd name="connsiteX4" fmla="*/ 2530411 w 2530412"/>
              <a:gd name="connsiteY4" fmla="*/ 187014 h 1440160"/>
              <a:gd name="connsiteX5" fmla="*/ 2530412 w 2530412"/>
              <a:gd name="connsiteY5" fmla="*/ 187019 h 1440160"/>
              <a:gd name="connsiteX6" fmla="*/ 2530412 w 2530412"/>
              <a:gd name="connsiteY6" fmla="*/ 1253141 h 1440160"/>
              <a:gd name="connsiteX7" fmla="*/ 2343393 w 2530412"/>
              <a:gd name="connsiteY7" fmla="*/ 1440160 h 1440160"/>
              <a:gd name="connsiteX8" fmla="*/ 187019 w 2530412"/>
              <a:gd name="connsiteY8" fmla="*/ 1440160 h 1440160"/>
              <a:gd name="connsiteX9" fmla="*/ 187009 w 2530412"/>
              <a:gd name="connsiteY9" fmla="*/ 1440159 h 1440160"/>
              <a:gd name="connsiteX10" fmla="*/ 0 w 2530412"/>
              <a:gd name="connsiteY10" fmla="*/ 1440159 h 1440160"/>
              <a:gd name="connsiteX11" fmla="*/ 0 w 2530412"/>
              <a:gd name="connsiteY11" fmla="*/ 1253141 h 1440160"/>
              <a:gd name="connsiteX12" fmla="*/ 0 w 2530412"/>
              <a:gd name="connsiteY12" fmla="*/ 671996 h 1440160"/>
              <a:gd name="connsiteX13" fmla="*/ 0 w 2530412"/>
              <a:gd name="connsiteY13" fmla="*/ 187019 h 1440160"/>
              <a:gd name="connsiteX14" fmla="*/ 187019 w 2530412"/>
              <a:gd name="connsiteY1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0412" h="1440160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1253141"/>
                </a:lnTo>
                <a:cubicBezTo>
                  <a:pt x="2530412" y="1356429"/>
                  <a:pt x="2446681" y="1440160"/>
                  <a:pt x="2343393" y="1440160"/>
                </a:cubicBezTo>
                <a:lnTo>
                  <a:pt x="187019" y="1440160"/>
                </a:lnTo>
                <a:lnTo>
                  <a:pt x="187009" y="1440159"/>
                </a:lnTo>
                <a:lnTo>
                  <a:pt x="0" y="1440159"/>
                </a:lnTo>
                <a:lnTo>
                  <a:pt x="0" y="1253141"/>
                </a:lnTo>
                <a:lnTo>
                  <a:pt x="0" y="671996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维护课堂秩序，注意掌握学生的听课动态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17CB5BAB-E58D-4931-A12F-73601B852AF5}"/>
              </a:ext>
            </a:extLst>
          </p:cNvPr>
          <p:cNvSpPr/>
          <p:nvPr/>
        </p:nvSpPr>
        <p:spPr>
          <a:xfrm>
            <a:off x="8071154" y="1772816"/>
            <a:ext cx="2530412" cy="499608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latin typeface="+mj-ea"/>
                <a:ea typeface="+mj-ea"/>
              </a:rPr>
              <a:t>3.</a:t>
            </a:r>
            <a:r>
              <a:rPr lang="zh-CN" altLang="en-US" sz="2000" b="1">
                <a:latin typeface="+mj-ea"/>
                <a:ea typeface="+mj-ea"/>
              </a:rPr>
              <a:t>课堂纪律</a:t>
            </a: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63F54ED5-E91B-48BB-A458-29D880A90774}"/>
              </a:ext>
            </a:extLst>
          </p:cNvPr>
          <p:cNvSpPr/>
          <p:nvPr/>
        </p:nvSpPr>
        <p:spPr>
          <a:xfrm>
            <a:off x="1590434" y="3573016"/>
            <a:ext cx="2530412" cy="1440160"/>
          </a:xfrm>
          <a:custGeom>
            <a:avLst/>
            <a:gdLst>
              <a:gd name="connsiteX0" fmla="*/ 187019 w 2530412"/>
              <a:gd name="connsiteY0" fmla="*/ 0 h 1440160"/>
              <a:gd name="connsiteX1" fmla="*/ 1525374 w 2530412"/>
              <a:gd name="connsiteY1" fmla="*/ 0 h 1440160"/>
              <a:gd name="connsiteX2" fmla="*/ 2343393 w 2530412"/>
              <a:gd name="connsiteY2" fmla="*/ 0 h 1440160"/>
              <a:gd name="connsiteX3" fmla="*/ 2530411 w 2530412"/>
              <a:gd name="connsiteY3" fmla="*/ 0 h 1440160"/>
              <a:gd name="connsiteX4" fmla="*/ 2530411 w 2530412"/>
              <a:gd name="connsiteY4" fmla="*/ 187014 h 1440160"/>
              <a:gd name="connsiteX5" fmla="*/ 2530412 w 2530412"/>
              <a:gd name="connsiteY5" fmla="*/ 187019 h 1440160"/>
              <a:gd name="connsiteX6" fmla="*/ 2530412 w 2530412"/>
              <a:gd name="connsiteY6" fmla="*/ 1253141 h 1440160"/>
              <a:gd name="connsiteX7" fmla="*/ 2343393 w 2530412"/>
              <a:gd name="connsiteY7" fmla="*/ 1440160 h 1440160"/>
              <a:gd name="connsiteX8" fmla="*/ 187019 w 2530412"/>
              <a:gd name="connsiteY8" fmla="*/ 1440160 h 1440160"/>
              <a:gd name="connsiteX9" fmla="*/ 187009 w 2530412"/>
              <a:gd name="connsiteY9" fmla="*/ 1440159 h 1440160"/>
              <a:gd name="connsiteX10" fmla="*/ 0 w 2530412"/>
              <a:gd name="connsiteY10" fmla="*/ 1440159 h 1440160"/>
              <a:gd name="connsiteX11" fmla="*/ 0 w 2530412"/>
              <a:gd name="connsiteY11" fmla="*/ 1253141 h 1440160"/>
              <a:gd name="connsiteX12" fmla="*/ 0 w 2530412"/>
              <a:gd name="connsiteY12" fmla="*/ 671996 h 1440160"/>
              <a:gd name="connsiteX13" fmla="*/ 0 w 2530412"/>
              <a:gd name="connsiteY13" fmla="*/ 187019 h 1440160"/>
              <a:gd name="connsiteX14" fmla="*/ 187019 w 2530412"/>
              <a:gd name="connsiteY1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0412" h="1440160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1253141"/>
                </a:lnTo>
                <a:cubicBezTo>
                  <a:pt x="2530412" y="1356429"/>
                  <a:pt x="2446681" y="1440160"/>
                  <a:pt x="2343393" y="1440160"/>
                </a:cubicBezTo>
                <a:lnTo>
                  <a:pt x="187019" y="1440160"/>
                </a:lnTo>
                <a:lnTo>
                  <a:pt x="187009" y="1440159"/>
                </a:lnTo>
                <a:lnTo>
                  <a:pt x="0" y="1440159"/>
                </a:lnTo>
                <a:lnTo>
                  <a:pt x="0" y="1253141"/>
                </a:lnTo>
                <a:lnTo>
                  <a:pt x="0" y="671996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教学内容得当，完整、系统、统一和灵活</a:t>
            </a: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313ED50A-901D-4BE5-8F33-65151408D252}"/>
              </a:ext>
            </a:extLst>
          </p:cNvPr>
          <p:cNvSpPr/>
          <p:nvPr/>
        </p:nvSpPr>
        <p:spPr>
          <a:xfrm>
            <a:off x="1590434" y="3573016"/>
            <a:ext cx="2530412" cy="499608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latin typeface="+mj-ea"/>
                <a:ea typeface="+mj-ea"/>
              </a:rPr>
              <a:t>4.</a:t>
            </a:r>
            <a:r>
              <a:rPr lang="zh-CN" altLang="en-US" sz="2000" b="1">
                <a:latin typeface="+mj-ea"/>
                <a:ea typeface="+mj-ea"/>
              </a:rPr>
              <a:t>教学内容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18991C0E-FFB3-45BE-9BEC-2C0938D3E517}"/>
              </a:ext>
            </a:extLst>
          </p:cNvPr>
          <p:cNvSpPr/>
          <p:nvPr/>
        </p:nvSpPr>
        <p:spPr>
          <a:xfrm>
            <a:off x="4830794" y="3573016"/>
            <a:ext cx="2530412" cy="1440160"/>
          </a:xfrm>
          <a:custGeom>
            <a:avLst/>
            <a:gdLst>
              <a:gd name="connsiteX0" fmla="*/ 187019 w 2530412"/>
              <a:gd name="connsiteY0" fmla="*/ 0 h 1440160"/>
              <a:gd name="connsiteX1" fmla="*/ 1525374 w 2530412"/>
              <a:gd name="connsiteY1" fmla="*/ 0 h 1440160"/>
              <a:gd name="connsiteX2" fmla="*/ 2343393 w 2530412"/>
              <a:gd name="connsiteY2" fmla="*/ 0 h 1440160"/>
              <a:gd name="connsiteX3" fmla="*/ 2530411 w 2530412"/>
              <a:gd name="connsiteY3" fmla="*/ 0 h 1440160"/>
              <a:gd name="connsiteX4" fmla="*/ 2530411 w 2530412"/>
              <a:gd name="connsiteY4" fmla="*/ 187014 h 1440160"/>
              <a:gd name="connsiteX5" fmla="*/ 2530412 w 2530412"/>
              <a:gd name="connsiteY5" fmla="*/ 187019 h 1440160"/>
              <a:gd name="connsiteX6" fmla="*/ 2530412 w 2530412"/>
              <a:gd name="connsiteY6" fmla="*/ 1253141 h 1440160"/>
              <a:gd name="connsiteX7" fmla="*/ 2343393 w 2530412"/>
              <a:gd name="connsiteY7" fmla="*/ 1440160 h 1440160"/>
              <a:gd name="connsiteX8" fmla="*/ 187019 w 2530412"/>
              <a:gd name="connsiteY8" fmla="*/ 1440160 h 1440160"/>
              <a:gd name="connsiteX9" fmla="*/ 187009 w 2530412"/>
              <a:gd name="connsiteY9" fmla="*/ 1440159 h 1440160"/>
              <a:gd name="connsiteX10" fmla="*/ 0 w 2530412"/>
              <a:gd name="connsiteY10" fmla="*/ 1440159 h 1440160"/>
              <a:gd name="connsiteX11" fmla="*/ 0 w 2530412"/>
              <a:gd name="connsiteY11" fmla="*/ 1253141 h 1440160"/>
              <a:gd name="connsiteX12" fmla="*/ 0 w 2530412"/>
              <a:gd name="connsiteY12" fmla="*/ 671996 h 1440160"/>
              <a:gd name="connsiteX13" fmla="*/ 0 w 2530412"/>
              <a:gd name="connsiteY13" fmla="*/ 187019 h 1440160"/>
              <a:gd name="connsiteX14" fmla="*/ 187019 w 2530412"/>
              <a:gd name="connsiteY1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0412" h="1440160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1253141"/>
                </a:lnTo>
                <a:cubicBezTo>
                  <a:pt x="2530412" y="1356429"/>
                  <a:pt x="2446681" y="1440160"/>
                  <a:pt x="2343393" y="1440160"/>
                </a:cubicBezTo>
                <a:lnTo>
                  <a:pt x="187019" y="1440160"/>
                </a:lnTo>
                <a:lnTo>
                  <a:pt x="187009" y="1440159"/>
                </a:lnTo>
                <a:lnTo>
                  <a:pt x="0" y="1440159"/>
                </a:lnTo>
                <a:lnTo>
                  <a:pt x="0" y="1253141"/>
                </a:lnTo>
                <a:lnTo>
                  <a:pt x="0" y="671996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教学方法得体、多样、适合学生</a:t>
            </a: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024725AD-8490-4E09-ACDC-9AF4DF692EAC}"/>
              </a:ext>
            </a:extLst>
          </p:cNvPr>
          <p:cNvSpPr/>
          <p:nvPr/>
        </p:nvSpPr>
        <p:spPr>
          <a:xfrm>
            <a:off x="4830794" y="3573016"/>
            <a:ext cx="2530412" cy="499608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latin typeface="+mj-ea"/>
                <a:ea typeface="+mj-ea"/>
              </a:rPr>
              <a:t>5.</a:t>
            </a:r>
            <a:r>
              <a:rPr lang="zh-CN" altLang="en-US" sz="2000" b="1">
                <a:latin typeface="+mj-ea"/>
                <a:ea typeface="+mj-ea"/>
              </a:rPr>
              <a:t>教学方法</a:t>
            </a: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448E4460-66E5-47CC-94F1-CC8D53C35492}"/>
              </a:ext>
            </a:extLst>
          </p:cNvPr>
          <p:cNvSpPr/>
          <p:nvPr/>
        </p:nvSpPr>
        <p:spPr>
          <a:xfrm>
            <a:off x="8071154" y="3573016"/>
            <a:ext cx="2530412" cy="1440160"/>
          </a:xfrm>
          <a:custGeom>
            <a:avLst/>
            <a:gdLst>
              <a:gd name="connsiteX0" fmla="*/ 187019 w 2530412"/>
              <a:gd name="connsiteY0" fmla="*/ 0 h 1440160"/>
              <a:gd name="connsiteX1" fmla="*/ 1525374 w 2530412"/>
              <a:gd name="connsiteY1" fmla="*/ 0 h 1440160"/>
              <a:gd name="connsiteX2" fmla="*/ 2343393 w 2530412"/>
              <a:gd name="connsiteY2" fmla="*/ 0 h 1440160"/>
              <a:gd name="connsiteX3" fmla="*/ 2530411 w 2530412"/>
              <a:gd name="connsiteY3" fmla="*/ 0 h 1440160"/>
              <a:gd name="connsiteX4" fmla="*/ 2530411 w 2530412"/>
              <a:gd name="connsiteY4" fmla="*/ 187014 h 1440160"/>
              <a:gd name="connsiteX5" fmla="*/ 2530412 w 2530412"/>
              <a:gd name="connsiteY5" fmla="*/ 187019 h 1440160"/>
              <a:gd name="connsiteX6" fmla="*/ 2530412 w 2530412"/>
              <a:gd name="connsiteY6" fmla="*/ 1253141 h 1440160"/>
              <a:gd name="connsiteX7" fmla="*/ 2343393 w 2530412"/>
              <a:gd name="connsiteY7" fmla="*/ 1440160 h 1440160"/>
              <a:gd name="connsiteX8" fmla="*/ 187019 w 2530412"/>
              <a:gd name="connsiteY8" fmla="*/ 1440160 h 1440160"/>
              <a:gd name="connsiteX9" fmla="*/ 187009 w 2530412"/>
              <a:gd name="connsiteY9" fmla="*/ 1440159 h 1440160"/>
              <a:gd name="connsiteX10" fmla="*/ 0 w 2530412"/>
              <a:gd name="connsiteY10" fmla="*/ 1440159 h 1440160"/>
              <a:gd name="connsiteX11" fmla="*/ 0 w 2530412"/>
              <a:gd name="connsiteY11" fmla="*/ 1253141 h 1440160"/>
              <a:gd name="connsiteX12" fmla="*/ 0 w 2530412"/>
              <a:gd name="connsiteY12" fmla="*/ 671996 h 1440160"/>
              <a:gd name="connsiteX13" fmla="*/ 0 w 2530412"/>
              <a:gd name="connsiteY13" fmla="*/ 187019 h 1440160"/>
              <a:gd name="connsiteX14" fmla="*/ 187019 w 2530412"/>
              <a:gd name="connsiteY1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0412" h="1440160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1253141"/>
                </a:lnTo>
                <a:cubicBezTo>
                  <a:pt x="2530412" y="1356429"/>
                  <a:pt x="2446681" y="1440160"/>
                  <a:pt x="2343393" y="1440160"/>
                </a:cubicBezTo>
                <a:lnTo>
                  <a:pt x="187019" y="1440160"/>
                </a:lnTo>
                <a:lnTo>
                  <a:pt x="187009" y="1440159"/>
                </a:lnTo>
                <a:lnTo>
                  <a:pt x="0" y="1440159"/>
                </a:lnTo>
                <a:lnTo>
                  <a:pt x="0" y="1253141"/>
                </a:lnTo>
                <a:lnTo>
                  <a:pt x="0" y="671996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语言良好、穿着大方、思维逻辑清晰</a:t>
            </a: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B7611673-88E4-40EA-A112-EC5C04ABC85B}"/>
              </a:ext>
            </a:extLst>
          </p:cNvPr>
          <p:cNvSpPr/>
          <p:nvPr/>
        </p:nvSpPr>
        <p:spPr>
          <a:xfrm>
            <a:off x="8071154" y="3573016"/>
            <a:ext cx="2530412" cy="499608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>
                <a:latin typeface="+mj-ea"/>
                <a:ea typeface="+mj-ea"/>
              </a:rPr>
              <a:t>6.</a:t>
            </a:r>
            <a:r>
              <a:rPr lang="zh-CN" altLang="en-US" sz="2000" b="1">
                <a:latin typeface="+mj-ea"/>
                <a:ea typeface="+mj-ea"/>
              </a:rPr>
              <a:t>教学表现</a:t>
            </a:r>
          </a:p>
        </p:txBody>
      </p:sp>
    </p:spTree>
    <p:extLst>
      <p:ext uri="{BB962C8B-B14F-4D97-AF65-F5344CB8AC3E}">
        <p14:creationId xmlns:p14="http://schemas.microsoft.com/office/powerpoint/2010/main" val="12837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1A8F1B8E-2677-402C-A868-354F46EA6399}"/>
              </a:ext>
            </a:extLst>
          </p:cNvPr>
          <p:cNvSpPr/>
          <p:nvPr/>
        </p:nvSpPr>
        <p:spPr>
          <a:xfrm>
            <a:off x="1415480" y="1272551"/>
            <a:ext cx="3935828" cy="3148662"/>
          </a:xfrm>
          <a:custGeom>
            <a:avLst/>
            <a:gdLst>
              <a:gd name="connsiteX0" fmla="*/ 254764 w 3600400"/>
              <a:gd name="connsiteY0" fmla="*/ 0 h 2880320"/>
              <a:gd name="connsiteX1" fmla="*/ 2880320 w 3600400"/>
              <a:gd name="connsiteY1" fmla="*/ 0 h 2880320"/>
              <a:gd name="connsiteX2" fmla="*/ 3345636 w 3600400"/>
              <a:gd name="connsiteY2" fmla="*/ 0 h 2880320"/>
              <a:gd name="connsiteX3" fmla="*/ 3600400 w 3600400"/>
              <a:gd name="connsiteY3" fmla="*/ 0 h 2880320"/>
              <a:gd name="connsiteX4" fmla="*/ 3600400 w 3600400"/>
              <a:gd name="connsiteY4" fmla="*/ 254764 h 2880320"/>
              <a:gd name="connsiteX5" fmla="*/ 3600400 w 3600400"/>
              <a:gd name="connsiteY5" fmla="*/ 1440160 h 2880320"/>
              <a:gd name="connsiteX6" fmla="*/ 3600400 w 3600400"/>
              <a:gd name="connsiteY6" fmla="*/ 2625556 h 2880320"/>
              <a:gd name="connsiteX7" fmla="*/ 3345636 w 3600400"/>
              <a:gd name="connsiteY7" fmla="*/ 2880320 h 2880320"/>
              <a:gd name="connsiteX8" fmla="*/ 1296144 w 3600400"/>
              <a:gd name="connsiteY8" fmla="*/ 2880320 h 2880320"/>
              <a:gd name="connsiteX9" fmla="*/ 254764 w 3600400"/>
              <a:gd name="connsiteY9" fmla="*/ 2880320 h 2880320"/>
              <a:gd name="connsiteX10" fmla="*/ 0 w 3600400"/>
              <a:gd name="connsiteY10" fmla="*/ 2880320 h 2880320"/>
              <a:gd name="connsiteX11" fmla="*/ 0 w 3600400"/>
              <a:gd name="connsiteY11" fmla="*/ 2625556 h 2880320"/>
              <a:gd name="connsiteX12" fmla="*/ 0 w 3600400"/>
              <a:gd name="connsiteY12" fmla="*/ 1728192 h 2880320"/>
              <a:gd name="connsiteX13" fmla="*/ 0 w 3600400"/>
              <a:gd name="connsiteY13" fmla="*/ 254764 h 2880320"/>
              <a:gd name="connsiteX14" fmla="*/ 254764 w 3600400"/>
              <a:gd name="connsiteY14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0400" h="2880320">
                <a:moveTo>
                  <a:pt x="254764" y="0"/>
                </a:moveTo>
                <a:lnTo>
                  <a:pt x="2880320" y="0"/>
                </a:lnTo>
                <a:lnTo>
                  <a:pt x="3345636" y="0"/>
                </a:lnTo>
                <a:lnTo>
                  <a:pt x="3600400" y="0"/>
                </a:lnTo>
                <a:lnTo>
                  <a:pt x="3600400" y="254764"/>
                </a:lnTo>
                <a:lnTo>
                  <a:pt x="3600400" y="1440160"/>
                </a:lnTo>
                <a:lnTo>
                  <a:pt x="3600400" y="2625556"/>
                </a:lnTo>
                <a:cubicBezTo>
                  <a:pt x="3600400" y="2766258"/>
                  <a:pt x="3486338" y="2880320"/>
                  <a:pt x="3345636" y="2880320"/>
                </a:cubicBezTo>
                <a:lnTo>
                  <a:pt x="1296144" y="2880320"/>
                </a:lnTo>
                <a:lnTo>
                  <a:pt x="254764" y="2880320"/>
                </a:lnTo>
                <a:lnTo>
                  <a:pt x="0" y="2880320"/>
                </a:lnTo>
                <a:lnTo>
                  <a:pt x="0" y="2625556"/>
                </a:lnTo>
                <a:lnTo>
                  <a:pt x="0" y="1728192"/>
                </a:lnTo>
                <a:lnTo>
                  <a:pt x="0" y="254764"/>
                </a:lnTo>
                <a:cubicBezTo>
                  <a:pt x="0" y="114062"/>
                  <a:pt x="114062" y="0"/>
                  <a:pt x="25476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听课评课及教研活动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0A5AFE8-BB5F-4E8C-B06F-03349BA743B6}"/>
              </a:ext>
            </a:extLst>
          </p:cNvPr>
          <p:cNvSpPr/>
          <p:nvPr/>
        </p:nvSpPr>
        <p:spPr>
          <a:xfrm>
            <a:off x="1618252" y="1416567"/>
            <a:ext cx="3935828" cy="3148662"/>
          </a:xfrm>
          <a:custGeom>
            <a:avLst/>
            <a:gdLst>
              <a:gd name="connsiteX0" fmla="*/ 254764 w 3600400"/>
              <a:gd name="connsiteY0" fmla="*/ 0 h 2880320"/>
              <a:gd name="connsiteX1" fmla="*/ 2880320 w 3600400"/>
              <a:gd name="connsiteY1" fmla="*/ 0 h 2880320"/>
              <a:gd name="connsiteX2" fmla="*/ 3345636 w 3600400"/>
              <a:gd name="connsiteY2" fmla="*/ 0 h 2880320"/>
              <a:gd name="connsiteX3" fmla="*/ 3600400 w 3600400"/>
              <a:gd name="connsiteY3" fmla="*/ 0 h 2880320"/>
              <a:gd name="connsiteX4" fmla="*/ 3600400 w 3600400"/>
              <a:gd name="connsiteY4" fmla="*/ 254764 h 2880320"/>
              <a:gd name="connsiteX5" fmla="*/ 3600400 w 3600400"/>
              <a:gd name="connsiteY5" fmla="*/ 1440160 h 2880320"/>
              <a:gd name="connsiteX6" fmla="*/ 3600400 w 3600400"/>
              <a:gd name="connsiteY6" fmla="*/ 2625556 h 2880320"/>
              <a:gd name="connsiteX7" fmla="*/ 3345636 w 3600400"/>
              <a:gd name="connsiteY7" fmla="*/ 2880320 h 2880320"/>
              <a:gd name="connsiteX8" fmla="*/ 1296144 w 3600400"/>
              <a:gd name="connsiteY8" fmla="*/ 2880320 h 2880320"/>
              <a:gd name="connsiteX9" fmla="*/ 254764 w 3600400"/>
              <a:gd name="connsiteY9" fmla="*/ 2880320 h 2880320"/>
              <a:gd name="connsiteX10" fmla="*/ 0 w 3600400"/>
              <a:gd name="connsiteY10" fmla="*/ 2880320 h 2880320"/>
              <a:gd name="connsiteX11" fmla="*/ 0 w 3600400"/>
              <a:gd name="connsiteY11" fmla="*/ 2625556 h 2880320"/>
              <a:gd name="connsiteX12" fmla="*/ 0 w 3600400"/>
              <a:gd name="connsiteY12" fmla="*/ 1728192 h 2880320"/>
              <a:gd name="connsiteX13" fmla="*/ 0 w 3600400"/>
              <a:gd name="connsiteY13" fmla="*/ 254764 h 2880320"/>
              <a:gd name="connsiteX14" fmla="*/ 254764 w 3600400"/>
              <a:gd name="connsiteY14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0400" h="2880320">
                <a:moveTo>
                  <a:pt x="254764" y="0"/>
                </a:moveTo>
                <a:lnTo>
                  <a:pt x="2880320" y="0"/>
                </a:lnTo>
                <a:lnTo>
                  <a:pt x="3345636" y="0"/>
                </a:lnTo>
                <a:lnTo>
                  <a:pt x="3600400" y="0"/>
                </a:lnTo>
                <a:lnTo>
                  <a:pt x="3600400" y="254764"/>
                </a:lnTo>
                <a:lnTo>
                  <a:pt x="3600400" y="1440160"/>
                </a:lnTo>
                <a:lnTo>
                  <a:pt x="3600400" y="2625556"/>
                </a:lnTo>
                <a:cubicBezTo>
                  <a:pt x="3600400" y="2766258"/>
                  <a:pt x="3486338" y="2880320"/>
                  <a:pt x="3345636" y="2880320"/>
                </a:cubicBezTo>
                <a:lnTo>
                  <a:pt x="1296144" y="2880320"/>
                </a:lnTo>
                <a:lnTo>
                  <a:pt x="254764" y="2880320"/>
                </a:lnTo>
                <a:lnTo>
                  <a:pt x="0" y="2880320"/>
                </a:lnTo>
                <a:lnTo>
                  <a:pt x="0" y="2625556"/>
                </a:lnTo>
                <a:lnTo>
                  <a:pt x="0" y="1728192"/>
                </a:lnTo>
                <a:lnTo>
                  <a:pt x="0" y="254764"/>
                </a:lnTo>
                <a:cubicBezTo>
                  <a:pt x="0" y="114062"/>
                  <a:pt x="114062" y="0"/>
                  <a:pt x="254764" y="0"/>
                </a:cubicBezTo>
                <a:close/>
              </a:path>
            </a:pathLst>
          </a:custGeom>
          <a:blipFill>
            <a:blip r:embed="rId2"/>
            <a:stretch>
              <a:fillRect l="-25717" t="-2501" r="-30002" b="-13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B725435-7187-4D1F-8C25-1755E789E145}"/>
              </a:ext>
            </a:extLst>
          </p:cNvPr>
          <p:cNvSpPr/>
          <p:nvPr/>
        </p:nvSpPr>
        <p:spPr>
          <a:xfrm rot="5402881">
            <a:off x="1450118" y="4791833"/>
            <a:ext cx="696585" cy="6965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" name="图形 11" descr="用户 纯色填充">
            <a:extLst>
              <a:ext uri="{FF2B5EF4-FFF2-40B4-BE49-F238E27FC236}">
                <a16:creationId xmlns:a16="http://schemas.microsoft.com/office/drawing/2014/main" id="{1D410985-6A23-4ADD-AD17-202D352AFAFE}"/>
              </a:ext>
            </a:extLst>
          </p:cNvPr>
          <p:cNvGrpSpPr/>
          <p:nvPr/>
        </p:nvGrpSpPr>
        <p:grpSpPr>
          <a:xfrm>
            <a:off x="1530224" y="4972827"/>
            <a:ext cx="536370" cy="334593"/>
            <a:chOff x="1207846" y="5246481"/>
            <a:chExt cx="536370" cy="334593"/>
          </a:xfrm>
          <a:solidFill>
            <a:schemeClr val="bg1"/>
          </a:solidFill>
        </p:grpSpPr>
        <p:sp>
          <p:nvSpPr>
            <p:cNvPr id="14" name="图形 11" descr="用户 纯色填充">
              <a:extLst>
                <a:ext uri="{FF2B5EF4-FFF2-40B4-BE49-F238E27FC236}">
                  <a16:creationId xmlns:a16="http://schemas.microsoft.com/office/drawing/2014/main" id="{891AA99E-7B79-4737-93FB-E530F2CCE0B3}"/>
                </a:ext>
              </a:extLst>
            </p:cNvPr>
            <p:cNvSpPr/>
            <p:nvPr/>
          </p:nvSpPr>
          <p:spPr>
            <a:xfrm>
              <a:off x="1265314" y="5246481"/>
              <a:ext cx="114936" cy="114936"/>
            </a:xfrm>
            <a:custGeom>
              <a:avLst/>
              <a:gdLst>
                <a:gd name="connsiteX0" fmla="*/ 114937 w 114936"/>
                <a:gd name="connsiteY0" fmla="*/ 57468 h 114936"/>
                <a:gd name="connsiteX1" fmla="*/ 57468 w 114936"/>
                <a:gd name="connsiteY1" fmla="*/ 114937 h 114936"/>
                <a:gd name="connsiteX2" fmla="*/ 0 w 114936"/>
                <a:gd name="connsiteY2" fmla="*/ 57468 h 114936"/>
                <a:gd name="connsiteX3" fmla="*/ 57468 w 114936"/>
                <a:gd name="connsiteY3" fmla="*/ 0 h 114936"/>
                <a:gd name="connsiteX4" fmla="*/ 114937 w 114936"/>
                <a:gd name="connsiteY4" fmla="*/ 57468 h 1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36" h="114936">
                  <a:moveTo>
                    <a:pt x="114937" y="57468"/>
                  </a:moveTo>
                  <a:cubicBezTo>
                    <a:pt x="114937" y="89207"/>
                    <a:pt x="89207" y="114937"/>
                    <a:pt x="57468" y="114937"/>
                  </a:cubicBezTo>
                  <a:cubicBezTo>
                    <a:pt x="25729" y="114937"/>
                    <a:pt x="0" y="89207"/>
                    <a:pt x="0" y="57468"/>
                  </a:cubicBezTo>
                  <a:cubicBezTo>
                    <a:pt x="0" y="25729"/>
                    <a:pt x="25729" y="0"/>
                    <a:pt x="57468" y="0"/>
                  </a:cubicBezTo>
                  <a:cubicBezTo>
                    <a:pt x="89207" y="0"/>
                    <a:pt x="114937" y="25729"/>
                    <a:pt x="114937" y="5746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图形 11" descr="用户 纯色填充">
              <a:extLst>
                <a:ext uri="{FF2B5EF4-FFF2-40B4-BE49-F238E27FC236}">
                  <a16:creationId xmlns:a16="http://schemas.microsoft.com/office/drawing/2014/main" id="{9B2305AB-8A8A-44DE-BD54-EE1805766724}"/>
                </a:ext>
              </a:extLst>
            </p:cNvPr>
            <p:cNvSpPr/>
            <p:nvPr/>
          </p:nvSpPr>
          <p:spPr>
            <a:xfrm>
              <a:off x="1571811" y="5246481"/>
              <a:ext cx="114936" cy="114936"/>
            </a:xfrm>
            <a:custGeom>
              <a:avLst/>
              <a:gdLst>
                <a:gd name="connsiteX0" fmla="*/ 114937 w 114936"/>
                <a:gd name="connsiteY0" fmla="*/ 57468 h 114936"/>
                <a:gd name="connsiteX1" fmla="*/ 57468 w 114936"/>
                <a:gd name="connsiteY1" fmla="*/ 114937 h 114936"/>
                <a:gd name="connsiteX2" fmla="*/ 0 w 114936"/>
                <a:gd name="connsiteY2" fmla="*/ 57468 h 114936"/>
                <a:gd name="connsiteX3" fmla="*/ 57468 w 114936"/>
                <a:gd name="connsiteY3" fmla="*/ 0 h 114936"/>
                <a:gd name="connsiteX4" fmla="*/ 114937 w 114936"/>
                <a:gd name="connsiteY4" fmla="*/ 57468 h 1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36" h="114936">
                  <a:moveTo>
                    <a:pt x="114937" y="57468"/>
                  </a:moveTo>
                  <a:cubicBezTo>
                    <a:pt x="114937" y="89207"/>
                    <a:pt x="89207" y="114937"/>
                    <a:pt x="57468" y="114937"/>
                  </a:cubicBezTo>
                  <a:cubicBezTo>
                    <a:pt x="25729" y="114937"/>
                    <a:pt x="0" y="89207"/>
                    <a:pt x="0" y="57468"/>
                  </a:cubicBezTo>
                  <a:cubicBezTo>
                    <a:pt x="0" y="25729"/>
                    <a:pt x="25729" y="0"/>
                    <a:pt x="57468" y="0"/>
                  </a:cubicBezTo>
                  <a:cubicBezTo>
                    <a:pt x="89207" y="0"/>
                    <a:pt x="114937" y="25729"/>
                    <a:pt x="114937" y="5746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图形 11" descr="用户 纯色填充">
              <a:extLst>
                <a:ext uri="{FF2B5EF4-FFF2-40B4-BE49-F238E27FC236}">
                  <a16:creationId xmlns:a16="http://schemas.microsoft.com/office/drawing/2014/main" id="{DCB89409-FC7E-4873-B8AB-39F76665389C}"/>
                </a:ext>
              </a:extLst>
            </p:cNvPr>
            <p:cNvSpPr/>
            <p:nvPr/>
          </p:nvSpPr>
          <p:spPr>
            <a:xfrm>
              <a:off x="1361094" y="5466138"/>
              <a:ext cx="229873" cy="114936"/>
            </a:xfrm>
            <a:custGeom>
              <a:avLst/>
              <a:gdLst>
                <a:gd name="connsiteX0" fmla="*/ 229873 w 229873"/>
                <a:gd name="connsiteY0" fmla="*/ 114937 h 114936"/>
                <a:gd name="connsiteX1" fmla="*/ 229873 w 229873"/>
                <a:gd name="connsiteY1" fmla="*/ 57468 h 114936"/>
                <a:gd name="connsiteX2" fmla="*/ 218379 w 229873"/>
                <a:gd name="connsiteY2" fmla="*/ 34481 h 114936"/>
                <a:gd name="connsiteX3" fmla="*/ 162188 w 229873"/>
                <a:gd name="connsiteY3" fmla="*/ 7662 h 114936"/>
                <a:gd name="connsiteX4" fmla="*/ 114937 w 229873"/>
                <a:gd name="connsiteY4" fmla="*/ 0 h 114936"/>
                <a:gd name="connsiteX5" fmla="*/ 67685 w 229873"/>
                <a:gd name="connsiteY5" fmla="*/ 7662 h 114936"/>
                <a:gd name="connsiteX6" fmla="*/ 11494 w 229873"/>
                <a:gd name="connsiteY6" fmla="*/ 34481 h 114936"/>
                <a:gd name="connsiteX7" fmla="*/ 0 w 229873"/>
                <a:gd name="connsiteY7" fmla="*/ 57468 h 114936"/>
                <a:gd name="connsiteX8" fmla="*/ 0 w 229873"/>
                <a:gd name="connsiteY8" fmla="*/ 114937 h 114936"/>
                <a:gd name="connsiteX9" fmla="*/ 229873 w 229873"/>
                <a:gd name="connsiteY9" fmla="*/ 114937 h 1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873" h="114936">
                  <a:moveTo>
                    <a:pt x="229873" y="114937"/>
                  </a:moveTo>
                  <a:lnTo>
                    <a:pt x="229873" y="57468"/>
                  </a:lnTo>
                  <a:cubicBezTo>
                    <a:pt x="229873" y="48529"/>
                    <a:pt x="226042" y="39589"/>
                    <a:pt x="218379" y="34481"/>
                  </a:cubicBezTo>
                  <a:cubicBezTo>
                    <a:pt x="203055" y="21710"/>
                    <a:pt x="182621" y="12771"/>
                    <a:pt x="162188" y="7662"/>
                  </a:cubicBezTo>
                  <a:cubicBezTo>
                    <a:pt x="148140" y="3831"/>
                    <a:pt x="131539" y="0"/>
                    <a:pt x="114937" y="0"/>
                  </a:cubicBezTo>
                  <a:cubicBezTo>
                    <a:pt x="99612" y="0"/>
                    <a:pt x="83010" y="2554"/>
                    <a:pt x="67685" y="7662"/>
                  </a:cubicBezTo>
                  <a:cubicBezTo>
                    <a:pt x="47252" y="12771"/>
                    <a:pt x="28096" y="22987"/>
                    <a:pt x="11494" y="34481"/>
                  </a:cubicBezTo>
                  <a:cubicBezTo>
                    <a:pt x="3831" y="40866"/>
                    <a:pt x="0" y="48529"/>
                    <a:pt x="0" y="57468"/>
                  </a:cubicBezTo>
                  <a:lnTo>
                    <a:pt x="0" y="114937"/>
                  </a:lnTo>
                  <a:lnTo>
                    <a:pt x="229873" y="114937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图形 11" descr="用户 纯色填充">
              <a:extLst>
                <a:ext uri="{FF2B5EF4-FFF2-40B4-BE49-F238E27FC236}">
                  <a16:creationId xmlns:a16="http://schemas.microsoft.com/office/drawing/2014/main" id="{06BC9D1B-E494-4E7C-A862-7831B0D459D4}"/>
                </a:ext>
              </a:extLst>
            </p:cNvPr>
            <p:cNvSpPr/>
            <p:nvPr/>
          </p:nvSpPr>
          <p:spPr>
            <a:xfrm>
              <a:off x="1418563" y="5335877"/>
              <a:ext cx="114936" cy="114936"/>
            </a:xfrm>
            <a:custGeom>
              <a:avLst/>
              <a:gdLst>
                <a:gd name="connsiteX0" fmla="*/ 114937 w 114936"/>
                <a:gd name="connsiteY0" fmla="*/ 57468 h 114936"/>
                <a:gd name="connsiteX1" fmla="*/ 57468 w 114936"/>
                <a:gd name="connsiteY1" fmla="*/ 114937 h 114936"/>
                <a:gd name="connsiteX2" fmla="*/ 0 w 114936"/>
                <a:gd name="connsiteY2" fmla="*/ 57468 h 114936"/>
                <a:gd name="connsiteX3" fmla="*/ 57468 w 114936"/>
                <a:gd name="connsiteY3" fmla="*/ 0 h 114936"/>
                <a:gd name="connsiteX4" fmla="*/ 114937 w 114936"/>
                <a:gd name="connsiteY4" fmla="*/ 57468 h 1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36" h="114936">
                  <a:moveTo>
                    <a:pt x="114937" y="57468"/>
                  </a:moveTo>
                  <a:cubicBezTo>
                    <a:pt x="114937" y="89207"/>
                    <a:pt x="89207" y="114937"/>
                    <a:pt x="57468" y="114937"/>
                  </a:cubicBezTo>
                  <a:cubicBezTo>
                    <a:pt x="25729" y="114937"/>
                    <a:pt x="0" y="89207"/>
                    <a:pt x="0" y="57468"/>
                  </a:cubicBezTo>
                  <a:cubicBezTo>
                    <a:pt x="0" y="25729"/>
                    <a:pt x="25729" y="0"/>
                    <a:pt x="57468" y="0"/>
                  </a:cubicBezTo>
                  <a:cubicBezTo>
                    <a:pt x="89207" y="0"/>
                    <a:pt x="114937" y="25729"/>
                    <a:pt x="114937" y="5746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图形 11" descr="用户 纯色填充">
              <a:extLst>
                <a:ext uri="{FF2B5EF4-FFF2-40B4-BE49-F238E27FC236}">
                  <a16:creationId xmlns:a16="http://schemas.microsoft.com/office/drawing/2014/main" id="{A8579DED-CFE9-493C-A849-1894B47C4CCF}"/>
                </a:ext>
              </a:extLst>
            </p:cNvPr>
            <p:cNvSpPr/>
            <p:nvPr/>
          </p:nvSpPr>
          <p:spPr>
            <a:xfrm>
              <a:off x="1536053" y="5376743"/>
              <a:ext cx="208162" cy="114936"/>
            </a:xfrm>
            <a:custGeom>
              <a:avLst/>
              <a:gdLst>
                <a:gd name="connsiteX0" fmla="*/ 196669 w 208162"/>
                <a:gd name="connsiteY0" fmla="*/ 34481 h 114936"/>
                <a:gd name="connsiteX1" fmla="*/ 140478 w 208162"/>
                <a:gd name="connsiteY1" fmla="*/ 7662 h 114936"/>
                <a:gd name="connsiteX2" fmla="*/ 93226 w 208162"/>
                <a:gd name="connsiteY2" fmla="*/ 0 h 114936"/>
                <a:gd name="connsiteX3" fmla="*/ 45975 w 208162"/>
                <a:gd name="connsiteY3" fmla="*/ 7662 h 114936"/>
                <a:gd name="connsiteX4" fmla="*/ 22987 w 208162"/>
                <a:gd name="connsiteY4" fmla="*/ 16602 h 114936"/>
                <a:gd name="connsiteX5" fmla="*/ 22987 w 208162"/>
                <a:gd name="connsiteY5" fmla="*/ 17879 h 114936"/>
                <a:gd name="connsiteX6" fmla="*/ 0 w 208162"/>
                <a:gd name="connsiteY6" fmla="*/ 74070 h 114936"/>
                <a:gd name="connsiteX7" fmla="*/ 58745 w 208162"/>
                <a:gd name="connsiteY7" fmla="*/ 103443 h 114936"/>
                <a:gd name="connsiteX8" fmla="*/ 68962 w 208162"/>
                <a:gd name="connsiteY8" fmla="*/ 114937 h 114936"/>
                <a:gd name="connsiteX9" fmla="*/ 208163 w 208162"/>
                <a:gd name="connsiteY9" fmla="*/ 114937 h 114936"/>
                <a:gd name="connsiteX10" fmla="*/ 208163 w 208162"/>
                <a:gd name="connsiteY10" fmla="*/ 57468 h 114936"/>
                <a:gd name="connsiteX11" fmla="*/ 196669 w 208162"/>
                <a:gd name="connsiteY11" fmla="*/ 34481 h 1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162" h="114936">
                  <a:moveTo>
                    <a:pt x="196669" y="34481"/>
                  </a:moveTo>
                  <a:cubicBezTo>
                    <a:pt x="181344" y="21710"/>
                    <a:pt x="160911" y="12771"/>
                    <a:pt x="140478" y="7662"/>
                  </a:cubicBezTo>
                  <a:cubicBezTo>
                    <a:pt x="126430" y="3831"/>
                    <a:pt x="109828" y="0"/>
                    <a:pt x="93226" y="0"/>
                  </a:cubicBezTo>
                  <a:cubicBezTo>
                    <a:pt x="77901" y="0"/>
                    <a:pt x="61299" y="2554"/>
                    <a:pt x="45975" y="7662"/>
                  </a:cubicBezTo>
                  <a:cubicBezTo>
                    <a:pt x="38312" y="10217"/>
                    <a:pt x="30650" y="12771"/>
                    <a:pt x="22987" y="16602"/>
                  </a:cubicBezTo>
                  <a:lnTo>
                    <a:pt x="22987" y="17879"/>
                  </a:lnTo>
                  <a:cubicBezTo>
                    <a:pt x="22987" y="39589"/>
                    <a:pt x="14048" y="60022"/>
                    <a:pt x="0" y="74070"/>
                  </a:cubicBezTo>
                  <a:cubicBezTo>
                    <a:pt x="24264" y="81733"/>
                    <a:pt x="43420" y="91949"/>
                    <a:pt x="58745" y="103443"/>
                  </a:cubicBezTo>
                  <a:cubicBezTo>
                    <a:pt x="62577" y="107274"/>
                    <a:pt x="66408" y="109828"/>
                    <a:pt x="68962" y="114937"/>
                  </a:cubicBezTo>
                  <a:lnTo>
                    <a:pt x="208163" y="114937"/>
                  </a:lnTo>
                  <a:lnTo>
                    <a:pt x="208163" y="57468"/>
                  </a:lnTo>
                  <a:cubicBezTo>
                    <a:pt x="208163" y="48529"/>
                    <a:pt x="204332" y="39589"/>
                    <a:pt x="196669" y="3448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图形 11" descr="用户 纯色填充">
              <a:extLst>
                <a:ext uri="{FF2B5EF4-FFF2-40B4-BE49-F238E27FC236}">
                  <a16:creationId xmlns:a16="http://schemas.microsoft.com/office/drawing/2014/main" id="{17672637-32E0-4787-B3B3-8EF25B7432C6}"/>
                </a:ext>
              </a:extLst>
            </p:cNvPr>
            <p:cNvSpPr/>
            <p:nvPr/>
          </p:nvSpPr>
          <p:spPr>
            <a:xfrm>
              <a:off x="1207846" y="5376743"/>
              <a:ext cx="208162" cy="114936"/>
            </a:xfrm>
            <a:custGeom>
              <a:avLst/>
              <a:gdLst>
                <a:gd name="connsiteX0" fmla="*/ 149418 w 208162"/>
                <a:gd name="connsiteY0" fmla="*/ 103443 h 114936"/>
                <a:gd name="connsiteX1" fmla="*/ 149418 w 208162"/>
                <a:gd name="connsiteY1" fmla="*/ 103443 h 114936"/>
                <a:gd name="connsiteX2" fmla="*/ 208163 w 208162"/>
                <a:gd name="connsiteY2" fmla="*/ 74070 h 114936"/>
                <a:gd name="connsiteX3" fmla="*/ 185176 w 208162"/>
                <a:gd name="connsiteY3" fmla="*/ 17879 h 114936"/>
                <a:gd name="connsiteX4" fmla="*/ 185176 w 208162"/>
                <a:gd name="connsiteY4" fmla="*/ 15325 h 114936"/>
                <a:gd name="connsiteX5" fmla="*/ 162188 w 208162"/>
                <a:gd name="connsiteY5" fmla="*/ 7662 h 114936"/>
                <a:gd name="connsiteX6" fmla="*/ 114937 w 208162"/>
                <a:gd name="connsiteY6" fmla="*/ 0 h 114936"/>
                <a:gd name="connsiteX7" fmla="*/ 67685 w 208162"/>
                <a:gd name="connsiteY7" fmla="*/ 7662 h 114936"/>
                <a:gd name="connsiteX8" fmla="*/ 11494 w 208162"/>
                <a:gd name="connsiteY8" fmla="*/ 34481 h 114936"/>
                <a:gd name="connsiteX9" fmla="*/ 0 w 208162"/>
                <a:gd name="connsiteY9" fmla="*/ 57468 h 114936"/>
                <a:gd name="connsiteX10" fmla="*/ 0 w 208162"/>
                <a:gd name="connsiteY10" fmla="*/ 114937 h 114936"/>
                <a:gd name="connsiteX11" fmla="*/ 137924 w 208162"/>
                <a:gd name="connsiteY11" fmla="*/ 114937 h 114936"/>
                <a:gd name="connsiteX12" fmla="*/ 149418 w 208162"/>
                <a:gd name="connsiteY12" fmla="*/ 103443 h 1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162" h="114936">
                  <a:moveTo>
                    <a:pt x="149418" y="103443"/>
                  </a:moveTo>
                  <a:lnTo>
                    <a:pt x="149418" y="103443"/>
                  </a:lnTo>
                  <a:cubicBezTo>
                    <a:pt x="167297" y="90672"/>
                    <a:pt x="187730" y="80456"/>
                    <a:pt x="208163" y="74070"/>
                  </a:cubicBezTo>
                  <a:cubicBezTo>
                    <a:pt x="194115" y="58745"/>
                    <a:pt x="185176" y="39589"/>
                    <a:pt x="185176" y="17879"/>
                  </a:cubicBezTo>
                  <a:cubicBezTo>
                    <a:pt x="185176" y="16602"/>
                    <a:pt x="185176" y="16602"/>
                    <a:pt x="185176" y="15325"/>
                  </a:cubicBezTo>
                  <a:cubicBezTo>
                    <a:pt x="177513" y="12771"/>
                    <a:pt x="169851" y="8939"/>
                    <a:pt x="162188" y="7662"/>
                  </a:cubicBezTo>
                  <a:cubicBezTo>
                    <a:pt x="148140" y="3831"/>
                    <a:pt x="131539" y="0"/>
                    <a:pt x="114937" y="0"/>
                  </a:cubicBezTo>
                  <a:cubicBezTo>
                    <a:pt x="99612" y="0"/>
                    <a:pt x="83010" y="2554"/>
                    <a:pt x="67685" y="7662"/>
                  </a:cubicBezTo>
                  <a:cubicBezTo>
                    <a:pt x="47252" y="14048"/>
                    <a:pt x="28096" y="22987"/>
                    <a:pt x="11494" y="34481"/>
                  </a:cubicBezTo>
                  <a:cubicBezTo>
                    <a:pt x="3831" y="39589"/>
                    <a:pt x="0" y="48529"/>
                    <a:pt x="0" y="57468"/>
                  </a:cubicBezTo>
                  <a:lnTo>
                    <a:pt x="0" y="114937"/>
                  </a:lnTo>
                  <a:lnTo>
                    <a:pt x="137924" y="114937"/>
                  </a:lnTo>
                  <a:cubicBezTo>
                    <a:pt x="141755" y="109828"/>
                    <a:pt x="144309" y="107274"/>
                    <a:pt x="149418" y="10344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" name="矩形: 圆角 7">
            <a:extLst>
              <a:ext uri="{FF2B5EF4-FFF2-40B4-BE49-F238E27FC236}">
                <a16:creationId xmlns:a16="http://schemas.microsoft.com/office/drawing/2014/main" id="{C6BA5DE6-89BF-4EE5-8B77-455676B6C2BB}"/>
              </a:ext>
            </a:extLst>
          </p:cNvPr>
          <p:cNvSpPr/>
          <p:nvPr/>
        </p:nvSpPr>
        <p:spPr>
          <a:xfrm flipH="1">
            <a:off x="2258152" y="5062223"/>
            <a:ext cx="3295927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每学期保证一定的听课量，认真评课。每次听、评课做好听、评课记录。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5D0EC1-F947-4612-A2BE-9EE98320EB52}"/>
              </a:ext>
            </a:extLst>
          </p:cNvPr>
          <p:cNvSpPr txBox="1"/>
          <p:nvPr/>
        </p:nvSpPr>
        <p:spPr>
          <a:xfrm>
            <a:off x="2258153" y="4754446"/>
            <a:ext cx="32959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听课评课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FC6839C3-AC18-4D87-ACBD-7232EDBAEA94}"/>
              </a:ext>
            </a:extLst>
          </p:cNvPr>
          <p:cNvSpPr/>
          <p:nvPr/>
        </p:nvSpPr>
        <p:spPr>
          <a:xfrm>
            <a:off x="6915314" y="2413144"/>
            <a:ext cx="3935828" cy="3148662"/>
          </a:xfrm>
          <a:custGeom>
            <a:avLst/>
            <a:gdLst>
              <a:gd name="connsiteX0" fmla="*/ 254764 w 3600400"/>
              <a:gd name="connsiteY0" fmla="*/ 0 h 2880320"/>
              <a:gd name="connsiteX1" fmla="*/ 2880320 w 3600400"/>
              <a:gd name="connsiteY1" fmla="*/ 0 h 2880320"/>
              <a:gd name="connsiteX2" fmla="*/ 3345636 w 3600400"/>
              <a:gd name="connsiteY2" fmla="*/ 0 h 2880320"/>
              <a:gd name="connsiteX3" fmla="*/ 3600400 w 3600400"/>
              <a:gd name="connsiteY3" fmla="*/ 0 h 2880320"/>
              <a:gd name="connsiteX4" fmla="*/ 3600400 w 3600400"/>
              <a:gd name="connsiteY4" fmla="*/ 254764 h 2880320"/>
              <a:gd name="connsiteX5" fmla="*/ 3600400 w 3600400"/>
              <a:gd name="connsiteY5" fmla="*/ 1440160 h 2880320"/>
              <a:gd name="connsiteX6" fmla="*/ 3600400 w 3600400"/>
              <a:gd name="connsiteY6" fmla="*/ 2625556 h 2880320"/>
              <a:gd name="connsiteX7" fmla="*/ 3345636 w 3600400"/>
              <a:gd name="connsiteY7" fmla="*/ 2880320 h 2880320"/>
              <a:gd name="connsiteX8" fmla="*/ 1296144 w 3600400"/>
              <a:gd name="connsiteY8" fmla="*/ 2880320 h 2880320"/>
              <a:gd name="connsiteX9" fmla="*/ 254764 w 3600400"/>
              <a:gd name="connsiteY9" fmla="*/ 2880320 h 2880320"/>
              <a:gd name="connsiteX10" fmla="*/ 0 w 3600400"/>
              <a:gd name="connsiteY10" fmla="*/ 2880320 h 2880320"/>
              <a:gd name="connsiteX11" fmla="*/ 0 w 3600400"/>
              <a:gd name="connsiteY11" fmla="*/ 2625556 h 2880320"/>
              <a:gd name="connsiteX12" fmla="*/ 0 w 3600400"/>
              <a:gd name="connsiteY12" fmla="*/ 1728192 h 2880320"/>
              <a:gd name="connsiteX13" fmla="*/ 0 w 3600400"/>
              <a:gd name="connsiteY13" fmla="*/ 254764 h 2880320"/>
              <a:gd name="connsiteX14" fmla="*/ 254764 w 3600400"/>
              <a:gd name="connsiteY14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0400" h="2880320">
                <a:moveTo>
                  <a:pt x="254764" y="0"/>
                </a:moveTo>
                <a:lnTo>
                  <a:pt x="2880320" y="0"/>
                </a:lnTo>
                <a:lnTo>
                  <a:pt x="3345636" y="0"/>
                </a:lnTo>
                <a:lnTo>
                  <a:pt x="3600400" y="0"/>
                </a:lnTo>
                <a:lnTo>
                  <a:pt x="3600400" y="254764"/>
                </a:lnTo>
                <a:lnTo>
                  <a:pt x="3600400" y="1440160"/>
                </a:lnTo>
                <a:lnTo>
                  <a:pt x="3600400" y="2625556"/>
                </a:lnTo>
                <a:cubicBezTo>
                  <a:pt x="3600400" y="2766258"/>
                  <a:pt x="3486338" y="2880320"/>
                  <a:pt x="3345636" y="2880320"/>
                </a:cubicBezTo>
                <a:lnTo>
                  <a:pt x="1296144" y="2880320"/>
                </a:lnTo>
                <a:lnTo>
                  <a:pt x="254764" y="2880320"/>
                </a:lnTo>
                <a:lnTo>
                  <a:pt x="0" y="2880320"/>
                </a:lnTo>
                <a:lnTo>
                  <a:pt x="0" y="2625556"/>
                </a:lnTo>
                <a:lnTo>
                  <a:pt x="0" y="1728192"/>
                </a:lnTo>
                <a:lnTo>
                  <a:pt x="0" y="254764"/>
                </a:lnTo>
                <a:cubicBezTo>
                  <a:pt x="0" y="114062"/>
                  <a:pt x="114062" y="0"/>
                  <a:pt x="25476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2293325-CF24-4BBD-B4FC-5E59116691CC}"/>
              </a:ext>
            </a:extLst>
          </p:cNvPr>
          <p:cNvSpPr/>
          <p:nvPr/>
        </p:nvSpPr>
        <p:spPr>
          <a:xfrm>
            <a:off x="6695572" y="2220810"/>
            <a:ext cx="3935828" cy="3148662"/>
          </a:xfrm>
          <a:custGeom>
            <a:avLst/>
            <a:gdLst>
              <a:gd name="connsiteX0" fmla="*/ 254764 w 3600400"/>
              <a:gd name="connsiteY0" fmla="*/ 0 h 2880320"/>
              <a:gd name="connsiteX1" fmla="*/ 2880320 w 3600400"/>
              <a:gd name="connsiteY1" fmla="*/ 0 h 2880320"/>
              <a:gd name="connsiteX2" fmla="*/ 3345636 w 3600400"/>
              <a:gd name="connsiteY2" fmla="*/ 0 h 2880320"/>
              <a:gd name="connsiteX3" fmla="*/ 3600400 w 3600400"/>
              <a:gd name="connsiteY3" fmla="*/ 0 h 2880320"/>
              <a:gd name="connsiteX4" fmla="*/ 3600400 w 3600400"/>
              <a:gd name="connsiteY4" fmla="*/ 254764 h 2880320"/>
              <a:gd name="connsiteX5" fmla="*/ 3600400 w 3600400"/>
              <a:gd name="connsiteY5" fmla="*/ 1440160 h 2880320"/>
              <a:gd name="connsiteX6" fmla="*/ 3600400 w 3600400"/>
              <a:gd name="connsiteY6" fmla="*/ 2625556 h 2880320"/>
              <a:gd name="connsiteX7" fmla="*/ 3345636 w 3600400"/>
              <a:gd name="connsiteY7" fmla="*/ 2880320 h 2880320"/>
              <a:gd name="connsiteX8" fmla="*/ 1296144 w 3600400"/>
              <a:gd name="connsiteY8" fmla="*/ 2880320 h 2880320"/>
              <a:gd name="connsiteX9" fmla="*/ 254764 w 3600400"/>
              <a:gd name="connsiteY9" fmla="*/ 2880320 h 2880320"/>
              <a:gd name="connsiteX10" fmla="*/ 0 w 3600400"/>
              <a:gd name="connsiteY10" fmla="*/ 2880320 h 2880320"/>
              <a:gd name="connsiteX11" fmla="*/ 0 w 3600400"/>
              <a:gd name="connsiteY11" fmla="*/ 2625556 h 2880320"/>
              <a:gd name="connsiteX12" fmla="*/ 0 w 3600400"/>
              <a:gd name="connsiteY12" fmla="*/ 1728192 h 2880320"/>
              <a:gd name="connsiteX13" fmla="*/ 0 w 3600400"/>
              <a:gd name="connsiteY13" fmla="*/ 254764 h 2880320"/>
              <a:gd name="connsiteX14" fmla="*/ 254764 w 3600400"/>
              <a:gd name="connsiteY14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0400" h="2880320">
                <a:moveTo>
                  <a:pt x="254764" y="0"/>
                </a:moveTo>
                <a:lnTo>
                  <a:pt x="2880320" y="0"/>
                </a:lnTo>
                <a:lnTo>
                  <a:pt x="3345636" y="0"/>
                </a:lnTo>
                <a:lnTo>
                  <a:pt x="3600400" y="0"/>
                </a:lnTo>
                <a:lnTo>
                  <a:pt x="3600400" y="254764"/>
                </a:lnTo>
                <a:lnTo>
                  <a:pt x="3600400" y="1440160"/>
                </a:lnTo>
                <a:lnTo>
                  <a:pt x="3600400" y="2625556"/>
                </a:lnTo>
                <a:cubicBezTo>
                  <a:pt x="3600400" y="2766258"/>
                  <a:pt x="3486338" y="2880320"/>
                  <a:pt x="3345636" y="2880320"/>
                </a:cubicBezTo>
                <a:lnTo>
                  <a:pt x="1296144" y="2880320"/>
                </a:lnTo>
                <a:lnTo>
                  <a:pt x="254764" y="2880320"/>
                </a:lnTo>
                <a:lnTo>
                  <a:pt x="0" y="2880320"/>
                </a:lnTo>
                <a:lnTo>
                  <a:pt x="0" y="2625556"/>
                </a:lnTo>
                <a:lnTo>
                  <a:pt x="0" y="1728192"/>
                </a:lnTo>
                <a:lnTo>
                  <a:pt x="0" y="254764"/>
                </a:lnTo>
                <a:cubicBezTo>
                  <a:pt x="0" y="114062"/>
                  <a:pt x="114062" y="0"/>
                  <a:pt x="254764" y="0"/>
                </a:cubicBezTo>
                <a:close/>
              </a:path>
            </a:pathLst>
          </a:custGeom>
          <a:blipFill>
            <a:blip r:embed="rId2"/>
            <a:stretch>
              <a:fillRect l="-25717" t="-2501" r="-30002" b="-13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B4FA9F9-8894-4BAE-B6EB-C5BA8289DA65}"/>
              </a:ext>
            </a:extLst>
          </p:cNvPr>
          <p:cNvSpPr/>
          <p:nvPr/>
        </p:nvSpPr>
        <p:spPr>
          <a:xfrm rot="5402881">
            <a:off x="6681960" y="1306147"/>
            <a:ext cx="696585" cy="696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: 圆角 7">
            <a:extLst>
              <a:ext uri="{FF2B5EF4-FFF2-40B4-BE49-F238E27FC236}">
                <a16:creationId xmlns:a16="http://schemas.microsoft.com/office/drawing/2014/main" id="{66F62704-E1B5-490F-92CE-02C1139F5FD7}"/>
              </a:ext>
            </a:extLst>
          </p:cNvPr>
          <p:cNvSpPr/>
          <p:nvPr/>
        </p:nvSpPr>
        <p:spPr>
          <a:xfrm flipH="1">
            <a:off x="7489994" y="1576537"/>
            <a:ext cx="3295927" cy="56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教研活动是本学科老师积极讨论。研究教学的一个活动。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6E17AE8-AD4E-49B3-BAE5-CEA75E06D1F6}"/>
              </a:ext>
            </a:extLst>
          </p:cNvPr>
          <p:cNvSpPr txBox="1"/>
          <p:nvPr/>
        </p:nvSpPr>
        <p:spPr>
          <a:xfrm>
            <a:off x="7489995" y="1268760"/>
            <a:ext cx="32959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教研活动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7EFA25B-A1BF-47EE-8F01-3C66C4B28BFB}"/>
              </a:ext>
            </a:extLst>
          </p:cNvPr>
          <p:cNvGrpSpPr/>
          <p:nvPr/>
        </p:nvGrpSpPr>
        <p:grpSpPr>
          <a:xfrm>
            <a:off x="6785354" y="1485351"/>
            <a:ext cx="485288" cy="330825"/>
            <a:chOff x="10769648" y="1710806"/>
            <a:chExt cx="485288" cy="330825"/>
          </a:xfrm>
        </p:grpSpPr>
        <p:sp>
          <p:nvSpPr>
            <p:cNvPr id="35" name="图形 16" descr="会议室 纯色填充">
              <a:extLst>
                <a:ext uri="{FF2B5EF4-FFF2-40B4-BE49-F238E27FC236}">
                  <a16:creationId xmlns:a16="http://schemas.microsoft.com/office/drawing/2014/main" id="{F0017A63-F1C7-454A-B102-16EAADC24D84}"/>
                </a:ext>
              </a:extLst>
            </p:cNvPr>
            <p:cNvSpPr/>
            <p:nvPr/>
          </p:nvSpPr>
          <p:spPr>
            <a:xfrm>
              <a:off x="10807960" y="1710806"/>
              <a:ext cx="63853" cy="63853"/>
            </a:xfrm>
            <a:custGeom>
              <a:avLst/>
              <a:gdLst>
                <a:gd name="connsiteX0" fmla="*/ 31927 w 63853"/>
                <a:gd name="connsiteY0" fmla="*/ 63854 h 63853"/>
                <a:gd name="connsiteX1" fmla="*/ 63854 w 63853"/>
                <a:gd name="connsiteY1" fmla="*/ 31927 h 63853"/>
                <a:gd name="connsiteX2" fmla="*/ 31927 w 63853"/>
                <a:gd name="connsiteY2" fmla="*/ 0 h 63853"/>
                <a:gd name="connsiteX3" fmla="*/ 0 w 63853"/>
                <a:gd name="connsiteY3" fmla="*/ 31927 h 63853"/>
                <a:gd name="connsiteX4" fmla="*/ 31927 w 63853"/>
                <a:gd name="connsiteY4" fmla="*/ 63854 h 6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3" h="63853">
                  <a:moveTo>
                    <a:pt x="31927" y="63854"/>
                  </a:moveTo>
                  <a:cubicBezTo>
                    <a:pt x="49559" y="63854"/>
                    <a:pt x="63854" y="49559"/>
                    <a:pt x="63854" y="31927"/>
                  </a:cubicBezTo>
                  <a:cubicBezTo>
                    <a:pt x="63854" y="14294"/>
                    <a:pt x="49559" y="0"/>
                    <a:pt x="31927" y="0"/>
                  </a:cubicBezTo>
                  <a:cubicBezTo>
                    <a:pt x="14294" y="0"/>
                    <a:pt x="0" y="14294"/>
                    <a:pt x="0" y="31927"/>
                  </a:cubicBezTo>
                  <a:cubicBezTo>
                    <a:pt x="0" y="49559"/>
                    <a:pt x="14294" y="63854"/>
                    <a:pt x="31927" y="6385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图形 16" descr="会议室 纯色填充">
              <a:extLst>
                <a:ext uri="{FF2B5EF4-FFF2-40B4-BE49-F238E27FC236}">
                  <a16:creationId xmlns:a16="http://schemas.microsoft.com/office/drawing/2014/main" id="{F84C4FE8-8F33-40B5-90B0-8F4ED3958C54}"/>
                </a:ext>
              </a:extLst>
            </p:cNvPr>
            <p:cNvSpPr/>
            <p:nvPr/>
          </p:nvSpPr>
          <p:spPr>
            <a:xfrm>
              <a:off x="10808402" y="1782903"/>
              <a:ext cx="143228" cy="253748"/>
            </a:xfrm>
            <a:custGeom>
              <a:avLst/>
              <a:gdLst>
                <a:gd name="connsiteX0" fmla="*/ 73117 w 143228"/>
                <a:gd name="connsiteY0" fmla="*/ 64103 h 253748"/>
                <a:gd name="connsiteX1" fmla="*/ 82568 w 143228"/>
                <a:gd name="connsiteY1" fmla="*/ 67168 h 253748"/>
                <a:gd name="connsiteX2" fmla="*/ 127265 w 143228"/>
                <a:gd name="connsiteY2" fmla="*/ 67168 h 253748"/>
                <a:gd name="connsiteX3" fmla="*/ 143229 w 143228"/>
                <a:gd name="connsiteY3" fmla="*/ 51205 h 253748"/>
                <a:gd name="connsiteX4" fmla="*/ 127265 w 143228"/>
                <a:gd name="connsiteY4" fmla="*/ 35241 h 253748"/>
                <a:gd name="connsiteX5" fmla="*/ 87804 w 143228"/>
                <a:gd name="connsiteY5" fmla="*/ 35241 h 253748"/>
                <a:gd name="connsiteX6" fmla="*/ 57409 w 143228"/>
                <a:gd name="connsiteY6" fmla="*/ 12956 h 253748"/>
                <a:gd name="connsiteX7" fmla="*/ 28548 w 143228"/>
                <a:gd name="connsiteY7" fmla="*/ 186 h 253748"/>
                <a:gd name="connsiteX8" fmla="*/ 5 w 143228"/>
                <a:gd name="connsiteY8" fmla="*/ 33070 h 253748"/>
                <a:gd name="connsiteX9" fmla="*/ 5 w 143228"/>
                <a:gd name="connsiteY9" fmla="*/ 124636 h 253748"/>
                <a:gd name="connsiteX10" fmla="*/ 31932 w 143228"/>
                <a:gd name="connsiteY10" fmla="*/ 156563 h 253748"/>
                <a:gd name="connsiteX11" fmla="*/ 63412 w 143228"/>
                <a:gd name="connsiteY11" fmla="*/ 156563 h 253748"/>
                <a:gd name="connsiteX12" fmla="*/ 63412 w 143228"/>
                <a:gd name="connsiteY12" fmla="*/ 156563 h 253748"/>
                <a:gd name="connsiteX13" fmla="*/ 101724 w 143228"/>
                <a:gd name="connsiteY13" fmla="*/ 156563 h 253748"/>
                <a:gd name="connsiteX14" fmla="*/ 101724 w 143228"/>
                <a:gd name="connsiteY14" fmla="*/ 237785 h 253748"/>
                <a:gd name="connsiteX15" fmla="*/ 117687 w 143228"/>
                <a:gd name="connsiteY15" fmla="*/ 253748 h 253748"/>
                <a:gd name="connsiteX16" fmla="*/ 133651 w 143228"/>
                <a:gd name="connsiteY16" fmla="*/ 237785 h 253748"/>
                <a:gd name="connsiteX17" fmla="*/ 133651 w 143228"/>
                <a:gd name="connsiteY17" fmla="*/ 140408 h 253748"/>
                <a:gd name="connsiteX18" fmla="*/ 117687 w 143228"/>
                <a:gd name="connsiteY18" fmla="*/ 124445 h 253748"/>
                <a:gd name="connsiteX19" fmla="*/ 63412 w 143228"/>
                <a:gd name="connsiteY19" fmla="*/ 124445 h 253748"/>
                <a:gd name="connsiteX20" fmla="*/ 63412 w 143228"/>
                <a:gd name="connsiteY20" fmla="*/ 56888 h 25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228" h="253748">
                  <a:moveTo>
                    <a:pt x="73117" y="64103"/>
                  </a:moveTo>
                  <a:cubicBezTo>
                    <a:pt x="75870" y="66088"/>
                    <a:pt x="79175" y="67160"/>
                    <a:pt x="82568" y="67168"/>
                  </a:cubicBezTo>
                  <a:lnTo>
                    <a:pt x="127265" y="67168"/>
                  </a:lnTo>
                  <a:cubicBezTo>
                    <a:pt x="136082" y="67168"/>
                    <a:pt x="143229" y="60021"/>
                    <a:pt x="143229" y="51205"/>
                  </a:cubicBezTo>
                  <a:cubicBezTo>
                    <a:pt x="143229" y="42388"/>
                    <a:pt x="136082" y="35241"/>
                    <a:pt x="127265" y="35241"/>
                  </a:cubicBezTo>
                  <a:lnTo>
                    <a:pt x="87804" y="35241"/>
                  </a:lnTo>
                  <a:lnTo>
                    <a:pt x="57409" y="12956"/>
                  </a:lnTo>
                  <a:cubicBezTo>
                    <a:pt x="50772" y="3836"/>
                    <a:pt x="39762" y="-1036"/>
                    <a:pt x="28548" y="186"/>
                  </a:cubicBezTo>
                  <a:cubicBezTo>
                    <a:pt x="12026" y="2240"/>
                    <a:pt x="-285" y="16424"/>
                    <a:pt x="5" y="33070"/>
                  </a:cubicBezTo>
                  <a:lnTo>
                    <a:pt x="5" y="124636"/>
                  </a:lnTo>
                  <a:cubicBezTo>
                    <a:pt x="5" y="142269"/>
                    <a:pt x="14299" y="156563"/>
                    <a:pt x="31932" y="156563"/>
                  </a:cubicBezTo>
                  <a:lnTo>
                    <a:pt x="63412" y="156563"/>
                  </a:lnTo>
                  <a:lnTo>
                    <a:pt x="63412" y="156563"/>
                  </a:lnTo>
                  <a:lnTo>
                    <a:pt x="101724" y="156563"/>
                  </a:lnTo>
                  <a:lnTo>
                    <a:pt x="101724" y="237785"/>
                  </a:lnTo>
                  <a:cubicBezTo>
                    <a:pt x="101724" y="246601"/>
                    <a:pt x="108871" y="253748"/>
                    <a:pt x="117687" y="253748"/>
                  </a:cubicBezTo>
                  <a:cubicBezTo>
                    <a:pt x="126504" y="253748"/>
                    <a:pt x="133651" y="246601"/>
                    <a:pt x="133651" y="237785"/>
                  </a:cubicBezTo>
                  <a:lnTo>
                    <a:pt x="133651" y="140408"/>
                  </a:lnTo>
                  <a:cubicBezTo>
                    <a:pt x="133651" y="131592"/>
                    <a:pt x="126504" y="124445"/>
                    <a:pt x="117687" y="124445"/>
                  </a:cubicBezTo>
                  <a:lnTo>
                    <a:pt x="63412" y="124445"/>
                  </a:lnTo>
                  <a:lnTo>
                    <a:pt x="63412" y="56888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图形 16" descr="会议室 纯色填充">
              <a:extLst>
                <a:ext uri="{FF2B5EF4-FFF2-40B4-BE49-F238E27FC236}">
                  <a16:creationId xmlns:a16="http://schemas.microsoft.com/office/drawing/2014/main" id="{7EE56EF5-4E17-413E-9BD4-5D13CDAD6174}"/>
                </a:ext>
              </a:extLst>
            </p:cNvPr>
            <p:cNvSpPr/>
            <p:nvPr/>
          </p:nvSpPr>
          <p:spPr>
            <a:xfrm>
              <a:off x="11152770" y="1710806"/>
              <a:ext cx="63853" cy="63853"/>
            </a:xfrm>
            <a:custGeom>
              <a:avLst/>
              <a:gdLst>
                <a:gd name="connsiteX0" fmla="*/ 31927 w 63853"/>
                <a:gd name="connsiteY0" fmla="*/ 63854 h 63853"/>
                <a:gd name="connsiteX1" fmla="*/ 63854 w 63853"/>
                <a:gd name="connsiteY1" fmla="*/ 31927 h 63853"/>
                <a:gd name="connsiteX2" fmla="*/ 31927 w 63853"/>
                <a:gd name="connsiteY2" fmla="*/ 0 h 63853"/>
                <a:gd name="connsiteX3" fmla="*/ 0 w 63853"/>
                <a:gd name="connsiteY3" fmla="*/ 31927 h 63853"/>
                <a:gd name="connsiteX4" fmla="*/ 31927 w 63853"/>
                <a:gd name="connsiteY4" fmla="*/ 63854 h 6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3" h="63853">
                  <a:moveTo>
                    <a:pt x="31927" y="63854"/>
                  </a:moveTo>
                  <a:cubicBezTo>
                    <a:pt x="49559" y="63854"/>
                    <a:pt x="63854" y="49559"/>
                    <a:pt x="63854" y="31927"/>
                  </a:cubicBezTo>
                  <a:cubicBezTo>
                    <a:pt x="63854" y="14294"/>
                    <a:pt x="49559" y="0"/>
                    <a:pt x="31927" y="0"/>
                  </a:cubicBezTo>
                  <a:cubicBezTo>
                    <a:pt x="14294" y="0"/>
                    <a:pt x="0" y="14294"/>
                    <a:pt x="0" y="31927"/>
                  </a:cubicBezTo>
                  <a:cubicBezTo>
                    <a:pt x="0" y="49559"/>
                    <a:pt x="14294" y="63854"/>
                    <a:pt x="31927" y="6385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图形 16" descr="会议室 纯色填充">
              <a:extLst>
                <a:ext uri="{FF2B5EF4-FFF2-40B4-BE49-F238E27FC236}">
                  <a16:creationId xmlns:a16="http://schemas.microsoft.com/office/drawing/2014/main" id="{C8062568-5838-4E73-80B4-97B05AA1EB04}"/>
                </a:ext>
              </a:extLst>
            </p:cNvPr>
            <p:cNvSpPr/>
            <p:nvPr/>
          </p:nvSpPr>
          <p:spPr>
            <a:xfrm>
              <a:off x="11072953" y="1782583"/>
              <a:ext cx="143101" cy="254067"/>
            </a:xfrm>
            <a:custGeom>
              <a:avLst/>
              <a:gdLst>
                <a:gd name="connsiteX0" fmla="*/ 114681 w 143101"/>
                <a:gd name="connsiteY0" fmla="*/ 186 h 254067"/>
                <a:gd name="connsiteX1" fmla="*/ 85819 w 143101"/>
                <a:gd name="connsiteY1" fmla="*/ 12956 h 254067"/>
                <a:gd name="connsiteX2" fmla="*/ 55425 w 143101"/>
                <a:gd name="connsiteY2" fmla="*/ 35560 h 254067"/>
                <a:gd name="connsiteX3" fmla="*/ 15963 w 143101"/>
                <a:gd name="connsiteY3" fmla="*/ 35560 h 254067"/>
                <a:gd name="connsiteX4" fmla="*/ 0 w 143101"/>
                <a:gd name="connsiteY4" fmla="*/ 51524 h 254067"/>
                <a:gd name="connsiteX5" fmla="*/ 15963 w 143101"/>
                <a:gd name="connsiteY5" fmla="*/ 67487 h 254067"/>
                <a:gd name="connsiteX6" fmla="*/ 60661 w 143101"/>
                <a:gd name="connsiteY6" fmla="*/ 67487 h 254067"/>
                <a:gd name="connsiteX7" fmla="*/ 70111 w 143101"/>
                <a:gd name="connsiteY7" fmla="*/ 64422 h 254067"/>
                <a:gd name="connsiteX8" fmla="*/ 79817 w 143101"/>
                <a:gd name="connsiteY8" fmla="*/ 57207 h 254067"/>
                <a:gd name="connsiteX9" fmla="*/ 79817 w 143101"/>
                <a:gd name="connsiteY9" fmla="*/ 124956 h 254067"/>
                <a:gd name="connsiteX10" fmla="*/ 25733 w 143101"/>
                <a:gd name="connsiteY10" fmla="*/ 124956 h 254067"/>
                <a:gd name="connsiteX11" fmla="*/ 9770 w 143101"/>
                <a:gd name="connsiteY11" fmla="*/ 140919 h 254067"/>
                <a:gd name="connsiteX12" fmla="*/ 9770 w 143101"/>
                <a:gd name="connsiteY12" fmla="*/ 238104 h 254067"/>
                <a:gd name="connsiteX13" fmla="*/ 25733 w 143101"/>
                <a:gd name="connsiteY13" fmla="*/ 254068 h 254067"/>
                <a:gd name="connsiteX14" fmla="*/ 41696 w 143101"/>
                <a:gd name="connsiteY14" fmla="*/ 238104 h 254067"/>
                <a:gd name="connsiteX15" fmla="*/ 41696 w 143101"/>
                <a:gd name="connsiteY15" fmla="*/ 156882 h 254067"/>
                <a:gd name="connsiteX16" fmla="*/ 80009 w 143101"/>
                <a:gd name="connsiteY16" fmla="*/ 156882 h 254067"/>
                <a:gd name="connsiteX17" fmla="*/ 80009 w 143101"/>
                <a:gd name="connsiteY17" fmla="*/ 156882 h 254067"/>
                <a:gd name="connsiteX18" fmla="*/ 111169 w 143101"/>
                <a:gd name="connsiteY18" fmla="*/ 156882 h 254067"/>
                <a:gd name="connsiteX19" fmla="*/ 143096 w 143101"/>
                <a:gd name="connsiteY19" fmla="*/ 124956 h 254067"/>
                <a:gd name="connsiteX20" fmla="*/ 143096 w 143101"/>
                <a:gd name="connsiteY20" fmla="*/ 33070 h 254067"/>
                <a:gd name="connsiteX21" fmla="*/ 114681 w 143101"/>
                <a:gd name="connsiteY21" fmla="*/ 186 h 25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101" h="254067">
                  <a:moveTo>
                    <a:pt x="114681" y="186"/>
                  </a:moveTo>
                  <a:cubicBezTo>
                    <a:pt x="103467" y="-1036"/>
                    <a:pt x="92457" y="3836"/>
                    <a:pt x="85819" y="12956"/>
                  </a:cubicBezTo>
                  <a:lnTo>
                    <a:pt x="55425" y="35560"/>
                  </a:lnTo>
                  <a:lnTo>
                    <a:pt x="15963" y="35560"/>
                  </a:lnTo>
                  <a:cubicBezTo>
                    <a:pt x="7147" y="35560"/>
                    <a:pt x="0" y="42708"/>
                    <a:pt x="0" y="51524"/>
                  </a:cubicBezTo>
                  <a:cubicBezTo>
                    <a:pt x="0" y="60340"/>
                    <a:pt x="7147" y="67487"/>
                    <a:pt x="15963" y="67487"/>
                  </a:cubicBezTo>
                  <a:lnTo>
                    <a:pt x="60661" y="67487"/>
                  </a:lnTo>
                  <a:cubicBezTo>
                    <a:pt x="64054" y="67480"/>
                    <a:pt x="67359" y="66408"/>
                    <a:pt x="70111" y="64422"/>
                  </a:cubicBezTo>
                  <a:lnTo>
                    <a:pt x="79817" y="57207"/>
                  </a:lnTo>
                  <a:lnTo>
                    <a:pt x="79817" y="124956"/>
                  </a:lnTo>
                  <a:lnTo>
                    <a:pt x="25733" y="124956"/>
                  </a:lnTo>
                  <a:cubicBezTo>
                    <a:pt x="16917" y="124956"/>
                    <a:pt x="9770" y="132103"/>
                    <a:pt x="9770" y="140919"/>
                  </a:cubicBezTo>
                  <a:lnTo>
                    <a:pt x="9770" y="238104"/>
                  </a:lnTo>
                  <a:cubicBezTo>
                    <a:pt x="9770" y="246921"/>
                    <a:pt x="16917" y="254068"/>
                    <a:pt x="25733" y="254068"/>
                  </a:cubicBezTo>
                  <a:cubicBezTo>
                    <a:pt x="34549" y="254068"/>
                    <a:pt x="41696" y="246921"/>
                    <a:pt x="41696" y="238104"/>
                  </a:cubicBezTo>
                  <a:lnTo>
                    <a:pt x="41696" y="156882"/>
                  </a:lnTo>
                  <a:lnTo>
                    <a:pt x="80009" y="156882"/>
                  </a:lnTo>
                  <a:lnTo>
                    <a:pt x="80009" y="156882"/>
                  </a:lnTo>
                  <a:lnTo>
                    <a:pt x="111169" y="156882"/>
                  </a:lnTo>
                  <a:cubicBezTo>
                    <a:pt x="128802" y="156882"/>
                    <a:pt x="143096" y="142588"/>
                    <a:pt x="143096" y="124956"/>
                  </a:cubicBezTo>
                  <a:lnTo>
                    <a:pt x="143096" y="33070"/>
                  </a:lnTo>
                  <a:cubicBezTo>
                    <a:pt x="143394" y="16467"/>
                    <a:pt x="131152" y="2299"/>
                    <a:pt x="114681" y="186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图形 16" descr="会议室 纯色填充">
              <a:extLst>
                <a:ext uri="{FF2B5EF4-FFF2-40B4-BE49-F238E27FC236}">
                  <a16:creationId xmlns:a16="http://schemas.microsoft.com/office/drawing/2014/main" id="{AC02C50E-E68B-4B6C-8A43-884B5CBC32FF}"/>
                </a:ext>
              </a:extLst>
            </p:cNvPr>
            <p:cNvSpPr/>
            <p:nvPr/>
          </p:nvSpPr>
          <p:spPr>
            <a:xfrm>
              <a:off x="10890970" y="1862841"/>
              <a:ext cx="242643" cy="178790"/>
            </a:xfrm>
            <a:custGeom>
              <a:avLst/>
              <a:gdLst>
                <a:gd name="connsiteX0" fmla="*/ 229873 w 242643"/>
                <a:gd name="connsiteY0" fmla="*/ 0 h 178790"/>
                <a:gd name="connsiteX1" fmla="*/ 12771 w 242643"/>
                <a:gd name="connsiteY1" fmla="*/ 0 h 178790"/>
                <a:gd name="connsiteX2" fmla="*/ 0 w 242643"/>
                <a:gd name="connsiteY2" fmla="*/ 12771 h 178790"/>
                <a:gd name="connsiteX3" fmla="*/ 12771 w 242643"/>
                <a:gd name="connsiteY3" fmla="*/ 25541 h 178790"/>
                <a:gd name="connsiteX4" fmla="*/ 108551 w 242643"/>
                <a:gd name="connsiteY4" fmla="*/ 25541 h 178790"/>
                <a:gd name="connsiteX5" fmla="*/ 108551 w 242643"/>
                <a:gd name="connsiteY5" fmla="*/ 153249 h 178790"/>
                <a:gd name="connsiteX6" fmla="*/ 70239 w 242643"/>
                <a:gd name="connsiteY6" fmla="*/ 153249 h 178790"/>
                <a:gd name="connsiteX7" fmla="*/ 70239 w 242643"/>
                <a:gd name="connsiteY7" fmla="*/ 178790 h 178790"/>
                <a:gd name="connsiteX8" fmla="*/ 172405 w 242643"/>
                <a:gd name="connsiteY8" fmla="*/ 178790 h 178790"/>
                <a:gd name="connsiteX9" fmla="*/ 172405 w 242643"/>
                <a:gd name="connsiteY9" fmla="*/ 153249 h 178790"/>
                <a:gd name="connsiteX10" fmla="*/ 134093 w 242643"/>
                <a:gd name="connsiteY10" fmla="*/ 153249 h 178790"/>
                <a:gd name="connsiteX11" fmla="*/ 134093 w 242643"/>
                <a:gd name="connsiteY11" fmla="*/ 25541 h 178790"/>
                <a:gd name="connsiteX12" fmla="*/ 229873 w 242643"/>
                <a:gd name="connsiteY12" fmla="*/ 25541 h 178790"/>
                <a:gd name="connsiteX13" fmla="*/ 242644 w 242643"/>
                <a:gd name="connsiteY13" fmla="*/ 12771 h 178790"/>
                <a:gd name="connsiteX14" fmla="*/ 229873 w 242643"/>
                <a:gd name="connsiteY14" fmla="*/ 0 h 17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2643" h="178790">
                  <a:moveTo>
                    <a:pt x="229873" y="0"/>
                  </a:moveTo>
                  <a:lnTo>
                    <a:pt x="12771" y="0"/>
                  </a:lnTo>
                  <a:cubicBezTo>
                    <a:pt x="5717" y="0"/>
                    <a:pt x="0" y="5717"/>
                    <a:pt x="0" y="12771"/>
                  </a:cubicBezTo>
                  <a:cubicBezTo>
                    <a:pt x="0" y="19824"/>
                    <a:pt x="5717" y="25541"/>
                    <a:pt x="12771" y="25541"/>
                  </a:cubicBezTo>
                  <a:lnTo>
                    <a:pt x="108551" y="25541"/>
                  </a:lnTo>
                  <a:lnTo>
                    <a:pt x="108551" y="153249"/>
                  </a:lnTo>
                  <a:lnTo>
                    <a:pt x="70239" y="153249"/>
                  </a:lnTo>
                  <a:lnTo>
                    <a:pt x="70239" y="178790"/>
                  </a:lnTo>
                  <a:lnTo>
                    <a:pt x="172405" y="178790"/>
                  </a:lnTo>
                  <a:lnTo>
                    <a:pt x="172405" y="153249"/>
                  </a:lnTo>
                  <a:lnTo>
                    <a:pt x="134093" y="153249"/>
                  </a:lnTo>
                  <a:lnTo>
                    <a:pt x="134093" y="25541"/>
                  </a:lnTo>
                  <a:lnTo>
                    <a:pt x="229873" y="25541"/>
                  </a:lnTo>
                  <a:cubicBezTo>
                    <a:pt x="236926" y="25541"/>
                    <a:pt x="242644" y="19824"/>
                    <a:pt x="242644" y="12771"/>
                  </a:cubicBezTo>
                  <a:cubicBezTo>
                    <a:pt x="242644" y="5717"/>
                    <a:pt x="236926" y="0"/>
                    <a:pt x="229873" y="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图形 16" descr="会议室 纯色填充">
              <a:extLst>
                <a:ext uri="{FF2B5EF4-FFF2-40B4-BE49-F238E27FC236}">
                  <a16:creationId xmlns:a16="http://schemas.microsoft.com/office/drawing/2014/main" id="{BD50F05D-6220-4E78-B018-2864B9B2BC17}"/>
                </a:ext>
              </a:extLst>
            </p:cNvPr>
            <p:cNvSpPr/>
            <p:nvPr/>
          </p:nvSpPr>
          <p:spPr>
            <a:xfrm>
              <a:off x="10769648" y="1811758"/>
              <a:ext cx="127707" cy="229873"/>
            </a:xfrm>
            <a:custGeom>
              <a:avLst/>
              <a:gdLst>
                <a:gd name="connsiteX0" fmla="*/ 114937 w 127707"/>
                <a:gd name="connsiteY0" fmla="*/ 140478 h 229873"/>
                <a:gd name="connsiteX1" fmla="*/ 25541 w 127707"/>
                <a:gd name="connsiteY1" fmla="*/ 140478 h 229873"/>
                <a:gd name="connsiteX2" fmla="*/ 25541 w 127707"/>
                <a:gd name="connsiteY2" fmla="*/ 12771 h 229873"/>
                <a:gd name="connsiteX3" fmla="*/ 12771 w 127707"/>
                <a:gd name="connsiteY3" fmla="*/ 0 h 229873"/>
                <a:gd name="connsiteX4" fmla="*/ 0 w 127707"/>
                <a:gd name="connsiteY4" fmla="*/ 12771 h 229873"/>
                <a:gd name="connsiteX5" fmla="*/ 0 w 127707"/>
                <a:gd name="connsiteY5" fmla="*/ 153249 h 229873"/>
                <a:gd name="connsiteX6" fmla="*/ 12771 w 127707"/>
                <a:gd name="connsiteY6" fmla="*/ 166019 h 229873"/>
                <a:gd name="connsiteX7" fmla="*/ 51083 w 127707"/>
                <a:gd name="connsiteY7" fmla="*/ 166019 h 229873"/>
                <a:gd name="connsiteX8" fmla="*/ 51083 w 127707"/>
                <a:gd name="connsiteY8" fmla="*/ 204332 h 229873"/>
                <a:gd name="connsiteX9" fmla="*/ 25541 w 127707"/>
                <a:gd name="connsiteY9" fmla="*/ 204332 h 229873"/>
                <a:gd name="connsiteX10" fmla="*/ 25541 w 127707"/>
                <a:gd name="connsiteY10" fmla="*/ 229873 h 229873"/>
                <a:gd name="connsiteX11" fmla="*/ 102166 w 127707"/>
                <a:gd name="connsiteY11" fmla="*/ 229873 h 229873"/>
                <a:gd name="connsiteX12" fmla="*/ 102166 w 127707"/>
                <a:gd name="connsiteY12" fmla="*/ 204332 h 229873"/>
                <a:gd name="connsiteX13" fmla="*/ 76624 w 127707"/>
                <a:gd name="connsiteY13" fmla="*/ 204332 h 229873"/>
                <a:gd name="connsiteX14" fmla="*/ 76624 w 127707"/>
                <a:gd name="connsiteY14" fmla="*/ 166019 h 229873"/>
                <a:gd name="connsiteX15" fmla="*/ 114937 w 127707"/>
                <a:gd name="connsiteY15" fmla="*/ 166019 h 229873"/>
                <a:gd name="connsiteX16" fmla="*/ 127707 w 127707"/>
                <a:gd name="connsiteY16" fmla="*/ 153249 h 229873"/>
                <a:gd name="connsiteX17" fmla="*/ 114937 w 127707"/>
                <a:gd name="connsiteY17" fmla="*/ 140478 h 22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07" h="229873">
                  <a:moveTo>
                    <a:pt x="114937" y="140478"/>
                  </a:moveTo>
                  <a:lnTo>
                    <a:pt x="25541" y="140478"/>
                  </a:lnTo>
                  <a:lnTo>
                    <a:pt x="25541" y="12771"/>
                  </a:lnTo>
                  <a:cubicBezTo>
                    <a:pt x="25541" y="5717"/>
                    <a:pt x="19824" y="0"/>
                    <a:pt x="12771" y="0"/>
                  </a:cubicBezTo>
                  <a:cubicBezTo>
                    <a:pt x="5717" y="0"/>
                    <a:pt x="0" y="5717"/>
                    <a:pt x="0" y="12771"/>
                  </a:cubicBezTo>
                  <a:lnTo>
                    <a:pt x="0" y="153249"/>
                  </a:lnTo>
                  <a:cubicBezTo>
                    <a:pt x="0" y="160302"/>
                    <a:pt x="5717" y="166019"/>
                    <a:pt x="12771" y="166019"/>
                  </a:cubicBezTo>
                  <a:lnTo>
                    <a:pt x="51083" y="166019"/>
                  </a:lnTo>
                  <a:lnTo>
                    <a:pt x="51083" y="204332"/>
                  </a:lnTo>
                  <a:lnTo>
                    <a:pt x="25541" y="204332"/>
                  </a:lnTo>
                  <a:lnTo>
                    <a:pt x="25541" y="229873"/>
                  </a:lnTo>
                  <a:lnTo>
                    <a:pt x="102166" y="229873"/>
                  </a:lnTo>
                  <a:lnTo>
                    <a:pt x="102166" y="204332"/>
                  </a:lnTo>
                  <a:lnTo>
                    <a:pt x="76624" y="204332"/>
                  </a:lnTo>
                  <a:lnTo>
                    <a:pt x="76624" y="166019"/>
                  </a:lnTo>
                  <a:lnTo>
                    <a:pt x="114937" y="166019"/>
                  </a:lnTo>
                  <a:cubicBezTo>
                    <a:pt x="121990" y="166019"/>
                    <a:pt x="127707" y="160302"/>
                    <a:pt x="127707" y="153249"/>
                  </a:cubicBezTo>
                  <a:cubicBezTo>
                    <a:pt x="127707" y="146195"/>
                    <a:pt x="121990" y="140478"/>
                    <a:pt x="114937" y="140478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图形 16" descr="会议室 纯色填充">
              <a:extLst>
                <a:ext uri="{FF2B5EF4-FFF2-40B4-BE49-F238E27FC236}">
                  <a16:creationId xmlns:a16="http://schemas.microsoft.com/office/drawing/2014/main" id="{EC8E8477-2977-400D-B3F0-EAA96B4BBAF5}"/>
                </a:ext>
              </a:extLst>
            </p:cNvPr>
            <p:cNvSpPr/>
            <p:nvPr/>
          </p:nvSpPr>
          <p:spPr>
            <a:xfrm>
              <a:off x="11127229" y="1814951"/>
              <a:ext cx="127707" cy="226680"/>
            </a:xfrm>
            <a:custGeom>
              <a:avLst/>
              <a:gdLst>
                <a:gd name="connsiteX0" fmla="*/ 114937 w 127707"/>
                <a:gd name="connsiteY0" fmla="*/ 0 h 226680"/>
                <a:gd name="connsiteX1" fmla="*/ 102166 w 127707"/>
                <a:gd name="connsiteY1" fmla="*/ 12771 h 226680"/>
                <a:gd name="connsiteX2" fmla="*/ 102166 w 127707"/>
                <a:gd name="connsiteY2" fmla="*/ 137285 h 226680"/>
                <a:gd name="connsiteX3" fmla="*/ 12771 w 127707"/>
                <a:gd name="connsiteY3" fmla="*/ 137285 h 226680"/>
                <a:gd name="connsiteX4" fmla="*/ 0 w 127707"/>
                <a:gd name="connsiteY4" fmla="*/ 150056 h 226680"/>
                <a:gd name="connsiteX5" fmla="*/ 12771 w 127707"/>
                <a:gd name="connsiteY5" fmla="*/ 162827 h 226680"/>
                <a:gd name="connsiteX6" fmla="*/ 51083 w 127707"/>
                <a:gd name="connsiteY6" fmla="*/ 162827 h 226680"/>
                <a:gd name="connsiteX7" fmla="*/ 51083 w 127707"/>
                <a:gd name="connsiteY7" fmla="*/ 201139 h 226680"/>
                <a:gd name="connsiteX8" fmla="*/ 25541 w 127707"/>
                <a:gd name="connsiteY8" fmla="*/ 201139 h 226680"/>
                <a:gd name="connsiteX9" fmla="*/ 25541 w 127707"/>
                <a:gd name="connsiteY9" fmla="*/ 226680 h 226680"/>
                <a:gd name="connsiteX10" fmla="*/ 102166 w 127707"/>
                <a:gd name="connsiteY10" fmla="*/ 226680 h 226680"/>
                <a:gd name="connsiteX11" fmla="*/ 102166 w 127707"/>
                <a:gd name="connsiteY11" fmla="*/ 201139 h 226680"/>
                <a:gd name="connsiteX12" fmla="*/ 76624 w 127707"/>
                <a:gd name="connsiteY12" fmla="*/ 201139 h 226680"/>
                <a:gd name="connsiteX13" fmla="*/ 76624 w 127707"/>
                <a:gd name="connsiteY13" fmla="*/ 162827 h 226680"/>
                <a:gd name="connsiteX14" fmla="*/ 114937 w 127707"/>
                <a:gd name="connsiteY14" fmla="*/ 162827 h 226680"/>
                <a:gd name="connsiteX15" fmla="*/ 127707 w 127707"/>
                <a:gd name="connsiteY15" fmla="*/ 150056 h 226680"/>
                <a:gd name="connsiteX16" fmla="*/ 127707 w 127707"/>
                <a:gd name="connsiteY16" fmla="*/ 12771 h 226680"/>
                <a:gd name="connsiteX17" fmla="*/ 114937 w 127707"/>
                <a:gd name="connsiteY17" fmla="*/ 0 h 22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07" h="226680">
                  <a:moveTo>
                    <a:pt x="114937" y="0"/>
                  </a:moveTo>
                  <a:cubicBezTo>
                    <a:pt x="107883" y="0"/>
                    <a:pt x="102166" y="5717"/>
                    <a:pt x="102166" y="12771"/>
                  </a:cubicBezTo>
                  <a:lnTo>
                    <a:pt x="102166" y="137285"/>
                  </a:lnTo>
                  <a:lnTo>
                    <a:pt x="12771" y="137285"/>
                  </a:lnTo>
                  <a:cubicBezTo>
                    <a:pt x="5717" y="137285"/>
                    <a:pt x="0" y="143003"/>
                    <a:pt x="0" y="150056"/>
                  </a:cubicBezTo>
                  <a:cubicBezTo>
                    <a:pt x="0" y="157109"/>
                    <a:pt x="5717" y="162827"/>
                    <a:pt x="12771" y="162827"/>
                  </a:cubicBezTo>
                  <a:lnTo>
                    <a:pt x="51083" y="162827"/>
                  </a:lnTo>
                  <a:lnTo>
                    <a:pt x="51083" y="201139"/>
                  </a:lnTo>
                  <a:lnTo>
                    <a:pt x="25541" y="201139"/>
                  </a:lnTo>
                  <a:lnTo>
                    <a:pt x="25541" y="226680"/>
                  </a:lnTo>
                  <a:lnTo>
                    <a:pt x="102166" y="226680"/>
                  </a:lnTo>
                  <a:lnTo>
                    <a:pt x="102166" y="201139"/>
                  </a:lnTo>
                  <a:lnTo>
                    <a:pt x="76624" y="201139"/>
                  </a:lnTo>
                  <a:lnTo>
                    <a:pt x="76624" y="162827"/>
                  </a:lnTo>
                  <a:lnTo>
                    <a:pt x="114937" y="162827"/>
                  </a:lnTo>
                  <a:cubicBezTo>
                    <a:pt x="121990" y="162827"/>
                    <a:pt x="127707" y="157109"/>
                    <a:pt x="127707" y="150056"/>
                  </a:cubicBezTo>
                  <a:lnTo>
                    <a:pt x="127707" y="12771"/>
                  </a:lnTo>
                  <a:cubicBezTo>
                    <a:pt x="127707" y="5717"/>
                    <a:pt x="121990" y="0"/>
                    <a:pt x="114937" y="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12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34F0088-B9DB-4211-A4AE-F4D27FA898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38F1FD5C-5B6C-48B7-8C1C-C06293E721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t="2392" r="4108" b="1218"/>
          <a:stretch/>
        </p:blipFill>
        <p:spPr>
          <a:xfrm>
            <a:off x="1280364" y="1710304"/>
            <a:ext cx="3284076" cy="3284076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2675AC-8E1D-47D8-B865-177F5CF10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547C58-0EFB-4F06-AD82-2CD1EBB6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给新教师的建议</a:t>
            </a:r>
          </a:p>
        </p:txBody>
      </p:sp>
    </p:spTree>
    <p:extLst>
      <p:ext uri="{BB962C8B-B14F-4D97-AF65-F5344CB8AC3E}">
        <p14:creationId xmlns:p14="http://schemas.microsoft.com/office/powerpoint/2010/main" val="369787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 descr="微笑的女士">
            <a:extLst>
              <a:ext uri="{FF2B5EF4-FFF2-40B4-BE49-F238E27FC236}">
                <a16:creationId xmlns:a16="http://schemas.microsoft.com/office/drawing/2014/main" id="{D9BE5D85-38E5-4F21-ACF1-9B1A3FE56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 t="8984" r="20254" b="31770"/>
          <a:stretch/>
        </p:blipFill>
        <p:spPr>
          <a:xfrm>
            <a:off x="8795127" y="3311488"/>
            <a:ext cx="2448271" cy="1625700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ln>
            <a:noFill/>
          </a:ln>
          <a:effectLst>
            <a:reflection blurRad="25400" stA="42000" endPos="36000" dist="88900" dir="5400000" sy="-100000" algn="bl" rotWithShape="0"/>
          </a:effectLst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06B42D6-73AC-4783-BAED-654F09D66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5" t="12715" r="5669" b="37916"/>
          <a:stretch/>
        </p:blipFill>
        <p:spPr>
          <a:xfrm>
            <a:off x="6179619" y="3311488"/>
            <a:ext cx="2448271" cy="1625700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ln>
            <a:noFill/>
          </a:ln>
          <a:effectLst>
            <a:reflection blurRad="25400" stA="42000" endPos="36000" dist="88900" dir="5400000" sy="-100000" algn="bl" rotWithShape="0"/>
          </a:effectLst>
        </p:spPr>
      </p:pic>
      <p:pic>
        <p:nvPicPr>
          <p:cNvPr id="63" name="图片 62" descr="在床上阅读的女人">
            <a:extLst>
              <a:ext uri="{FF2B5EF4-FFF2-40B4-BE49-F238E27FC236}">
                <a16:creationId xmlns:a16="http://schemas.microsoft.com/office/drawing/2014/main" id="{830C9FC1-3D58-4894-BC8D-E2377CC2D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 t="13376" r="24559" b="39811"/>
          <a:stretch/>
        </p:blipFill>
        <p:spPr>
          <a:xfrm>
            <a:off x="3564109" y="3311488"/>
            <a:ext cx="2448271" cy="1625700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ln>
            <a:noFill/>
          </a:ln>
          <a:effectLst>
            <a:reflection blurRad="25400" stA="42000" endPos="36000" dist="88900" dir="5400000" sy="-100000" algn="bl" rotWithShape="0"/>
          </a:effectLst>
        </p:spPr>
      </p:pic>
      <p:pic>
        <p:nvPicPr>
          <p:cNvPr id="59" name="图片 58" descr="办公室中的女人">
            <a:extLst>
              <a:ext uri="{FF2B5EF4-FFF2-40B4-BE49-F238E27FC236}">
                <a16:creationId xmlns:a16="http://schemas.microsoft.com/office/drawing/2014/main" id="{5865B218-0E37-4796-876C-048307833F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t="2948" r="23133" b="43147"/>
          <a:stretch/>
        </p:blipFill>
        <p:spPr>
          <a:xfrm>
            <a:off x="948601" y="3311488"/>
            <a:ext cx="2448271" cy="1625700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ln>
            <a:noFill/>
          </a:ln>
          <a:effectLst>
            <a:reflection blurRad="25400" stA="42000" endPos="36000" dist="88900" dir="5400000" sy="-100000" algn="bl" rotWithShape="0"/>
          </a:effectLst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给新教师的建议</a:t>
            </a: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5A73DB54-D2B3-4BCB-BB5E-650C09753CDC}"/>
              </a:ext>
            </a:extLst>
          </p:cNvPr>
          <p:cNvSpPr/>
          <p:nvPr/>
        </p:nvSpPr>
        <p:spPr>
          <a:xfrm>
            <a:off x="3564112" y="1628800"/>
            <a:ext cx="2448271" cy="1625700"/>
          </a:xfrm>
          <a:custGeom>
            <a:avLst/>
            <a:gdLst>
              <a:gd name="connsiteX0" fmla="*/ 180948 w 2448271"/>
              <a:gd name="connsiteY0" fmla="*/ 0 h 1625700"/>
              <a:gd name="connsiteX1" fmla="*/ 1475858 w 2448271"/>
              <a:gd name="connsiteY1" fmla="*/ 0 h 1625700"/>
              <a:gd name="connsiteX2" fmla="*/ 2267323 w 2448271"/>
              <a:gd name="connsiteY2" fmla="*/ 0 h 1625700"/>
              <a:gd name="connsiteX3" fmla="*/ 2448270 w 2448271"/>
              <a:gd name="connsiteY3" fmla="*/ 0 h 1625700"/>
              <a:gd name="connsiteX4" fmla="*/ 2448270 w 2448271"/>
              <a:gd name="connsiteY4" fmla="*/ 211108 h 1625700"/>
              <a:gd name="connsiteX5" fmla="*/ 2448271 w 2448271"/>
              <a:gd name="connsiteY5" fmla="*/ 211113 h 1625700"/>
              <a:gd name="connsiteX6" fmla="*/ 2448271 w 2448271"/>
              <a:gd name="connsiteY6" fmla="*/ 936104 h 1625700"/>
              <a:gd name="connsiteX7" fmla="*/ 2448271 w 2448271"/>
              <a:gd name="connsiteY7" fmla="*/ 1414587 h 1625700"/>
              <a:gd name="connsiteX8" fmla="*/ 2448271 w 2448271"/>
              <a:gd name="connsiteY8" fmla="*/ 1625700 h 1625700"/>
              <a:gd name="connsiteX9" fmla="*/ 2267323 w 2448271"/>
              <a:gd name="connsiteY9" fmla="*/ 1625700 h 1625700"/>
              <a:gd name="connsiteX10" fmla="*/ 1459006 w 2448271"/>
              <a:gd name="connsiteY10" fmla="*/ 1625700 h 1625700"/>
              <a:gd name="connsiteX11" fmla="*/ 180948 w 2448271"/>
              <a:gd name="connsiteY11" fmla="*/ 1625700 h 1625700"/>
              <a:gd name="connsiteX12" fmla="*/ 180939 w 2448271"/>
              <a:gd name="connsiteY12" fmla="*/ 1625699 h 1625700"/>
              <a:gd name="connsiteX13" fmla="*/ 0 w 2448271"/>
              <a:gd name="connsiteY13" fmla="*/ 1625699 h 1625700"/>
              <a:gd name="connsiteX14" fmla="*/ 0 w 2448271"/>
              <a:gd name="connsiteY14" fmla="*/ 1414587 h 1625700"/>
              <a:gd name="connsiteX15" fmla="*/ 0 w 2448271"/>
              <a:gd name="connsiteY15" fmla="*/ 758571 h 1625700"/>
              <a:gd name="connsiteX16" fmla="*/ 0 w 2448271"/>
              <a:gd name="connsiteY16" fmla="*/ 211113 h 1625700"/>
              <a:gd name="connsiteX17" fmla="*/ 180948 w 2448271"/>
              <a:gd name="connsiteY17" fmla="*/ 0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8271" h="1625700">
                <a:moveTo>
                  <a:pt x="180948" y="0"/>
                </a:moveTo>
                <a:lnTo>
                  <a:pt x="1475858" y="0"/>
                </a:lnTo>
                <a:lnTo>
                  <a:pt x="2267323" y="0"/>
                </a:lnTo>
                <a:lnTo>
                  <a:pt x="2448270" y="0"/>
                </a:lnTo>
                <a:lnTo>
                  <a:pt x="2448270" y="211108"/>
                </a:lnTo>
                <a:lnTo>
                  <a:pt x="2448271" y="211113"/>
                </a:lnTo>
                <a:lnTo>
                  <a:pt x="2448271" y="936104"/>
                </a:lnTo>
                <a:lnTo>
                  <a:pt x="2448271" y="1414587"/>
                </a:lnTo>
                <a:lnTo>
                  <a:pt x="2448271" y="1625700"/>
                </a:lnTo>
                <a:lnTo>
                  <a:pt x="2267323" y="1625700"/>
                </a:lnTo>
                <a:lnTo>
                  <a:pt x="1459006" y="1625700"/>
                </a:lnTo>
                <a:lnTo>
                  <a:pt x="180948" y="1625700"/>
                </a:lnTo>
                <a:lnTo>
                  <a:pt x="180939" y="1625699"/>
                </a:lnTo>
                <a:lnTo>
                  <a:pt x="0" y="1625699"/>
                </a:lnTo>
                <a:lnTo>
                  <a:pt x="0" y="1414587"/>
                </a:lnTo>
                <a:lnTo>
                  <a:pt x="0" y="758571"/>
                </a:lnTo>
                <a:lnTo>
                  <a:pt x="0" y="211113"/>
                </a:lnTo>
                <a:cubicBezTo>
                  <a:pt x="0" y="94518"/>
                  <a:pt x="81013" y="0"/>
                  <a:pt x="180948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288000" bIns="180000" rtlCol="0" anchor="b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不断学习提开自己，只有不断提升自己才能胜任教学需求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9171C71-9EE0-48E6-9A53-DFCED1A60AFA}"/>
              </a:ext>
            </a:extLst>
          </p:cNvPr>
          <p:cNvSpPr/>
          <p:nvPr/>
        </p:nvSpPr>
        <p:spPr>
          <a:xfrm>
            <a:off x="3564112" y="1628800"/>
            <a:ext cx="2448270" cy="53037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不断学习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9D0E0E1-6323-4A54-B143-408863203A76}"/>
              </a:ext>
            </a:extLst>
          </p:cNvPr>
          <p:cNvSpPr/>
          <p:nvPr/>
        </p:nvSpPr>
        <p:spPr>
          <a:xfrm>
            <a:off x="948603" y="1628800"/>
            <a:ext cx="2448271" cy="1625700"/>
          </a:xfrm>
          <a:custGeom>
            <a:avLst/>
            <a:gdLst>
              <a:gd name="connsiteX0" fmla="*/ 180948 w 2448271"/>
              <a:gd name="connsiteY0" fmla="*/ 0 h 1625700"/>
              <a:gd name="connsiteX1" fmla="*/ 1475858 w 2448271"/>
              <a:gd name="connsiteY1" fmla="*/ 0 h 1625700"/>
              <a:gd name="connsiteX2" fmla="*/ 2267323 w 2448271"/>
              <a:gd name="connsiteY2" fmla="*/ 0 h 1625700"/>
              <a:gd name="connsiteX3" fmla="*/ 2448270 w 2448271"/>
              <a:gd name="connsiteY3" fmla="*/ 0 h 1625700"/>
              <a:gd name="connsiteX4" fmla="*/ 2448270 w 2448271"/>
              <a:gd name="connsiteY4" fmla="*/ 211108 h 1625700"/>
              <a:gd name="connsiteX5" fmla="*/ 2448271 w 2448271"/>
              <a:gd name="connsiteY5" fmla="*/ 211113 h 1625700"/>
              <a:gd name="connsiteX6" fmla="*/ 2448271 w 2448271"/>
              <a:gd name="connsiteY6" fmla="*/ 936104 h 1625700"/>
              <a:gd name="connsiteX7" fmla="*/ 2448271 w 2448271"/>
              <a:gd name="connsiteY7" fmla="*/ 1414587 h 1625700"/>
              <a:gd name="connsiteX8" fmla="*/ 2448271 w 2448271"/>
              <a:gd name="connsiteY8" fmla="*/ 1625700 h 1625700"/>
              <a:gd name="connsiteX9" fmla="*/ 2267323 w 2448271"/>
              <a:gd name="connsiteY9" fmla="*/ 1625700 h 1625700"/>
              <a:gd name="connsiteX10" fmla="*/ 1459006 w 2448271"/>
              <a:gd name="connsiteY10" fmla="*/ 1625700 h 1625700"/>
              <a:gd name="connsiteX11" fmla="*/ 180948 w 2448271"/>
              <a:gd name="connsiteY11" fmla="*/ 1625700 h 1625700"/>
              <a:gd name="connsiteX12" fmla="*/ 180939 w 2448271"/>
              <a:gd name="connsiteY12" fmla="*/ 1625699 h 1625700"/>
              <a:gd name="connsiteX13" fmla="*/ 0 w 2448271"/>
              <a:gd name="connsiteY13" fmla="*/ 1625699 h 1625700"/>
              <a:gd name="connsiteX14" fmla="*/ 0 w 2448271"/>
              <a:gd name="connsiteY14" fmla="*/ 1414587 h 1625700"/>
              <a:gd name="connsiteX15" fmla="*/ 0 w 2448271"/>
              <a:gd name="connsiteY15" fmla="*/ 758571 h 1625700"/>
              <a:gd name="connsiteX16" fmla="*/ 0 w 2448271"/>
              <a:gd name="connsiteY16" fmla="*/ 211113 h 1625700"/>
              <a:gd name="connsiteX17" fmla="*/ 180948 w 2448271"/>
              <a:gd name="connsiteY17" fmla="*/ 0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8271" h="1625700">
                <a:moveTo>
                  <a:pt x="180948" y="0"/>
                </a:moveTo>
                <a:lnTo>
                  <a:pt x="1475858" y="0"/>
                </a:lnTo>
                <a:lnTo>
                  <a:pt x="2267323" y="0"/>
                </a:lnTo>
                <a:lnTo>
                  <a:pt x="2448270" y="0"/>
                </a:lnTo>
                <a:lnTo>
                  <a:pt x="2448270" y="211108"/>
                </a:lnTo>
                <a:lnTo>
                  <a:pt x="2448271" y="211113"/>
                </a:lnTo>
                <a:lnTo>
                  <a:pt x="2448271" y="936104"/>
                </a:lnTo>
                <a:lnTo>
                  <a:pt x="2448271" y="1414587"/>
                </a:lnTo>
                <a:lnTo>
                  <a:pt x="2448271" y="1625700"/>
                </a:lnTo>
                <a:lnTo>
                  <a:pt x="2267323" y="1625700"/>
                </a:lnTo>
                <a:lnTo>
                  <a:pt x="1459006" y="1625700"/>
                </a:lnTo>
                <a:lnTo>
                  <a:pt x="180948" y="1625700"/>
                </a:lnTo>
                <a:lnTo>
                  <a:pt x="180939" y="1625699"/>
                </a:lnTo>
                <a:lnTo>
                  <a:pt x="0" y="1625699"/>
                </a:lnTo>
                <a:lnTo>
                  <a:pt x="0" y="1414587"/>
                </a:lnTo>
                <a:lnTo>
                  <a:pt x="0" y="758571"/>
                </a:lnTo>
                <a:lnTo>
                  <a:pt x="0" y="211113"/>
                </a:lnTo>
                <a:cubicBezTo>
                  <a:pt x="0" y="94518"/>
                  <a:pt x="81013" y="0"/>
                  <a:pt x="180948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288000" bIns="180000" rtlCol="0" anchor="b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学生转换成老师，在心理上尽快适应，新环境也要尽快适应</a:t>
            </a: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B5EBE0F-CA52-4EE1-83DB-96DE941AF914}"/>
              </a:ext>
            </a:extLst>
          </p:cNvPr>
          <p:cNvSpPr/>
          <p:nvPr/>
        </p:nvSpPr>
        <p:spPr>
          <a:xfrm>
            <a:off x="948603" y="1628800"/>
            <a:ext cx="2448270" cy="53037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角色转变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C7E4256B-F650-41A0-923B-D1AAFF981AE4}"/>
              </a:ext>
            </a:extLst>
          </p:cNvPr>
          <p:cNvSpPr/>
          <p:nvPr/>
        </p:nvSpPr>
        <p:spPr>
          <a:xfrm>
            <a:off x="8795129" y="1628800"/>
            <a:ext cx="2448271" cy="1625700"/>
          </a:xfrm>
          <a:custGeom>
            <a:avLst/>
            <a:gdLst>
              <a:gd name="connsiteX0" fmla="*/ 180948 w 2448271"/>
              <a:gd name="connsiteY0" fmla="*/ 0 h 1625700"/>
              <a:gd name="connsiteX1" fmla="*/ 1475858 w 2448271"/>
              <a:gd name="connsiteY1" fmla="*/ 0 h 1625700"/>
              <a:gd name="connsiteX2" fmla="*/ 2267323 w 2448271"/>
              <a:gd name="connsiteY2" fmla="*/ 0 h 1625700"/>
              <a:gd name="connsiteX3" fmla="*/ 2448270 w 2448271"/>
              <a:gd name="connsiteY3" fmla="*/ 0 h 1625700"/>
              <a:gd name="connsiteX4" fmla="*/ 2448270 w 2448271"/>
              <a:gd name="connsiteY4" fmla="*/ 211108 h 1625700"/>
              <a:gd name="connsiteX5" fmla="*/ 2448271 w 2448271"/>
              <a:gd name="connsiteY5" fmla="*/ 211113 h 1625700"/>
              <a:gd name="connsiteX6" fmla="*/ 2448271 w 2448271"/>
              <a:gd name="connsiteY6" fmla="*/ 936104 h 1625700"/>
              <a:gd name="connsiteX7" fmla="*/ 2448271 w 2448271"/>
              <a:gd name="connsiteY7" fmla="*/ 1414587 h 1625700"/>
              <a:gd name="connsiteX8" fmla="*/ 2448271 w 2448271"/>
              <a:gd name="connsiteY8" fmla="*/ 1625700 h 1625700"/>
              <a:gd name="connsiteX9" fmla="*/ 2267323 w 2448271"/>
              <a:gd name="connsiteY9" fmla="*/ 1625700 h 1625700"/>
              <a:gd name="connsiteX10" fmla="*/ 1459006 w 2448271"/>
              <a:gd name="connsiteY10" fmla="*/ 1625700 h 1625700"/>
              <a:gd name="connsiteX11" fmla="*/ 180948 w 2448271"/>
              <a:gd name="connsiteY11" fmla="*/ 1625700 h 1625700"/>
              <a:gd name="connsiteX12" fmla="*/ 180939 w 2448271"/>
              <a:gd name="connsiteY12" fmla="*/ 1625699 h 1625700"/>
              <a:gd name="connsiteX13" fmla="*/ 0 w 2448271"/>
              <a:gd name="connsiteY13" fmla="*/ 1625699 h 1625700"/>
              <a:gd name="connsiteX14" fmla="*/ 0 w 2448271"/>
              <a:gd name="connsiteY14" fmla="*/ 1414587 h 1625700"/>
              <a:gd name="connsiteX15" fmla="*/ 0 w 2448271"/>
              <a:gd name="connsiteY15" fmla="*/ 758571 h 1625700"/>
              <a:gd name="connsiteX16" fmla="*/ 0 w 2448271"/>
              <a:gd name="connsiteY16" fmla="*/ 211113 h 1625700"/>
              <a:gd name="connsiteX17" fmla="*/ 180948 w 2448271"/>
              <a:gd name="connsiteY17" fmla="*/ 0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8271" h="1625700">
                <a:moveTo>
                  <a:pt x="180948" y="0"/>
                </a:moveTo>
                <a:lnTo>
                  <a:pt x="1475858" y="0"/>
                </a:lnTo>
                <a:lnTo>
                  <a:pt x="2267323" y="0"/>
                </a:lnTo>
                <a:lnTo>
                  <a:pt x="2448270" y="0"/>
                </a:lnTo>
                <a:lnTo>
                  <a:pt x="2448270" y="211108"/>
                </a:lnTo>
                <a:lnTo>
                  <a:pt x="2448271" y="211113"/>
                </a:lnTo>
                <a:lnTo>
                  <a:pt x="2448271" y="936104"/>
                </a:lnTo>
                <a:lnTo>
                  <a:pt x="2448271" y="1414587"/>
                </a:lnTo>
                <a:lnTo>
                  <a:pt x="2448271" y="1625700"/>
                </a:lnTo>
                <a:lnTo>
                  <a:pt x="2267323" y="1625700"/>
                </a:lnTo>
                <a:lnTo>
                  <a:pt x="1459006" y="1625700"/>
                </a:lnTo>
                <a:lnTo>
                  <a:pt x="180948" y="1625700"/>
                </a:lnTo>
                <a:lnTo>
                  <a:pt x="180939" y="1625699"/>
                </a:lnTo>
                <a:lnTo>
                  <a:pt x="0" y="1625699"/>
                </a:lnTo>
                <a:lnTo>
                  <a:pt x="0" y="1414587"/>
                </a:lnTo>
                <a:lnTo>
                  <a:pt x="0" y="758571"/>
                </a:lnTo>
                <a:lnTo>
                  <a:pt x="0" y="211113"/>
                </a:lnTo>
                <a:cubicBezTo>
                  <a:pt x="0" y="94518"/>
                  <a:pt x="81013" y="0"/>
                  <a:pt x="180948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288000" bIns="180000" rtlCol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常怀感恩之心，少点抱怨，多点行动</a:t>
            </a: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zh-CN" altLang="en-US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E55DB8DF-D7B9-4E71-8A18-35366E0C070F}"/>
              </a:ext>
            </a:extLst>
          </p:cNvPr>
          <p:cNvSpPr/>
          <p:nvPr/>
        </p:nvSpPr>
        <p:spPr>
          <a:xfrm>
            <a:off x="8795129" y="1628800"/>
            <a:ext cx="2448270" cy="53037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感恩之心</a:t>
            </a: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D9756B54-5E70-409E-B654-78FFB2DE6671}"/>
              </a:ext>
            </a:extLst>
          </p:cNvPr>
          <p:cNvSpPr/>
          <p:nvPr/>
        </p:nvSpPr>
        <p:spPr>
          <a:xfrm>
            <a:off x="6179621" y="1628800"/>
            <a:ext cx="2448271" cy="1625700"/>
          </a:xfrm>
          <a:custGeom>
            <a:avLst/>
            <a:gdLst>
              <a:gd name="connsiteX0" fmla="*/ 180948 w 2448271"/>
              <a:gd name="connsiteY0" fmla="*/ 0 h 1625700"/>
              <a:gd name="connsiteX1" fmla="*/ 1475858 w 2448271"/>
              <a:gd name="connsiteY1" fmla="*/ 0 h 1625700"/>
              <a:gd name="connsiteX2" fmla="*/ 2267323 w 2448271"/>
              <a:gd name="connsiteY2" fmla="*/ 0 h 1625700"/>
              <a:gd name="connsiteX3" fmla="*/ 2448270 w 2448271"/>
              <a:gd name="connsiteY3" fmla="*/ 0 h 1625700"/>
              <a:gd name="connsiteX4" fmla="*/ 2448270 w 2448271"/>
              <a:gd name="connsiteY4" fmla="*/ 211108 h 1625700"/>
              <a:gd name="connsiteX5" fmla="*/ 2448271 w 2448271"/>
              <a:gd name="connsiteY5" fmla="*/ 211113 h 1625700"/>
              <a:gd name="connsiteX6" fmla="*/ 2448271 w 2448271"/>
              <a:gd name="connsiteY6" fmla="*/ 936104 h 1625700"/>
              <a:gd name="connsiteX7" fmla="*/ 2448271 w 2448271"/>
              <a:gd name="connsiteY7" fmla="*/ 1414587 h 1625700"/>
              <a:gd name="connsiteX8" fmla="*/ 2448271 w 2448271"/>
              <a:gd name="connsiteY8" fmla="*/ 1625700 h 1625700"/>
              <a:gd name="connsiteX9" fmla="*/ 2267323 w 2448271"/>
              <a:gd name="connsiteY9" fmla="*/ 1625700 h 1625700"/>
              <a:gd name="connsiteX10" fmla="*/ 1459006 w 2448271"/>
              <a:gd name="connsiteY10" fmla="*/ 1625700 h 1625700"/>
              <a:gd name="connsiteX11" fmla="*/ 180948 w 2448271"/>
              <a:gd name="connsiteY11" fmla="*/ 1625700 h 1625700"/>
              <a:gd name="connsiteX12" fmla="*/ 180939 w 2448271"/>
              <a:gd name="connsiteY12" fmla="*/ 1625699 h 1625700"/>
              <a:gd name="connsiteX13" fmla="*/ 0 w 2448271"/>
              <a:gd name="connsiteY13" fmla="*/ 1625699 h 1625700"/>
              <a:gd name="connsiteX14" fmla="*/ 0 w 2448271"/>
              <a:gd name="connsiteY14" fmla="*/ 1414587 h 1625700"/>
              <a:gd name="connsiteX15" fmla="*/ 0 w 2448271"/>
              <a:gd name="connsiteY15" fmla="*/ 758571 h 1625700"/>
              <a:gd name="connsiteX16" fmla="*/ 0 w 2448271"/>
              <a:gd name="connsiteY16" fmla="*/ 211113 h 1625700"/>
              <a:gd name="connsiteX17" fmla="*/ 180948 w 2448271"/>
              <a:gd name="connsiteY17" fmla="*/ 0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8271" h="1625700">
                <a:moveTo>
                  <a:pt x="180948" y="0"/>
                </a:moveTo>
                <a:lnTo>
                  <a:pt x="1475858" y="0"/>
                </a:lnTo>
                <a:lnTo>
                  <a:pt x="2267323" y="0"/>
                </a:lnTo>
                <a:lnTo>
                  <a:pt x="2448270" y="0"/>
                </a:lnTo>
                <a:lnTo>
                  <a:pt x="2448270" y="211108"/>
                </a:lnTo>
                <a:lnTo>
                  <a:pt x="2448271" y="211113"/>
                </a:lnTo>
                <a:lnTo>
                  <a:pt x="2448271" y="936104"/>
                </a:lnTo>
                <a:lnTo>
                  <a:pt x="2448271" y="1414587"/>
                </a:lnTo>
                <a:lnTo>
                  <a:pt x="2448271" y="1625700"/>
                </a:lnTo>
                <a:lnTo>
                  <a:pt x="2267323" y="1625700"/>
                </a:lnTo>
                <a:lnTo>
                  <a:pt x="1459006" y="1625700"/>
                </a:lnTo>
                <a:lnTo>
                  <a:pt x="180948" y="1625700"/>
                </a:lnTo>
                <a:lnTo>
                  <a:pt x="180939" y="1625699"/>
                </a:lnTo>
                <a:lnTo>
                  <a:pt x="0" y="1625699"/>
                </a:lnTo>
                <a:lnTo>
                  <a:pt x="0" y="1414587"/>
                </a:lnTo>
                <a:lnTo>
                  <a:pt x="0" y="758571"/>
                </a:lnTo>
                <a:lnTo>
                  <a:pt x="0" y="211113"/>
                </a:lnTo>
                <a:cubicBezTo>
                  <a:pt x="0" y="94518"/>
                  <a:pt x="81013" y="0"/>
                  <a:pt x="180948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0" rIns="288000" bIns="180000" rtlCol="0" anchor="b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给自己制定聘期目标、近期目标、长远目标、 大目标、小目标</a:t>
            </a: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224CBC36-AF42-4664-A394-2119689E3814}"/>
              </a:ext>
            </a:extLst>
          </p:cNvPr>
          <p:cNvSpPr/>
          <p:nvPr/>
        </p:nvSpPr>
        <p:spPr>
          <a:xfrm>
            <a:off x="6179621" y="1628800"/>
            <a:ext cx="2448270" cy="53037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制定目标</a:t>
            </a:r>
          </a:p>
        </p:txBody>
      </p:sp>
    </p:spTree>
    <p:extLst>
      <p:ext uri="{BB962C8B-B14F-4D97-AF65-F5344CB8AC3E}">
        <p14:creationId xmlns:p14="http://schemas.microsoft.com/office/powerpoint/2010/main" val="8046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A5F366-88A1-4141-A260-E154C9D3E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04E0CD-A5DD-4622-A21D-B7AE412ED2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新教师的优势与挑战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AC4DD4-9511-46E9-BF7B-8F89FEAA4B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312D54D-C9A0-46F5-AE33-777DAED4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教师应具有的素质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21E18D2-5F13-417F-95FA-FE5572C28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64F22B62-24BD-43EB-8546-6C652F00CD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/>
              <a:t>教学的基本要求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97243515-96AF-48DA-84B9-794BA774CB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74C10BF6-3466-490E-A15C-FD249454BB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/>
              <a:t>给新教师的建议</a:t>
            </a:r>
          </a:p>
        </p:txBody>
      </p:sp>
    </p:spTree>
    <p:extLst>
      <p:ext uri="{BB962C8B-B14F-4D97-AF65-F5344CB8AC3E}">
        <p14:creationId xmlns:p14="http://schemas.microsoft.com/office/powerpoint/2010/main" val="303927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教师行为规范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F0E5DD-2D8A-4E43-A71A-010AD226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" b="3336"/>
          <a:stretch/>
        </p:blipFill>
        <p:spPr>
          <a:xfrm>
            <a:off x="544540" y="3666321"/>
            <a:ext cx="2164702" cy="1346854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blipFill>
            <a:blip r:embed="rId3"/>
            <a:stretch>
              <a:fillRect l="-25717" t="-2501" r="-30002" b="-1313"/>
            </a:stretch>
          </a:blipFill>
          <a:ln>
            <a:noFill/>
          </a:ln>
          <a:effectLst/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E903DCE-C539-44C7-AA9F-E661127C9CA0}"/>
              </a:ext>
            </a:extLst>
          </p:cNvPr>
          <p:cNvSpPr/>
          <p:nvPr/>
        </p:nvSpPr>
        <p:spPr>
          <a:xfrm>
            <a:off x="544540" y="1972016"/>
            <a:ext cx="2164702" cy="1626534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144000" rtlCol="0" anchor="b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自觉遵守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《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教育法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》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、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《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教师法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》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、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《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未成年人保护法</a:t>
            </a: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》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等各项法律法规和学校规章制度。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8DEBFA9-196D-43BE-9BB3-474A0FDEBD1C}"/>
              </a:ext>
            </a:extLst>
          </p:cNvPr>
          <p:cNvSpPr/>
          <p:nvPr/>
        </p:nvSpPr>
        <p:spPr>
          <a:xfrm>
            <a:off x="538162" y="1556792"/>
            <a:ext cx="2169619" cy="41522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遵法守纪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6596860-AC1E-4218-A883-F4CEB591C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9159"/>
          <a:stretch/>
        </p:blipFill>
        <p:spPr>
          <a:xfrm>
            <a:off x="2777514" y="4242386"/>
            <a:ext cx="2164702" cy="1346854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ln>
            <a:noFill/>
          </a:ln>
          <a:effectLst/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00201E0A-B662-4CE0-A715-A8F35FB9926C}"/>
              </a:ext>
            </a:extLst>
          </p:cNvPr>
          <p:cNvSpPr/>
          <p:nvPr/>
        </p:nvSpPr>
        <p:spPr>
          <a:xfrm>
            <a:off x="2777514" y="2548081"/>
            <a:ext cx="2164702" cy="1626534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144000" rtlCol="0" anchor="b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热爱教育事业，端正教育思想，忠于职守，具有强烈的事业心和责任感。</a:t>
            </a: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zh-CN" altLang="en-US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ADA0F0AA-B5BE-4289-9688-B172EB36F171}"/>
              </a:ext>
            </a:extLst>
          </p:cNvPr>
          <p:cNvSpPr/>
          <p:nvPr/>
        </p:nvSpPr>
        <p:spPr>
          <a:xfrm>
            <a:off x="2771136" y="2132857"/>
            <a:ext cx="2169619" cy="41522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热爱教育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FA6C1FA8-BEA6-4D29-9E9C-C2AEA84EB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9159"/>
          <a:stretch/>
        </p:blipFill>
        <p:spPr>
          <a:xfrm>
            <a:off x="5010488" y="3666321"/>
            <a:ext cx="2164702" cy="1346854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ln>
            <a:noFill/>
          </a:ln>
          <a:effectLst/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D0B09AD-7C70-4CB0-8D91-AFDE3320EB0E}"/>
              </a:ext>
            </a:extLst>
          </p:cNvPr>
          <p:cNvSpPr/>
          <p:nvPr/>
        </p:nvSpPr>
        <p:spPr>
          <a:xfrm>
            <a:off x="5010488" y="1972016"/>
            <a:ext cx="2164702" cy="1626534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144000" rtlCol="0" anchor="b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关心爱护学生，尊重学生人格，与学生平等沟通，因材施教，循循善诱，做学生的良师益友。</a:t>
            </a: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49B6C24-8357-400B-A5DB-C6B74035401D}"/>
              </a:ext>
            </a:extLst>
          </p:cNvPr>
          <p:cNvSpPr/>
          <p:nvPr/>
        </p:nvSpPr>
        <p:spPr>
          <a:xfrm>
            <a:off x="5004110" y="1556792"/>
            <a:ext cx="2169619" cy="41522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爱护学生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9B312143-105F-4803-8963-3C7630D3B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" b="3293"/>
          <a:stretch/>
        </p:blipFill>
        <p:spPr>
          <a:xfrm>
            <a:off x="7243462" y="4242386"/>
            <a:ext cx="2164702" cy="1346854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ln>
            <a:noFill/>
          </a:ln>
          <a:effectLst/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3339D7F6-74CC-4EC4-A7C5-11D9BCE44053}"/>
              </a:ext>
            </a:extLst>
          </p:cNvPr>
          <p:cNvSpPr/>
          <p:nvPr/>
        </p:nvSpPr>
        <p:spPr>
          <a:xfrm>
            <a:off x="7243462" y="2548081"/>
            <a:ext cx="2164702" cy="1626534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144000" rtlCol="0" anchor="b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努力提高执教能力，树立终身学习的思想，努力学习现代教育理论，掌握本学科前沿知识。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1B33975D-A7D4-4170-A696-A52E9CB32949}"/>
              </a:ext>
            </a:extLst>
          </p:cNvPr>
          <p:cNvSpPr/>
          <p:nvPr/>
        </p:nvSpPr>
        <p:spPr>
          <a:xfrm>
            <a:off x="7237084" y="2132857"/>
            <a:ext cx="2169619" cy="41522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钻研业务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8AD3B32-65BE-4765-AF2D-BA8A6E1A8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9159"/>
          <a:stretch/>
        </p:blipFill>
        <p:spPr>
          <a:xfrm>
            <a:off x="9476436" y="3666321"/>
            <a:ext cx="2164702" cy="1346854"/>
          </a:xfrm>
          <a:custGeom>
            <a:avLst/>
            <a:gdLst>
              <a:gd name="connsiteX0" fmla="*/ 0 w 2448271"/>
              <a:gd name="connsiteY0" fmla="*/ 0 h 1625700"/>
              <a:gd name="connsiteX1" fmla="*/ 180948 w 2448271"/>
              <a:gd name="connsiteY1" fmla="*/ 0 h 1625700"/>
              <a:gd name="connsiteX2" fmla="*/ 989265 w 2448271"/>
              <a:gd name="connsiteY2" fmla="*/ 0 h 1625700"/>
              <a:gd name="connsiteX3" fmla="*/ 2267323 w 2448271"/>
              <a:gd name="connsiteY3" fmla="*/ 0 h 1625700"/>
              <a:gd name="connsiteX4" fmla="*/ 2267332 w 2448271"/>
              <a:gd name="connsiteY4" fmla="*/ 1 h 1625700"/>
              <a:gd name="connsiteX5" fmla="*/ 2448271 w 2448271"/>
              <a:gd name="connsiteY5" fmla="*/ 1 h 1625700"/>
              <a:gd name="connsiteX6" fmla="*/ 2448271 w 2448271"/>
              <a:gd name="connsiteY6" fmla="*/ 211113 h 1625700"/>
              <a:gd name="connsiteX7" fmla="*/ 2448271 w 2448271"/>
              <a:gd name="connsiteY7" fmla="*/ 867129 h 1625700"/>
              <a:gd name="connsiteX8" fmla="*/ 2448271 w 2448271"/>
              <a:gd name="connsiteY8" fmla="*/ 1414587 h 1625700"/>
              <a:gd name="connsiteX9" fmla="*/ 2267323 w 2448271"/>
              <a:gd name="connsiteY9" fmla="*/ 1625700 h 1625700"/>
              <a:gd name="connsiteX10" fmla="*/ 972413 w 2448271"/>
              <a:gd name="connsiteY10" fmla="*/ 1625700 h 1625700"/>
              <a:gd name="connsiteX11" fmla="*/ 180948 w 2448271"/>
              <a:gd name="connsiteY11" fmla="*/ 1625700 h 1625700"/>
              <a:gd name="connsiteX12" fmla="*/ 1 w 2448271"/>
              <a:gd name="connsiteY12" fmla="*/ 1625700 h 1625700"/>
              <a:gd name="connsiteX13" fmla="*/ 1 w 2448271"/>
              <a:gd name="connsiteY13" fmla="*/ 1414592 h 1625700"/>
              <a:gd name="connsiteX14" fmla="*/ 0 w 2448271"/>
              <a:gd name="connsiteY14" fmla="*/ 1414587 h 1625700"/>
              <a:gd name="connsiteX15" fmla="*/ 0 w 2448271"/>
              <a:gd name="connsiteY15" fmla="*/ 689596 h 1625700"/>
              <a:gd name="connsiteX16" fmla="*/ 0 w 2448271"/>
              <a:gd name="connsiteY16" fmla="*/ 211113 h 16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271" h="1625700">
                <a:moveTo>
                  <a:pt x="0" y="0"/>
                </a:moveTo>
                <a:lnTo>
                  <a:pt x="180948" y="0"/>
                </a:lnTo>
                <a:lnTo>
                  <a:pt x="989265" y="0"/>
                </a:lnTo>
                <a:lnTo>
                  <a:pt x="2267323" y="0"/>
                </a:lnTo>
                <a:lnTo>
                  <a:pt x="2267332" y="1"/>
                </a:lnTo>
                <a:lnTo>
                  <a:pt x="2448271" y="1"/>
                </a:lnTo>
                <a:lnTo>
                  <a:pt x="2448271" y="211113"/>
                </a:lnTo>
                <a:lnTo>
                  <a:pt x="2448271" y="867129"/>
                </a:lnTo>
                <a:lnTo>
                  <a:pt x="2448271" y="1414587"/>
                </a:lnTo>
                <a:cubicBezTo>
                  <a:pt x="2448271" y="1531182"/>
                  <a:pt x="2367258" y="1625700"/>
                  <a:pt x="2267323" y="1625700"/>
                </a:cubicBezTo>
                <a:lnTo>
                  <a:pt x="972413" y="1625700"/>
                </a:lnTo>
                <a:lnTo>
                  <a:pt x="180948" y="1625700"/>
                </a:lnTo>
                <a:lnTo>
                  <a:pt x="1" y="1625700"/>
                </a:lnTo>
                <a:lnTo>
                  <a:pt x="1" y="1414592"/>
                </a:lnTo>
                <a:lnTo>
                  <a:pt x="0" y="1414587"/>
                </a:lnTo>
                <a:lnTo>
                  <a:pt x="0" y="689596"/>
                </a:lnTo>
                <a:lnTo>
                  <a:pt x="0" y="211113"/>
                </a:lnTo>
                <a:close/>
              </a:path>
            </a:pathLst>
          </a:custGeom>
          <a:ln>
            <a:noFill/>
          </a:ln>
          <a:effectLst/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F527B806-9A0B-413F-B1E5-6602192DE62E}"/>
              </a:ext>
            </a:extLst>
          </p:cNvPr>
          <p:cNvSpPr/>
          <p:nvPr/>
        </p:nvSpPr>
        <p:spPr>
          <a:xfrm>
            <a:off x="9476436" y="1972016"/>
            <a:ext cx="2164702" cy="1626534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144000" rtlCol="0" anchor="b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仪表大方、整齐、清洁，不穿奇装异服，不穿拖鞋、背心、短裤、超短裙进校园。</a:t>
            </a: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zh-CN" altLang="en-US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A54E01B2-E08C-42E0-B81B-DDE233D34449}"/>
              </a:ext>
            </a:extLst>
          </p:cNvPr>
          <p:cNvSpPr/>
          <p:nvPr/>
        </p:nvSpPr>
        <p:spPr>
          <a:xfrm>
            <a:off x="9470058" y="1556792"/>
            <a:ext cx="2169619" cy="415224"/>
          </a:xfrm>
          <a:custGeom>
            <a:avLst/>
            <a:gdLst>
              <a:gd name="connsiteX0" fmla="*/ 187019 w 2530412"/>
              <a:gd name="connsiteY0" fmla="*/ 0 h 499608"/>
              <a:gd name="connsiteX1" fmla="*/ 1525374 w 2530412"/>
              <a:gd name="connsiteY1" fmla="*/ 0 h 499608"/>
              <a:gd name="connsiteX2" fmla="*/ 2343393 w 2530412"/>
              <a:gd name="connsiteY2" fmla="*/ 0 h 499608"/>
              <a:gd name="connsiteX3" fmla="*/ 2530411 w 2530412"/>
              <a:gd name="connsiteY3" fmla="*/ 0 h 499608"/>
              <a:gd name="connsiteX4" fmla="*/ 2530411 w 2530412"/>
              <a:gd name="connsiteY4" fmla="*/ 187014 h 499608"/>
              <a:gd name="connsiteX5" fmla="*/ 2530412 w 2530412"/>
              <a:gd name="connsiteY5" fmla="*/ 187019 h 499608"/>
              <a:gd name="connsiteX6" fmla="*/ 2530412 w 2530412"/>
              <a:gd name="connsiteY6" fmla="*/ 499608 h 499608"/>
              <a:gd name="connsiteX7" fmla="*/ 0 w 2530412"/>
              <a:gd name="connsiteY7" fmla="*/ 499608 h 499608"/>
              <a:gd name="connsiteX8" fmla="*/ 0 w 2530412"/>
              <a:gd name="connsiteY8" fmla="*/ 187019 h 499608"/>
              <a:gd name="connsiteX9" fmla="*/ 187019 w 2530412"/>
              <a:gd name="connsiteY9" fmla="*/ 0 h 4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412" h="499608">
                <a:moveTo>
                  <a:pt x="187019" y="0"/>
                </a:moveTo>
                <a:lnTo>
                  <a:pt x="1525374" y="0"/>
                </a:lnTo>
                <a:lnTo>
                  <a:pt x="2343393" y="0"/>
                </a:lnTo>
                <a:lnTo>
                  <a:pt x="2530411" y="0"/>
                </a:lnTo>
                <a:lnTo>
                  <a:pt x="2530411" y="187014"/>
                </a:lnTo>
                <a:lnTo>
                  <a:pt x="2530412" y="187019"/>
                </a:lnTo>
                <a:lnTo>
                  <a:pt x="2530412" y="499608"/>
                </a:lnTo>
                <a:lnTo>
                  <a:pt x="0" y="499608"/>
                </a:lnTo>
                <a:lnTo>
                  <a:pt x="0" y="187019"/>
                </a:lnTo>
                <a:cubicBezTo>
                  <a:pt x="0" y="83731"/>
                  <a:pt x="83731" y="0"/>
                  <a:pt x="18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注意仪表</a:t>
            </a:r>
          </a:p>
        </p:txBody>
      </p:sp>
    </p:spTree>
    <p:extLst>
      <p:ext uri="{BB962C8B-B14F-4D97-AF65-F5344CB8AC3E}">
        <p14:creationId xmlns:p14="http://schemas.microsoft.com/office/powerpoint/2010/main" val="2471916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C7492A-39E6-4CD8-A1D9-5A539664D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值得记住的教育名言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CA2B8F3-D181-4DC6-955A-BD6883318D6E}"/>
              </a:ext>
            </a:extLst>
          </p:cNvPr>
          <p:cNvSpPr/>
          <p:nvPr/>
        </p:nvSpPr>
        <p:spPr>
          <a:xfrm>
            <a:off x="1440583" y="1268760"/>
            <a:ext cx="3799689" cy="2160241"/>
          </a:xfrm>
          <a:custGeom>
            <a:avLst/>
            <a:gdLst>
              <a:gd name="connsiteX0" fmla="*/ 224423 w 3036494"/>
              <a:gd name="connsiteY0" fmla="*/ 0 h 2136314"/>
              <a:gd name="connsiteX1" fmla="*/ 1830449 w 3036494"/>
              <a:gd name="connsiteY1" fmla="*/ 0 h 2136314"/>
              <a:gd name="connsiteX2" fmla="*/ 2812071 w 3036494"/>
              <a:gd name="connsiteY2" fmla="*/ 0 h 2136314"/>
              <a:gd name="connsiteX3" fmla="*/ 3036493 w 3036494"/>
              <a:gd name="connsiteY3" fmla="*/ 0 h 2136314"/>
              <a:gd name="connsiteX4" fmla="*/ 3036493 w 3036494"/>
              <a:gd name="connsiteY4" fmla="*/ 224417 h 2136314"/>
              <a:gd name="connsiteX5" fmla="*/ 3036494 w 3036494"/>
              <a:gd name="connsiteY5" fmla="*/ 224423 h 2136314"/>
              <a:gd name="connsiteX6" fmla="*/ 3036494 w 3036494"/>
              <a:gd name="connsiteY6" fmla="*/ 1503769 h 2136314"/>
              <a:gd name="connsiteX7" fmla="*/ 2812071 w 3036494"/>
              <a:gd name="connsiteY7" fmla="*/ 1728192 h 2136314"/>
              <a:gd name="connsiteX8" fmla="*/ 2421273 w 3036494"/>
              <a:gd name="connsiteY8" fmla="*/ 1728192 h 2136314"/>
              <a:gd name="connsiteX9" fmla="*/ 2268252 w 3036494"/>
              <a:gd name="connsiteY9" fmla="*/ 2136314 h 2136314"/>
              <a:gd name="connsiteX10" fmla="*/ 2115231 w 3036494"/>
              <a:gd name="connsiteY10" fmla="*/ 1728192 h 2136314"/>
              <a:gd name="connsiteX11" fmla="*/ 224423 w 3036494"/>
              <a:gd name="connsiteY11" fmla="*/ 1728192 h 2136314"/>
              <a:gd name="connsiteX12" fmla="*/ 224411 w 3036494"/>
              <a:gd name="connsiteY12" fmla="*/ 1728191 h 2136314"/>
              <a:gd name="connsiteX13" fmla="*/ 0 w 3036494"/>
              <a:gd name="connsiteY13" fmla="*/ 1728191 h 2136314"/>
              <a:gd name="connsiteX14" fmla="*/ 0 w 3036494"/>
              <a:gd name="connsiteY14" fmla="*/ 1503769 h 2136314"/>
              <a:gd name="connsiteX15" fmla="*/ 0 w 3036494"/>
              <a:gd name="connsiteY15" fmla="*/ 806395 h 2136314"/>
              <a:gd name="connsiteX16" fmla="*/ 0 w 3036494"/>
              <a:gd name="connsiteY16" fmla="*/ 224423 h 2136314"/>
              <a:gd name="connsiteX17" fmla="*/ 224423 w 3036494"/>
              <a:gd name="connsiteY17" fmla="*/ 0 h 21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6494" h="2136314">
                <a:moveTo>
                  <a:pt x="224423" y="0"/>
                </a:moveTo>
                <a:lnTo>
                  <a:pt x="1830449" y="0"/>
                </a:lnTo>
                <a:lnTo>
                  <a:pt x="2812071" y="0"/>
                </a:lnTo>
                <a:lnTo>
                  <a:pt x="3036493" y="0"/>
                </a:lnTo>
                <a:lnTo>
                  <a:pt x="3036493" y="224417"/>
                </a:lnTo>
                <a:lnTo>
                  <a:pt x="3036494" y="224423"/>
                </a:lnTo>
                <a:lnTo>
                  <a:pt x="3036494" y="1503769"/>
                </a:lnTo>
                <a:cubicBezTo>
                  <a:pt x="3036494" y="1627715"/>
                  <a:pt x="2936017" y="1728192"/>
                  <a:pt x="2812071" y="1728192"/>
                </a:cubicBezTo>
                <a:lnTo>
                  <a:pt x="2421273" y="1728192"/>
                </a:lnTo>
                <a:lnTo>
                  <a:pt x="2268252" y="2136314"/>
                </a:lnTo>
                <a:lnTo>
                  <a:pt x="2115231" y="1728192"/>
                </a:lnTo>
                <a:lnTo>
                  <a:pt x="224423" y="1728192"/>
                </a:lnTo>
                <a:lnTo>
                  <a:pt x="224411" y="1728191"/>
                </a:lnTo>
                <a:lnTo>
                  <a:pt x="0" y="1728191"/>
                </a:lnTo>
                <a:lnTo>
                  <a:pt x="0" y="1503769"/>
                </a:lnTo>
                <a:lnTo>
                  <a:pt x="0" y="806395"/>
                </a:lnTo>
                <a:lnTo>
                  <a:pt x="0" y="224423"/>
                </a:lnTo>
                <a:cubicBezTo>
                  <a:pt x="0" y="100477"/>
                  <a:pt x="100477" y="0"/>
                  <a:pt x="224423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       可以原谅教师的严厉、刻板、甚至吹毛求疵，但不原谅他的的不学无术。</a:t>
            </a: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    ——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马卡连柯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AEE0656-C4DD-4CA0-B39C-56F421809014}"/>
              </a:ext>
            </a:extLst>
          </p:cNvPr>
          <p:cNvSpPr/>
          <p:nvPr/>
        </p:nvSpPr>
        <p:spPr>
          <a:xfrm>
            <a:off x="1440583" y="1268761"/>
            <a:ext cx="3799689" cy="482721"/>
          </a:xfrm>
          <a:custGeom>
            <a:avLst/>
            <a:gdLst>
              <a:gd name="connsiteX0" fmla="*/ 270820 w 3664251"/>
              <a:gd name="connsiteY0" fmla="*/ 0 h 576065"/>
              <a:gd name="connsiteX1" fmla="*/ 2208871 w 3664251"/>
              <a:gd name="connsiteY1" fmla="*/ 0 h 576065"/>
              <a:gd name="connsiteX2" fmla="*/ 3393432 w 3664251"/>
              <a:gd name="connsiteY2" fmla="*/ 0 h 576065"/>
              <a:gd name="connsiteX3" fmla="*/ 3664250 w 3664251"/>
              <a:gd name="connsiteY3" fmla="*/ 0 h 576065"/>
              <a:gd name="connsiteX4" fmla="*/ 3664250 w 3664251"/>
              <a:gd name="connsiteY4" fmla="*/ 270812 h 576065"/>
              <a:gd name="connsiteX5" fmla="*/ 3664251 w 3664251"/>
              <a:gd name="connsiteY5" fmla="*/ 270820 h 576065"/>
              <a:gd name="connsiteX6" fmla="*/ 3664251 w 3664251"/>
              <a:gd name="connsiteY6" fmla="*/ 576065 h 576065"/>
              <a:gd name="connsiteX7" fmla="*/ 0 w 3664251"/>
              <a:gd name="connsiteY7" fmla="*/ 576065 h 576065"/>
              <a:gd name="connsiteX8" fmla="*/ 0 w 3664251"/>
              <a:gd name="connsiteY8" fmla="*/ 270820 h 576065"/>
              <a:gd name="connsiteX9" fmla="*/ 270820 w 3664251"/>
              <a:gd name="connsiteY9" fmla="*/ 0 h 5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251" h="576065">
                <a:moveTo>
                  <a:pt x="270820" y="0"/>
                </a:moveTo>
                <a:lnTo>
                  <a:pt x="2208871" y="0"/>
                </a:lnTo>
                <a:lnTo>
                  <a:pt x="3393432" y="0"/>
                </a:lnTo>
                <a:lnTo>
                  <a:pt x="3664250" y="0"/>
                </a:lnTo>
                <a:lnTo>
                  <a:pt x="3664250" y="270812"/>
                </a:lnTo>
                <a:lnTo>
                  <a:pt x="3664251" y="270820"/>
                </a:lnTo>
                <a:lnTo>
                  <a:pt x="3664251" y="576065"/>
                </a:lnTo>
                <a:lnTo>
                  <a:pt x="0" y="576065"/>
                </a:lnTo>
                <a:lnTo>
                  <a:pt x="0" y="270820"/>
                </a:lnTo>
                <a:cubicBezTo>
                  <a:pt x="0" y="121250"/>
                  <a:pt x="121250" y="0"/>
                  <a:pt x="2708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关于能力</a:t>
            </a: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62AFC04-9CD7-4248-A9A3-7CF79AAAA944}"/>
              </a:ext>
            </a:extLst>
          </p:cNvPr>
          <p:cNvSpPr/>
          <p:nvPr/>
        </p:nvSpPr>
        <p:spPr>
          <a:xfrm>
            <a:off x="2592711" y="3573015"/>
            <a:ext cx="3799689" cy="2160241"/>
          </a:xfrm>
          <a:custGeom>
            <a:avLst/>
            <a:gdLst>
              <a:gd name="connsiteX0" fmla="*/ 224423 w 3036494"/>
              <a:gd name="connsiteY0" fmla="*/ 0 h 2136314"/>
              <a:gd name="connsiteX1" fmla="*/ 1830449 w 3036494"/>
              <a:gd name="connsiteY1" fmla="*/ 0 h 2136314"/>
              <a:gd name="connsiteX2" fmla="*/ 2812071 w 3036494"/>
              <a:gd name="connsiteY2" fmla="*/ 0 h 2136314"/>
              <a:gd name="connsiteX3" fmla="*/ 3036493 w 3036494"/>
              <a:gd name="connsiteY3" fmla="*/ 0 h 2136314"/>
              <a:gd name="connsiteX4" fmla="*/ 3036493 w 3036494"/>
              <a:gd name="connsiteY4" fmla="*/ 224417 h 2136314"/>
              <a:gd name="connsiteX5" fmla="*/ 3036494 w 3036494"/>
              <a:gd name="connsiteY5" fmla="*/ 224423 h 2136314"/>
              <a:gd name="connsiteX6" fmla="*/ 3036494 w 3036494"/>
              <a:gd name="connsiteY6" fmla="*/ 1503769 h 2136314"/>
              <a:gd name="connsiteX7" fmla="*/ 2812071 w 3036494"/>
              <a:gd name="connsiteY7" fmla="*/ 1728192 h 2136314"/>
              <a:gd name="connsiteX8" fmla="*/ 2421273 w 3036494"/>
              <a:gd name="connsiteY8" fmla="*/ 1728192 h 2136314"/>
              <a:gd name="connsiteX9" fmla="*/ 2268252 w 3036494"/>
              <a:gd name="connsiteY9" fmla="*/ 2136314 h 2136314"/>
              <a:gd name="connsiteX10" fmla="*/ 2115231 w 3036494"/>
              <a:gd name="connsiteY10" fmla="*/ 1728192 h 2136314"/>
              <a:gd name="connsiteX11" fmla="*/ 224423 w 3036494"/>
              <a:gd name="connsiteY11" fmla="*/ 1728192 h 2136314"/>
              <a:gd name="connsiteX12" fmla="*/ 224411 w 3036494"/>
              <a:gd name="connsiteY12" fmla="*/ 1728191 h 2136314"/>
              <a:gd name="connsiteX13" fmla="*/ 0 w 3036494"/>
              <a:gd name="connsiteY13" fmla="*/ 1728191 h 2136314"/>
              <a:gd name="connsiteX14" fmla="*/ 0 w 3036494"/>
              <a:gd name="connsiteY14" fmla="*/ 1503769 h 2136314"/>
              <a:gd name="connsiteX15" fmla="*/ 0 w 3036494"/>
              <a:gd name="connsiteY15" fmla="*/ 806395 h 2136314"/>
              <a:gd name="connsiteX16" fmla="*/ 0 w 3036494"/>
              <a:gd name="connsiteY16" fmla="*/ 224423 h 2136314"/>
              <a:gd name="connsiteX17" fmla="*/ 224423 w 3036494"/>
              <a:gd name="connsiteY17" fmla="*/ 0 h 21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6494" h="2136314">
                <a:moveTo>
                  <a:pt x="224423" y="0"/>
                </a:moveTo>
                <a:lnTo>
                  <a:pt x="1830449" y="0"/>
                </a:lnTo>
                <a:lnTo>
                  <a:pt x="2812071" y="0"/>
                </a:lnTo>
                <a:lnTo>
                  <a:pt x="3036493" y="0"/>
                </a:lnTo>
                <a:lnTo>
                  <a:pt x="3036493" y="224417"/>
                </a:lnTo>
                <a:lnTo>
                  <a:pt x="3036494" y="224423"/>
                </a:lnTo>
                <a:lnTo>
                  <a:pt x="3036494" y="1503769"/>
                </a:lnTo>
                <a:cubicBezTo>
                  <a:pt x="3036494" y="1627715"/>
                  <a:pt x="2936017" y="1728192"/>
                  <a:pt x="2812071" y="1728192"/>
                </a:cubicBezTo>
                <a:lnTo>
                  <a:pt x="2421273" y="1728192"/>
                </a:lnTo>
                <a:lnTo>
                  <a:pt x="2268252" y="2136314"/>
                </a:lnTo>
                <a:lnTo>
                  <a:pt x="2115231" y="1728192"/>
                </a:lnTo>
                <a:lnTo>
                  <a:pt x="224423" y="1728192"/>
                </a:lnTo>
                <a:lnTo>
                  <a:pt x="224411" y="1728191"/>
                </a:lnTo>
                <a:lnTo>
                  <a:pt x="0" y="1728191"/>
                </a:lnTo>
                <a:lnTo>
                  <a:pt x="0" y="1503769"/>
                </a:lnTo>
                <a:lnTo>
                  <a:pt x="0" y="806395"/>
                </a:lnTo>
                <a:lnTo>
                  <a:pt x="0" y="224423"/>
                </a:lnTo>
                <a:cubicBezTo>
                  <a:pt x="0" y="100477"/>
                  <a:pt x="100477" y="0"/>
                  <a:pt x="224423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       动人以言者，其感不深；动人以行者，其应必速。</a:t>
            </a:r>
          </a:p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    ——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李贽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1CE37C4-45EE-4B34-ADAA-5DF31A529092}"/>
              </a:ext>
            </a:extLst>
          </p:cNvPr>
          <p:cNvSpPr/>
          <p:nvPr/>
        </p:nvSpPr>
        <p:spPr>
          <a:xfrm>
            <a:off x="2592711" y="3573016"/>
            <a:ext cx="3799689" cy="482721"/>
          </a:xfrm>
          <a:custGeom>
            <a:avLst/>
            <a:gdLst>
              <a:gd name="connsiteX0" fmla="*/ 270820 w 3664251"/>
              <a:gd name="connsiteY0" fmla="*/ 0 h 576065"/>
              <a:gd name="connsiteX1" fmla="*/ 2208871 w 3664251"/>
              <a:gd name="connsiteY1" fmla="*/ 0 h 576065"/>
              <a:gd name="connsiteX2" fmla="*/ 3393432 w 3664251"/>
              <a:gd name="connsiteY2" fmla="*/ 0 h 576065"/>
              <a:gd name="connsiteX3" fmla="*/ 3664250 w 3664251"/>
              <a:gd name="connsiteY3" fmla="*/ 0 h 576065"/>
              <a:gd name="connsiteX4" fmla="*/ 3664250 w 3664251"/>
              <a:gd name="connsiteY4" fmla="*/ 270812 h 576065"/>
              <a:gd name="connsiteX5" fmla="*/ 3664251 w 3664251"/>
              <a:gd name="connsiteY5" fmla="*/ 270820 h 576065"/>
              <a:gd name="connsiteX6" fmla="*/ 3664251 w 3664251"/>
              <a:gd name="connsiteY6" fmla="*/ 576065 h 576065"/>
              <a:gd name="connsiteX7" fmla="*/ 0 w 3664251"/>
              <a:gd name="connsiteY7" fmla="*/ 576065 h 576065"/>
              <a:gd name="connsiteX8" fmla="*/ 0 w 3664251"/>
              <a:gd name="connsiteY8" fmla="*/ 270820 h 576065"/>
              <a:gd name="connsiteX9" fmla="*/ 270820 w 3664251"/>
              <a:gd name="connsiteY9" fmla="*/ 0 h 5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251" h="576065">
                <a:moveTo>
                  <a:pt x="270820" y="0"/>
                </a:moveTo>
                <a:lnTo>
                  <a:pt x="2208871" y="0"/>
                </a:lnTo>
                <a:lnTo>
                  <a:pt x="3393432" y="0"/>
                </a:lnTo>
                <a:lnTo>
                  <a:pt x="3664250" y="0"/>
                </a:lnTo>
                <a:lnTo>
                  <a:pt x="3664250" y="270812"/>
                </a:lnTo>
                <a:lnTo>
                  <a:pt x="3664251" y="270820"/>
                </a:lnTo>
                <a:lnTo>
                  <a:pt x="3664251" y="576065"/>
                </a:lnTo>
                <a:lnTo>
                  <a:pt x="0" y="576065"/>
                </a:lnTo>
                <a:lnTo>
                  <a:pt x="0" y="270820"/>
                </a:lnTo>
                <a:cubicBezTo>
                  <a:pt x="0" y="121250"/>
                  <a:pt x="121250" y="0"/>
                  <a:pt x="2708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关于言行</a:t>
            </a: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08C6C6CE-A334-404B-8EE8-2B107F9EECDF}"/>
              </a:ext>
            </a:extLst>
          </p:cNvPr>
          <p:cNvSpPr/>
          <p:nvPr/>
        </p:nvSpPr>
        <p:spPr>
          <a:xfrm>
            <a:off x="6023992" y="1268760"/>
            <a:ext cx="3799689" cy="2160241"/>
          </a:xfrm>
          <a:custGeom>
            <a:avLst/>
            <a:gdLst>
              <a:gd name="connsiteX0" fmla="*/ 224423 w 3036494"/>
              <a:gd name="connsiteY0" fmla="*/ 0 h 2136314"/>
              <a:gd name="connsiteX1" fmla="*/ 1830449 w 3036494"/>
              <a:gd name="connsiteY1" fmla="*/ 0 h 2136314"/>
              <a:gd name="connsiteX2" fmla="*/ 2812071 w 3036494"/>
              <a:gd name="connsiteY2" fmla="*/ 0 h 2136314"/>
              <a:gd name="connsiteX3" fmla="*/ 3036493 w 3036494"/>
              <a:gd name="connsiteY3" fmla="*/ 0 h 2136314"/>
              <a:gd name="connsiteX4" fmla="*/ 3036493 w 3036494"/>
              <a:gd name="connsiteY4" fmla="*/ 224417 h 2136314"/>
              <a:gd name="connsiteX5" fmla="*/ 3036494 w 3036494"/>
              <a:gd name="connsiteY5" fmla="*/ 224423 h 2136314"/>
              <a:gd name="connsiteX6" fmla="*/ 3036494 w 3036494"/>
              <a:gd name="connsiteY6" fmla="*/ 1503769 h 2136314"/>
              <a:gd name="connsiteX7" fmla="*/ 2812071 w 3036494"/>
              <a:gd name="connsiteY7" fmla="*/ 1728192 h 2136314"/>
              <a:gd name="connsiteX8" fmla="*/ 2421273 w 3036494"/>
              <a:gd name="connsiteY8" fmla="*/ 1728192 h 2136314"/>
              <a:gd name="connsiteX9" fmla="*/ 2268252 w 3036494"/>
              <a:gd name="connsiteY9" fmla="*/ 2136314 h 2136314"/>
              <a:gd name="connsiteX10" fmla="*/ 2115231 w 3036494"/>
              <a:gd name="connsiteY10" fmla="*/ 1728192 h 2136314"/>
              <a:gd name="connsiteX11" fmla="*/ 224423 w 3036494"/>
              <a:gd name="connsiteY11" fmla="*/ 1728192 h 2136314"/>
              <a:gd name="connsiteX12" fmla="*/ 224411 w 3036494"/>
              <a:gd name="connsiteY12" fmla="*/ 1728191 h 2136314"/>
              <a:gd name="connsiteX13" fmla="*/ 0 w 3036494"/>
              <a:gd name="connsiteY13" fmla="*/ 1728191 h 2136314"/>
              <a:gd name="connsiteX14" fmla="*/ 0 w 3036494"/>
              <a:gd name="connsiteY14" fmla="*/ 1503769 h 2136314"/>
              <a:gd name="connsiteX15" fmla="*/ 0 w 3036494"/>
              <a:gd name="connsiteY15" fmla="*/ 806395 h 2136314"/>
              <a:gd name="connsiteX16" fmla="*/ 0 w 3036494"/>
              <a:gd name="connsiteY16" fmla="*/ 224423 h 2136314"/>
              <a:gd name="connsiteX17" fmla="*/ 224423 w 3036494"/>
              <a:gd name="connsiteY17" fmla="*/ 0 h 21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6494" h="2136314">
                <a:moveTo>
                  <a:pt x="224423" y="0"/>
                </a:moveTo>
                <a:lnTo>
                  <a:pt x="1830449" y="0"/>
                </a:lnTo>
                <a:lnTo>
                  <a:pt x="2812071" y="0"/>
                </a:lnTo>
                <a:lnTo>
                  <a:pt x="3036493" y="0"/>
                </a:lnTo>
                <a:lnTo>
                  <a:pt x="3036493" y="224417"/>
                </a:lnTo>
                <a:lnTo>
                  <a:pt x="3036494" y="224423"/>
                </a:lnTo>
                <a:lnTo>
                  <a:pt x="3036494" y="1503769"/>
                </a:lnTo>
                <a:cubicBezTo>
                  <a:pt x="3036494" y="1627715"/>
                  <a:pt x="2936017" y="1728192"/>
                  <a:pt x="2812071" y="1728192"/>
                </a:cubicBezTo>
                <a:lnTo>
                  <a:pt x="2421273" y="1728192"/>
                </a:lnTo>
                <a:lnTo>
                  <a:pt x="2268252" y="2136314"/>
                </a:lnTo>
                <a:lnTo>
                  <a:pt x="2115231" y="1728192"/>
                </a:lnTo>
                <a:lnTo>
                  <a:pt x="224423" y="1728192"/>
                </a:lnTo>
                <a:lnTo>
                  <a:pt x="224411" y="1728191"/>
                </a:lnTo>
                <a:lnTo>
                  <a:pt x="0" y="1728191"/>
                </a:lnTo>
                <a:lnTo>
                  <a:pt x="0" y="1503769"/>
                </a:lnTo>
                <a:lnTo>
                  <a:pt x="0" y="806395"/>
                </a:lnTo>
                <a:lnTo>
                  <a:pt x="0" y="224423"/>
                </a:lnTo>
                <a:cubicBezTo>
                  <a:pt x="0" y="100477"/>
                  <a:pt x="100477" y="0"/>
                  <a:pt x="224423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       要想学生好学，必须先生好学，惟有学而不厌的先生，才能教出学而不厌的学生。 </a:t>
            </a: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    ——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陶行知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AE702F8F-63C7-4C41-A1F5-4DA7C774DF41}"/>
              </a:ext>
            </a:extLst>
          </p:cNvPr>
          <p:cNvSpPr/>
          <p:nvPr/>
        </p:nvSpPr>
        <p:spPr>
          <a:xfrm>
            <a:off x="6023992" y="1268761"/>
            <a:ext cx="3799689" cy="482721"/>
          </a:xfrm>
          <a:custGeom>
            <a:avLst/>
            <a:gdLst>
              <a:gd name="connsiteX0" fmla="*/ 270820 w 3664251"/>
              <a:gd name="connsiteY0" fmla="*/ 0 h 576065"/>
              <a:gd name="connsiteX1" fmla="*/ 2208871 w 3664251"/>
              <a:gd name="connsiteY1" fmla="*/ 0 h 576065"/>
              <a:gd name="connsiteX2" fmla="*/ 3393432 w 3664251"/>
              <a:gd name="connsiteY2" fmla="*/ 0 h 576065"/>
              <a:gd name="connsiteX3" fmla="*/ 3664250 w 3664251"/>
              <a:gd name="connsiteY3" fmla="*/ 0 h 576065"/>
              <a:gd name="connsiteX4" fmla="*/ 3664250 w 3664251"/>
              <a:gd name="connsiteY4" fmla="*/ 270812 h 576065"/>
              <a:gd name="connsiteX5" fmla="*/ 3664251 w 3664251"/>
              <a:gd name="connsiteY5" fmla="*/ 270820 h 576065"/>
              <a:gd name="connsiteX6" fmla="*/ 3664251 w 3664251"/>
              <a:gd name="connsiteY6" fmla="*/ 576065 h 576065"/>
              <a:gd name="connsiteX7" fmla="*/ 0 w 3664251"/>
              <a:gd name="connsiteY7" fmla="*/ 576065 h 576065"/>
              <a:gd name="connsiteX8" fmla="*/ 0 w 3664251"/>
              <a:gd name="connsiteY8" fmla="*/ 270820 h 576065"/>
              <a:gd name="connsiteX9" fmla="*/ 270820 w 3664251"/>
              <a:gd name="connsiteY9" fmla="*/ 0 h 5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251" h="576065">
                <a:moveTo>
                  <a:pt x="270820" y="0"/>
                </a:moveTo>
                <a:lnTo>
                  <a:pt x="2208871" y="0"/>
                </a:lnTo>
                <a:lnTo>
                  <a:pt x="3393432" y="0"/>
                </a:lnTo>
                <a:lnTo>
                  <a:pt x="3664250" y="0"/>
                </a:lnTo>
                <a:lnTo>
                  <a:pt x="3664250" y="270812"/>
                </a:lnTo>
                <a:lnTo>
                  <a:pt x="3664251" y="270820"/>
                </a:lnTo>
                <a:lnTo>
                  <a:pt x="3664251" y="576065"/>
                </a:lnTo>
                <a:lnTo>
                  <a:pt x="0" y="576065"/>
                </a:lnTo>
                <a:lnTo>
                  <a:pt x="0" y="270820"/>
                </a:lnTo>
                <a:cubicBezTo>
                  <a:pt x="0" y="121250"/>
                  <a:pt x="121250" y="0"/>
                  <a:pt x="2708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关于学习</a:t>
            </a: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ED49C860-689A-455F-B47D-9D6BEE13867E}"/>
              </a:ext>
            </a:extLst>
          </p:cNvPr>
          <p:cNvSpPr/>
          <p:nvPr/>
        </p:nvSpPr>
        <p:spPr>
          <a:xfrm>
            <a:off x="7192855" y="3573015"/>
            <a:ext cx="3799689" cy="2160241"/>
          </a:xfrm>
          <a:custGeom>
            <a:avLst/>
            <a:gdLst>
              <a:gd name="connsiteX0" fmla="*/ 224423 w 3036494"/>
              <a:gd name="connsiteY0" fmla="*/ 0 h 2136314"/>
              <a:gd name="connsiteX1" fmla="*/ 1830449 w 3036494"/>
              <a:gd name="connsiteY1" fmla="*/ 0 h 2136314"/>
              <a:gd name="connsiteX2" fmla="*/ 2812071 w 3036494"/>
              <a:gd name="connsiteY2" fmla="*/ 0 h 2136314"/>
              <a:gd name="connsiteX3" fmla="*/ 3036493 w 3036494"/>
              <a:gd name="connsiteY3" fmla="*/ 0 h 2136314"/>
              <a:gd name="connsiteX4" fmla="*/ 3036493 w 3036494"/>
              <a:gd name="connsiteY4" fmla="*/ 224417 h 2136314"/>
              <a:gd name="connsiteX5" fmla="*/ 3036494 w 3036494"/>
              <a:gd name="connsiteY5" fmla="*/ 224423 h 2136314"/>
              <a:gd name="connsiteX6" fmla="*/ 3036494 w 3036494"/>
              <a:gd name="connsiteY6" fmla="*/ 1503769 h 2136314"/>
              <a:gd name="connsiteX7" fmla="*/ 2812071 w 3036494"/>
              <a:gd name="connsiteY7" fmla="*/ 1728192 h 2136314"/>
              <a:gd name="connsiteX8" fmla="*/ 2421273 w 3036494"/>
              <a:gd name="connsiteY8" fmla="*/ 1728192 h 2136314"/>
              <a:gd name="connsiteX9" fmla="*/ 2268252 w 3036494"/>
              <a:gd name="connsiteY9" fmla="*/ 2136314 h 2136314"/>
              <a:gd name="connsiteX10" fmla="*/ 2115231 w 3036494"/>
              <a:gd name="connsiteY10" fmla="*/ 1728192 h 2136314"/>
              <a:gd name="connsiteX11" fmla="*/ 224423 w 3036494"/>
              <a:gd name="connsiteY11" fmla="*/ 1728192 h 2136314"/>
              <a:gd name="connsiteX12" fmla="*/ 224411 w 3036494"/>
              <a:gd name="connsiteY12" fmla="*/ 1728191 h 2136314"/>
              <a:gd name="connsiteX13" fmla="*/ 0 w 3036494"/>
              <a:gd name="connsiteY13" fmla="*/ 1728191 h 2136314"/>
              <a:gd name="connsiteX14" fmla="*/ 0 w 3036494"/>
              <a:gd name="connsiteY14" fmla="*/ 1503769 h 2136314"/>
              <a:gd name="connsiteX15" fmla="*/ 0 w 3036494"/>
              <a:gd name="connsiteY15" fmla="*/ 806395 h 2136314"/>
              <a:gd name="connsiteX16" fmla="*/ 0 w 3036494"/>
              <a:gd name="connsiteY16" fmla="*/ 224423 h 2136314"/>
              <a:gd name="connsiteX17" fmla="*/ 224423 w 3036494"/>
              <a:gd name="connsiteY17" fmla="*/ 0 h 21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6494" h="2136314">
                <a:moveTo>
                  <a:pt x="224423" y="0"/>
                </a:moveTo>
                <a:lnTo>
                  <a:pt x="1830449" y="0"/>
                </a:lnTo>
                <a:lnTo>
                  <a:pt x="2812071" y="0"/>
                </a:lnTo>
                <a:lnTo>
                  <a:pt x="3036493" y="0"/>
                </a:lnTo>
                <a:lnTo>
                  <a:pt x="3036493" y="224417"/>
                </a:lnTo>
                <a:lnTo>
                  <a:pt x="3036494" y="224423"/>
                </a:lnTo>
                <a:lnTo>
                  <a:pt x="3036494" y="1503769"/>
                </a:lnTo>
                <a:cubicBezTo>
                  <a:pt x="3036494" y="1627715"/>
                  <a:pt x="2936017" y="1728192"/>
                  <a:pt x="2812071" y="1728192"/>
                </a:cubicBezTo>
                <a:lnTo>
                  <a:pt x="2421273" y="1728192"/>
                </a:lnTo>
                <a:lnTo>
                  <a:pt x="2268252" y="2136314"/>
                </a:lnTo>
                <a:lnTo>
                  <a:pt x="2115231" y="1728192"/>
                </a:lnTo>
                <a:lnTo>
                  <a:pt x="224423" y="1728192"/>
                </a:lnTo>
                <a:lnTo>
                  <a:pt x="224411" y="1728191"/>
                </a:lnTo>
                <a:lnTo>
                  <a:pt x="0" y="1728191"/>
                </a:lnTo>
                <a:lnTo>
                  <a:pt x="0" y="1503769"/>
                </a:lnTo>
                <a:lnTo>
                  <a:pt x="0" y="806395"/>
                </a:lnTo>
                <a:lnTo>
                  <a:pt x="0" y="224423"/>
                </a:lnTo>
                <a:cubicBezTo>
                  <a:pt x="0" y="100477"/>
                  <a:pt x="100477" y="0"/>
                  <a:pt x="224423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44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       一年之计，莫如树谷；十年之计，莫如树木；终身之计，莫如树人。</a:t>
            </a:r>
            <a:endParaRPr lang="en-US" altLang="zh-CN" sz="160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    ——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管仲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3A15033D-2F52-43C7-810E-98CC2AA24383}"/>
              </a:ext>
            </a:extLst>
          </p:cNvPr>
          <p:cNvSpPr/>
          <p:nvPr/>
        </p:nvSpPr>
        <p:spPr>
          <a:xfrm>
            <a:off x="7192855" y="3573016"/>
            <a:ext cx="3799689" cy="482721"/>
          </a:xfrm>
          <a:custGeom>
            <a:avLst/>
            <a:gdLst>
              <a:gd name="connsiteX0" fmla="*/ 270820 w 3664251"/>
              <a:gd name="connsiteY0" fmla="*/ 0 h 576065"/>
              <a:gd name="connsiteX1" fmla="*/ 2208871 w 3664251"/>
              <a:gd name="connsiteY1" fmla="*/ 0 h 576065"/>
              <a:gd name="connsiteX2" fmla="*/ 3393432 w 3664251"/>
              <a:gd name="connsiteY2" fmla="*/ 0 h 576065"/>
              <a:gd name="connsiteX3" fmla="*/ 3664250 w 3664251"/>
              <a:gd name="connsiteY3" fmla="*/ 0 h 576065"/>
              <a:gd name="connsiteX4" fmla="*/ 3664250 w 3664251"/>
              <a:gd name="connsiteY4" fmla="*/ 270812 h 576065"/>
              <a:gd name="connsiteX5" fmla="*/ 3664251 w 3664251"/>
              <a:gd name="connsiteY5" fmla="*/ 270820 h 576065"/>
              <a:gd name="connsiteX6" fmla="*/ 3664251 w 3664251"/>
              <a:gd name="connsiteY6" fmla="*/ 576065 h 576065"/>
              <a:gd name="connsiteX7" fmla="*/ 0 w 3664251"/>
              <a:gd name="connsiteY7" fmla="*/ 576065 h 576065"/>
              <a:gd name="connsiteX8" fmla="*/ 0 w 3664251"/>
              <a:gd name="connsiteY8" fmla="*/ 270820 h 576065"/>
              <a:gd name="connsiteX9" fmla="*/ 270820 w 3664251"/>
              <a:gd name="connsiteY9" fmla="*/ 0 h 57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4251" h="576065">
                <a:moveTo>
                  <a:pt x="270820" y="0"/>
                </a:moveTo>
                <a:lnTo>
                  <a:pt x="2208871" y="0"/>
                </a:lnTo>
                <a:lnTo>
                  <a:pt x="3393432" y="0"/>
                </a:lnTo>
                <a:lnTo>
                  <a:pt x="3664250" y="0"/>
                </a:lnTo>
                <a:lnTo>
                  <a:pt x="3664250" y="270812"/>
                </a:lnTo>
                <a:lnTo>
                  <a:pt x="3664251" y="270820"/>
                </a:lnTo>
                <a:lnTo>
                  <a:pt x="3664251" y="576065"/>
                </a:lnTo>
                <a:lnTo>
                  <a:pt x="0" y="576065"/>
                </a:lnTo>
                <a:lnTo>
                  <a:pt x="0" y="270820"/>
                </a:lnTo>
                <a:cubicBezTo>
                  <a:pt x="0" y="121250"/>
                  <a:pt x="121250" y="0"/>
                  <a:pt x="2708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latin typeface="+mj-ea"/>
                <a:ea typeface="+mj-ea"/>
              </a:rPr>
              <a:t>关于能力</a:t>
            </a:r>
          </a:p>
        </p:txBody>
      </p:sp>
    </p:spTree>
    <p:extLst>
      <p:ext uri="{BB962C8B-B14F-4D97-AF65-F5344CB8AC3E}">
        <p14:creationId xmlns:p14="http://schemas.microsoft.com/office/powerpoint/2010/main" val="71120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9D286B-79B4-4FB9-B3B1-F231328E1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感谢大家的聆听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B1AAEA-A6D5-4F7F-B1F9-0972950C01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/>
              <a:t>汇报人：</a:t>
            </a:r>
            <a:r>
              <a:rPr lang="en-US" altLang="zh-CN"/>
              <a:t>OfficePLUS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88066C-DA38-47AD-857B-3149F32B4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/>
              <a:t>日期：</a:t>
            </a:r>
            <a:r>
              <a:rPr lang="en-US" altLang="zh-CN"/>
              <a:t>20XX</a:t>
            </a:r>
            <a:r>
              <a:rPr lang="zh-CN" altLang="en-US"/>
              <a:t>年</a:t>
            </a:r>
            <a:r>
              <a:rPr lang="en-US" altLang="zh-CN"/>
              <a:t>XX</a:t>
            </a:r>
            <a:r>
              <a:rPr lang="zh-CN" altLang="en-US"/>
              <a:t>月</a:t>
            </a:r>
            <a:r>
              <a:rPr lang="en-US" altLang="zh-CN"/>
              <a:t>XX</a:t>
            </a:r>
            <a:r>
              <a:rPr lang="zh-CN" altLang="en-US"/>
              <a:t>日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044F8A3-F999-433A-9275-F5F3A146AE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dist"/>
            <a:r>
              <a:rPr lang="en-US" altLang="zh-CN"/>
              <a:t>THANK YOU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59839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8B1065A-CAA8-4487-80FC-9D5911891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标注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98FF54-4892-4D0F-AF76-5F2F140D44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/>
              <a:t>OfficePLUS.cn</a:t>
            </a:r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CFFF26-CE96-4BC0-8421-2789A14A2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/>
              <a:t>中文 微软雅黑</a:t>
            </a:r>
            <a:endParaRPr kumimoji="1" lang="en" altLang="zh-CN"/>
          </a:p>
          <a:p>
            <a:r>
              <a:rPr kumimoji="1" lang="zh-CN" altLang="en-US"/>
              <a:t>英文 </a:t>
            </a:r>
            <a:r>
              <a:rPr kumimoji="1" lang="en" altLang="zh-CN"/>
              <a:t>Arail</a:t>
            </a:r>
          </a:p>
          <a:p>
            <a:endParaRPr kumimoji="1" lang="en-US" altLang="zh-CN"/>
          </a:p>
          <a:p>
            <a:r>
              <a:rPr kumimoji="1" lang="zh-CN" altLang="en-US"/>
              <a:t>标题 </a:t>
            </a:r>
            <a:r>
              <a:rPr kumimoji="1" lang="en-US" altLang="zh-CN"/>
              <a:t>1.0</a:t>
            </a:r>
          </a:p>
          <a:p>
            <a:r>
              <a:rPr kumimoji="1" lang="zh-CN" altLang="en-US"/>
              <a:t>正文 </a:t>
            </a:r>
            <a:r>
              <a:rPr kumimoji="1" lang="en-US" altLang="zh-CN"/>
              <a:t>1.2</a:t>
            </a:r>
          </a:p>
          <a:p>
            <a:r>
              <a:rPr kumimoji="1" lang="zh-CN" altLang="en-US"/>
              <a:t>微软资源中心</a:t>
            </a:r>
            <a:endParaRPr kumimoji="1" lang="en-US" altLang="zh-CN"/>
          </a:p>
          <a:p>
            <a:endParaRPr kumimoji="1" lang="en" altLang="zh-CN"/>
          </a:p>
          <a:p>
            <a:r>
              <a:rPr kumimoji="1" lang="zh-CN" altLang="en-US"/>
              <a:t>本网站所提供的任何信息内容（包括但不限于 </a:t>
            </a:r>
            <a:r>
              <a:rPr kumimoji="1" lang="en" altLang="zh-CN"/>
              <a:t>PPT </a:t>
            </a:r>
            <a:r>
              <a:rPr kumimoji="1" lang="zh-CN" altLang="en-US"/>
              <a:t>模板、</a:t>
            </a:r>
            <a:r>
              <a:rPr kumimoji="1" lang="en" altLang="zh-CN"/>
              <a:t>Word </a:t>
            </a:r>
            <a:r>
              <a:rPr kumimoji="1" lang="zh-CN" altLang="en-US"/>
              <a:t>文档、</a:t>
            </a:r>
            <a:r>
              <a:rPr kumimoji="1" lang="en" altLang="zh-CN"/>
              <a:t>Excel </a:t>
            </a:r>
            <a:r>
              <a:rPr kumimoji="1" lang="zh-CN" altLang="en-US"/>
              <a:t>图表、图片素材等）均受</a:t>
            </a:r>
            <a:r>
              <a:rPr kumimoji="1" lang="en-US" altLang="zh-CN"/>
              <a:t>《</a:t>
            </a:r>
            <a:r>
              <a:rPr kumimoji="1" lang="zh-CN" altLang="en-US"/>
              <a:t>中华人民共和国著作权法</a:t>
            </a:r>
            <a:r>
              <a:rPr kumimoji="1" lang="en-US" altLang="zh-CN"/>
              <a:t>》</a:t>
            </a:r>
            <a:r>
              <a:rPr kumimoji="1" lang="zh-CN" altLang="en-US"/>
              <a:t>、</a:t>
            </a:r>
            <a:r>
              <a:rPr kumimoji="1" lang="en-US" altLang="zh-CN"/>
              <a:t>《</a:t>
            </a:r>
            <a:r>
              <a:rPr kumimoji="1" lang="zh-CN" altLang="en-US"/>
              <a:t>信息网络传播权保护条例</a:t>
            </a:r>
            <a:r>
              <a:rPr kumimoji="1" lang="en-US" altLang="zh-CN"/>
              <a:t>》</a:t>
            </a:r>
            <a:r>
              <a:rPr kumimoji="1" lang="zh-CN" altLang="en-US"/>
              <a:t>及其他适用的法律法规的保护，未经权利人书面明确授权，信息内容的任何部分</a:t>
            </a:r>
            <a:r>
              <a:rPr kumimoji="1" lang="en-US" altLang="zh-CN"/>
              <a:t>(</a:t>
            </a:r>
            <a:r>
              <a:rPr kumimoji="1" lang="zh-CN" altLang="en-US"/>
              <a:t>包括图片或图表</a:t>
            </a:r>
            <a:r>
              <a:rPr kumimoji="1" lang="en-US" altLang="zh-CN"/>
              <a:t>)</a:t>
            </a:r>
            <a:r>
              <a:rPr kumimoji="1" lang="zh-CN" altLang="en-US"/>
              <a:t>不得被全部或部分的复制、传播、销售，否则将承担法律责任。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阿丁</a:t>
            </a:r>
            <a:endParaRPr kumimoji="1" lang="en" altLang="zh-CN"/>
          </a:p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3DF41-FF02-4849-99DC-B1A3F0BCD7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/>
              <a:t>字体使用</a:t>
            </a:r>
            <a:endParaRPr kumimoji="1" lang="en-US" altLang="zh-CN"/>
          </a:p>
          <a:p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行距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素材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声明</a:t>
            </a:r>
            <a:endParaRPr kumimoji="1" lang="en-US" altLang="zh-CN"/>
          </a:p>
          <a:p>
            <a:endParaRPr kumimoji="1" lang="en-US" altLang="zh-CN"/>
          </a:p>
          <a:p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作者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36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43EBE89-32FA-4F31-B1EF-F4D6B21120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38F1FD5C-5B6C-48B7-8C1C-C06293E721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r="16954"/>
          <a:stretch/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2675AC-8E1D-47D8-B865-177F5CF10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547C58-0EFB-4F06-AD82-2CD1EBB6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新教师的优势与挑战</a:t>
            </a:r>
          </a:p>
        </p:txBody>
      </p:sp>
    </p:spTree>
    <p:extLst>
      <p:ext uri="{BB962C8B-B14F-4D97-AF65-F5344CB8AC3E}">
        <p14:creationId xmlns:p14="http://schemas.microsoft.com/office/powerpoint/2010/main" val="62243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8AE7DB0-096D-4238-8852-DFACE7161A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新教师的优势</a:t>
            </a:r>
          </a:p>
        </p:txBody>
      </p:sp>
      <p:sp>
        <p:nvSpPr>
          <p:cNvPr id="69" name="矩形: 圆角 7">
            <a:extLst>
              <a:ext uri="{FF2B5EF4-FFF2-40B4-BE49-F238E27FC236}">
                <a16:creationId xmlns:a16="http://schemas.microsoft.com/office/drawing/2014/main" id="{F81D4203-84CE-4AB1-BECD-47B5E18D653C}"/>
              </a:ext>
            </a:extLst>
          </p:cNvPr>
          <p:cNvSpPr/>
          <p:nvPr/>
        </p:nvSpPr>
        <p:spPr>
          <a:xfrm flipH="1">
            <a:off x="1055439" y="1639886"/>
            <a:ext cx="2880000" cy="3636750"/>
          </a:xfrm>
          <a:custGeom>
            <a:avLst/>
            <a:gdLst>
              <a:gd name="connsiteX0" fmla="*/ 0 w 4608512"/>
              <a:gd name="connsiteY0" fmla="*/ 347205 h 4608512"/>
              <a:gd name="connsiteX1" fmla="*/ 347205 w 4608512"/>
              <a:gd name="connsiteY1" fmla="*/ 0 h 4608512"/>
              <a:gd name="connsiteX2" fmla="*/ 4261307 w 4608512"/>
              <a:gd name="connsiteY2" fmla="*/ 0 h 4608512"/>
              <a:gd name="connsiteX3" fmla="*/ 4608512 w 4608512"/>
              <a:gd name="connsiteY3" fmla="*/ 347205 h 4608512"/>
              <a:gd name="connsiteX4" fmla="*/ 4608512 w 4608512"/>
              <a:gd name="connsiteY4" fmla="*/ 4261307 h 4608512"/>
              <a:gd name="connsiteX5" fmla="*/ 4261307 w 4608512"/>
              <a:gd name="connsiteY5" fmla="*/ 4608512 h 4608512"/>
              <a:gd name="connsiteX6" fmla="*/ 347205 w 4608512"/>
              <a:gd name="connsiteY6" fmla="*/ 4608512 h 4608512"/>
              <a:gd name="connsiteX7" fmla="*/ 0 w 4608512"/>
              <a:gd name="connsiteY7" fmla="*/ 4261307 h 4608512"/>
              <a:gd name="connsiteX8" fmla="*/ 0 w 4608512"/>
              <a:gd name="connsiteY8" fmla="*/ 347205 h 4608512"/>
              <a:gd name="connsiteX0" fmla="*/ 0 w 4608512"/>
              <a:gd name="connsiteY0" fmla="*/ 347205 h 4608512"/>
              <a:gd name="connsiteX1" fmla="*/ 347205 w 4608512"/>
              <a:gd name="connsiteY1" fmla="*/ 0 h 4608512"/>
              <a:gd name="connsiteX2" fmla="*/ 4261307 w 4608512"/>
              <a:gd name="connsiteY2" fmla="*/ 0 h 4608512"/>
              <a:gd name="connsiteX3" fmla="*/ 4608512 w 4608512"/>
              <a:gd name="connsiteY3" fmla="*/ 347205 h 4608512"/>
              <a:gd name="connsiteX4" fmla="*/ 4608512 w 4608512"/>
              <a:gd name="connsiteY4" fmla="*/ 4261307 h 4608512"/>
              <a:gd name="connsiteX5" fmla="*/ 4261307 w 4608512"/>
              <a:gd name="connsiteY5" fmla="*/ 4608512 h 4608512"/>
              <a:gd name="connsiteX6" fmla="*/ 0 w 4608512"/>
              <a:gd name="connsiteY6" fmla="*/ 4261307 h 4608512"/>
              <a:gd name="connsiteX7" fmla="*/ 0 w 4608512"/>
              <a:gd name="connsiteY7" fmla="*/ 347205 h 4608512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261307 w 4608512"/>
              <a:gd name="connsiteY2" fmla="*/ 0 h 4624164"/>
              <a:gd name="connsiteX3" fmla="*/ 4608512 w 4608512"/>
              <a:gd name="connsiteY3" fmla="*/ 347205 h 4624164"/>
              <a:gd name="connsiteX4" fmla="*/ 4608512 w 4608512"/>
              <a:gd name="connsiteY4" fmla="*/ 4261307 h 4624164"/>
              <a:gd name="connsiteX5" fmla="*/ 4261307 w 4608512"/>
              <a:gd name="connsiteY5" fmla="*/ 4608512 h 4624164"/>
              <a:gd name="connsiteX6" fmla="*/ 0 w 4608512"/>
              <a:gd name="connsiteY6" fmla="*/ 4624164 h 4624164"/>
              <a:gd name="connsiteX7" fmla="*/ 0 w 4608512"/>
              <a:gd name="connsiteY7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347205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11313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615"/>
              <a:gd name="connsiteX1" fmla="*/ 347205 w 4608512"/>
              <a:gd name="connsiteY1" fmla="*/ 0 h 4624615"/>
              <a:gd name="connsiteX2" fmla="*/ 4608512 w 4608512"/>
              <a:gd name="connsiteY2" fmla="*/ 13376 h 4624615"/>
              <a:gd name="connsiteX3" fmla="*/ 4608512 w 4608512"/>
              <a:gd name="connsiteY3" fmla="*/ 4261307 h 4624615"/>
              <a:gd name="connsiteX4" fmla="*/ 4134304 w 4608512"/>
              <a:gd name="connsiteY4" fmla="*/ 4624615 h 4624615"/>
              <a:gd name="connsiteX5" fmla="*/ 0 w 4608512"/>
              <a:gd name="connsiteY5" fmla="*/ 4624164 h 4624615"/>
              <a:gd name="connsiteX6" fmla="*/ 0 w 4608512"/>
              <a:gd name="connsiteY6" fmla="*/ 347205 h 4624615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8512" h="4611239">
                <a:moveTo>
                  <a:pt x="0" y="333829"/>
                </a:moveTo>
                <a:cubicBezTo>
                  <a:pt x="0" y="142073"/>
                  <a:pt x="218951" y="5948"/>
                  <a:pt x="410707" y="5948"/>
                </a:cubicBezTo>
                <a:lnTo>
                  <a:pt x="4608512" y="0"/>
                </a:lnTo>
                <a:lnTo>
                  <a:pt x="4608512" y="4247931"/>
                </a:lnTo>
                <a:cubicBezTo>
                  <a:pt x="4608512" y="4516982"/>
                  <a:pt x="4440362" y="4611239"/>
                  <a:pt x="4134304" y="4611239"/>
                </a:cubicBezTo>
                <a:lnTo>
                  <a:pt x="0" y="4610788"/>
                </a:lnTo>
                <a:lnTo>
                  <a:pt x="0" y="333829"/>
                </a:ln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年轻有活力，精力充沛，对新工作具有更大的热情，且更容易接近学生，有利于与学生建立良好的沟通关系。</a:t>
            </a:r>
          </a:p>
          <a:p>
            <a:pPr algn="ctr">
              <a:lnSpc>
                <a:spcPct val="120000"/>
              </a:lnSpc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DABD657-4102-4C46-B19C-2A0EB01C468E}"/>
              </a:ext>
            </a:extLst>
          </p:cNvPr>
          <p:cNvGrpSpPr/>
          <p:nvPr/>
        </p:nvGrpSpPr>
        <p:grpSpPr>
          <a:xfrm>
            <a:off x="2071672" y="1833798"/>
            <a:ext cx="847534" cy="697229"/>
            <a:chOff x="1877762" y="2099137"/>
            <a:chExt cx="847534" cy="697229"/>
          </a:xfrm>
        </p:grpSpPr>
        <p:sp>
          <p:nvSpPr>
            <p:cNvPr id="18" name="图形 24" descr="跳舞 纯色填充">
              <a:extLst>
                <a:ext uri="{FF2B5EF4-FFF2-40B4-BE49-F238E27FC236}">
                  <a16:creationId xmlns:a16="http://schemas.microsoft.com/office/drawing/2014/main" id="{69440782-081D-4FD7-9173-63C455D4AFBE}"/>
                </a:ext>
              </a:extLst>
            </p:cNvPr>
            <p:cNvSpPr/>
            <p:nvPr/>
          </p:nvSpPr>
          <p:spPr>
            <a:xfrm>
              <a:off x="2097599" y="2194387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图形 24" descr="跳舞 纯色填充">
              <a:extLst>
                <a:ext uri="{FF2B5EF4-FFF2-40B4-BE49-F238E27FC236}">
                  <a16:creationId xmlns:a16="http://schemas.microsoft.com/office/drawing/2014/main" id="{5ADEF22A-E4E8-4E58-B322-3C62E3321155}"/>
                </a:ext>
              </a:extLst>
            </p:cNvPr>
            <p:cNvSpPr/>
            <p:nvPr/>
          </p:nvSpPr>
          <p:spPr>
            <a:xfrm>
              <a:off x="2392874" y="2099137"/>
              <a:ext cx="114299" cy="114300"/>
            </a:xfrm>
            <a:custGeom>
              <a:avLst/>
              <a:gdLst>
                <a:gd name="connsiteX0" fmla="*/ 114300 w 114299"/>
                <a:gd name="connsiteY0" fmla="*/ 57150 h 114300"/>
                <a:gd name="connsiteX1" fmla="*/ 57150 w 114299"/>
                <a:gd name="connsiteY1" fmla="*/ 114300 h 114300"/>
                <a:gd name="connsiteX2" fmla="*/ 0 w 114299"/>
                <a:gd name="connsiteY2" fmla="*/ 57150 h 114300"/>
                <a:gd name="connsiteX3" fmla="*/ 57150 w 114299"/>
                <a:gd name="connsiteY3" fmla="*/ 0 h 114300"/>
                <a:gd name="connsiteX4" fmla="*/ 114300 w 114299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299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图形 24" descr="跳舞 纯色填充">
              <a:extLst>
                <a:ext uri="{FF2B5EF4-FFF2-40B4-BE49-F238E27FC236}">
                  <a16:creationId xmlns:a16="http://schemas.microsoft.com/office/drawing/2014/main" id="{49E333F4-464C-4154-8073-7B35C045F292}"/>
                </a:ext>
              </a:extLst>
            </p:cNvPr>
            <p:cNvSpPr/>
            <p:nvPr/>
          </p:nvSpPr>
          <p:spPr>
            <a:xfrm>
              <a:off x="2267144" y="2204864"/>
              <a:ext cx="458152" cy="479107"/>
            </a:xfrm>
            <a:custGeom>
              <a:avLst/>
              <a:gdLst>
                <a:gd name="connsiteX0" fmla="*/ 449580 w 458152"/>
                <a:gd name="connsiteY0" fmla="*/ 8572 h 479107"/>
                <a:gd name="connsiteX1" fmla="*/ 409575 w 458152"/>
                <a:gd name="connsiteY1" fmla="*/ 8572 h 479107"/>
                <a:gd name="connsiteX2" fmla="*/ 369570 w 458152"/>
                <a:gd name="connsiteY2" fmla="*/ 48578 h 479107"/>
                <a:gd name="connsiteX3" fmla="*/ 312420 w 458152"/>
                <a:gd name="connsiteY3" fmla="*/ 6668 h 479107"/>
                <a:gd name="connsiteX4" fmla="*/ 287655 w 458152"/>
                <a:gd name="connsiteY4" fmla="*/ 2857 h 479107"/>
                <a:gd name="connsiteX5" fmla="*/ 154305 w 458152"/>
                <a:gd name="connsiteY5" fmla="*/ 40957 h 479107"/>
                <a:gd name="connsiteX6" fmla="*/ 142875 w 458152"/>
                <a:gd name="connsiteY6" fmla="*/ 48578 h 479107"/>
                <a:gd name="connsiteX7" fmla="*/ 93345 w 458152"/>
                <a:gd name="connsiteY7" fmla="*/ 98107 h 479107"/>
                <a:gd name="connsiteX8" fmla="*/ 28575 w 458152"/>
                <a:gd name="connsiteY8" fmla="*/ 98107 h 479107"/>
                <a:gd name="connsiteX9" fmla="*/ 0 w 458152"/>
                <a:gd name="connsiteY9" fmla="*/ 126682 h 479107"/>
                <a:gd name="connsiteX10" fmla="*/ 28575 w 458152"/>
                <a:gd name="connsiteY10" fmla="*/ 155257 h 479107"/>
                <a:gd name="connsiteX11" fmla="*/ 104775 w 458152"/>
                <a:gd name="connsiteY11" fmla="*/ 155257 h 479107"/>
                <a:gd name="connsiteX12" fmla="*/ 125730 w 458152"/>
                <a:gd name="connsiteY12" fmla="*/ 147638 h 479107"/>
                <a:gd name="connsiteX13" fmla="*/ 177165 w 458152"/>
                <a:gd name="connsiteY13" fmla="*/ 96202 h 479107"/>
                <a:gd name="connsiteX14" fmla="*/ 217170 w 458152"/>
                <a:gd name="connsiteY14" fmla="*/ 214313 h 479107"/>
                <a:gd name="connsiteX15" fmla="*/ 127635 w 458152"/>
                <a:gd name="connsiteY15" fmla="*/ 273368 h 479107"/>
                <a:gd name="connsiteX16" fmla="*/ 114300 w 458152"/>
                <a:gd name="connsiteY16" fmla="*/ 301943 h 479107"/>
                <a:gd name="connsiteX17" fmla="*/ 133350 w 458152"/>
                <a:gd name="connsiteY17" fmla="*/ 435292 h 479107"/>
                <a:gd name="connsiteX18" fmla="*/ 161925 w 458152"/>
                <a:gd name="connsiteY18" fmla="*/ 460058 h 479107"/>
                <a:gd name="connsiteX19" fmla="*/ 165735 w 458152"/>
                <a:gd name="connsiteY19" fmla="*/ 460058 h 479107"/>
                <a:gd name="connsiteX20" fmla="*/ 190500 w 458152"/>
                <a:gd name="connsiteY20" fmla="*/ 427673 h 479107"/>
                <a:gd name="connsiteX21" fmla="*/ 173355 w 458152"/>
                <a:gd name="connsiteY21" fmla="*/ 311468 h 479107"/>
                <a:gd name="connsiteX22" fmla="*/ 251460 w 458152"/>
                <a:gd name="connsiteY22" fmla="*/ 260032 h 479107"/>
                <a:gd name="connsiteX23" fmla="*/ 230505 w 458152"/>
                <a:gd name="connsiteY23" fmla="*/ 305752 h 479107"/>
                <a:gd name="connsiteX24" fmla="*/ 228600 w 458152"/>
                <a:gd name="connsiteY24" fmla="*/ 320993 h 479107"/>
                <a:gd name="connsiteX25" fmla="*/ 247650 w 458152"/>
                <a:gd name="connsiteY25" fmla="*/ 454342 h 479107"/>
                <a:gd name="connsiteX26" fmla="*/ 276225 w 458152"/>
                <a:gd name="connsiteY26" fmla="*/ 479108 h 479107"/>
                <a:gd name="connsiteX27" fmla="*/ 280035 w 458152"/>
                <a:gd name="connsiteY27" fmla="*/ 479108 h 479107"/>
                <a:gd name="connsiteX28" fmla="*/ 304800 w 458152"/>
                <a:gd name="connsiteY28" fmla="*/ 446723 h 479107"/>
                <a:gd name="connsiteX29" fmla="*/ 287655 w 458152"/>
                <a:gd name="connsiteY29" fmla="*/ 319088 h 479107"/>
                <a:gd name="connsiteX30" fmla="*/ 331470 w 458152"/>
                <a:gd name="connsiteY30" fmla="*/ 220027 h 479107"/>
                <a:gd name="connsiteX31" fmla="*/ 335280 w 458152"/>
                <a:gd name="connsiteY31" fmla="*/ 200977 h 479107"/>
                <a:gd name="connsiteX32" fmla="*/ 331470 w 458152"/>
                <a:gd name="connsiteY32" fmla="*/ 181927 h 479107"/>
                <a:gd name="connsiteX33" fmla="*/ 300990 w 458152"/>
                <a:gd name="connsiteY33" fmla="*/ 67628 h 479107"/>
                <a:gd name="connsiteX34" fmla="*/ 354330 w 458152"/>
                <a:gd name="connsiteY34" fmla="*/ 107632 h 479107"/>
                <a:gd name="connsiteX35" fmla="*/ 392430 w 458152"/>
                <a:gd name="connsiteY35" fmla="*/ 105727 h 479107"/>
                <a:gd name="connsiteX36" fmla="*/ 449580 w 458152"/>
                <a:gd name="connsiteY36" fmla="*/ 48578 h 479107"/>
                <a:gd name="connsiteX37" fmla="*/ 449580 w 458152"/>
                <a:gd name="connsiteY37" fmla="*/ 8572 h 47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58152" h="479107">
                  <a:moveTo>
                    <a:pt x="449580" y="8572"/>
                  </a:moveTo>
                  <a:cubicBezTo>
                    <a:pt x="438150" y="-2857"/>
                    <a:pt x="421005" y="-2857"/>
                    <a:pt x="409575" y="8572"/>
                  </a:cubicBezTo>
                  <a:lnTo>
                    <a:pt x="369570" y="48578"/>
                  </a:lnTo>
                  <a:lnTo>
                    <a:pt x="312420" y="6668"/>
                  </a:lnTo>
                  <a:cubicBezTo>
                    <a:pt x="304800" y="952"/>
                    <a:pt x="295275" y="-953"/>
                    <a:pt x="287655" y="2857"/>
                  </a:cubicBezTo>
                  <a:lnTo>
                    <a:pt x="154305" y="40957"/>
                  </a:lnTo>
                  <a:cubicBezTo>
                    <a:pt x="150495" y="42862"/>
                    <a:pt x="144780" y="44768"/>
                    <a:pt x="142875" y="48578"/>
                  </a:cubicBezTo>
                  <a:lnTo>
                    <a:pt x="93345" y="98107"/>
                  </a:lnTo>
                  <a:lnTo>
                    <a:pt x="28575" y="98107"/>
                  </a:lnTo>
                  <a:cubicBezTo>
                    <a:pt x="13335" y="98107"/>
                    <a:pt x="0" y="111443"/>
                    <a:pt x="0" y="126682"/>
                  </a:cubicBezTo>
                  <a:cubicBezTo>
                    <a:pt x="0" y="141923"/>
                    <a:pt x="13335" y="155257"/>
                    <a:pt x="28575" y="155257"/>
                  </a:cubicBezTo>
                  <a:lnTo>
                    <a:pt x="104775" y="155257"/>
                  </a:lnTo>
                  <a:cubicBezTo>
                    <a:pt x="112395" y="155257"/>
                    <a:pt x="120015" y="151448"/>
                    <a:pt x="125730" y="147638"/>
                  </a:cubicBezTo>
                  <a:lnTo>
                    <a:pt x="177165" y="96202"/>
                  </a:lnTo>
                  <a:lnTo>
                    <a:pt x="217170" y="214313"/>
                  </a:lnTo>
                  <a:lnTo>
                    <a:pt x="127635" y="273368"/>
                  </a:lnTo>
                  <a:cubicBezTo>
                    <a:pt x="118110" y="279083"/>
                    <a:pt x="114300" y="290513"/>
                    <a:pt x="114300" y="301943"/>
                  </a:cubicBezTo>
                  <a:lnTo>
                    <a:pt x="133350" y="435292"/>
                  </a:lnTo>
                  <a:cubicBezTo>
                    <a:pt x="135255" y="448627"/>
                    <a:pt x="146685" y="460058"/>
                    <a:pt x="161925" y="460058"/>
                  </a:cubicBezTo>
                  <a:cubicBezTo>
                    <a:pt x="163830" y="460058"/>
                    <a:pt x="163830" y="460058"/>
                    <a:pt x="165735" y="460058"/>
                  </a:cubicBezTo>
                  <a:cubicBezTo>
                    <a:pt x="180975" y="458152"/>
                    <a:pt x="192405" y="442913"/>
                    <a:pt x="190500" y="427673"/>
                  </a:cubicBezTo>
                  <a:lnTo>
                    <a:pt x="173355" y="311468"/>
                  </a:lnTo>
                  <a:lnTo>
                    <a:pt x="251460" y="260032"/>
                  </a:lnTo>
                  <a:lnTo>
                    <a:pt x="230505" y="305752"/>
                  </a:lnTo>
                  <a:cubicBezTo>
                    <a:pt x="228600" y="311468"/>
                    <a:pt x="226695" y="315277"/>
                    <a:pt x="228600" y="320993"/>
                  </a:cubicBezTo>
                  <a:lnTo>
                    <a:pt x="247650" y="454342"/>
                  </a:lnTo>
                  <a:cubicBezTo>
                    <a:pt x="249555" y="467677"/>
                    <a:pt x="260985" y="479108"/>
                    <a:pt x="276225" y="479108"/>
                  </a:cubicBezTo>
                  <a:cubicBezTo>
                    <a:pt x="278130" y="479108"/>
                    <a:pt x="278130" y="479108"/>
                    <a:pt x="280035" y="479108"/>
                  </a:cubicBezTo>
                  <a:cubicBezTo>
                    <a:pt x="295275" y="477202"/>
                    <a:pt x="306705" y="461963"/>
                    <a:pt x="304800" y="446723"/>
                  </a:cubicBezTo>
                  <a:lnTo>
                    <a:pt x="287655" y="319088"/>
                  </a:lnTo>
                  <a:lnTo>
                    <a:pt x="331470" y="220027"/>
                  </a:lnTo>
                  <a:cubicBezTo>
                    <a:pt x="331470" y="220027"/>
                    <a:pt x="335280" y="206693"/>
                    <a:pt x="335280" y="200977"/>
                  </a:cubicBezTo>
                  <a:cubicBezTo>
                    <a:pt x="335280" y="193357"/>
                    <a:pt x="331470" y="181927"/>
                    <a:pt x="331470" y="181927"/>
                  </a:cubicBezTo>
                  <a:lnTo>
                    <a:pt x="300990" y="67628"/>
                  </a:lnTo>
                  <a:lnTo>
                    <a:pt x="354330" y="107632"/>
                  </a:lnTo>
                  <a:cubicBezTo>
                    <a:pt x="365760" y="115252"/>
                    <a:pt x="381000" y="115252"/>
                    <a:pt x="392430" y="105727"/>
                  </a:cubicBezTo>
                  <a:lnTo>
                    <a:pt x="449580" y="48578"/>
                  </a:lnTo>
                  <a:cubicBezTo>
                    <a:pt x="461010" y="37147"/>
                    <a:pt x="461010" y="20003"/>
                    <a:pt x="449580" y="8572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图形 24" descr="跳舞 纯色填充">
              <a:extLst>
                <a:ext uri="{FF2B5EF4-FFF2-40B4-BE49-F238E27FC236}">
                  <a16:creationId xmlns:a16="http://schemas.microsoft.com/office/drawing/2014/main" id="{1B39E9E5-6584-4C76-B987-065AA68C75E1}"/>
                </a:ext>
              </a:extLst>
            </p:cNvPr>
            <p:cNvSpPr/>
            <p:nvPr/>
          </p:nvSpPr>
          <p:spPr>
            <a:xfrm>
              <a:off x="1877762" y="2300379"/>
              <a:ext cx="457512" cy="495987"/>
            </a:xfrm>
            <a:custGeom>
              <a:avLst/>
              <a:gdLst>
                <a:gd name="connsiteX0" fmla="*/ 454152 w 457512"/>
                <a:gd name="connsiteY0" fmla="*/ 111177 h 495987"/>
                <a:gd name="connsiteX1" fmla="*/ 416052 w 457512"/>
                <a:gd name="connsiteY1" fmla="*/ 97842 h 495987"/>
                <a:gd name="connsiteX2" fmla="*/ 362712 w 457512"/>
                <a:gd name="connsiteY2" fmla="*/ 124512 h 495987"/>
                <a:gd name="connsiteX3" fmla="*/ 318897 w 457512"/>
                <a:gd name="connsiteY3" fmla="*/ 52122 h 495987"/>
                <a:gd name="connsiteX4" fmla="*/ 301752 w 457512"/>
                <a:gd name="connsiteY4" fmla="*/ 38787 h 495987"/>
                <a:gd name="connsiteX5" fmla="*/ 168402 w 457512"/>
                <a:gd name="connsiteY5" fmla="*/ 687 h 495987"/>
                <a:gd name="connsiteX6" fmla="*/ 139827 w 457512"/>
                <a:gd name="connsiteY6" fmla="*/ 8307 h 495987"/>
                <a:gd name="connsiteX7" fmla="*/ 86487 w 457512"/>
                <a:gd name="connsiteY7" fmla="*/ 61647 h 495987"/>
                <a:gd name="connsiteX8" fmla="*/ 48387 w 457512"/>
                <a:gd name="connsiteY8" fmla="*/ 12117 h 495987"/>
                <a:gd name="connsiteX9" fmla="*/ 10287 w 457512"/>
                <a:gd name="connsiteY9" fmla="*/ 4497 h 495987"/>
                <a:gd name="connsiteX10" fmla="*/ 4572 w 457512"/>
                <a:gd name="connsiteY10" fmla="*/ 44502 h 495987"/>
                <a:gd name="connsiteX11" fmla="*/ 61722 w 457512"/>
                <a:gd name="connsiteY11" fmla="*/ 120702 h 495987"/>
                <a:gd name="connsiteX12" fmla="*/ 82677 w 457512"/>
                <a:gd name="connsiteY12" fmla="*/ 132132 h 495987"/>
                <a:gd name="connsiteX13" fmla="*/ 105537 w 457512"/>
                <a:gd name="connsiteY13" fmla="*/ 124512 h 495987"/>
                <a:gd name="connsiteX14" fmla="*/ 160782 w 457512"/>
                <a:gd name="connsiteY14" fmla="*/ 69267 h 495987"/>
                <a:gd name="connsiteX15" fmla="*/ 126492 w 457512"/>
                <a:gd name="connsiteY15" fmla="*/ 198807 h 495987"/>
                <a:gd name="connsiteX16" fmla="*/ 122682 w 457512"/>
                <a:gd name="connsiteY16" fmla="*/ 217857 h 495987"/>
                <a:gd name="connsiteX17" fmla="*/ 134112 w 457512"/>
                <a:gd name="connsiteY17" fmla="*/ 250242 h 495987"/>
                <a:gd name="connsiteX18" fmla="*/ 187452 w 457512"/>
                <a:gd name="connsiteY18" fmla="*/ 335967 h 495987"/>
                <a:gd name="connsiteX19" fmla="*/ 153162 w 457512"/>
                <a:gd name="connsiteY19" fmla="*/ 457887 h 495987"/>
                <a:gd name="connsiteX20" fmla="*/ 172212 w 457512"/>
                <a:gd name="connsiteY20" fmla="*/ 494082 h 495987"/>
                <a:gd name="connsiteX21" fmla="*/ 179832 w 457512"/>
                <a:gd name="connsiteY21" fmla="*/ 495987 h 495987"/>
                <a:gd name="connsiteX22" fmla="*/ 206502 w 457512"/>
                <a:gd name="connsiteY22" fmla="*/ 475032 h 495987"/>
                <a:gd name="connsiteX23" fmla="*/ 244602 w 457512"/>
                <a:gd name="connsiteY23" fmla="*/ 341682 h 495987"/>
                <a:gd name="connsiteX24" fmla="*/ 240792 w 457512"/>
                <a:gd name="connsiteY24" fmla="*/ 318822 h 495987"/>
                <a:gd name="connsiteX25" fmla="*/ 208407 w 457512"/>
                <a:gd name="connsiteY25" fmla="*/ 267387 h 495987"/>
                <a:gd name="connsiteX26" fmla="*/ 284607 w 457512"/>
                <a:gd name="connsiteY26" fmla="*/ 313107 h 495987"/>
                <a:gd name="connsiteX27" fmla="*/ 284607 w 457512"/>
                <a:gd name="connsiteY27" fmla="*/ 450267 h 495987"/>
                <a:gd name="connsiteX28" fmla="*/ 313182 w 457512"/>
                <a:gd name="connsiteY28" fmla="*/ 478842 h 495987"/>
                <a:gd name="connsiteX29" fmla="*/ 341757 w 457512"/>
                <a:gd name="connsiteY29" fmla="*/ 450267 h 495987"/>
                <a:gd name="connsiteX30" fmla="*/ 341757 w 457512"/>
                <a:gd name="connsiteY30" fmla="*/ 297867 h 495987"/>
                <a:gd name="connsiteX31" fmla="*/ 328422 w 457512"/>
                <a:gd name="connsiteY31" fmla="*/ 273102 h 495987"/>
                <a:gd name="connsiteX32" fmla="*/ 246507 w 457512"/>
                <a:gd name="connsiteY32" fmla="*/ 223572 h 495987"/>
                <a:gd name="connsiteX33" fmla="*/ 282702 w 457512"/>
                <a:gd name="connsiteY33" fmla="*/ 105462 h 495987"/>
                <a:gd name="connsiteX34" fmla="*/ 326517 w 457512"/>
                <a:gd name="connsiteY34" fmla="*/ 177852 h 495987"/>
                <a:gd name="connsiteX35" fmla="*/ 351282 w 457512"/>
                <a:gd name="connsiteY35" fmla="*/ 191187 h 495987"/>
                <a:gd name="connsiteX36" fmla="*/ 364617 w 457512"/>
                <a:gd name="connsiteY36" fmla="*/ 187377 h 495987"/>
                <a:gd name="connsiteX37" fmla="*/ 440817 w 457512"/>
                <a:gd name="connsiteY37" fmla="*/ 149277 h 495987"/>
                <a:gd name="connsiteX38" fmla="*/ 454152 w 457512"/>
                <a:gd name="connsiteY38" fmla="*/ 111177 h 4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7512" h="495987">
                  <a:moveTo>
                    <a:pt x="454152" y="111177"/>
                  </a:moveTo>
                  <a:cubicBezTo>
                    <a:pt x="446532" y="97842"/>
                    <a:pt x="429387" y="92127"/>
                    <a:pt x="416052" y="97842"/>
                  </a:cubicBezTo>
                  <a:lnTo>
                    <a:pt x="362712" y="124512"/>
                  </a:lnTo>
                  <a:lnTo>
                    <a:pt x="318897" y="52122"/>
                  </a:lnTo>
                  <a:cubicBezTo>
                    <a:pt x="315087" y="46407"/>
                    <a:pt x="309372" y="40692"/>
                    <a:pt x="301752" y="38787"/>
                  </a:cubicBezTo>
                  <a:lnTo>
                    <a:pt x="168402" y="687"/>
                  </a:lnTo>
                  <a:cubicBezTo>
                    <a:pt x="158877" y="-1218"/>
                    <a:pt x="147447" y="687"/>
                    <a:pt x="139827" y="8307"/>
                  </a:cubicBezTo>
                  <a:lnTo>
                    <a:pt x="86487" y="61647"/>
                  </a:lnTo>
                  <a:lnTo>
                    <a:pt x="48387" y="12117"/>
                  </a:lnTo>
                  <a:cubicBezTo>
                    <a:pt x="42672" y="-1218"/>
                    <a:pt x="23622" y="-3123"/>
                    <a:pt x="10287" y="4497"/>
                  </a:cubicBezTo>
                  <a:cubicBezTo>
                    <a:pt x="-1143" y="14022"/>
                    <a:pt x="-3048" y="33072"/>
                    <a:pt x="4572" y="44502"/>
                  </a:cubicBezTo>
                  <a:lnTo>
                    <a:pt x="61722" y="120702"/>
                  </a:lnTo>
                  <a:cubicBezTo>
                    <a:pt x="67437" y="126417"/>
                    <a:pt x="75057" y="132132"/>
                    <a:pt x="82677" y="132132"/>
                  </a:cubicBezTo>
                  <a:cubicBezTo>
                    <a:pt x="90297" y="132132"/>
                    <a:pt x="99822" y="130227"/>
                    <a:pt x="105537" y="124512"/>
                  </a:cubicBezTo>
                  <a:lnTo>
                    <a:pt x="160782" y="69267"/>
                  </a:lnTo>
                  <a:lnTo>
                    <a:pt x="126492" y="198807"/>
                  </a:lnTo>
                  <a:cubicBezTo>
                    <a:pt x="124587" y="204522"/>
                    <a:pt x="122682" y="212142"/>
                    <a:pt x="122682" y="217857"/>
                  </a:cubicBezTo>
                  <a:cubicBezTo>
                    <a:pt x="122682" y="229287"/>
                    <a:pt x="126492" y="240717"/>
                    <a:pt x="134112" y="250242"/>
                  </a:cubicBezTo>
                  <a:lnTo>
                    <a:pt x="187452" y="335967"/>
                  </a:lnTo>
                  <a:lnTo>
                    <a:pt x="153162" y="457887"/>
                  </a:lnTo>
                  <a:cubicBezTo>
                    <a:pt x="149352" y="473127"/>
                    <a:pt x="156972" y="488367"/>
                    <a:pt x="172212" y="494082"/>
                  </a:cubicBezTo>
                  <a:cubicBezTo>
                    <a:pt x="174117" y="494082"/>
                    <a:pt x="177927" y="495987"/>
                    <a:pt x="179832" y="495987"/>
                  </a:cubicBezTo>
                  <a:cubicBezTo>
                    <a:pt x="193167" y="495987"/>
                    <a:pt x="204597" y="488367"/>
                    <a:pt x="206502" y="475032"/>
                  </a:cubicBezTo>
                  <a:lnTo>
                    <a:pt x="244602" y="341682"/>
                  </a:lnTo>
                  <a:cubicBezTo>
                    <a:pt x="246507" y="334062"/>
                    <a:pt x="246507" y="324537"/>
                    <a:pt x="240792" y="318822"/>
                  </a:cubicBezTo>
                  <a:lnTo>
                    <a:pt x="208407" y="267387"/>
                  </a:lnTo>
                  <a:lnTo>
                    <a:pt x="284607" y="313107"/>
                  </a:lnTo>
                  <a:lnTo>
                    <a:pt x="284607" y="450267"/>
                  </a:lnTo>
                  <a:cubicBezTo>
                    <a:pt x="284607" y="465507"/>
                    <a:pt x="297942" y="478842"/>
                    <a:pt x="313182" y="478842"/>
                  </a:cubicBezTo>
                  <a:cubicBezTo>
                    <a:pt x="328422" y="478842"/>
                    <a:pt x="341757" y="465507"/>
                    <a:pt x="341757" y="450267"/>
                  </a:cubicBezTo>
                  <a:lnTo>
                    <a:pt x="341757" y="297867"/>
                  </a:lnTo>
                  <a:cubicBezTo>
                    <a:pt x="341757" y="288342"/>
                    <a:pt x="336042" y="278817"/>
                    <a:pt x="328422" y="273102"/>
                  </a:cubicBezTo>
                  <a:lnTo>
                    <a:pt x="246507" y="223572"/>
                  </a:lnTo>
                  <a:lnTo>
                    <a:pt x="282702" y="105462"/>
                  </a:lnTo>
                  <a:lnTo>
                    <a:pt x="326517" y="177852"/>
                  </a:lnTo>
                  <a:cubicBezTo>
                    <a:pt x="332232" y="187377"/>
                    <a:pt x="341757" y="191187"/>
                    <a:pt x="351282" y="191187"/>
                  </a:cubicBezTo>
                  <a:cubicBezTo>
                    <a:pt x="355092" y="191187"/>
                    <a:pt x="360807" y="189282"/>
                    <a:pt x="364617" y="187377"/>
                  </a:cubicBezTo>
                  <a:lnTo>
                    <a:pt x="440817" y="149277"/>
                  </a:lnTo>
                  <a:cubicBezTo>
                    <a:pt x="456057" y="141657"/>
                    <a:pt x="461772" y="124512"/>
                    <a:pt x="454152" y="11117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C412411A-F9EA-4BAA-B398-E4EDAFF52394}"/>
              </a:ext>
            </a:extLst>
          </p:cNvPr>
          <p:cNvSpPr txBox="1"/>
          <p:nvPr/>
        </p:nvSpPr>
        <p:spPr>
          <a:xfrm>
            <a:off x="1055440" y="2705764"/>
            <a:ext cx="2879999" cy="480132"/>
          </a:xfrm>
          <a:prstGeom prst="rect">
            <a:avLst/>
          </a:prstGeom>
          <a:gradFill>
            <a:gsLst>
              <a:gs pos="48000">
                <a:schemeClr val="accent1">
                  <a:alpha val="81000"/>
                </a:schemeClr>
              </a:gs>
              <a:gs pos="0">
                <a:schemeClr val="accent1"/>
              </a:gs>
              <a:gs pos="9900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latin typeface="+mj-ea"/>
                <a:ea typeface="+mj-ea"/>
              </a:rPr>
              <a:t>年轻活力</a:t>
            </a:r>
          </a:p>
        </p:txBody>
      </p:sp>
      <p:sp>
        <p:nvSpPr>
          <p:cNvPr id="104" name="矩形: 圆角 7">
            <a:extLst>
              <a:ext uri="{FF2B5EF4-FFF2-40B4-BE49-F238E27FC236}">
                <a16:creationId xmlns:a16="http://schemas.microsoft.com/office/drawing/2014/main" id="{A279B234-81C1-401D-A5C0-494202C38DAE}"/>
              </a:ext>
            </a:extLst>
          </p:cNvPr>
          <p:cNvSpPr/>
          <p:nvPr/>
        </p:nvSpPr>
        <p:spPr>
          <a:xfrm>
            <a:off x="4713473" y="1639886"/>
            <a:ext cx="2880000" cy="3636750"/>
          </a:xfrm>
          <a:custGeom>
            <a:avLst/>
            <a:gdLst>
              <a:gd name="connsiteX0" fmla="*/ 0 w 4608512"/>
              <a:gd name="connsiteY0" fmla="*/ 347205 h 4608512"/>
              <a:gd name="connsiteX1" fmla="*/ 347205 w 4608512"/>
              <a:gd name="connsiteY1" fmla="*/ 0 h 4608512"/>
              <a:gd name="connsiteX2" fmla="*/ 4261307 w 4608512"/>
              <a:gd name="connsiteY2" fmla="*/ 0 h 4608512"/>
              <a:gd name="connsiteX3" fmla="*/ 4608512 w 4608512"/>
              <a:gd name="connsiteY3" fmla="*/ 347205 h 4608512"/>
              <a:gd name="connsiteX4" fmla="*/ 4608512 w 4608512"/>
              <a:gd name="connsiteY4" fmla="*/ 4261307 h 4608512"/>
              <a:gd name="connsiteX5" fmla="*/ 4261307 w 4608512"/>
              <a:gd name="connsiteY5" fmla="*/ 4608512 h 4608512"/>
              <a:gd name="connsiteX6" fmla="*/ 347205 w 4608512"/>
              <a:gd name="connsiteY6" fmla="*/ 4608512 h 4608512"/>
              <a:gd name="connsiteX7" fmla="*/ 0 w 4608512"/>
              <a:gd name="connsiteY7" fmla="*/ 4261307 h 4608512"/>
              <a:gd name="connsiteX8" fmla="*/ 0 w 4608512"/>
              <a:gd name="connsiteY8" fmla="*/ 347205 h 4608512"/>
              <a:gd name="connsiteX0" fmla="*/ 0 w 4608512"/>
              <a:gd name="connsiteY0" fmla="*/ 347205 h 4608512"/>
              <a:gd name="connsiteX1" fmla="*/ 347205 w 4608512"/>
              <a:gd name="connsiteY1" fmla="*/ 0 h 4608512"/>
              <a:gd name="connsiteX2" fmla="*/ 4261307 w 4608512"/>
              <a:gd name="connsiteY2" fmla="*/ 0 h 4608512"/>
              <a:gd name="connsiteX3" fmla="*/ 4608512 w 4608512"/>
              <a:gd name="connsiteY3" fmla="*/ 347205 h 4608512"/>
              <a:gd name="connsiteX4" fmla="*/ 4608512 w 4608512"/>
              <a:gd name="connsiteY4" fmla="*/ 4261307 h 4608512"/>
              <a:gd name="connsiteX5" fmla="*/ 4261307 w 4608512"/>
              <a:gd name="connsiteY5" fmla="*/ 4608512 h 4608512"/>
              <a:gd name="connsiteX6" fmla="*/ 0 w 4608512"/>
              <a:gd name="connsiteY6" fmla="*/ 4261307 h 4608512"/>
              <a:gd name="connsiteX7" fmla="*/ 0 w 4608512"/>
              <a:gd name="connsiteY7" fmla="*/ 347205 h 4608512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261307 w 4608512"/>
              <a:gd name="connsiteY2" fmla="*/ 0 h 4624164"/>
              <a:gd name="connsiteX3" fmla="*/ 4608512 w 4608512"/>
              <a:gd name="connsiteY3" fmla="*/ 347205 h 4624164"/>
              <a:gd name="connsiteX4" fmla="*/ 4608512 w 4608512"/>
              <a:gd name="connsiteY4" fmla="*/ 4261307 h 4624164"/>
              <a:gd name="connsiteX5" fmla="*/ 4261307 w 4608512"/>
              <a:gd name="connsiteY5" fmla="*/ 4608512 h 4624164"/>
              <a:gd name="connsiteX6" fmla="*/ 0 w 4608512"/>
              <a:gd name="connsiteY6" fmla="*/ 4624164 h 4624164"/>
              <a:gd name="connsiteX7" fmla="*/ 0 w 4608512"/>
              <a:gd name="connsiteY7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347205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11313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615"/>
              <a:gd name="connsiteX1" fmla="*/ 347205 w 4608512"/>
              <a:gd name="connsiteY1" fmla="*/ 0 h 4624615"/>
              <a:gd name="connsiteX2" fmla="*/ 4608512 w 4608512"/>
              <a:gd name="connsiteY2" fmla="*/ 13376 h 4624615"/>
              <a:gd name="connsiteX3" fmla="*/ 4608512 w 4608512"/>
              <a:gd name="connsiteY3" fmla="*/ 4261307 h 4624615"/>
              <a:gd name="connsiteX4" fmla="*/ 4134304 w 4608512"/>
              <a:gd name="connsiteY4" fmla="*/ 4624615 h 4624615"/>
              <a:gd name="connsiteX5" fmla="*/ 0 w 4608512"/>
              <a:gd name="connsiteY5" fmla="*/ 4624164 h 4624615"/>
              <a:gd name="connsiteX6" fmla="*/ 0 w 4608512"/>
              <a:gd name="connsiteY6" fmla="*/ 347205 h 4624615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8512" h="4611239">
                <a:moveTo>
                  <a:pt x="0" y="333829"/>
                </a:moveTo>
                <a:cubicBezTo>
                  <a:pt x="0" y="142073"/>
                  <a:pt x="218951" y="5948"/>
                  <a:pt x="410707" y="5948"/>
                </a:cubicBezTo>
                <a:lnTo>
                  <a:pt x="4608512" y="0"/>
                </a:lnTo>
                <a:lnTo>
                  <a:pt x="4608512" y="4247931"/>
                </a:lnTo>
                <a:cubicBezTo>
                  <a:pt x="4608512" y="4516982"/>
                  <a:pt x="4440362" y="4611239"/>
                  <a:pt x="4134304" y="4611239"/>
                </a:cubicBezTo>
                <a:lnTo>
                  <a:pt x="0" y="4610788"/>
                </a:lnTo>
                <a:lnTo>
                  <a:pt x="0" y="333829"/>
                </a:ln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更多接触新事物新观念，思想创新有个性，更容易接受和使用新的教育方法和手段，为传统教学注入新的理念和活力。</a:t>
            </a:r>
          </a:p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0F950804-7DC4-41F8-A57A-CB2C67DF1367}"/>
              </a:ext>
            </a:extLst>
          </p:cNvPr>
          <p:cNvSpPr txBox="1"/>
          <p:nvPr/>
        </p:nvSpPr>
        <p:spPr>
          <a:xfrm>
            <a:off x="4713474" y="2705764"/>
            <a:ext cx="2879999" cy="480132"/>
          </a:xfrm>
          <a:prstGeom prst="rect">
            <a:avLst/>
          </a:prstGeom>
          <a:gradFill>
            <a:gsLst>
              <a:gs pos="48000">
                <a:schemeClr val="accent1">
                  <a:alpha val="81000"/>
                </a:schemeClr>
              </a:gs>
              <a:gs pos="0">
                <a:schemeClr val="accent1"/>
              </a:gs>
              <a:gs pos="9900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latin typeface="+mj-ea"/>
                <a:ea typeface="+mj-ea"/>
              </a:rPr>
              <a:t>创新个性</a:t>
            </a:r>
          </a:p>
        </p:txBody>
      </p:sp>
      <p:sp>
        <p:nvSpPr>
          <p:cNvPr id="112" name="矩形: 圆角 7">
            <a:extLst>
              <a:ext uri="{FF2B5EF4-FFF2-40B4-BE49-F238E27FC236}">
                <a16:creationId xmlns:a16="http://schemas.microsoft.com/office/drawing/2014/main" id="{A0DB1004-51D2-42FB-BC62-0640F03434B1}"/>
              </a:ext>
            </a:extLst>
          </p:cNvPr>
          <p:cNvSpPr/>
          <p:nvPr/>
        </p:nvSpPr>
        <p:spPr>
          <a:xfrm>
            <a:off x="8371507" y="1639886"/>
            <a:ext cx="2880000" cy="3636750"/>
          </a:xfrm>
          <a:custGeom>
            <a:avLst/>
            <a:gdLst>
              <a:gd name="connsiteX0" fmla="*/ 0 w 4608512"/>
              <a:gd name="connsiteY0" fmla="*/ 347205 h 4608512"/>
              <a:gd name="connsiteX1" fmla="*/ 347205 w 4608512"/>
              <a:gd name="connsiteY1" fmla="*/ 0 h 4608512"/>
              <a:gd name="connsiteX2" fmla="*/ 4261307 w 4608512"/>
              <a:gd name="connsiteY2" fmla="*/ 0 h 4608512"/>
              <a:gd name="connsiteX3" fmla="*/ 4608512 w 4608512"/>
              <a:gd name="connsiteY3" fmla="*/ 347205 h 4608512"/>
              <a:gd name="connsiteX4" fmla="*/ 4608512 w 4608512"/>
              <a:gd name="connsiteY4" fmla="*/ 4261307 h 4608512"/>
              <a:gd name="connsiteX5" fmla="*/ 4261307 w 4608512"/>
              <a:gd name="connsiteY5" fmla="*/ 4608512 h 4608512"/>
              <a:gd name="connsiteX6" fmla="*/ 347205 w 4608512"/>
              <a:gd name="connsiteY6" fmla="*/ 4608512 h 4608512"/>
              <a:gd name="connsiteX7" fmla="*/ 0 w 4608512"/>
              <a:gd name="connsiteY7" fmla="*/ 4261307 h 4608512"/>
              <a:gd name="connsiteX8" fmla="*/ 0 w 4608512"/>
              <a:gd name="connsiteY8" fmla="*/ 347205 h 4608512"/>
              <a:gd name="connsiteX0" fmla="*/ 0 w 4608512"/>
              <a:gd name="connsiteY0" fmla="*/ 347205 h 4608512"/>
              <a:gd name="connsiteX1" fmla="*/ 347205 w 4608512"/>
              <a:gd name="connsiteY1" fmla="*/ 0 h 4608512"/>
              <a:gd name="connsiteX2" fmla="*/ 4261307 w 4608512"/>
              <a:gd name="connsiteY2" fmla="*/ 0 h 4608512"/>
              <a:gd name="connsiteX3" fmla="*/ 4608512 w 4608512"/>
              <a:gd name="connsiteY3" fmla="*/ 347205 h 4608512"/>
              <a:gd name="connsiteX4" fmla="*/ 4608512 w 4608512"/>
              <a:gd name="connsiteY4" fmla="*/ 4261307 h 4608512"/>
              <a:gd name="connsiteX5" fmla="*/ 4261307 w 4608512"/>
              <a:gd name="connsiteY5" fmla="*/ 4608512 h 4608512"/>
              <a:gd name="connsiteX6" fmla="*/ 0 w 4608512"/>
              <a:gd name="connsiteY6" fmla="*/ 4261307 h 4608512"/>
              <a:gd name="connsiteX7" fmla="*/ 0 w 4608512"/>
              <a:gd name="connsiteY7" fmla="*/ 347205 h 4608512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261307 w 4608512"/>
              <a:gd name="connsiteY2" fmla="*/ 0 h 4624164"/>
              <a:gd name="connsiteX3" fmla="*/ 4608512 w 4608512"/>
              <a:gd name="connsiteY3" fmla="*/ 347205 h 4624164"/>
              <a:gd name="connsiteX4" fmla="*/ 4608512 w 4608512"/>
              <a:gd name="connsiteY4" fmla="*/ 4261307 h 4624164"/>
              <a:gd name="connsiteX5" fmla="*/ 4261307 w 4608512"/>
              <a:gd name="connsiteY5" fmla="*/ 4608512 h 4624164"/>
              <a:gd name="connsiteX6" fmla="*/ 0 w 4608512"/>
              <a:gd name="connsiteY6" fmla="*/ 4624164 h 4624164"/>
              <a:gd name="connsiteX7" fmla="*/ 0 w 4608512"/>
              <a:gd name="connsiteY7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347205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26130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164"/>
              <a:gd name="connsiteX1" fmla="*/ 347205 w 4608512"/>
              <a:gd name="connsiteY1" fmla="*/ 0 h 4624164"/>
              <a:gd name="connsiteX2" fmla="*/ 4608512 w 4608512"/>
              <a:gd name="connsiteY2" fmla="*/ 13376 h 4624164"/>
              <a:gd name="connsiteX3" fmla="*/ 4608512 w 4608512"/>
              <a:gd name="connsiteY3" fmla="*/ 4261307 h 4624164"/>
              <a:gd name="connsiteX4" fmla="*/ 4113137 w 4608512"/>
              <a:gd name="connsiteY4" fmla="*/ 4608512 h 4624164"/>
              <a:gd name="connsiteX5" fmla="*/ 0 w 4608512"/>
              <a:gd name="connsiteY5" fmla="*/ 4624164 h 4624164"/>
              <a:gd name="connsiteX6" fmla="*/ 0 w 4608512"/>
              <a:gd name="connsiteY6" fmla="*/ 347205 h 4624164"/>
              <a:gd name="connsiteX0" fmla="*/ 0 w 4608512"/>
              <a:gd name="connsiteY0" fmla="*/ 347205 h 4624615"/>
              <a:gd name="connsiteX1" fmla="*/ 347205 w 4608512"/>
              <a:gd name="connsiteY1" fmla="*/ 0 h 4624615"/>
              <a:gd name="connsiteX2" fmla="*/ 4608512 w 4608512"/>
              <a:gd name="connsiteY2" fmla="*/ 13376 h 4624615"/>
              <a:gd name="connsiteX3" fmla="*/ 4608512 w 4608512"/>
              <a:gd name="connsiteY3" fmla="*/ 4261307 h 4624615"/>
              <a:gd name="connsiteX4" fmla="*/ 4134304 w 4608512"/>
              <a:gd name="connsiteY4" fmla="*/ 4624615 h 4624615"/>
              <a:gd name="connsiteX5" fmla="*/ 0 w 4608512"/>
              <a:gd name="connsiteY5" fmla="*/ 4624164 h 4624615"/>
              <a:gd name="connsiteX6" fmla="*/ 0 w 4608512"/>
              <a:gd name="connsiteY6" fmla="*/ 347205 h 4624615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  <a:gd name="connsiteX0" fmla="*/ 0 w 4608512"/>
              <a:gd name="connsiteY0" fmla="*/ 333829 h 4611239"/>
              <a:gd name="connsiteX1" fmla="*/ 410707 w 4608512"/>
              <a:gd name="connsiteY1" fmla="*/ 5948 h 4611239"/>
              <a:gd name="connsiteX2" fmla="*/ 4608512 w 4608512"/>
              <a:gd name="connsiteY2" fmla="*/ 0 h 4611239"/>
              <a:gd name="connsiteX3" fmla="*/ 4608512 w 4608512"/>
              <a:gd name="connsiteY3" fmla="*/ 4247931 h 4611239"/>
              <a:gd name="connsiteX4" fmla="*/ 4134304 w 4608512"/>
              <a:gd name="connsiteY4" fmla="*/ 4611239 h 4611239"/>
              <a:gd name="connsiteX5" fmla="*/ 0 w 4608512"/>
              <a:gd name="connsiteY5" fmla="*/ 4610788 h 4611239"/>
              <a:gd name="connsiteX6" fmla="*/ 0 w 4608512"/>
              <a:gd name="connsiteY6" fmla="*/ 333829 h 46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8512" h="4611239">
                <a:moveTo>
                  <a:pt x="0" y="333829"/>
                </a:moveTo>
                <a:cubicBezTo>
                  <a:pt x="0" y="142073"/>
                  <a:pt x="218951" y="5948"/>
                  <a:pt x="410707" y="5948"/>
                </a:cubicBezTo>
                <a:lnTo>
                  <a:pt x="4608512" y="0"/>
                </a:lnTo>
                <a:lnTo>
                  <a:pt x="4608512" y="4247931"/>
                </a:lnTo>
                <a:cubicBezTo>
                  <a:pt x="4608512" y="4516982"/>
                  <a:pt x="4440362" y="4611239"/>
                  <a:pt x="4134304" y="4611239"/>
                </a:cubicBezTo>
                <a:lnTo>
                  <a:pt x="0" y="4610788"/>
                </a:lnTo>
                <a:lnTo>
                  <a:pt x="0" y="333829"/>
                </a:ln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5000">
                  <a:schemeClr val="accent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/>
          <a:lstStyle/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+mn-ea"/>
              </a:rPr>
              <a:t>年轻有活力，精力充沛，对新工作具有更大的热情，且更容易接近学生，有利于与学生建立良好的沟通关系。</a:t>
            </a:r>
          </a:p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FA03BCD9-B425-4518-96F8-E9BFE73083EC}"/>
              </a:ext>
            </a:extLst>
          </p:cNvPr>
          <p:cNvSpPr txBox="1"/>
          <p:nvPr/>
        </p:nvSpPr>
        <p:spPr>
          <a:xfrm>
            <a:off x="8371508" y="2705764"/>
            <a:ext cx="2879999" cy="480132"/>
          </a:xfrm>
          <a:prstGeom prst="rect">
            <a:avLst/>
          </a:prstGeom>
          <a:gradFill>
            <a:gsLst>
              <a:gs pos="48000">
                <a:schemeClr val="accent1">
                  <a:alpha val="81000"/>
                </a:schemeClr>
              </a:gs>
              <a:gs pos="0">
                <a:schemeClr val="accent1"/>
              </a:gs>
              <a:gs pos="9900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b="1">
                <a:latin typeface="+mj-ea"/>
                <a:ea typeface="+mj-ea"/>
              </a:rPr>
              <a:t>积极认真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C03426D-6AD7-4C8E-9F5B-7392BE31B261}"/>
              </a:ext>
            </a:extLst>
          </p:cNvPr>
          <p:cNvGrpSpPr/>
          <p:nvPr/>
        </p:nvGrpSpPr>
        <p:grpSpPr>
          <a:xfrm>
            <a:off x="5829024" y="1802032"/>
            <a:ext cx="648899" cy="760761"/>
            <a:chOff x="7463819" y="1866776"/>
            <a:chExt cx="648899" cy="760761"/>
          </a:xfrm>
        </p:grpSpPr>
        <p:sp>
          <p:nvSpPr>
            <p:cNvPr id="50" name="图形 22" descr="女DJ 纯色填充">
              <a:extLst>
                <a:ext uri="{FF2B5EF4-FFF2-40B4-BE49-F238E27FC236}">
                  <a16:creationId xmlns:a16="http://schemas.microsoft.com/office/drawing/2014/main" id="{08691213-8972-451A-8108-422FE0E820C2}"/>
                </a:ext>
              </a:extLst>
            </p:cNvPr>
            <p:cNvSpPr/>
            <p:nvPr/>
          </p:nvSpPr>
          <p:spPr>
            <a:xfrm>
              <a:off x="7618619" y="1866776"/>
              <a:ext cx="494099" cy="733760"/>
            </a:xfrm>
            <a:custGeom>
              <a:avLst/>
              <a:gdLst>
                <a:gd name="connsiteX0" fmla="*/ 493200 w 494099"/>
                <a:gd name="connsiteY0" fmla="*/ 526760 h 733760"/>
                <a:gd name="connsiteX1" fmla="*/ 459900 w 494099"/>
                <a:gd name="connsiteY1" fmla="*/ 459260 h 733760"/>
                <a:gd name="connsiteX2" fmla="*/ 382500 w 494099"/>
                <a:gd name="connsiteY2" fmla="*/ 412460 h 733760"/>
                <a:gd name="connsiteX3" fmla="*/ 376200 w 494099"/>
                <a:gd name="connsiteY3" fmla="*/ 292760 h 733760"/>
                <a:gd name="connsiteX4" fmla="*/ 376200 w 494099"/>
                <a:gd name="connsiteY4" fmla="*/ 292760 h 733760"/>
                <a:gd name="connsiteX5" fmla="*/ 412200 w 494099"/>
                <a:gd name="connsiteY5" fmla="*/ 256760 h 733760"/>
                <a:gd name="connsiteX6" fmla="*/ 412200 w 494099"/>
                <a:gd name="connsiteY6" fmla="*/ 193760 h 733760"/>
                <a:gd name="connsiteX7" fmla="*/ 376200 w 494099"/>
                <a:gd name="connsiteY7" fmla="*/ 157760 h 733760"/>
                <a:gd name="connsiteX8" fmla="*/ 374400 w 494099"/>
                <a:gd name="connsiteY8" fmla="*/ 157760 h 733760"/>
                <a:gd name="connsiteX9" fmla="*/ 374400 w 494099"/>
                <a:gd name="connsiteY9" fmla="*/ 146960 h 733760"/>
                <a:gd name="connsiteX10" fmla="*/ 370800 w 494099"/>
                <a:gd name="connsiteY10" fmla="*/ 119960 h 733760"/>
                <a:gd name="connsiteX11" fmla="*/ 172800 w 494099"/>
                <a:gd name="connsiteY11" fmla="*/ 5660 h 733760"/>
                <a:gd name="connsiteX12" fmla="*/ 58500 w 494099"/>
                <a:gd name="connsiteY12" fmla="*/ 119960 h 733760"/>
                <a:gd name="connsiteX13" fmla="*/ 54900 w 494099"/>
                <a:gd name="connsiteY13" fmla="*/ 147860 h 733760"/>
                <a:gd name="connsiteX14" fmla="*/ 54900 w 494099"/>
                <a:gd name="connsiteY14" fmla="*/ 157760 h 733760"/>
                <a:gd name="connsiteX15" fmla="*/ 52200 w 494099"/>
                <a:gd name="connsiteY15" fmla="*/ 157760 h 733760"/>
                <a:gd name="connsiteX16" fmla="*/ 16200 w 494099"/>
                <a:gd name="connsiteY16" fmla="*/ 193760 h 733760"/>
                <a:gd name="connsiteX17" fmla="*/ 16200 w 494099"/>
                <a:gd name="connsiteY17" fmla="*/ 256760 h 733760"/>
                <a:gd name="connsiteX18" fmla="*/ 52200 w 494099"/>
                <a:gd name="connsiteY18" fmla="*/ 292760 h 733760"/>
                <a:gd name="connsiteX19" fmla="*/ 52200 w 494099"/>
                <a:gd name="connsiteY19" fmla="*/ 292760 h 733760"/>
                <a:gd name="connsiteX20" fmla="*/ 45900 w 494099"/>
                <a:gd name="connsiteY20" fmla="*/ 412460 h 733760"/>
                <a:gd name="connsiteX21" fmla="*/ 0 w 494099"/>
                <a:gd name="connsiteY21" fmla="*/ 436760 h 733760"/>
                <a:gd name="connsiteX22" fmla="*/ 56700 w 494099"/>
                <a:gd name="connsiteY22" fmla="*/ 446660 h 733760"/>
                <a:gd name="connsiteX23" fmla="*/ 99900 w 494099"/>
                <a:gd name="connsiteY23" fmla="*/ 428660 h 733760"/>
                <a:gd name="connsiteX24" fmla="*/ 214200 w 494099"/>
                <a:gd name="connsiteY24" fmla="*/ 472760 h 733760"/>
                <a:gd name="connsiteX25" fmla="*/ 328500 w 494099"/>
                <a:gd name="connsiteY25" fmla="*/ 428660 h 733760"/>
                <a:gd name="connsiteX26" fmla="*/ 436500 w 494099"/>
                <a:gd name="connsiteY26" fmla="*/ 486260 h 733760"/>
                <a:gd name="connsiteX27" fmla="*/ 457200 w 494099"/>
                <a:gd name="connsiteY27" fmla="*/ 526760 h 733760"/>
                <a:gd name="connsiteX28" fmla="*/ 457200 w 494099"/>
                <a:gd name="connsiteY28" fmla="*/ 665360 h 733760"/>
                <a:gd name="connsiteX29" fmla="*/ 144900 w 494099"/>
                <a:gd name="connsiteY29" fmla="*/ 695960 h 733760"/>
                <a:gd name="connsiteX30" fmla="*/ 117900 w 494099"/>
                <a:gd name="connsiteY30" fmla="*/ 730160 h 733760"/>
                <a:gd name="connsiteX31" fmla="*/ 217800 w 494099"/>
                <a:gd name="connsiteY31" fmla="*/ 733760 h 733760"/>
                <a:gd name="connsiteX32" fmla="*/ 486900 w 494099"/>
                <a:gd name="connsiteY32" fmla="*/ 688760 h 733760"/>
                <a:gd name="connsiteX33" fmla="*/ 494100 w 494099"/>
                <a:gd name="connsiteY33" fmla="*/ 683360 h 733760"/>
                <a:gd name="connsiteX34" fmla="*/ 493200 w 494099"/>
                <a:gd name="connsiteY34" fmla="*/ 526760 h 733760"/>
                <a:gd name="connsiteX35" fmla="*/ 106200 w 494099"/>
                <a:gd name="connsiteY35" fmla="*/ 238760 h 733760"/>
                <a:gd name="connsiteX36" fmla="*/ 106200 w 494099"/>
                <a:gd name="connsiteY36" fmla="*/ 193760 h 733760"/>
                <a:gd name="connsiteX37" fmla="*/ 322200 w 494099"/>
                <a:gd name="connsiteY37" fmla="*/ 193760 h 733760"/>
                <a:gd name="connsiteX38" fmla="*/ 322200 w 494099"/>
                <a:gd name="connsiteY38" fmla="*/ 238760 h 733760"/>
                <a:gd name="connsiteX39" fmla="*/ 214200 w 494099"/>
                <a:gd name="connsiteY39" fmla="*/ 346760 h 733760"/>
                <a:gd name="connsiteX40" fmla="*/ 214200 w 494099"/>
                <a:gd name="connsiteY40" fmla="*/ 346760 h 733760"/>
                <a:gd name="connsiteX41" fmla="*/ 106200 w 494099"/>
                <a:gd name="connsiteY41" fmla="*/ 238760 h 733760"/>
                <a:gd name="connsiteX42" fmla="*/ 214200 w 494099"/>
                <a:gd name="connsiteY42" fmla="*/ 24560 h 733760"/>
                <a:gd name="connsiteX43" fmla="*/ 350100 w 494099"/>
                <a:gd name="connsiteY43" fmla="*/ 145160 h 733760"/>
                <a:gd name="connsiteX44" fmla="*/ 350100 w 494099"/>
                <a:gd name="connsiteY44" fmla="*/ 145160 h 733760"/>
                <a:gd name="connsiteX45" fmla="*/ 166500 w 494099"/>
                <a:gd name="connsiteY45" fmla="*/ 58760 h 733760"/>
                <a:gd name="connsiteX46" fmla="*/ 79200 w 494099"/>
                <a:gd name="connsiteY46" fmla="*/ 146060 h 733760"/>
                <a:gd name="connsiteX47" fmla="*/ 79200 w 494099"/>
                <a:gd name="connsiteY47" fmla="*/ 146060 h 733760"/>
                <a:gd name="connsiteX48" fmla="*/ 214200 w 494099"/>
                <a:gd name="connsiteY48" fmla="*/ 24560 h 733760"/>
                <a:gd name="connsiteX49" fmla="*/ 139500 w 494099"/>
                <a:gd name="connsiteY49" fmla="*/ 412460 h 733760"/>
                <a:gd name="connsiteX50" fmla="*/ 160200 w 494099"/>
                <a:gd name="connsiteY50" fmla="*/ 374660 h 733760"/>
                <a:gd name="connsiteX51" fmla="*/ 160200 w 494099"/>
                <a:gd name="connsiteY51" fmla="*/ 372860 h 733760"/>
                <a:gd name="connsiteX52" fmla="*/ 268200 w 494099"/>
                <a:gd name="connsiteY52" fmla="*/ 372860 h 733760"/>
                <a:gd name="connsiteX53" fmla="*/ 268200 w 494099"/>
                <a:gd name="connsiteY53" fmla="*/ 373760 h 733760"/>
                <a:gd name="connsiteX54" fmla="*/ 288900 w 494099"/>
                <a:gd name="connsiteY54" fmla="*/ 411560 h 733760"/>
                <a:gd name="connsiteX55" fmla="*/ 214200 w 494099"/>
                <a:gd name="connsiteY55" fmla="*/ 436760 h 733760"/>
                <a:gd name="connsiteX56" fmla="*/ 139500 w 494099"/>
                <a:gd name="connsiteY56" fmla="*/ 412460 h 733760"/>
                <a:gd name="connsiteX57" fmla="*/ 139500 w 494099"/>
                <a:gd name="connsiteY57" fmla="*/ 412460 h 73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94099" h="733760">
                  <a:moveTo>
                    <a:pt x="493200" y="526760"/>
                  </a:moveTo>
                  <a:cubicBezTo>
                    <a:pt x="492300" y="500660"/>
                    <a:pt x="479700" y="476360"/>
                    <a:pt x="459900" y="459260"/>
                  </a:cubicBezTo>
                  <a:cubicBezTo>
                    <a:pt x="436500" y="440360"/>
                    <a:pt x="410400" y="424160"/>
                    <a:pt x="382500" y="412460"/>
                  </a:cubicBezTo>
                  <a:cubicBezTo>
                    <a:pt x="380700" y="389960"/>
                    <a:pt x="377100" y="333260"/>
                    <a:pt x="376200" y="292760"/>
                  </a:cubicBezTo>
                  <a:lnTo>
                    <a:pt x="376200" y="292760"/>
                  </a:lnTo>
                  <a:cubicBezTo>
                    <a:pt x="396000" y="292760"/>
                    <a:pt x="412200" y="276560"/>
                    <a:pt x="412200" y="256760"/>
                  </a:cubicBezTo>
                  <a:lnTo>
                    <a:pt x="412200" y="193760"/>
                  </a:lnTo>
                  <a:cubicBezTo>
                    <a:pt x="412200" y="173960"/>
                    <a:pt x="396000" y="157760"/>
                    <a:pt x="376200" y="157760"/>
                  </a:cubicBezTo>
                  <a:lnTo>
                    <a:pt x="374400" y="157760"/>
                  </a:lnTo>
                  <a:lnTo>
                    <a:pt x="374400" y="146960"/>
                  </a:lnTo>
                  <a:cubicBezTo>
                    <a:pt x="374400" y="137960"/>
                    <a:pt x="373500" y="128960"/>
                    <a:pt x="370800" y="119960"/>
                  </a:cubicBezTo>
                  <a:cubicBezTo>
                    <a:pt x="347400" y="33560"/>
                    <a:pt x="259200" y="-17740"/>
                    <a:pt x="172800" y="5660"/>
                  </a:cubicBezTo>
                  <a:cubicBezTo>
                    <a:pt x="117000" y="20960"/>
                    <a:pt x="73800" y="64160"/>
                    <a:pt x="58500" y="119960"/>
                  </a:cubicBezTo>
                  <a:cubicBezTo>
                    <a:pt x="55800" y="128960"/>
                    <a:pt x="54900" y="137960"/>
                    <a:pt x="54900" y="147860"/>
                  </a:cubicBezTo>
                  <a:lnTo>
                    <a:pt x="54900" y="157760"/>
                  </a:lnTo>
                  <a:lnTo>
                    <a:pt x="52200" y="157760"/>
                  </a:lnTo>
                  <a:cubicBezTo>
                    <a:pt x="32400" y="157760"/>
                    <a:pt x="16200" y="173960"/>
                    <a:pt x="16200" y="193760"/>
                  </a:cubicBezTo>
                  <a:lnTo>
                    <a:pt x="16200" y="256760"/>
                  </a:lnTo>
                  <a:cubicBezTo>
                    <a:pt x="16200" y="276560"/>
                    <a:pt x="32400" y="292760"/>
                    <a:pt x="52200" y="292760"/>
                  </a:cubicBezTo>
                  <a:lnTo>
                    <a:pt x="52200" y="292760"/>
                  </a:lnTo>
                  <a:cubicBezTo>
                    <a:pt x="50400" y="333260"/>
                    <a:pt x="46800" y="389960"/>
                    <a:pt x="45900" y="412460"/>
                  </a:cubicBezTo>
                  <a:cubicBezTo>
                    <a:pt x="29700" y="419660"/>
                    <a:pt x="14400" y="427760"/>
                    <a:pt x="0" y="436760"/>
                  </a:cubicBezTo>
                  <a:cubicBezTo>
                    <a:pt x="19800" y="436760"/>
                    <a:pt x="38700" y="440360"/>
                    <a:pt x="56700" y="446660"/>
                  </a:cubicBezTo>
                  <a:cubicBezTo>
                    <a:pt x="70200" y="440360"/>
                    <a:pt x="84600" y="434960"/>
                    <a:pt x="99900" y="428660"/>
                  </a:cubicBezTo>
                  <a:cubicBezTo>
                    <a:pt x="139500" y="458360"/>
                    <a:pt x="177300" y="472760"/>
                    <a:pt x="214200" y="472760"/>
                  </a:cubicBezTo>
                  <a:cubicBezTo>
                    <a:pt x="251100" y="472760"/>
                    <a:pt x="289800" y="458360"/>
                    <a:pt x="328500" y="428660"/>
                  </a:cubicBezTo>
                  <a:cubicBezTo>
                    <a:pt x="377100" y="446660"/>
                    <a:pt x="412200" y="465560"/>
                    <a:pt x="436500" y="486260"/>
                  </a:cubicBezTo>
                  <a:cubicBezTo>
                    <a:pt x="449100" y="496160"/>
                    <a:pt x="456300" y="510560"/>
                    <a:pt x="457200" y="526760"/>
                  </a:cubicBezTo>
                  <a:lnTo>
                    <a:pt x="457200" y="665360"/>
                  </a:lnTo>
                  <a:cubicBezTo>
                    <a:pt x="408600" y="692360"/>
                    <a:pt x="266400" y="702260"/>
                    <a:pt x="144900" y="695960"/>
                  </a:cubicBezTo>
                  <a:cubicBezTo>
                    <a:pt x="137700" y="708560"/>
                    <a:pt x="127800" y="720260"/>
                    <a:pt x="117900" y="730160"/>
                  </a:cubicBezTo>
                  <a:cubicBezTo>
                    <a:pt x="150300" y="732860"/>
                    <a:pt x="183600" y="733760"/>
                    <a:pt x="217800" y="733760"/>
                  </a:cubicBezTo>
                  <a:cubicBezTo>
                    <a:pt x="333000" y="733760"/>
                    <a:pt x="447300" y="718460"/>
                    <a:pt x="486900" y="688760"/>
                  </a:cubicBezTo>
                  <a:lnTo>
                    <a:pt x="494100" y="683360"/>
                  </a:lnTo>
                  <a:lnTo>
                    <a:pt x="493200" y="526760"/>
                  </a:lnTo>
                  <a:close/>
                  <a:moveTo>
                    <a:pt x="106200" y="238760"/>
                  </a:moveTo>
                  <a:lnTo>
                    <a:pt x="106200" y="193760"/>
                  </a:lnTo>
                  <a:lnTo>
                    <a:pt x="322200" y="193760"/>
                  </a:lnTo>
                  <a:lnTo>
                    <a:pt x="322200" y="238760"/>
                  </a:lnTo>
                  <a:cubicBezTo>
                    <a:pt x="322200" y="298160"/>
                    <a:pt x="273600" y="346760"/>
                    <a:pt x="214200" y="346760"/>
                  </a:cubicBezTo>
                  <a:lnTo>
                    <a:pt x="214200" y="346760"/>
                  </a:lnTo>
                  <a:cubicBezTo>
                    <a:pt x="154800" y="346760"/>
                    <a:pt x="106200" y="298160"/>
                    <a:pt x="106200" y="238760"/>
                  </a:cubicBezTo>
                  <a:close/>
                  <a:moveTo>
                    <a:pt x="214200" y="24560"/>
                  </a:moveTo>
                  <a:cubicBezTo>
                    <a:pt x="283500" y="24560"/>
                    <a:pt x="342000" y="76760"/>
                    <a:pt x="350100" y="145160"/>
                  </a:cubicBezTo>
                  <a:cubicBezTo>
                    <a:pt x="350100" y="145160"/>
                    <a:pt x="350100" y="145160"/>
                    <a:pt x="350100" y="145160"/>
                  </a:cubicBezTo>
                  <a:cubicBezTo>
                    <a:pt x="323100" y="70460"/>
                    <a:pt x="241200" y="31760"/>
                    <a:pt x="166500" y="58760"/>
                  </a:cubicBezTo>
                  <a:cubicBezTo>
                    <a:pt x="126000" y="73160"/>
                    <a:pt x="93600" y="105560"/>
                    <a:pt x="79200" y="146060"/>
                  </a:cubicBezTo>
                  <a:cubicBezTo>
                    <a:pt x="79200" y="146060"/>
                    <a:pt x="79200" y="146060"/>
                    <a:pt x="79200" y="146060"/>
                  </a:cubicBezTo>
                  <a:cubicBezTo>
                    <a:pt x="86400" y="75860"/>
                    <a:pt x="144900" y="24560"/>
                    <a:pt x="214200" y="24560"/>
                  </a:cubicBezTo>
                  <a:close/>
                  <a:moveTo>
                    <a:pt x="139500" y="412460"/>
                  </a:moveTo>
                  <a:cubicBezTo>
                    <a:pt x="153000" y="404360"/>
                    <a:pt x="160200" y="389960"/>
                    <a:pt x="160200" y="374660"/>
                  </a:cubicBezTo>
                  <a:lnTo>
                    <a:pt x="160200" y="372860"/>
                  </a:lnTo>
                  <a:cubicBezTo>
                    <a:pt x="194400" y="387260"/>
                    <a:pt x="234000" y="387260"/>
                    <a:pt x="268200" y="372860"/>
                  </a:cubicBezTo>
                  <a:lnTo>
                    <a:pt x="268200" y="373760"/>
                  </a:lnTo>
                  <a:cubicBezTo>
                    <a:pt x="268200" y="389060"/>
                    <a:pt x="276300" y="403460"/>
                    <a:pt x="288900" y="411560"/>
                  </a:cubicBezTo>
                  <a:cubicBezTo>
                    <a:pt x="267300" y="426860"/>
                    <a:pt x="241200" y="435860"/>
                    <a:pt x="214200" y="436760"/>
                  </a:cubicBezTo>
                  <a:cubicBezTo>
                    <a:pt x="187200" y="435860"/>
                    <a:pt x="161100" y="426860"/>
                    <a:pt x="139500" y="412460"/>
                  </a:cubicBezTo>
                  <a:lnTo>
                    <a:pt x="139500" y="412460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</a:gradFill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图形 22" descr="女DJ 纯色填充">
              <a:extLst>
                <a:ext uri="{FF2B5EF4-FFF2-40B4-BE49-F238E27FC236}">
                  <a16:creationId xmlns:a16="http://schemas.microsoft.com/office/drawing/2014/main" id="{1A9ABCE0-B142-44CB-93CA-F2AEF9CF5C34}"/>
                </a:ext>
              </a:extLst>
            </p:cNvPr>
            <p:cNvSpPr/>
            <p:nvPr/>
          </p:nvSpPr>
          <p:spPr>
            <a:xfrm>
              <a:off x="7595219" y="2452936"/>
              <a:ext cx="43199" cy="43200"/>
            </a:xfrm>
            <a:custGeom>
              <a:avLst/>
              <a:gdLst>
                <a:gd name="connsiteX0" fmla="*/ 43200 w 43199"/>
                <a:gd name="connsiteY0" fmla="*/ 21600 h 43200"/>
                <a:gd name="connsiteX1" fmla="*/ 21600 w 43199"/>
                <a:gd name="connsiteY1" fmla="*/ 0 h 43200"/>
                <a:gd name="connsiteX2" fmla="*/ 0 w 43199"/>
                <a:gd name="connsiteY2" fmla="*/ 21600 h 43200"/>
                <a:gd name="connsiteX3" fmla="*/ 21600 w 43199"/>
                <a:gd name="connsiteY3" fmla="*/ 43200 h 43200"/>
                <a:gd name="connsiteX4" fmla="*/ 43200 w 43199"/>
                <a:gd name="connsiteY4" fmla="*/ 21600 h 43200"/>
                <a:gd name="connsiteX5" fmla="*/ 43200 w 43199"/>
                <a:gd name="connsiteY5" fmla="*/ 21600 h 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99" h="43200">
                  <a:moveTo>
                    <a:pt x="43200" y="21600"/>
                  </a:moveTo>
                  <a:cubicBezTo>
                    <a:pt x="43200" y="9900"/>
                    <a:pt x="33300" y="0"/>
                    <a:pt x="21600" y="0"/>
                  </a:cubicBezTo>
                  <a:cubicBezTo>
                    <a:pt x="9900" y="0"/>
                    <a:pt x="0" y="9900"/>
                    <a:pt x="0" y="21600"/>
                  </a:cubicBezTo>
                  <a:cubicBezTo>
                    <a:pt x="0" y="33300"/>
                    <a:pt x="9900" y="43200"/>
                    <a:pt x="21600" y="43200"/>
                  </a:cubicBezTo>
                  <a:cubicBezTo>
                    <a:pt x="33300" y="43200"/>
                    <a:pt x="43200" y="33300"/>
                    <a:pt x="43200" y="21600"/>
                  </a:cubicBezTo>
                  <a:lnTo>
                    <a:pt x="43200" y="21600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</a:gradFill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图形 22" descr="女DJ 纯色填充">
              <a:extLst>
                <a:ext uri="{FF2B5EF4-FFF2-40B4-BE49-F238E27FC236}">
                  <a16:creationId xmlns:a16="http://schemas.microsoft.com/office/drawing/2014/main" id="{BAF3D1DE-B1CB-40E0-8855-F8509EC234C7}"/>
                </a:ext>
              </a:extLst>
            </p:cNvPr>
            <p:cNvSpPr/>
            <p:nvPr/>
          </p:nvSpPr>
          <p:spPr>
            <a:xfrm>
              <a:off x="7463819" y="2321537"/>
              <a:ext cx="306000" cy="306000"/>
            </a:xfrm>
            <a:custGeom>
              <a:avLst/>
              <a:gdLst>
                <a:gd name="connsiteX0" fmla="*/ 153000 w 306000"/>
                <a:gd name="connsiteY0" fmla="*/ 0 h 306000"/>
                <a:gd name="connsiteX1" fmla="*/ 0 w 306000"/>
                <a:gd name="connsiteY1" fmla="*/ 153000 h 306000"/>
                <a:gd name="connsiteX2" fmla="*/ 153000 w 306000"/>
                <a:gd name="connsiteY2" fmla="*/ 306000 h 306000"/>
                <a:gd name="connsiteX3" fmla="*/ 306000 w 306000"/>
                <a:gd name="connsiteY3" fmla="*/ 153000 h 306000"/>
                <a:gd name="connsiteX4" fmla="*/ 153000 w 306000"/>
                <a:gd name="connsiteY4" fmla="*/ 0 h 306000"/>
                <a:gd name="connsiteX5" fmla="*/ 153000 w 306000"/>
                <a:gd name="connsiteY5" fmla="*/ 0 h 306000"/>
                <a:gd name="connsiteX6" fmla="*/ 225900 w 306000"/>
                <a:gd name="connsiteY6" fmla="*/ 153000 h 306000"/>
                <a:gd name="connsiteX7" fmla="*/ 242100 w 306000"/>
                <a:gd name="connsiteY7" fmla="*/ 153000 h 306000"/>
                <a:gd name="connsiteX8" fmla="*/ 153000 w 306000"/>
                <a:gd name="connsiteY8" fmla="*/ 241200 h 306000"/>
                <a:gd name="connsiteX9" fmla="*/ 153000 w 306000"/>
                <a:gd name="connsiteY9" fmla="*/ 225000 h 306000"/>
                <a:gd name="connsiteX10" fmla="*/ 225900 w 306000"/>
                <a:gd name="connsiteY10" fmla="*/ 153000 h 306000"/>
                <a:gd name="connsiteX11" fmla="*/ 40500 w 306000"/>
                <a:gd name="connsiteY11" fmla="*/ 153000 h 306000"/>
                <a:gd name="connsiteX12" fmla="*/ 24300 w 306000"/>
                <a:gd name="connsiteY12" fmla="*/ 153000 h 306000"/>
                <a:gd name="connsiteX13" fmla="*/ 153000 w 306000"/>
                <a:gd name="connsiteY13" fmla="*/ 24300 h 306000"/>
                <a:gd name="connsiteX14" fmla="*/ 153000 w 306000"/>
                <a:gd name="connsiteY14" fmla="*/ 40500 h 306000"/>
                <a:gd name="connsiteX15" fmla="*/ 40500 w 306000"/>
                <a:gd name="connsiteY15" fmla="*/ 153000 h 306000"/>
                <a:gd name="connsiteX16" fmla="*/ 81000 w 306000"/>
                <a:gd name="connsiteY16" fmla="*/ 153000 h 306000"/>
                <a:gd name="connsiteX17" fmla="*/ 64800 w 306000"/>
                <a:gd name="connsiteY17" fmla="*/ 153000 h 306000"/>
                <a:gd name="connsiteX18" fmla="*/ 153000 w 306000"/>
                <a:gd name="connsiteY18" fmla="*/ 64800 h 306000"/>
                <a:gd name="connsiteX19" fmla="*/ 153000 w 306000"/>
                <a:gd name="connsiteY19" fmla="*/ 81000 h 306000"/>
                <a:gd name="connsiteX20" fmla="*/ 81000 w 306000"/>
                <a:gd name="connsiteY20" fmla="*/ 153000 h 306000"/>
                <a:gd name="connsiteX21" fmla="*/ 104400 w 306000"/>
                <a:gd name="connsiteY21" fmla="*/ 153000 h 306000"/>
                <a:gd name="connsiteX22" fmla="*/ 153000 w 306000"/>
                <a:gd name="connsiteY22" fmla="*/ 104400 h 306000"/>
                <a:gd name="connsiteX23" fmla="*/ 201600 w 306000"/>
                <a:gd name="connsiteY23" fmla="*/ 153000 h 306000"/>
                <a:gd name="connsiteX24" fmla="*/ 153000 w 306000"/>
                <a:gd name="connsiteY24" fmla="*/ 201600 h 306000"/>
                <a:gd name="connsiteX25" fmla="*/ 104400 w 306000"/>
                <a:gd name="connsiteY25" fmla="*/ 153000 h 306000"/>
                <a:gd name="connsiteX26" fmla="*/ 104400 w 306000"/>
                <a:gd name="connsiteY26" fmla="*/ 153000 h 306000"/>
                <a:gd name="connsiteX27" fmla="*/ 153000 w 306000"/>
                <a:gd name="connsiteY27" fmla="*/ 281700 h 306000"/>
                <a:gd name="connsiteX28" fmla="*/ 153000 w 306000"/>
                <a:gd name="connsiteY28" fmla="*/ 265500 h 306000"/>
                <a:gd name="connsiteX29" fmla="*/ 265500 w 306000"/>
                <a:gd name="connsiteY29" fmla="*/ 153000 h 306000"/>
                <a:gd name="connsiteX30" fmla="*/ 281700 w 306000"/>
                <a:gd name="connsiteY30" fmla="*/ 153000 h 306000"/>
                <a:gd name="connsiteX31" fmla="*/ 153000 w 306000"/>
                <a:gd name="connsiteY31" fmla="*/ 281700 h 30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6000" h="306000">
                  <a:moveTo>
                    <a:pt x="153000" y="0"/>
                  </a:moveTo>
                  <a:cubicBezTo>
                    <a:pt x="68400" y="0"/>
                    <a:pt x="0" y="68400"/>
                    <a:pt x="0" y="153000"/>
                  </a:cubicBezTo>
                  <a:cubicBezTo>
                    <a:pt x="0" y="237600"/>
                    <a:pt x="68400" y="306000"/>
                    <a:pt x="153000" y="306000"/>
                  </a:cubicBezTo>
                  <a:cubicBezTo>
                    <a:pt x="237600" y="306000"/>
                    <a:pt x="306000" y="237600"/>
                    <a:pt x="306000" y="153000"/>
                  </a:cubicBezTo>
                  <a:cubicBezTo>
                    <a:pt x="306000" y="68400"/>
                    <a:pt x="237600" y="0"/>
                    <a:pt x="153000" y="0"/>
                  </a:cubicBezTo>
                  <a:lnTo>
                    <a:pt x="153000" y="0"/>
                  </a:lnTo>
                  <a:close/>
                  <a:moveTo>
                    <a:pt x="225900" y="153000"/>
                  </a:moveTo>
                  <a:lnTo>
                    <a:pt x="242100" y="153000"/>
                  </a:lnTo>
                  <a:cubicBezTo>
                    <a:pt x="242100" y="201600"/>
                    <a:pt x="202500" y="242100"/>
                    <a:pt x="153000" y="241200"/>
                  </a:cubicBezTo>
                  <a:lnTo>
                    <a:pt x="153000" y="225000"/>
                  </a:lnTo>
                  <a:cubicBezTo>
                    <a:pt x="192600" y="225000"/>
                    <a:pt x="225000" y="192600"/>
                    <a:pt x="225900" y="153000"/>
                  </a:cubicBezTo>
                  <a:close/>
                  <a:moveTo>
                    <a:pt x="40500" y="153000"/>
                  </a:moveTo>
                  <a:lnTo>
                    <a:pt x="24300" y="153000"/>
                  </a:lnTo>
                  <a:cubicBezTo>
                    <a:pt x="24300" y="81900"/>
                    <a:pt x="81900" y="24300"/>
                    <a:pt x="153000" y="24300"/>
                  </a:cubicBezTo>
                  <a:lnTo>
                    <a:pt x="153000" y="40500"/>
                  </a:lnTo>
                  <a:cubicBezTo>
                    <a:pt x="90900" y="40500"/>
                    <a:pt x="40500" y="90900"/>
                    <a:pt x="40500" y="153000"/>
                  </a:cubicBezTo>
                  <a:close/>
                  <a:moveTo>
                    <a:pt x="81000" y="153000"/>
                  </a:moveTo>
                  <a:lnTo>
                    <a:pt x="64800" y="153000"/>
                  </a:lnTo>
                  <a:cubicBezTo>
                    <a:pt x="64800" y="104400"/>
                    <a:pt x="104400" y="64800"/>
                    <a:pt x="153000" y="64800"/>
                  </a:cubicBezTo>
                  <a:lnTo>
                    <a:pt x="153000" y="81000"/>
                  </a:lnTo>
                  <a:cubicBezTo>
                    <a:pt x="113400" y="81000"/>
                    <a:pt x="81000" y="113400"/>
                    <a:pt x="81000" y="153000"/>
                  </a:cubicBezTo>
                  <a:close/>
                  <a:moveTo>
                    <a:pt x="104400" y="153000"/>
                  </a:moveTo>
                  <a:cubicBezTo>
                    <a:pt x="104400" y="126000"/>
                    <a:pt x="126000" y="104400"/>
                    <a:pt x="153000" y="104400"/>
                  </a:cubicBezTo>
                  <a:cubicBezTo>
                    <a:pt x="180000" y="104400"/>
                    <a:pt x="201600" y="126000"/>
                    <a:pt x="201600" y="153000"/>
                  </a:cubicBezTo>
                  <a:cubicBezTo>
                    <a:pt x="201600" y="180000"/>
                    <a:pt x="180000" y="201600"/>
                    <a:pt x="153000" y="201600"/>
                  </a:cubicBezTo>
                  <a:cubicBezTo>
                    <a:pt x="126000" y="201600"/>
                    <a:pt x="104400" y="180000"/>
                    <a:pt x="104400" y="153000"/>
                  </a:cubicBezTo>
                  <a:cubicBezTo>
                    <a:pt x="104400" y="153000"/>
                    <a:pt x="104400" y="153000"/>
                    <a:pt x="104400" y="153000"/>
                  </a:cubicBezTo>
                  <a:close/>
                  <a:moveTo>
                    <a:pt x="153000" y="281700"/>
                  </a:moveTo>
                  <a:lnTo>
                    <a:pt x="153000" y="265500"/>
                  </a:lnTo>
                  <a:cubicBezTo>
                    <a:pt x="215100" y="265500"/>
                    <a:pt x="265500" y="215100"/>
                    <a:pt x="265500" y="153000"/>
                  </a:cubicBezTo>
                  <a:lnTo>
                    <a:pt x="281700" y="153000"/>
                  </a:lnTo>
                  <a:cubicBezTo>
                    <a:pt x="281700" y="224100"/>
                    <a:pt x="224100" y="281700"/>
                    <a:pt x="153000" y="281700"/>
                  </a:cubicBez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</a:gradFill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B22174D-4A35-40AC-A322-3019F789C750}"/>
              </a:ext>
            </a:extLst>
          </p:cNvPr>
          <p:cNvGrpSpPr/>
          <p:nvPr/>
        </p:nvGrpSpPr>
        <p:grpSpPr>
          <a:xfrm>
            <a:off x="9433015" y="1777600"/>
            <a:ext cx="642036" cy="809624"/>
            <a:chOff x="8938294" y="1988840"/>
            <a:chExt cx="642036" cy="809624"/>
          </a:xfrm>
        </p:grpSpPr>
        <p:sp>
          <p:nvSpPr>
            <p:cNvPr id="55" name="图形 53" descr="男程序员 纯色填充">
              <a:extLst>
                <a:ext uri="{FF2B5EF4-FFF2-40B4-BE49-F238E27FC236}">
                  <a16:creationId xmlns:a16="http://schemas.microsoft.com/office/drawing/2014/main" id="{C2BE1467-CBB0-41F8-B799-F7926B7303DD}"/>
                </a:ext>
              </a:extLst>
            </p:cNvPr>
            <p:cNvSpPr/>
            <p:nvPr/>
          </p:nvSpPr>
          <p:spPr>
            <a:xfrm>
              <a:off x="8938294" y="1988840"/>
              <a:ext cx="642036" cy="753427"/>
            </a:xfrm>
            <a:custGeom>
              <a:avLst/>
              <a:gdLst>
                <a:gd name="connsiteX0" fmla="*/ 456750 w 642036"/>
                <a:gd name="connsiteY0" fmla="*/ 434340 h 753427"/>
                <a:gd name="connsiteX1" fmla="*/ 566287 w 642036"/>
                <a:gd name="connsiteY1" fmla="*/ 490538 h 753427"/>
                <a:gd name="connsiteX2" fmla="*/ 587242 w 642036"/>
                <a:gd name="connsiteY2" fmla="*/ 533400 h 753427"/>
                <a:gd name="connsiteX3" fmla="*/ 604387 w 642036"/>
                <a:gd name="connsiteY3" fmla="*/ 681038 h 753427"/>
                <a:gd name="connsiteX4" fmla="*/ 596767 w 642036"/>
                <a:gd name="connsiteY4" fmla="*/ 698183 h 753427"/>
                <a:gd name="connsiteX5" fmla="*/ 596767 w 642036"/>
                <a:gd name="connsiteY5" fmla="*/ 698183 h 753427"/>
                <a:gd name="connsiteX6" fmla="*/ 545332 w 642036"/>
                <a:gd name="connsiteY6" fmla="*/ 722948 h 753427"/>
                <a:gd name="connsiteX7" fmla="*/ 545332 w 642036"/>
                <a:gd name="connsiteY7" fmla="*/ 753428 h 753427"/>
                <a:gd name="connsiteX8" fmla="*/ 571050 w 642036"/>
                <a:gd name="connsiteY8" fmla="*/ 753428 h 753427"/>
                <a:gd name="connsiteX9" fmla="*/ 617722 w 642036"/>
                <a:gd name="connsiteY9" fmla="*/ 729615 h 753427"/>
                <a:gd name="connsiteX10" fmla="*/ 617722 w 642036"/>
                <a:gd name="connsiteY10" fmla="*/ 729615 h 753427"/>
                <a:gd name="connsiteX11" fmla="*/ 641535 w 642036"/>
                <a:gd name="connsiteY11" fmla="*/ 676275 h 753427"/>
                <a:gd name="connsiteX12" fmla="*/ 626295 w 642036"/>
                <a:gd name="connsiteY12" fmla="*/ 532448 h 753427"/>
                <a:gd name="connsiteX13" fmla="*/ 591052 w 642036"/>
                <a:gd name="connsiteY13" fmla="*/ 461963 h 753427"/>
                <a:gd name="connsiteX14" fmla="*/ 470085 w 642036"/>
                <a:gd name="connsiteY14" fmla="*/ 399098 h 753427"/>
                <a:gd name="connsiteX15" fmla="*/ 423412 w 642036"/>
                <a:gd name="connsiteY15" fmla="*/ 380048 h 753427"/>
                <a:gd name="connsiteX16" fmla="*/ 417697 w 642036"/>
                <a:gd name="connsiteY16" fmla="*/ 371475 h 753427"/>
                <a:gd name="connsiteX17" fmla="*/ 417697 w 642036"/>
                <a:gd name="connsiteY17" fmla="*/ 348615 h 753427"/>
                <a:gd name="connsiteX18" fmla="*/ 474847 w 642036"/>
                <a:gd name="connsiteY18" fmla="*/ 229552 h 753427"/>
                <a:gd name="connsiteX19" fmla="*/ 474847 w 642036"/>
                <a:gd name="connsiteY19" fmla="*/ 195263 h 753427"/>
                <a:gd name="connsiteX20" fmla="*/ 493897 w 642036"/>
                <a:gd name="connsiteY20" fmla="*/ 200978 h 753427"/>
                <a:gd name="connsiteX21" fmla="*/ 477705 w 642036"/>
                <a:gd name="connsiteY21" fmla="*/ 153353 h 753427"/>
                <a:gd name="connsiteX22" fmla="*/ 472942 w 642036"/>
                <a:gd name="connsiteY22" fmla="*/ 133350 h 753427"/>
                <a:gd name="connsiteX23" fmla="*/ 388170 w 642036"/>
                <a:gd name="connsiteY23" fmla="*/ 17145 h 753427"/>
                <a:gd name="connsiteX24" fmla="*/ 375787 w 642036"/>
                <a:gd name="connsiteY24" fmla="*/ 18097 h 753427"/>
                <a:gd name="connsiteX25" fmla="*/ 367215 w 642036"/>
                <a:gd name="connsiteY25" fmla="*/ 24765 h 753427"/>
                <a:gd name="connsiteX26" fmla="*/ 357690 w 642036"/>
                <a:gd name="connsiteY26" fmla="*/ 11430 h 753427"/>
                <a:gd name="connsiteX27" fmla="*/ 346260 w 642036"/>
                <a:gd name="connsiteY27" fmla="*/ 2858 h 753427"/>
                <a:gd name="connsiteX28" fmla="*/ 320542 w 642036"/>
                <a:gd name="connsiteY28" fmla="*/ 0 h 753427"/>
                <a:gd name="connsiteX29" fmla="*/ 169095 w 642036"/>
                <a:gd name="connsiteY29" fmla="*/ 136208 h 753427"/>
                <a:gd name="connsiteX30" fmla="*/ 169095 w 642036"/>
                <a:gd name="connsiteY30" fmla="*/ 142875 h 753427"/>
                <a:gd name="connsiteX31" fmla="*/ 169095 w 642036"/>
                <a:gd name="connsiteY31" fmla="*/ 142875 h 753427"/>
                <a:gd name="connsiteX32" fmla="*/ 169095 w 642036"/>
                <a:gd name="connsiteY32" fmla="*/ 159068 h 753427"/>
                <a:gd name="connsiteX33" fmla="*/ 156712 w 642036"/>
                <a:gd name="connsiteY33" fmla="*/ 219075 h 753427"/>
                <a:gd name="connsiteX34" fmla="*/ 140520 w 642036"/>
                <a:gd name="connsiteY34" fmla="*/ 257175 h 753427"/>
                <a:gd name="connsiteX35" fmla="*/ 171000 w 642036"/>
                <a:gd name="connsiteY35" fmla="*/ 248602 h 753427"/>
                <a:gd name="connsiteX36" fmla="*/ 226245 w 642036"/>
                <a:gd name="connsiteY36" fmla="*/ 346710 h 753427"/>
                <a:gd name="connsiteX37" fmla="*/ 226245 w 642036"/>
                <a:gd name="connsiteY37" fmla="*/ 370523 h 753427"/>
                <a:gd name="connsiteX38" fmla="*/ 220530 w 642036"/>
                <a:gd name="connsiteY38" fmla="*/ 379095 h 753427"/>
                <a:gd name="connsiteX39" fmla="*/ 173857 w 642036"/>
                <a:gd name="connsiteY39" fmla="*/ 398145 h 753427"/>
                <a:gd name="connsiteX40" fmla="*/ 52890 w 642036"/>
                <a:gd name="connsiteY40" fmla="*/ 461010 h 753427"/>
                <a:gd name="connsiteX41" fmla="*/ 16695 w 642036"/>
                <a:gd name="connsiteY41" fmla="*/ 531495 h 753427"/>
                <a:gd name="connsiteX42" fmla="*/ 502 w 642036"/>
                <a:gd name="connsiteY42" fmla="*/ 676275 h 753427"/>
                <a:gd name="connsiteX43" fmla="*/ 24315 w 642036"/>
                <a:gd name="connsiteY43" fmla="*/ 729615 h 753427"/>
                <a:gd name="connsiteX44" fmla="*/ 70987 w 642036"/>
                <a:gd name="connsiteY44" fmla="*/ 753428 h 753427"/>
                <a:gd name="connsiteX45" fmla="*/ 97657 w 642036"/>
                <a:gd name="connsiteY45" fmla="*/ 753428 h 753427"/>
                <a:gd name="connsiteX46" fmla="*/ 97657 w 642036"/>
                <a:gd name="connsiteY46" fmla="*/ 723900 h 753427"/>
                <a:gd name="connsiteX47" fmla="*/ 46222 w 642036"/>
                <a:gd name="connsiteY47" fmla="*/ 699135 h 753427"/>
                <a:gd name="connsiteX48" fmla="*/ 38602 w 642036"/>
                <a:gd name="connsiteY48" fmla="*/ 681990 h 753427"/>
                <a:gd name="connsiteX49" fmla="*/ 54795 w 642036"/>
                <a:gd name="connsiteY49" fmla="*/ 535305 h 753427"/>
                <a:gd name="connsiteX50" fmla="*/ 54795 w 642036"/>
                <a:gd name="connsiteY50" fmla="*/ 533400 h 753427"/>
                <a:gd name="connsiteX51" fmla="*/ 76702 w 642036"/>
                <a:gd name="connsiteY51" fmla="*/ 490538 h 753427"/>
                <a:gd name="connsiteX52" fmla="*/ 186240 w 642036"/>
                <a:gd name="connsiteY52" fmla="*/ 434340 h 753427"/>
                <a:gd name="connsiteX53" fmla="*/ 201480 w 642036"/>
                <a:gd name="connsiteY53" fmla="*/ 429578 h 753427"/>
                <a:gd name="connsiteX54" fmla="*/ 321495 w 642036"/>
                <a:gd name="connsiteY54" fmla="*/ 457200 h 753427"/>
                <a:gd name="connsiteX55" fmla="*/ 442462 w 642036"/>
                <a:gd name="connsiteY55" fmla="*/ 429578 h 753427"/>
                <a:gd name="connsiteX56" fmla="*/ 456750 w 642036"/>
                <a:gd name="connsiteY56" fmla="*/ 434340 h 753427"/>
                <a:gd name="connsiteX57" fmla="*/ 207195 w 642036"/>
                <a:gd name="connsiteY57" fmla="*/ 237173 h 753427"/>
                <a:gd name="connsiteX58" fmla="*/ 407220 w 642036"/>
                <a:gd name="connsiteY58" fmla="*/ 123825 h 753427"/>
                <a:gd name="connsiteX59" fmla="*/ 435795 w 642036"/>
                <a:gd name="connsiteY59" fmla="*/ 161925 h 753427"/>
                <a:gd name="connsiteX60" fmla="*/ 435795 w 642036"/>
                <a:gd name="connsiteY60" fmla="*/ 228600 h 753427"/>
                <a:gd name="connsiteX61" fmla="*/ 321495 w 642036"/>
                <a:gd name="connsiteY61" fmla="*/ 342900 h 753427"/>
                <a:gd name="connsiteX62" fmla="*/ 207195 w 642036"/>
                <a:gd name="connsiteY62" fmla="*/ 237173 h 753427"/>
                <a:gd name="connsiteX63" fmla="*/ 245295 w 642036"/>
                <a:gd name="connsiteY63" fmla="*/ 408623 h 753427"/>
                <a:gd name="connsiteX64" fmla="*/ 264345 w 642036"/>
                <a:gd name="connsiteY64" fmla="*/ 370523 h 753427"/>
                <a:gd name="connsiteX65" fmla="*/ 264345 w 642036"/>
                <a:gd name="connsiteY65" fmla="*/ 369570 h 753427"/>
                <a:gd name="connsiteX66" fmla="*/ 378645 w 642036"/>
                <a:gd name="connsiteY66" fmla="*/ 369570 h 753427"/>
                <a:gd name="connsiteX67" fmla="*/ 378645 w 642036"/>
                <a:gd name="connsiteY67" fmla="*/ 370523 h 753427"/>
                <a:gd name="connsiteX68" fmla="*/ 396742 w 642036"/>
                <a:gd name="connsiteY68" fmla="*/ 408623 h 753427"/>
                <a:gd name="connsiteX69" fmla="*/ 320542 w 642036"/>
                <a:gd name="connsiteY69" fmla="*/ 419100 h 753427"/>
                <a:gd name="connsiteX70" fmla="*/ 245295 w 642036"/>
                <a:gd name="connsiteY70" fmla="*/ 408623 h 75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42036" h="753427">
                  <a:moveTo>
                    <a:pt x="456750" y="434340"/>
                  </a:moveTo>
                  <a:cubicBezTo>
                    <a:pt x="496755" y="448628"/>
                    <a:pt x="534855" y="464820"/>
                    <a:pt x="566287" y="490538"/>
                  </a:cubicBezTo>
                  <a:cubicBezTo>
                    <a:pt x="579622" y="501015"/>
                    <a:pt x="587242" y="516255"/>
                    <a:pt x="587242" y="533400"/>
                  </a:cubicBezTo>
                  <a:lnTo>
                    <a:pt x="604387" y="681038"/>
                  </a:lnTo>
                  <a:cubicBezTo>
                    <a:pt x="605340" y="687705"/>
                    <a:pt x="602482" y="694373"/>
                    <a:pt x="596767" y="698183"/>
                  </a:cubicBezTo>
                  <a:lnTo>
                    <a:pt x="596767" y="698183"/>
                  </a:lnTo>
                  <a:cubicBezTo>
                    <a:pt x="580575" y="708660"/>
                    <a:pt x="563430" y="717233"/>
                    <a:pt x="545332" y="722948"/>
                  </a:cubicBezTo>
                  <a:lnTo>
                    <a:pt x="545332" y="753428"/>
                  </a:lnTo>
                  <a:lnTo>
                    <a:pt x="571050" y="753428"/>
                  </a:lnTo>
                  <a:cubicBezTo>
                    <a:pt x="587242" y="746760"/>
                    <a:pt x="603435" y="739140"/>
                    <a:pt x="617722" y="729615"/>
                  </a:cubicBezTo>
                  <a:lnTo>
                    <a:pt x="617722" y="729615"/>
                  </a:lnTo>
                  <a:cubicBezTo>
                    <a:pt x="634867" y="718185"/>
                    <a:pt x="644392" y="697230"/>
                    <a:pt x="641535" y="676275"/>
                  </a:cubicBezTo>
                  <a:lnTo>
                    <a:pt x="626295" y="532448"/>
                  </a:lnTo>
                  <a:cubicBezTo>
                    <a:pt x="625342" y="504825"/>
                    <a:pt x="612960" y="479108"/>
                    <a:pt x="591052" y="461963"/>
                  </a:cubicBezTo>
                  <a:cubicBezTo>
                    <a:pt x="555810" y="432435"/>
                    <a:pt x="513900" y="414338"/>
                    <a:pt x="470085" y="399098"/>
                  </a:cubicBezTo>
                  <a:lnTo>
                    <a:pt x="423412" y="380048"/>
                  </a:lnTo>
                  <a:cubicBezTo>
                    <a:pt x="419602" y="378143"/>
                    <a:pt x="417697" y="375285"/>
                    <a:pt x="417697" y="371475"/>
                  </a:cubicBezTo>
                  <a:lnTo>
                    <a:pt x="417697" y="348615"/>
                  </a:lnTo>
                  <a:cubicBezTo>
                    <a:pt x="453892" y="320040"/>
                    <a:pt x="474847" y="276225"/>
                    <a:pt x="474847" y="229552"/>
                  </a:cubicBezTo>
                  <a:lnTo>
                    <a:pt x="474847" y="195263"/>
                  </a:lnTo>
                  <a:cubicBezTo>
                    <a:pt x="480562" y="199073"/>
                    <a:pt x="487230" y="200025"/>
                    <a:pt x="493897" y="200978"/>
                  </a:cubicBezTo>
                  <a:lnTo>
                    <a:pt x="477705" y="153353"/>
                  </a:lnTo>
                  <a:cubicBezTo>
                    <a:pt x="475800" y="146685"/>
                    <a:pt x="473895" y="140018"/>
                    <a:pt x="472942" y="133350"/>
                  </a:cubicBezTo>
                  <a:cubicBezTo>
                    <a:pt x="465322" y="79057"/>
                    <a:pt x="432937" y="40958"/>
                    <a:pt x="388170" y="17145"/>
                  </a:cubicBezTo>
                  <a:cubicBezTo>
                    <a:pt x="384360" y="15240"/>
                    <a:pt x="379597" y="15240"/>
                    <a:pt x="375787" y="18097"/>
                  </a:cubicBezTo>
                  <a:lnTo>
                    <a:pt x="367215" y="24765"/>
                  </a:lnTo>
                  <a:lnTo>
                    <a:pt x="357690" y="11430"/>
                  </a:lnTo>
                  <a:cubicBezTo>
                    <a:pt x="354832" y="7620"/>
                    <a:pt x="351022" y="3810"/>
                    <a:pt x="346260" y="2858"/>
                  </a:cubicBezTo>
                  <a:cubicBezTo>
                    <a:pt x="337687" y="953"/>
                    <a:pt x="329115" y="0"/>
                    <a:pt x="320542" y="0"/>
                  </a:cubicBezTo>
                  <a:cubicBezTo>
                    <a:pt x="245295" y="0"/>
                    <a:pt x="182430" y="59055"/>
                    <a:pt x="169095" y="136208"/>
                  </a:cubicBezTo>
                  <a:lnTo>
                    <a:pt x="169095" y="142875"/>
                  </a:lnTo>
                  <a:lnTo>
                    <a:pt x="169095" y="142875"/>
                  </a:lnTo>
                  <a:lnTo>
                    <a:pt x="169095" y="159068"/>
                  </a:lnTo>
                  <a:cubicBezTo>
                    <a:pt x="169095" y="180023"/>
                    <a:pt x="165285" y="200025"/>
                    <a:pt x="156712" y="219075"/>
                  </a:cubicBezTo>
                  <a:lnTo>
                    <a:pt x="140520" y="257175"/>
                  </a:lnTo>
                  <a:cubicBezTo>
                    <a:pt x="140520" y="257175"/>
                    <a:pt x="151950" y="254318"/>
                    <a:pt x="171000" y="248602"/>
                  </a:cubicBezTo>
                  <a:cubicBezTo>
                    <a:pt x="175762" y="287655"/>
                    <a:pt x="195765" y="322898"/>
                    <a:pt x="226245" y="346710"/>
                  </a:cubicBezTo>
                  <a:lnTo>
                    <a:pt x="226245" y="370523"/>
                  </a:lnTo>
                  <a:cubicBezTo>
                    <a:pt x="226245" y="374333"/>
                    <a:pt x="224340" y="378143"/>
                    <a:pt x="220530" y="379095"/>
                  </a:cubicBezTo>
                  <a:lnTo>
                    <a:pt x="173857" y="398145"/>
                  </a:lnTo>
                  <a:cubicBezTo>
                    <a:pt x="130042" y="413385"/>
                    <a:pt x="88132" y="431483"/>
                    <a:pt x="52890" y="461010"/>
                  </a:cubicBezTo>
                  <a:cubicBezTo>
                    <a:pt x="30982" y="478155"/>
                    <a:pt x="17647" y="503873"/>
                    <a:pt x="16695" y="531495"/>
                  </a:cubicBezTo>
                  <a:lnTo>
                    <a:pt x="502" y="676275"/>
                  </a:lnTo>
                  <a:cubicBezTo>
                    <a:pt x="-2355" y="697230"/>
                    <a:pt x="7170" y="718185"/>
                    <a:pt x="24315" y="729615"/>
                  </a:cubicBezTo>
                  <a:cubicBezTo>
                    <a:pt x="38602" y="739140"/>
                    <a:pt x="54795" y="746760"/>
                    <a:pt x="70987" y="753428"/>
                  </a:cubicBezTo>
                  <a:lnTo>
                    <a:pt x="97657" y="753428"/>
                  </a:lnTo>
                  <a:lnTo>
                    <a:pt x="97657" y="723900"/>
                  </a:lnTo>
                  <a:cubicBezTo>
                    <a:pt x="79560" y="717233"/>
                    <a:pt x="62415" y="709613"/>
                    <a:pt x="46222" y="699135"/>
                  </a:cubicBezTo>
                  <a:cubicBezTo>
                    <a:pt x="40507" y="695325"/>
                    <a:pt x="37650" y="688658"/>
                    <a:pt x="38602" y="681990"/>
                  </a:cubicBezTo>
                  <a:lnTo>
                    <a:pt x="54795" y="535305"/>
                  </a:lnTo>
                  <a:lnTo>
                    <a:pt x="54795" y="533400"/>
                  </a:lnTo>
                  <a:cubicBezTo>
                    <a:pt x="54795" y="516255"/>
                    <a:pt x="63367" y="501015"/>
                    <a:pt x="76702" y="490538"/>
                  </a:cubicBezTo>
                  <a:cubicBezTo>
                    <a:pt x="108135" y="464820"/>
                    <a:pt x="146235" y="448628"/>
                    <a:pt x="186240" y="434340"/>
                  </a:cubicBezTo>
                  <a:lnTo>
                    <a:pt x="201480" y="429578"/>
                  </a:lnTo>
                  <a:cubicBezTo>
                    <a:pt x="229102" y="446723"/>
                    <a:pt x="272917" y="457200"/>
                    <a:pt x="321495" y="457200"/>
                  </a:cubicBezTo>
                  <a:cubicBezTo>
                    <a:pt x="370072" y="457200"/>
                    <a:pt x="413887" y="446723"/>
                    <a:pt x="442462" y="429578"/>
                  </a:cubicBezTo>
                  <a:lnTo>
                    <a:pt x="456750" y="434340"/>
                  </a:lnTo>
                  <a:close/>
                  <a:moveTo>
                    <a:pt x="207195" y="237173"/>
                  </a:moveTo>
                  <a:cubicBezTo>
                    <a:pt x="271965" y="215265"/>
                    <a:pt x="365310" y="177165"/>
                    <a:pt x="407220" y="123825"/>
                  </a:cubicBezTo>
                  <a:cubicBezTo>
                    <a:pt x="415792" y="137160"/>
                    <a:pt x="425317" y="149543"/>
                    <a:pt x="435795" y="161925"/>
                  </a:cubicBezTo>
                  <a:lnTo>
                    <a:pt x="435795" y="228600"/>
                  </a:lnTo>
                  <a:cubicBezTo>
                    <a:pt x="435795" y="291465"/>
                    <a:pt x="384360" y="342900"/>
                    <a:pt x="321495" y="342900"/>
                  </a:cubicBezTo>
                  <a:cubicBezTo>
                    <a:pt x="261487" y="342900"/>
                    <a:pt x="211957" y="297180"/>
                    <a:pt x="207195" y="237173"/>
                  </a:cubicBezTo>
                  <a:close/>
                  <a:moveTo>
                    <a:pt x="245295" y="408623"/>
                  </a:moveTo>
                  <a:cubicBezTo>
                    <a:pt x="256725" y="400050"/>
                    <a:pt x="264345" y="385763"/>
                    <a:pt x="264345" y="370523"/>
                  </a:cubicBezTo>
                  <a:lnTo>
                    <a:pt x="264345" y="369570"/>
                  </a:lnTo>
                  <a:cubicBezTo>
                    <a:pt x="300540" y="384810"/>
                    <a:pt x="342450" y="384810"/>
                    <a:pt x="378645" y="369570"/>
                  </a:cubicBezTo>
                  <a:lnTo>
                    <a:pt x="378645" y="370523"/>
                  </a:lnTo>
                  <a:cubicBezTo>
                    <a:pt x="378645" y="384810"/>
                    <a:pt x="385312" y="399098"/>
                    <a:pt x="396742" y="408623"/>
                  </a:cubicBezTo>
                  <a:cubicBezTo>
                    <a:pt x="371977" y="416243"/>
                    <a:pt x="346260" y="420053"/>
                    <a:pt x="320542" y="419100"/>
                  </a:cubicBezTo>
                  <a:cubicBezTo>
                    <a:pt x="295777" y="419100"/>
                    <a:pt x="270060" y="415290"/>
                    <a:pt x="245295" y="408623"/>
                  </a:cubicBez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图形 53" descr="男程序员 纯色填充">
              <a:extLst>
                <a:ext uri="{FF2B5EF4-FFF2-40B4-BE49-F238E27FC236}">
                  <a16:creationId xmlns:a16="http://schemas.microsoft.com/office/drawing/2014/main" id="{E57304FC-85FC-4CA5-9951-E140E4BB034E}"/>
                </a:ext>
              </a:extLst>
            </p:cNvPr>
            <p:cNvSpPr/>
            <p:nvPr/>
          </p:nvSpPr>
          <p:spPr>
            <a:xfrm>
              <a:off x="8982611" y="2501284"/>
              <a:ext cx="555307" cy="297180"/>
            </a:xfrm>
            <a:custGeom>
              <a:avLst/>
              <a:gdLst>
                <a:gd name="connsiteX0" fmla="*/ 482918 w 555307"/>
                <a:gd name="connsiteY0" fmla="*/ 23813 h 297180"/>
                <a:gd name="connsiteX1" fmla="*/ 459105 w 555307"/>
                <a:gd name="connsiteY1" fmla="*/ 0 h 297180"/>
                <a:gd name="connsiteX2" fmla="*/ 459105 w 555307"/>
                <a:gd name="connsiteY2" fmla="*/ 0 h 297180"/>
                <a:gd name="connsiteX3" fmla="*/ 96203 w 555307"/>
                <a:gd name="connsiteY3" fmla="*/ 0 h 297180"/>
                <a:gd name="connsiteX4" fmla="*/ 72390 w 555307"/>
                <a:gd name="connsiteY4" fmla="*/ 23813 h 297180"/>
                <a:gd name="connsiteX5" fmla="*/ 72390 w 555307"/>
                <a:gd name="connsiteY5" fmla="*/ 23813 h 297180"/>
                <a:gd name="connsiteX6" fmla="*/ 72390 w 555307"/>
                <a:gd name="connsiteY6" fmla="*/ 260985 h 297180"/>
                <a:gd name="connsiteX7" fmla="*/ 0 w 555307"/>
                <a:gd name="connsiteY7" fmla="*/ 260985 h 297180"/>
                <a:gd name="connsiteX8" fmla="*/ 0 w 555307"/>
                <a:gd name="connsiteY8" fmla="*/ 273368 h 297180"/>
                <a:gd name="connsiteX9" fmla="*/ 23813 w 555307"/>
                <a:gd name="connsiteY9" fmla="*/ 297180 h 297180"/>
                <a:gd name="connsiteX10" fmla="*/ 531495 w 555307"/>
                <a:gd name="connsiteY10" fmla="*/ 297180 h 297180"/>
                <a:gd name="connsiteX11" fmla="*/ 555308 w 555307"/>
                <a:gd name="connsiteY11" fmla="*/ 273368 h 297180"/>
                <a:gd name="connsiteX12" fmla="*/ 555308 w 555307"/>
                <a:gd name="connsiteY12" fmla="*/ 260985 h 297180"/>
                <a:gd name="connsiteX13" fmla="*/ 482918 w 555307"/>
                <a:gd name="connsiteY13" fmla="*/ 260985 h 297180"/>
                <a:gd name="connsiteX14" fmla="*/ 482918 w 555307"/>
                <a:gd name="connsiteY14" fmla="*/ 23813 h 297180"/>
                <a:gd name="connsiteX15" fmla="*/ 227648 w 555307"/>
                <a:gd name="connsiteY15" fmla="*/ 180975 h 297180"/>
                <a:gd name="connsiteX16" fmla="*/ 214313 w 555307"/>
                <a:gd name="connsiteY16" fmla="*/ 194310 h 297180"/>
                <a:gd name="connsiteX17" fmla="*/ 160973 w 555307"/>
                <a:gd name="connsiteY17" fmla="*/ 140970 h 297180"/>
                <a:gd name="connsiteX18" fmla="*/ 214313 w 555307"/>
                <a:gd name="connsiteY18" fmla="*/ 87630 h 297180"/>
                <a:gd name="connsiteX19" fmla="*/ 227648 w 555307"/>
                <a:gd name="connsiteY19" fmla="*/ 100965 h 297180"/>
                <a:gd name="connsiteX20" fmla="*/ 187642 w 555307"/>
                <a:gd name="connsiteY20" fmla="*/ 140970 h 297180"/>
                <a:gd name="connsiteX21" fmla="*/ 227648 w 555307"/>
                <a:gd name="connsiteY21" fmla="*/ 180975 h 297180"/>
                <a:gd name="connsiteX22" fmla="*/ 263843 w 555307"/>
                <a:gd name="connsiteY22" fmla="*/ 200978 h 297180"/>
                <a:gd name="connsiteX23" fmla="*/ 246698 w 555307"/>
                <a:gd name="connsiteY23" fmla="*/ 193358 h 297180"/>
                <a:gd name="connsiteX24" fmla="*/ 291465 w 555307"/>
                <a:gd name="connsiteY24" fmla="*/ 85725 h 297180"/>
                <a:gd name="connsiteX25" fmla="*/ 308610 w 555307"/>
                <a:gd name="connsiteY25" fmla="*/ 93345 h 297180"/>
                <a:gd name="connsiteX26" fmla="*/ 263843 w 555307"/>
                <a:gd name="connsiteY26" fmla="*/ 200978 h 297180"/>
                <a:gd name="connsiteX27" fmla="*/ 340043 w 555307"/>
                <a:gd name="connsiteY27" fmla="*/ 195263 h 297180"/>
                <a:gd name="connsiteX28" fmla="*/ 326708 w 555307"/>
                <a:gd name="connsiteY28" fmla="*/ 181928 h 297180"/>
                <a:gd name="connsiteX29" fmla="*/ 366713 w 555307"/>
                <a:gd name="connsiteY29" fmla="*/ 141922 h 297180"/>
                <a:gd name="connsiteX30" fmla="*/ 326708 w 555307"/>
                <a:gd name="connsiteY30" fmla="*/ 101918 h 297180"/>
                <a:gd name="connsiteX31" fmla="*/ 340043 w 555307"/>
                <a:gd name="connsiteY31" fmla="*/ 88582 h 297180"/>
                <a:gd name="connsiteX32" fmla="*/ 393383 w 555307"/>
                <a:gd name="connsiteY32" fmla="*/ 141922 h 297180"/>
                <a:gd name="connsiteX33" fmla="*/ 340043 w 555307"/>
                <a:gd name="connsiteY33" fmla="*/ 195263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5307" h="297180">
                  <a:moveTo>
                    <a:pt x="482918" y="23813"/>
                  </a:moveTo>
                  <a:cubicBezTo>
                    <a:pt x="482918" y="10478"/>
                    <a:pt x="472440" y="0"/>
                    <a:pt x="459105" y="0"/>
                  </a:cubicBezTo>
                  <a:lnTo>
                    <a:pt x="459105" y="0"/>
                  </a:lnTo>
                  <a:lnTo>
                    <a:pt x="96203" y="0"/>
                  </a:lnTo>
                  <a:cubicBezTo>
                    <a:pt x="82868" y="0"/>
                    <a:pt x="72390" y="10478"/>
                    <a:pt x="72390" y="23813"/>
                  </a:cubicBezTo>
                  <a:lnTo>
                    <a:pt x="72390" y="23813"/>
                  </a:lnTo>
                  <a:lnTo>
                    <a:pt x="72390" y="260985"/>
                  </a:lnTo>
                  <a:lnTo>
                    <a:pt x="0" y="260985"/>
                  </a:lnTo>
                  <a:lnTo>
                    <a:pt x="0" y="273368"/>
                  </a:lnTo>
                  <a:cubicBezTo>
                    <a:pt x="0" y="286703"/>
                    <a:pt x="10478" y="297180"/>
                    <a:pt x="23813" y="297180"/>
                  </a:cubicBezTo>
                  <a:lnTo>
                    <a:pt x="531495" y="297180"/>
                  </a:lnTo>
                  <a:cubicBezTo>
                    <a:pt x="544830" y="297180"/>
                    <a:pt x="555308" y="286703"/>
                    <a:pt x="555308" y="273368"/>
                  </a:cubicBezTo>
                  <a:lnTo>
                    <a:pt x="555308" y="260985"/>
                  </a:lnTo>
                  <a:lnTo>
                    <a:pt x="482918" y="260985"/>
                  </a:lnTo>
                  <a:lnTo>
                    <a:pt x="482918" y="23813"/>
                  </a:lnTo>
                  <a:close/>
                  <a:moveTo>
                    <a:pt x="227648" y="180975"/>
                  </a:moveTo>
                  <a:lnTo>
                    <a:pt x="214313" y="194310"/>
                  </a:lnTo>
                  <a:lnTo>
                    <a:pt x="160973" y="140970"/>
                  </a:lnTo>
                  <a:lnTo>
                    <a:pt x="214313" y="87630"/>
                  </a:lnTo>
                  <a:lnTo>
                    <a:pt x="227648" y="100965"/>
                  </a:lnTo>
                  <a:lnTo>
                    <a:pt x="187642" y="140970"/>
                  </a:lnTo>
                  <a:lnTo>
                    <a:pt x="227648" y="180975"/>
                  </a:lnTo>
                  <a:close/>
                  <a:moveTo>
                    <a:pt x="263843" y="200978"/>
                  </a:moveTo>
                  <a:lnTo>
                    <a:pt x="246698" y="193358"/>
                  </a:lnTo>
                  <a:lnTo>
                    <a:pt x="291465" y="85725"/>
                  </a:lnTo>
                  <a:lnTo>
                    <a:pt x="308610" y="93345"/>
                  </a:lnTo>
                  <a:lnTo>
                    <a:pt x="263843" y="200978"/>
                  </a:lnTo>
                  <a:close/>
                  <a:moveTo>
                    <a:pt x="340043" y="195263"/>
                  </a:moveTo>
                  <a:lnTo>
                    <a:pt x="326708" y="181928"/>
                  </a:lnTo>
                  <a:lnTo>
                    <a:pt x="366713" y="141922"/>
                  </a:lnTo>
                  <a:lnTo>
                    <a:pt x="326708" y="101918"/>
                  </a:lnTo>
                  <a:lnTo>
                    <a:pt x="340043" y="88582"/>
                  </a:lnTo>
                  <a:lnTo>
                    <a:pt x="393383" y="141922"/>
                  </a:lnTo>
                  <a:lnTo>
                    <a:pt x="340043" y="195263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99000">
                  <a:schemeClr val="accent2"/>
                </a:gs>
              </a:gsLst>
              <a:lin ang="81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82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新教师的困惑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0A7CF53-3CE5-40DB-A1D6-F738C080AC95}"/>
              </a:ext>
            </a:extLst>
          </p:cNvPr>
          <p:cNvSpPr/>
          <p:nvPr/>
        </p:nvSpPr>
        <p:spPr>
          <a:xfrm rot="2700000">
            <a:off x="5015880" y="2348879"/>
            <a:ext cx="2160240" cy="2160240"/>
          </a:xfrm>
          <a:prstGeom prst="roundRect">
            <a:avLst/>
          </a:prstGeom>
          <a:noFill/>
          <a:ln>
            <a:gradFill flip="none" rotWithShape="1">
              <a:gsLst>
                <a:gs pos="11000">
                  <a:schemeClr val="accent1"/>
                </a:gs>
                <a:gs pos="92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FEC3CF7-92C1-471A-8762-D7E5793EA074}"/>
              </a:ext>
            </a:extLst>
          </p:cNvPr>
          <p:cNvSpPr/>
          <p:nvPr/>
        </p:nvSpPr>
        <p:spPr>
          <a:xfrm>
            <a:off x="4871864" y="2204864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0421488-5EF6-461C-AE5C-2E21C896F01D}"/>
              </a:ext>
            </a:extLst>
          </p:cNvPr>
          <p:cNvSpPr/>
          <p:nvPr/>
        </p:nvSpPr>
        <p:spPr>
          <a:xfrm>
            <a:off x="6361670" y="3647367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B45F430-5528-4D33-8309-8055E990A027}"/>
              </a:ext>
            </a:extLst>
          </p:cNvPr>
          <p:cNvSpPr/>
          <p:nvPr/>
        </p:nvSpPr>
        <p:spPr>
          <a:xfrm>
            <a:off x="6361670" y="2204864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3C3813E-4935-4B1A-A0C9-7A1F867329DF}"/>
              </a:ext>
            </a:extLst>
          </p:cNvPr>
          <p:cNvSpPr/>
          <p:nvPr/>
        </p:nvSpPr>
        <p:spPr>
          <a:xfrm>
            <a:off x="4871864" y="3647367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04BEE36-E063-4BA1-B16A-F7F03069F535}"/>
              </a:ext>
            </a:extLst>
          </p:cNvPr>
          <p:cNvGrpSpPr/>
          <p:nvPr/>
        </p:nvGrpSpPr>
        <p:grpSpPr>
          <a:xfrm>
            <a:off x="6628539" y="2467328"/>
            <a:ext cx="474374" cy="521218"/>
            <a:chOff x="6605647" y="2533860"/>
            <a:chExt cx="693515" cy="761999"/>
          </a:xfrm>
        </p:grpSpPr>
        <p:sp>
          <p:nvSpPr>
            <p:cNvPr id="11" name="图形 37" descr="客户评价 纯色填充">
              <a:extLst>
                <a:ext uri="{FF2B5EF4-FFF2-40B4-BE49-F238E27FC236}">
                  <a16:creationId xmlns:a16="http://schemas.microsoft.com/office/drawing/2014/main" id="{B800350D-D5A3-4419-96FA-35D242C939ED}"/>
                </a:ext>
              </a:extLst>
            </p:cNvPr>
            <p:cNvSpPr/>
            <p:nvPr/>
          </p:nvSpPr>
          <p:spPr>
            <a:xfrm>
              <a:off x="6681562" y="2922003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图形 37" descr="客户评价 纯色填充">
              <a:extLst>
                <a:ext uri="{FF2B5EF4-FFF2-40B4-BE49-F238E27FC236}">
                  <a16:creationId xmlns:a16="http://schemas.microsoft.com/office/drawing/2014/main" id="{E097D2F2-CA6F-4F7F-B014-CF27BA2735DC}"/>
                </a:ext>
              </a:extLst>
            </p:cNvPr>
            <p:cNvSpPr/>
            <p:nvPr/>
          </p:nvSpPr>
          <p:spPr>
            <a:xfrm>
              <a:off x="7076754" y="2922003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图形 37" descr="客户评价 纯色填充">
              <a:extLst>
                <a:ext uri="{FF2B5EF4-FFF2-40B4-BE49-F238E27FC236}">
                  <a16:creationId xmlns:a16="http://schemas.microsoft.com/office/drawing/2014/main" id="{89748C22-FCA5-40CB-BD56-9946356DC6FA}"/>
                </a:ext>
              </a:extLst>
            </p:cNvPr>
            <p:cNvSpPr/>
            <p:nvPr/>
          </p:nvSpPr>
          <p:spPr>
            <a:xfrm>
              <a:off x="6607447" y="3090310"/>
              <a:ext cx="268329" cy="148399"/>
            </a:xfrm>
            <a:custGeom>
              <a:avLst/>
              <a:gdLst>
                <a:gd name="connsiteX0" fmla="*/ 10 w 268329"/>
                <a:gd name="connsiteY0" fmla="*/ 73819 h 148399"/>
                <a:gd name="connsiteX1" fmla="*/ 10 w 268329"/>
                <a:gd name="connsiteY1" fmla="*/ 148400 h 148399"/>
                <a:gd name="connsiteX2" fmla="*/ 164316 w 268329"/>
                <a:gd name="connsiteY2" fmla="*/ 148400 h 148399"/>
                <a:gd name="connsiteX3" fmla="*/ 164316 w 268329"/>
                <a:gd name="connsiteY3" fmla="*/ 131445 h 148399"/>
                <a:gd name="connsiteX4" fmla="*/ 192129 w 268329"/>
                <a:gd name="connsiteY4" fmla="*/ 75534 h 148399"/>
                <a:gd name="connsiteX5" fmla="*/ 268329 w 268329"/>
                <a:gd name="connsiteY5" fmla="*/ 37434 h 148399"/>
                <a:gd name="connsiteX6" fmla="*/ 264900 w 268329"/>
                <a:gd name="connsiteY6" fmla="*/ 33528 h 148399"/>
                <a:gd name="connsiteX7" fmla="*/ 209084 w 268329"/>
                <a:gd name="connsiteY7" fmla="*/ 9525 h 148399"/>
                <a:gd name="connsiteX8" fmla="*/ 148219 w 268329"/>
                <a:gd name="connsiteY8" fmla="*/ 0 h 148399"/>
                <a:gd name="connsiteX9" fmla="*/ 87259 w 268329"/>
                <a:gd name="connsiteY9" fmla="*/ 9525 h 148399"/>
                <a:gd name="connsiteX10" fmla="*/ 14774 w 268329"/>
                <a:gd name="connsiteY10" fmla="*/ 44101 h 148399"/>
                <a:gd name="connsiteX11" fmla="*/ 10 w 268329"/>
                <a:gd name="connsiteY11" fmla="*/ 73819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29" h="148399">
                  <a:moveTo>
                    <a:pt x="10" y="73819"/>
                  </a:moveTo>
                  <a:lnTo>
                    <a:pt x="10" y="148400"/>
                  </a:lnTo>
                  <a:lnTo>
                    <a:pt x="164316" y="148400"/>
                  </a:lnTo>
                  <a:lnTo>
                    <a:pt x="164316" y="131445"/>
                  </a:lnTo>
                  <a:cubicBezTo>
                    <a:pt x="164040" y="109416"/>
                    <a:pt x="174393" y="88603"/>
                    <a:pt x="192129" y="75534"/>
                  </a:cubicBezTo>
                  <a:cubicBezTo>
                    <a:pt x="214697" y="57820"/>
                    <a:pt x="240618" y="44859"/>
                    <a:pt x="268329" y="37434"/>
                  </a:cubicBezTo>
                  <a:lnTo>
                    <a:pt x="264900" y="33528"/>
                  </a:lnTo>
                  <a:cubicBezTo>
                    <a:pt x="247565" y="22847"/>
                    <a:pt x="228760" y="14760"/>
                    <a:pt x="209084" y="9525"/>
                  </a:cubicBezTo>
                  <a:cubicBezTo>
                    <a:pt x="189421" y="3175"/>
                    <a:pt x="168881" y="-40"/>
                    <a:pt x="148219" y="0"/>
                  </a:cubicBezTo>
                  <a:cubicBezTo>
                    <a:pt x="127573" y="540"/>
                    <a:pt x="107084" y="3741"/>
                    <a:pt x="87259" y="9525"/>
                  </a:cubicBezTo>
                  <a:cubicBezTo>
                    <a:pt x="60879" y="15667"/>
                    <a:pt x="36148" y="27465"/>
                    <a:pt x="14774" y="44101"/>
                  </a:cubicBezTo>
                  <a:cubicBezTo>
                    <a:pt x="5257" y="50971"/>
                    <a:pt x="-265" y="62086"/>
                    <a:pt x="10" y="7381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图形 37" descr="客户评价 纯色填充">
              <a:extLst>
                <a:ext uri="{FF2B5EF4-FFF2-40B4-BE49-F238E27FC236}">
                  <a16:creationId xmlns:a16="http://schemas.microsoft.com/office/drawing/2014/main" id="{24E004B7-8B78-4D86-A45F-BECA6893C56F}"/>
                </a:ext>
              </a:extLst>
            </p:cNvPr>
            <p:cNvSpPr/>
            <p:nvPr/>
          </p:nvSpPr>
          <p:spPr>
            <a:xfrm>
              <a:off x="7030462" y="3090309"/>
              <a:ext cx="268700" cy="148400"/>
            </a:xfrm>
            <a:custGeom>
              <a:avLst/>
              <a:gdLst>
                <a:gd name="connsiteX0" fmla="*/ 104013 w 268700"/>
                <a:gd name="connsiteY0" fmla="*/ 148401 h 148400"/>
                <a:gd name="connsiteX1" fmla="*/ 268700 w 268700"/>
                <a:gd name="connsiteY1" fmla="*/ 148401 h 148400"/>
                <a:gd name="connsiteX2" fmla="*/ 268700 w 268700"/>
                <a:gd name="connsiteY2" fmla="*/ 73820 h 148400"/>
                <a:gd name="connsiteX3" fmla="*/ 253841 w 268700"/>
                <a:gd name="connsiteY3" fmla="*/ 44102 h 148400"/>
                <a:gd name="connsiteX4" fmla="*/ 181356 w 268700"/>
                <a:gd name="connsiteY4" fmla="*/ 9526 h 148400"/>
                <a:gd name="connsiteX5" fmla="*/ 120396 w 268700"/>
                <a:gd name="connsiteY5" fmla="*/ 1 h 148400"/>
                <a:gd name="connsiteX6" fmla="*/ 59531 w 268700"/>
                <a:gd name="connsiteY6" fmla="*/ 9526 h 148400"/>
                <a:gd name="connsiteX7" fmla="*/ 5429 w 268700"/>
                <a:gd name="connsiteY7" fmla="*/ 31339 h 148400"/>
                <a:gd name="connsiteX8" fmla="*/ 0 w 268700"/>
                <a:gd name="connsiteY8" fmla="*/ 37530 h 148400"/>
                <a:gd name="connsiteX9" fmla="*/ 74962 w 268700"/>
                <a:gd name="connsiteY9" fmla="*/ 74677 h 148400"/>
                <a:gd name="connsiteX10" fmla="*/ 76200 w 268700"/>
                <a:gd name="connsiteY10" fmla="*/ 75535 h 148400"/>
                <a:gd name="connsiteX11" fmla="*/ 77248 w 268700"/>
                <a:gd name="connsiteY11" fmla="*/ 76487 h 148400"/>
                <a:gd name="connsiteX12" fmla="*/ 104013 w 268700"/>
                <a:gd name="connsiteY12" fmla="*/ 131446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04013" y="148401"/>
                  </a:moveTo>
                  <a:lnTo>
                    <a:pt x="268700" y="148401"/>
                  </a:lnTo>
                  <a:lnTo>
                    <a:pt x="268700" y="73820"/>
                  </a:lnTo>
                  <a:cubicBezTo>
                    <a:pt x="268555" y="62163"/>
                    <a:pt x="263081" y="51213"/>
                    <a:pt x="253841" y="44102"/>
                  </a:cubicBezTo>
                  <a:cubicBezTo>
                    <a:pt x="231916" y="28379"/>
                    <a:pt x="207373" y="16673"/>
                    <a:pt x="181356" y="9526"/>
                  </a:cubicBezTo>
                  <a:cubicBezTo>
                    <a:pt x="161670" y="3138"/>
                    <a:pt x="141093" y="-78"/>
                    <a:pt x="120396" y="1"/>
                  </a:cubicBezTo>
                  <a:cubicBezTo>
                    <a:pt x="99783" y="548"/>
                    <a:pt x="79326" y="3750"/>
                    <a:pt x="59531" y="9526"/>
                  </a:cubicBezTo>
                  <a:cubicBezTo>
                    <a:pt x="40551" y="14184"/>
                    <a:pt x="22333" y="21530"/>
                    <a:pt x="5429" y="31339"/>
                  </a:cubicBezTo>
                  <a:cubicBezTo>
                    <a:pt x="3715" y="33434"/>
                    <a:pt x="1905" y="35530"/>
                    <a:pt x="0" y="37530"/>
                  </a:cubicBezTo>
                  <a:cubicBezTo>
                    <a:pt x="26786" y="45892"/>
                    <a:pt x="52085" y="58429"/>
                    <a:pt x="74962" y="74677"/>
                  </a:cubicBezTo>
                  <a:lnTo>
                    <a:pt x="76200" y="75535"/>
                  </a:lnTo>
                  <a:lnTo>
                    <a:pt x="77248" y="76487"/>
                  </a:lnTo>
                  <a:cubicBezTo>
                    <a:pt x="94119" y="89738"/>
                    <a:pt x="103983" y="109993"/>
                    <a:pt x="104013" y="1314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图形 37" descr="客户评价 纯色填充">
              <a:extLst>
                <a:ext uri="{FF2B5EF4-FFF2-40B4-BE49-F238E27FC236}">
                  <a16:creationId xmlns:a16="http://schemas.microsoft.com/office/drawing/2014/main" id="{736D43C7-2B0B-4028-A0F7-2A4AF161E824}"/>
                </a:ext>
              </a:extLst>
            </p:cNvPr>
            <p:cNvSpPr/>
            <p:nvPr/>
          </p:nvSpPr>
          <p:spPr>
            <a:xfrm>
              <a:off x="6804994" y="3148030"/>
              <a:ext cx="296525" cy="147829"/>
            </a:xfrm>
            <a:custGeom>
              <a:avLst/>
              <a:gdLst>
                <a:gd name="connsiteX0" fmla="*/ 12 w 296525"/>
                <a:gd name="connsiteY0" fmla="*/ 147830 h 147829"/>
                <a:gd name="connsiteX1" fmla="*/ 12 w 296525"/>
                <a:gd name="connsiteY1" fmla="*/ 73725 h 147829"/>
                <a:gd name="connsiteX2" fmla="*/ 14871 w 296525"/>
                <a:gd name="connsiteY2" fmla="*/ 44102 h 147829"/>
                <a:gd name="connsiteX3" fmla="*/ 87356 w 296525"/>
                <a:gd name="connsiteY3" fmla="*/ 9527 h 147829"/>
                <a:gd name="connsiteX4" fmla="*/ 148316 w 296525"/>
                <a:gd name="connsiteY4" fmla="*/ 2 h 147829"/>
                <a:gd name="connsiteX5" fmla="*/ 209181 w 296525"/>
                <a:gd name="connsiteY5" fmla="*/ 9527 h 147829"/>
                <a:gd name="connsiteX6" fmla="*/ 281666 w 296525"/>
                <a:gd name="connsiteY6" fmla="*/ 44102 h 147829"/>
                <a:gd name="connsiteX7" fmla="*/ 296525 w 296525"/>
                <a:gd name="connsiteY7" fmla="*/ 73725 h 147829"/>
                <a:gd name="connsiteX8" fmla="*/ 296525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12" y="147830"/>
                  </a:moveTo>
                  <a:lnTo>
                    <a:pt x="12" y="73725"/>
                  </a:lnTo>
                  <a:cubicBezTo>
                    <a:pt x="-293" y="61989"/>
                    <a:pt x="5281" y="50876"/>
                    <a:pt x="14871" y="44102"/>
                  </a:cubicBezTo>
                  <a:cubicBezTo>
                    <a:pt x="36222" y="27429"/>
                    <a:pt x="60962" y="15628"/>
                    <a:pt x="87356" y="9527"/>
                  </a:cubicBezTo>
                  <a:cubicBezTo>
                    <a:pt x="107172" y="3697"/>
                    <a:pt x="127667" y="495"/>
                    <a:pt x="148316" y="2"/>
                  </a:cubicBezTo>
                  <a:cubicBezTo>
                    <a:pt x="168983" y="-85"/>
                    <a:pt x="189530" y="3131"/>
                    <a:pt x="209181" y="9527"/>
                  </a:cubicBezTo>
                  <a:cubicBezTo>
                    <a:pt x="235227" y="16593"/>
                    <a:pt x="259783" y="28307"/>
                    <a:pt x="281666" y="44102"/>
                  </a:cubicBezTo>
                  <a:cubicBezTo>
                    <a:pt x="290993" y="51098"/>
                    <a:pt x="296496" y="62067"/>
                    <a:pt x="296525" y="73725"/>
                  </a:cubicBezTo>
                  <a:lnTo>
                    <a:pt x="296525" y="14783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图形 37" descr="客户评价 纯色填充">
              <a:extLst>
                <a:ext uri="{FF2B5EF4-FFF2-40B4-BE49-F238E27FC236}">
                  <a16:creationId xmlns:a16="http://schemas.microsoft.com/office/drawing/2014/main" id="{E6618441-BB6F-4ACA-848F-421B1F64544D}"/>
                </a:ext>
              </a:extLst>
            </p:cNvPr>
            <p:cNvSpPr/>
            <p:nvPr/>
          </p:nvSpPr>
          <p:spPr>
            <a:xfrm>
              <a:off x="6879205" y="2979630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图形 37" descr="客户评价 纯色填充">
              <a:extLst>
                <a:ext uri="{FF2B5EF4-FFF2-40B4-BE49-F238E27FC236}">
                  <a16:creationId xmlns:a16="http://schemas.microsoft.com/office/drawing/2014/main" id="{DD8ADE9A-C0B4-453C-8D3F-71724CD0D312}"/>
                </a:ext>
              </a:extLst>
            </p:cNvPr>
            <p:cNvSpPr/>
            <p:nvPr/>
          </p:nvSpPr>
          <p:spPr>
            <a:xfrm>
              <a:off x="6605647" y="2533860"/>
              <a:ext cx="692943" cy="342900"/>
            </a:xfrm>
            <a:custGeom>
              <a:avLst/>
              <a:gdLst>
                <a:gd name="connsiteX0" fmla="*/ 0 w 692943"/>
                <a:gd name="connsiteY0" fmla="*/ 38100 h 342900"/>
                <a:gd name="connsiteX1" fmla="*/ 0 w 692943"/>
                <a:gd name="connsiteY1" fmla="*/ 247650 h 342900"/>
                <a:gd name="connsiteX2" fmla="*/ 38100 w 692943"/>
                <a:gd name="connsiteY2" fmla="*/ 285750 h 342900"/>
                <a:gd name="connsiteX3" fmla="*/ 190500 w 692943"/>
                <a:gd name="connsiteY3" fmla="*/ 285750 h 342900"/>
                <a:gd name="connsiteX4" fmla="*/ 190500 w 692943"/>
                <a:gd name="connsiteY4" fmla="*/ 342900 h 342900"/>
                <a:gd name="connsiteX5" fmla="*/ 250508 w 692943"/>
                <a:gd name="connsiteY5" fmla="*/ 285750 h 342900"/>
                <a:gd name="connsiteX6" fmla="*/ 318135 w 692943"/>
                <a:gd name="connsiteY6" fmla="*/ 285750 h 342900"/>
                <a:gd name="connsiteX7" fmla="*/ 352425 w 692943"/>
                <a:gd name="connsiteY7" fmla="*/ 342900 h 342900"/>
                <a:gd name="connsiteX8" fmla="*/ 389573 w 692943"/>
                <a:gd name="connsiteY8" fmla="*/ 285750 h 342900"/>
                <a:gd name="connsiteX9" fmla="*/ 454343 w 692943"/>
                <a:gd name="connsiteY9" fmla="*/ 285750 h 342900"/>
                <a:gd name="connsiteX10" fmla="*/ 514350 w 692943"/>
                <a:gd name="connsiteY10" fmla="*/ 342900 h 342900"/>
                <a:gd name="connsiteX11" fmla="*/ 514350 w 692943"/>
                <a:gd name="connsiteY11" fmla="*/ 285750 h 342900"/>
                <a:gd name="connsiteX12" fmla="*/ 654844 w 692943"/>
                <a:gd name="connsiteY12" fmla="*/ 285750 h 342900"/>
                <a:gd name="connsiteX13" fmla="*/ 692944 w 692943"/>
                <a:gd name="connsiteY13" fmla="*/ 247650 h 342900"/>
                <a:gd name="connsiteX14" fmla="*/ 692944 w 692943"/>
                <a:gd name="connsiteY14" fmla="*/ 38100 h 342900"/>
                <a:gd name="connsiteX15" fmla="*/ 654844 w 692943"/>
                <a:gd name="connsiteY15" fmla="*/ 0 h 342900"/>
                <a:gd name="connsiteX16" fmla="*/ 38100 w 692943"/>
                <a:gd name="connsiteY16" fmla="*/ 0 h 342900"/>
                <a:gd name="connsiteX17" fmla="*/ 0 w 692943"/>
                <a:gd name="connsiteY17" fmla="*/ 38100 h 342900"/>
                <a:gd name="connsiteX18" fmla="*/ 597694 w 692943"/>
                <a:gd name="connsiteY18" fmla="*/ 104775 h 342900"/>
                <a:gd name="connsiteX19" fmla="*/ 152400 w 692943"/>
                <a:gd name="connsiteY19" fmla="*/ 104775 h 342900"/>
                <a:gd name="connsiteX20" fmla="*/ 152400 w 692943"/>
                <a:gd name="connsiteY20" fmla="*/ 85725 h 342900"/>
                <a:gd name="connsiteX21" fmla="*/ 597694 w 692943"/>
                <a:gd name="connsiteY21" fmla="*/ 85725 h 342900"/>
                <a:gd name="connsiteX22" fmla="*/ 247650 w 692943"/>
                <a:gd name="connsiteY22" fmla="*/ 180975 h 342900"/>
                <a:gd name="connsiteX23" fmla="*/ 597694 w 692943"/>
                <a:gd name="connsiteY23" fmla="*/ 180975 h 342900"/>
                <a:gd name="connsiteX24" fmla="*/ 597694 w 692943"/>
                <a:gd name="connsiteY24" fmla="*/ 200025 h 342900"/>
                <a:gd name="connsiteX25" fmla="*/ 247650 w 692943"/>
                <a:gd name="connsiteY25" fmla="*/ 200025 h 342900"/>
                <a:gd name="connsiteX26" fmla="*/ 95250 w 692943"/>
                <a:gd name="connsiteY26" fmla="*/ 133350 h 342900"/>
                <a:gd name="connsiteX27" fmla="*/ 597694 w 692943"/>
                <a:gd name="connsiteY27" fmla="*/ 133350 h 342900"/>
                <a:gd name="connsiteX28" fmla="*/ 597694 w 692943"/>
                <a:gd name="connsiteY28" fmla="*/ 152400 h 342900"/>
                <a:gd name="connsiteX29" fmla="*/ 95250 w 692943"/>
                <a:gd name="connsiteY29" fmla="*/ 1524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2943" h="342900">
                  <a:moveTo>
                    <a:pt x="0" y="38100"/>
                  </a:moveTo>
                  <a:lnTo>
                    <a:pt x="0" y="247650"/>
                  </a:lnTo>
                  <a:cubicBezTo>
                    <a:pt x="0" y="268692"/>
                    <a:pt x="17058" y="285750"/>
                    <a:pt x="38100" y="285750"/>
                  </a:cubicBezTo>
                  <a:lnTo>
                    <a:pt x="190500" y="285750"/>
                  </a:lnTo>
                  <a:lnTo>
                    <a:pt x="190500" y="342900"/>
                  </a:lnTo>
                  <a:lnTo>
                    <a:pt x="250508" y="285750"/>
                  </a:lnTo>
                  <a:lnTo>
                    <a:pt x="318135" y="285750"/>
                  </a:lnTo>
                  <a:lnTo>
                    <a:pt x="352425" y="342900"/>
                  </a:lnTo>
                  <a:lnTo>
                    <a:pt x="389573" y="285750"/>
                  </a:lnTo>
                  <a:lnTo>
                    <a:pt x="454343" y="285750"/>
                  </a:lnTo>
                  <a:lnTo>
                    <a:pt x="514350" y="342900"/>
                  </a:lnTo>
                  <a:lnTo>
                    <a:pt x="514350" y="285750"/>
                  </a:lnTo>
                  <a:lnTo>
                    <a:pt x="654844" y="285750"/>
                  </a:lnTo>
                  <a:cubicBezTo>
                    <a:pt x="675885" y="285750"/>
                    <a:pt x="692944" y="268692"/>
                    <a:pt x="692944" y="247650"/>
                  </a:cubicBezTo>
                  <a:lnTo>
                    <a:pt x="692944" y="38100"/>
                  </a:lnTo>
                  <a:cubicBezTo>
                    <a:pt x="692944" y="17058"/>
                    <a:pt x="675885" y="0"/>
                    <a:pt x="654844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close/>
                  <a:moveTo>
                    <a:pt x="597694" y="104775"/>
                  </a:moveTo>
                  <a:lnTo>
                    <a:pt x="152400" y="104775"/>
                  </a:lnTo>
                  <a:lnTo>
                    <a:pt x="152400" y="85725"/>
                  </a:lnTo>
                  <a:lnTo>
                    <a:pt x="597694" y="85725"/>
                  </a:lnTo>
                  <a:close/>
                  <a:moveTo>
                    <a:pt x="247650" y="180975"/>
                  </a:moveTo>
                  <a:lnTo>
                    <a:pt x="597694" y="180975"/>
                  </a:lnTo>
                  <a:lnTo>
                    <a:pt x="597694" y="200025"/>
                  </a:lnTo>
                  <a:lnTo>
                    <a:pt x="247650" y="200025"/>
                  </a:lnTo>
                  <a:close/>
                  <a:moveTo>
                    <a:pt x="95250" y="133350"/>
                  </a:moveTo>
                  <a:lnTo>
                    <a:pt x="597694" y="133350"/>
                  </a:lnTo>
                  <a:lnTo>
                    <a:pt x="597694" y="152400"/>
                  </a:lnTo>
                  <a:lnTo>
                    <a:pt x="95250" y="1524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20F203D-2C12-421E-A736-722DC014E5F7}"/>
              </a:ext>
            </a:extLst>
          </p:cNvPr>
          <p:cNvGrpSpPr/>
          <p:nvPr/>
        </p:nvGrpSpPr>
        <p:grpSpPr>
          <a:xfrm>
            <a:off x="6584194" y="3897431"/>
            <a:ext cx="521568" cy="547279"/>
            <a:chOff x="6510536" y="4180558"/>
            <a:chExt cx="762511" cy="800100"/>
          </a:xfrm>
        </p:grpSpPr>
        <p:sp>
          <p:nvSpPr>
            <p:cNvPr id="19" name="图形 29" descr="男教授 纯色填充">
              <a:extLst>
                <a:ext uri="{FF2B5EF4-FFF2-40B4-BE49-F238E27FC236}">
                  <a16:creationId xmlns:a16="http://schemas.microsoft.com/office/drawing/2014/main" id="{879916FD-B200-4A9A-982B-2EECBCE22CDD}"/>
                </a:ext>
              </a:extLst>
            </p:cNvPr>
            <p:cNvSpPr/>
            <p:nvPr/>
          </p:nvSpPr>
          <p:spPr>
            <a:xfrm>
              <a:off x="6510536" y="4180558"/>
              <a:ext cx="723543" cy="751408"/>
            </a:xfrm>
            <a:custGeom>
              <a:avLst/>
              <a:gdLst>
                <a:gd name="connsiteX0" fmla="*/ 423830 w 723543"/>
                <a:gd name="connsiteY0" fmla="*/ 457200 h 751408"/>
                <a:gd name="connsiteX1" fmla="*/ 506878 w 723543"/>
                <a:gd name="connsiteY1" fmla="*/ 445989 h 751408"/>
                <a:gd name="connsiteX2" fmla="*/ 503516 w 723543"/>
                <a:gd name="connsiteY2" fmla="*/ 504825 h 751408"/>
                <a:gd name="connsiteX3" fmla="*/ 723543 w 723543"/>
                <a:gd name="connsiteY3" fmla="*/ 504825 h 751408"/>
                <a:gd name="connsiteX4" fmla="*/ 693064 w 723543"/>
                <a:gd name="connsiteY4" fmla="*/ 461543 h 751408"/>
                <a:gd name="connsiteX5" fmla="*/ 571591 w 723543"/>
                <a:gd name="connsiteY5" fmla="*/ 398678 h 751408"/>
                <a:gd name="connsiteX6" fmla="*/ 525023 w 723543"/>
                <a:gd name="connsiteY6" fmla="*/ 379562 h 751408"/>
                <a:gd name="connsiteX7" fmla="*/ 519127 w 723543"/>
                <a:gd name="connsiteY7" fmla="*/ 370751 h 751408"/>
                <a:gd name="connsiteX8" fmla="*/ 519127 w 723543"/>
                <a:gd name="connsiteY8" fmla="*/ 347424 h 751408"/>
                <a:gd name="connsiteX9" fmla="*/ 576239 w 723543"/>
                <a:gd name="connsiteY9" fmla="*/ 228600 h 751408"/>
                <a:gd name="connsiteX10" fmla="*/ 576239 w 723543"/>
                <a:gd name="connsiteY10" fmla="*/ 214313 h 751408"/>
                <a:gd name="connsiteX11" fmla="*/ 591813 w 723543"/>
                <a:gd name="connsiteY11" fmla="*/ 160487 h 751408"/>
                <a:gd name="connsiteX12" fmla="*/ 496134 w 723543"/>
                <a:gd name="connsiteY12" fmla="*/ 17983 h 751408"/>
                <a:gd name="connsiteX13" fmla="*/ 482161 w 723543"/>
                <a:gd name="connsiteY13" fmla="*/ 19231 h 751408"/>
                <a:gd name="connsiteX14" fmla="*/ 472541 w 723543"/>
                <a:gd name="connsiteY14" fmla="*/ 25898 h 751408"/>
                <a:gd name="connsiteX15" fmla="*/ 461911 w 723543"/>
                <a:gd name="connsiteY15" fmla="*/ 11430 h 751408"/>
                <a:gd name="connsiteX16" fmla="*/ 448166 w 723543"/>
                <a:gd name="connsiteY16" fmla="*/ 2677 h 751408"/>
                <a:gd name="connsiteX17" fmla="*/ 418143 w 723543"/>
                <a:gd name="connsiteY17" fmla="*/ 0 h 751408"/>
                <a:gd name="connsiteX18" fmla="*/ 272944 w 723543"/>
                <a:gd name="connsiteY18" fmla="*/ 91440 h 751408"/>
                <a:gd name="connsiteX19" fmla="*/ 271173 w 723543"/>
                <a:gd name="connsiteY19" fmla="*/ 219427 h 751408"/>
                <a:gd name="connsiteX20" fmla="*/ 271439 w 723543"/>
                <a:gd name="connsiteY20" fmla="*/ 221428 h 751408"/>
                <a:gd name="connsiteX21" fmla="*/ 271439 w 723543"/>
                <a:gd name="connsiteY21" fmla="*/ 228600 h 751408"/>
                <a:gd name="connsiteX22" fmla="*/ 328494 w 723543"/>
                <a:gd name="connsiteY22" fmla="*/ 347358 h 751408"/>
                <a:gd name="connsiteX23" fmla="*/ 328494 w 723543"/>
                <a:gd name="connsiteY23" fmla="*/ 370751 h 751408"/>
                <a:gd name="connsiteX24" fmla="*/ 322589 w 723543"/>
                <a:gd name="connsiteY24" fmla="*/ 379562 h 751408"/>
                <a:gd name="connsiteX25" fmla="*/ 275754 w 723543"/>
                <a:gd name="connsiteY25" fmla="*/ 398783 h 751408"/>
                <a:gd name="connsiteX26" fmla="*/ 154901 w 723543"/>
                <a:gd name="connsiteY26" fmla="*/ 461286 h 751408"/>
                <a:gd name="connsiteX27" fmla="*/ 119049 w 723543"/>
                <a:gd name="connsiteY27" fmla="*/ 533400 h 751408"/>
                <a:gd name="connsiteX28" fmla="*/ 119049 w 723543"/>
                <a:gd name="connsiteY28" fmla="*/ 597056 h 751408"/>
                <a:gd name="connsiteX29" fmla="*/ 106343 w 723543"/>
                <a:gd name="connsiteY29" fmla="*/ 597056 h 751408"/>
                <a:gd name="connsiteX30" fmla="*/ 27876 w 723543"/>
                <a:gd name="connsiteY30" fmla="*/ 339881 h 751408"/>
                <a:gd name="connsiteX31" fmla="*/ 9865 w 723543"/>
                <a:gd name="connsiteY31" fmla="*/ 330721 h 751408"/>
                <a:gd name="connsiteX32" fmla="*/ 548 w 723543"/>
                <a:gd name="connsiteY32" fmla="*/ 348215 h 751408"/>
                <a:gd name="connsiteX33" fmla="*/ 78425 w 723543"/>
                <a:gd name="connsiteY33" fmla="*/ 603485 h 751408"/>
                <a:gd name="connsiteX34" fmla="*/ 45506 w 723543"/>
                <a:gd name="connsiteY34" fmla="*/ 685305 h 751408"/>
                <a:gd name="connsiteX35" fmla="*/ 79711 w 723543"/>
                <a:gd name="connsiteY35" fmla="*/ 739150 h 751408"/>
                <a:gd name="connsiteX36" fmla="*/ 98161 w 723543"/>
                <a:gd name="connsiteY36" fmla="*/ 742950 h 751408"/>
                <a:gd name="connsiteX37" fmla="*/ 127964 w 723543"/>
                <a:gd name="connsiteY37" fmla="*/ 737778 h 751408"/>
                <a:gd name="connsiteX38" fmla="*/ 160130 w 723543"/>
                <a:gd name="connsiteY38" fmla="*/ 721652 h 751408"/>
                <a:gd name="connsiteX39" fmla="*/ 355297 w 723543"/>
                <a:gd name="connsiteY39" fmla="*/ 751408 h 751408"/>
                <a:gd name="connsiteX40" fmla="*/ 340686 w 723543"/>
                <a:gd name="connsiteY40" fmla="*/ 445999 h 751408"/>
                <a:gd name="connsiteX41" fmla="*/ 423830 w 723543"/>
                <a:gd name="connsiteY41" fmla="*/ 457200 h 751408"/>
                <a:gd name="connsiteX42" fmla="*/ 119097 w 723543"/>
                <a:gd name="connsiteY42" fmla="*/ 700726 h 751408"/>
                <a:gd name="connsiteX43" fmla="*/ 95284 w 723543"/>
                <a:gd name="connsiteY43" fmla="*/ 704431 h 751408"/>
                <a:gd name="connsiteX44" fmla="*/ 82387 w 723543"/>
                <a:gd name="connsiteY44" fmla="*/ 675808 h 751408"/>
                <a:gd name="connsiteX45" fmla="*/ 101675 w 723543"/>
                <a:gd name="connsiteY45" fmla="*/ 636403 h 751408"/>
                <a:gd name="connsiteX46" fmla="*/ 104095 w 723543"/>
                <a:gd name="connsiteY46" fmla="*/ 635784 h 751408"/>
                <a:gd name="connsiteX47" fmla="*/ 120516 w 723543"/>
                <a:gd name="connsiteY47" fmla="*/ 635727 h 751408"/>
                <a:gd name="connsiteX48" fmla="*/ 122687 w 723543"/>
                <a:gd name="connsiteY48" fmla="*/ 636203 h 751408"/>
                <a:gd name="connsiteX49" fmla="*/ 146833 w 723543"/>
                <a:gd name="connsiteY49" fmla="*/ 658911 h 751408"/>
                <a:gd name="connsiteX50" fmla="*/ 119097 w 723543"/>
                <a:gd name="connsiteY50" fmla="*/ 700726 h 751408"/>
                <a:gd name="connsiteX51" fmla="*/ 423830 w 723543"/>
                <a:gd name="connsiteY51" fmla="*/ 419100 h 751408"/>
                <a:gd name="connsiteX52" fmla="*/ 348068 w 723543"/>
                <a:gd name="connsiteY52" fmla="*/ 408356 h 751408"/>
                <a:gd name="connsiteX53" fmla="*/ 366594 w 723543"/>
                <a:gd name="connsiteY53" fmla="*/ 370751 h 751408"/>
                <a:gd name="connsiteX54" fmla="*/ 366594 w 723543"/>
                <a:gd name="connsiteY54" fmla="*/ 369799 h 751408"/>
                <a:gd name="connsiteX55" fmla="*/ 480951 w 723543"/>
                <a:gd name="connsiteY55" fmla="*/ 369799 h 751408"/>
                <a:gd name="connsiteX56" fmla="*/ 480951 w 723543"/>
                <a:gd name="connsiteY56" fmla="*/ 370751 h 751408"/>
                <a:gd name="connsiteX57" fmla="*/ 499506 w 723543"/>
                <a:gd name="connsiteY57" fmla="*/ 408394 h 751408"/>
                <a:gd name="connsiteX58" fmla="*/ 423830 w 723543"/>
                <a:gd name="connsiteY58" fmla="*/ 419100 h 751408"/>
                <a:gd name="connsiteX59" fmla="*/ 309530 w 723543"/>
                <a:gd name="connsiteY59" fmla="*/ 228600 h 751408"/>
                <a:gd name="connsiteX60" fmla="*/ 309530 w 723543"/>
                <a:gd name="connsiteY60" fmla="*/ 196215 h 751408"/>
                <a:gd name="connsiteX61" fmla="*/ 494620 w 723543"/>
                <a:gd name="connsiteY61" fmla="*/ 117872 h 751408"/>
                <a:gd name="connsiteX62" fmla="*/ 538130 w 723543"/>
                <a:gd name="connsiteY62" fmla="*/ 182261 h 751408"/>
                <a:gd name="connsiteX63" fmla="*/ 538130 w 723543"/>
                <a:gd name="connsiteY63" fmla="*/ 228600 h 751408"/>
                <a:gd name="connsiteX64" fmla="*/ 423830 w 723543"/>
                <a:gd name="connsiteY64" fmla="*/ 342900 h 751408"/>
                <a:gd name="connsiteX65" fmla="*/ 309530 w 723543"/>
                <a:gd name="connsiteY65" fmla="*/ 228600 h 75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23543" h="751408">
                  <a:moveTo>
                    <a:pt x="423830" y="457200"/>
                  </a:moveTo>
                  <a:cubicBezTo>
                    <a:pt x="451908" y="457470"/>
                    <a:pt x="479877" y="453694"/>
                    <a:pt x="506878" y="445989"/>
                  </a:cubicBezTo>
                  <a:lnTo>
                    <a:pt x="503516" y="504825"/>
                  </a:lnTo>
                  <a:lnTo>
                    <a:pt x="723543" y="504825"/>
                  </a:lnTo>
                  <a:cubicBezTo>
                    <a:pt x="717823" y="487733"/>
                    <a:pt x="707227" y="472689"/>
                    <a:pt x="693064" y="461543"/>
                  </a:cubicBezTo>
                  <a:cubicBezTo>
                    <a:pt x="657440" y="432387"/>
                    <a:pt x="615559" y="414395"/>
                    <a:pt x="571591" y="398678"/>
                  </a:cubicBezTo>
                  <a:lnTo>
                    <a:pt x="525023" y="379562"/>
                  </a:lnTo>
                  <a:cubicBezTo>
                    <a:pt x="521454" y="378091"/>
                    <a:pt x="519126" y="374612"/>
                    <a:pt x="519127" y="370751"/>
                  </a:cubicBezTo>
                  <a:lnTo>
                    <a:pt x="519127" y="347424"/>
                  </a:lnTo>
                  <a:cubicBezTo>
                    <a:pt x="555230" y="318551"/>
                    <a:pt x="576246" y="274829"/>
                    <a:pt x="576239" y="228600"/>
                  </a:cubicBezTo>
                  <a:lnTo>
                    <a:pt x="576239" y="214313"/>
                  </a:lnTo>
                  <a:cubicBezTo>
                    <a:pt x="584547" y="197423"/>
                    <a:pt x="589819" y="179203"/>
                    <a:pt x="591813" y="160487"/>
                  </a:cubicBezTo>
                  <a:cubicBezTo>
                    <a:pt x="591708" y="96488"/>
                    <a:pt x="551112" y="44768"/>
                    <a:pt x="496134" y="17983"/>
                  </a:cubicBezTo>
                  <a:cubicBezTo>
                    <a:pt x="491592" y="15852"/>
                    <a:pt x="486254" y="16328"/>
                    <a:pt x="482161" y="19231"/>
                  </a:cubicBezTo>
                  <a:lnTo>
                    <a:pt x="472541" y="25898"/>
                  </a:lnTo>
                  <a:lnTo>
                    <a:pt x="461911" y="11430"/>
                  </a:lnTo>
                  <a:cubicBezTo>
                    <a:pt x="458638" y="6840"/>
                    <a:pt x="453710" y="3702"/>
                    <a:pt x="448166" y="2677"/>
                  </a:cubicBezTo>
                  <a:cubicBezTo>
                    <a:pt x="438254" y="928"/>
                    <a:pt x="428209" y="33"/>
                    <a:pt x="418143" y="0"/>
                  </a:cubicBezTo>
                  <a:cubicBezTo>
                    <a:pt x="351192" y="0"/>
                    <a:pt x="295871" y="36290"/>
                    <a:pt x="272944" y="91440"/>
                  </a:cubicBezTo>
                  <a:cubicBezTo>
                    <a:pt x="257875" y="132671"/>
                    <a:pt x="257251" y="177796"/>
                    <a:pt x="271173" y="219427"/>
                  </a:cubicBezTo>
                  <a:lnTo>
                    <a:pt x="271439" y="221428"/>
                  </a:lnTo>
                  <a:lnTo>
                    <a:pt x="271439" y="228600"/>
                  </a:lnTo>
                  <a:cubicBezTo>
                    <a:pt x="271439" y="274795"/>
                    <a:pt x="292431" y="318488"/>
                    <a:pt x="328494" y="347358"/>
                  </a:cubicBezTo>
                  <a:lnTo>
                    <a:pt x="328494" y="370751"/>
                  </a:lnTo>
                  <a:cubicBezTo>
                    <a:pt x="328494" y="374613"/>
                    <a:pt x="326161" y="378094"/>
                    <a:pt x="322589" y="379562"/>
                  </a:cubicBezTo>
                  <a:lnTo>
                    <a:pt x="275754" y="398783"/>
                  </a:lnTo>
                  <a:cubicBezTo>
                    <a:pt x="231939" y="414471"/>
                    <a:pt x="190172" y="432416"/>
                    <a:pt x="154901" y="461286"/>
                  </a:cubicBezTo>
                  <a:cubicBezTo>
                    <a:pt x="132675" y="478678"/>
                    <a:pt x="119498" y="505182"/>
                    <a:pt x="119049" y="533400"/>
                  </a:cubicBezTo>
                  <a:lnTo>
                    <a:pt x="119049" y="597056"/>
                  </a:lnTo>
                  <a:cubicBezTo>
                    <a:pt x="114821" y="596698"/>
                    <a:pt x="110571" y="596698"/>
                    <a:pt x="106343" y="597056"/>
                  </a:cubicBezTo>
                  <a:lnTo>
                    <a:pt x="27876" y="339881"/>
                  </a:lnTo>
                  <a:cubicBezTo>
                    <a:pt x="25431" y="332378"/>
                    <a:pt x="17368" y="328277"/>
                    <a:pt x="9865" y="330721"/>
                  </a:cubicBezTo>
                  <a:cubicBezTo>
                    <a:pt x="2562" y="333100"/>
                    <a:pt x="-1553" y="340827"/>
                    <a:pt x="548" y="348215"/>
                  </a:cubicBezTo>
                  <a:lnTo>
                    <a:pt x="78425" y="603485"/>
                  </a:lnTo>
                  <a:cubicBezTo>
                    <a:pt x="49383" y="613191"/>
                    <a:pt x="31200" y="629964"/>
                    <a:pt x="45506" y="685305"/>
                  </a:cubicBezTo>
                  <a:cubicBezTo>
                    <a:pt x="51078" y="706850"/>
                    <a:pt x="59499" y="730072"/>
                    <a:pt x="79711" y="739150"/>
                  </a:cubicBezTo>
                  <a:cubicBezTo>
                    <a:pt x="85516" y="741728"/>
                    <a:pt x="91809" y="743024"/>
                    <a:pt x="98161" y="742950"/>
                  </a:cubicBezTo>
                  <a:cubicBezTo>
                    <a:pt x="108271" y="742475"/>
                    <a:pt x="118284" y="740737"/>
                    <a:pt x="127964" y="737778"/>
                  </a:cubicBezTo>
                  <a:cubicBezTo>
                    <a:pt x="139862" y="735166"/>
                    <a:pt x="150920" y="729624"/>
                    <a:pt x="160130" y="721652"/>
                  </a:cubicBezTo>
                  <a:cubicBezTo>
                    <a:pt x="205993" y="737759"/>
                    <a:pt x="277726" y="747674"/>
                    <a:pt x="355297" y="751408"/>
                  </a:cubicBezTo>
                  <a:lnTo>
                    <a:pt x="340686" y="445999"/>
                  </a:lnTo>
                  <a:cubicBezTo>
                    <a:pt x="367718" y="453711"/>
                    <a:pt x="395721" y="457484"/>
                    <a:pt x="423830" y="457200"/>
                  </a:cubicBezTo>
                  <a:close/>
                  <a:moveTo>
                    <a:pt x="119097" y="700726"/>
                  </a:moveTo>
                  <a:cubicBezTo>
                    <a:pt x="111478" y="703509"/>
                    <a:pt x="103388" y="704767"/>
                    <a:pt x="95284" y="704431"/>
                  </a:cubicBezTo>
                  <a:cubicBezTo>
                    <a:pt x="94246" y="703964"/>
                    <a:pt x="88740" y="700392"/>
                    <a:pt x="82387" y="675808"/>
                  </a:cubicBezTo>
                  <a:cubicBezTo>
                    <a:pt x="74119" y="643823"/>
                    <a:pt x="74043" y="643547"/>
                    <a:pt x="101675" y="636403"/>
                  </a:cubicBezTo>
                  <a:lnTo>
                    <a:pt x="104095" y="635784"/>
                  </a:lnTo>
                  <a:cubicBezTo>
                    <a:pt x="109496" y="634551"/>
                    <a:pt x="115106" y="634531"/>
                    <a:pt x="120516" y="635727"/>
                  </a:cubicBezTo>
                  <a:lnTo>
                    <a:pt x="122687" y="636203"/>
                  </a:lnTo>
                  <a:cubicBezTo>
                    <a:pt x="134279" y="638795"/>
                    <a:pt x="143536" y="647500"/>
                    <a:pt x="146833" y="658911"/>
                  </a:cubicBezTo>
                  <a:cubicBezTo>
                    <a:pt x="150632" y="678100"/>
                    <a:pt x="138252" y="696763"/>
                    <a:pt x="119097" y="700726"/>
                  </a:cubicBezTo>
                  <a:close/>
                  <a:moveTo>
                    <a:pt x="423830" y="419100"/>
                  </a:moveTo>
                  <a:cubicBezTo>
                    <a:pt x="398178" y="419370"/>
                    <a:pt x="372633" y="415747"/>
                    <a:pt x="348068" y="408356"/>
                  </a:cubicBezTo>
                  <a:cubicBezTo>
                    <a:pt x="359752" y="399381"/>
                    <a:pt x="366599" y="385484"/>
                    <a:pt x="366594" y="370751"/>
                  </a:cubicBezTo>
                  <a:lnTo>
                    <a:pt x="366594" y="369799"/>
                  </a:lnTo>
                  <a:cubicBezTo>
                    <a:pt x="403244" y="384766"/>
                    <a:pt x="444301" y="384766"/>
                    <a:pt x="480951" y="369799"/>
                  </a:cubicBezTo>
                  <a:lnTo>
                    <a:pt x="480951" y="370751"/>
                  </a:lnTo>
                  <a:cubicBezTo>
                    <a:pt x="480937" y="385503"/>
                    <a:pt x="487797" y="399420"/>
                    <a:pt x="499506" y="408394"/>
                  </a:cubicBezTo>
                  <a:cubicBezTo>
                    <a:pt x="474966" y="415764"/>
                    <a:pt x="449451" y="419374"/>
                    <a:pt x="423830" y="419100"/>
                  </a:cubicBezTo>
                  <a:close/>
                  <a:moveTo>
                    <a:pt x="309530" y="228600"/>
                  </a:moveTo>
                  <a:lnTo>
                    <a:pt x="309530" y="196215"/>
                  </a:lnTo>
                  <a:cubicBezTo>
                    <a:pt x="357698" y="138113"/>
                    <a:pt x="409295" y="177384"/>
                    <a:pt x="494620" y="117872"/>
                  </a:cubicBezTo>
                  <a:cubicBezTo>
                    <a:pt x="506221" y="109785"/>
                    <a:pt x="518042" y="163497"/>
                    <a:pt x="538130" y="182261"/>
                  </a:cubicBezTo>
                  <a:lnTo>
                    <a:pt x="538130" y="228600"/>
                  </a:lnTo>
                  <a:cubicBezTo>
                    <a:pt x="538130" y="291726"/>
                    <a:pt x="486956" y="342900"/>
                    <a:pt x="423830" y="342900"/>
                  </a:cubicBezTo>
                  <a:cubicBezTo>
                    <a:pt x="360704" y="342900"/>
                    <a:pt x="309530" y="291726"/>
                    <a:pt x="309530" y="2286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0" name="图形 29" descr="男教授 纯色填充">
              <a:extLst>
                <a:ext uri="{FF2B5EF4-FFF2-40B4-BE49-F238E27FC236}">
                  <a16:creationId xmlns:a16="http://schemas.microsoft.com/office/drawing/2014/main" id="{4C36FD1B-CB25-489A-B398-29F78AEA67D0}"/>
                </a:ext>
              </a:extLst>
            </p:cNvPr>
            <p:cNvSpPr/>
            <p:nvPr/>
          </p:nvSpPr>
          <p:spPr>
            <a:xfrm>
              <a:off x="6924813" y="4704433"/>
              <a:ext cx="348234" cy="276225"/>
            </a:xfrm>
            <a:custGeom>
              <a:avLst/>
              <a:gdLst>
                <a:gd name="connsiteX0" fmla="*/ 0 w 348234"/>
                <a:gd name="connsiteY0" fmla="*/ 0 h 276225"/>
                <a:gd name="connsiteX1" fmla="*/ 0 w 348234"/>
                <a:gd name="connsiteY1" fmla="*/ 260890 h 276225"/>
                <a:gd name="connsiteX2" fmla="*/ 133350 w 348234"/>
                <a:gd name="connsiteY2" fmla="*/ 260890 h 276225"/>
                <a:gd name="connsiteX3" fmla="*/ 148304 w 348234"/>
                <a:gd name="connsiteY3" fmla="*/ 276225 h 276225"/>
                <a:gd name="connsiteX4" fmla="*/ 199453 w 348234"/>
                <a:gd name="connsiteY4" fmla="*/ 276225 h 276225"/>
                <a:gd name="connsiteX5" fmla="*/ 214884 w 348234"/>
                <a:gd name="connsiteY5" fmla="*/ 260890 h 276225"/>
                <a:gd name="connsiteX6" fmla="*/ 348234 w 348234"/>
                <a:gd name="connsiteY6" fmla="*/ 260890 h 276225"/>
                <a:gd name="connsiteX7" fmla="*/ 348234 w 348234"/>
                <a:gd name="connsiteY7" fmla="*/ 0 h 276225"/>
                <a:gd name="connsiteX8" fmla="*/ 164020 w 348234"/>
                <a:gd name="connsiteY8" fmla="*/ 230219 h 276225"/>
                <a:gd name="connsiteX9" fmla="*/ 30671 w 348234"/>
                <a:gd name="connsiteY9" fmla="*/ 230219 h 276225"/>
                <a:gd name="connsiteX10" fmla="*/ 30671 w 348234"/>
                <a:gd name="connsiteY10" fmla="*/ 30194 h 276225"/>
                <a:gd name="connsiteX11" fmla="*/ 164020 w 348234"/>
                <a:gd name="connsiteY11" fmla="*/ 30194 h 276225"/>
                <a:gd name="connsiteX12" fmla="*/ 317183 w 348234"/>
                <a:gd name="connsiteY12" fmla="*/ 230219 h 276225"/>
                <a:gd name="connsiteX13" fmla="*/ 183833 w 348234"/>
                <a:gd name="connsiteY13" fmla="*/ 230219 h 276225"/>
                <a:gd name="connsiteX14" fmla="*/ 183833 w 348234"/>
                <a:gd name="connsiteY14" fmla="*/ 30194 h 276225"/>
                <a:gd name="connsiteX15" fmla="*/ 317183 w 348234"/>
                <a:gd name="connsiteY15" fmla="*/ 3019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8234" h="276225">
                  <a:moveTo>
                    <a:pt x="0" y="0"/>
                  </a:moveTo>
                  <a:lnTo>
                    <a:pt x="0" y="260890"/>
                  </a:lnTo>
                  <a:lnTo>
                    <a:pt x="133350" y="260890"/>
                  </a:lnTo>
                  <a:cubicBezTo>
                    <a:pt x="133347" y="269213"/>
                    <a:pt x="139984" y="276018"/>
                    <a:pt x="148304" y="276225"/>
                  </a:cubicBezTo>
                  <a:lnTo>
                    <a:pt x="199453" y="276225"/>
                  </a:lnTo>
                  <a:cubicBezTo>
                    <a:pt x="207938" y="276225"/>
                    <a:pt x="214832" y="269375"/>
                    <a:pt x="214884" y="260890"/>
                  </a:cubicBezTo>
                  <a:lnTo>
                    <a:pt x="348234" y="260890"/>
                  </a:lnTo>
                  <a:lnTo>
                    <a:pt x="348234" y="0"/>
                  </a:lnTo>
                  <a:close/>
                  <a:moveTo>
                    <a:pt x="164020" y="230219"/>
                  </a:moveTo>
                  <a:lnTo>
                    <a:pt x="30671" y="230219"/>
                  </a:lnTo>
                  <a:lnTo>
                    <a:pt x="30671" y="30194"/>
                  </a:lnTo>
                  <a:lnTo>
                    <a:pt x="164020" y="30194"/>
                  </a:lnTo>
                  <a:close/>
                  <a:moveTo>
                    <a:pt x="317183" y="230219"/>
                  </a:moveTo>
                  <a:lnTo>
                    <a:pt x="183833" y="230219"/>
                  </a:lnTo>
                  <a:lnTo>
                    <a:pt x="183833" y="30194"/>
                  </a:lnTo>
                  <a:lnTo>
                    <a:pt x="317183" y="3019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图形 29" descr="男教授 纯色填充">
              <a:extLst>
                <a:ext uri="{FF2B5EF4-FFF2-40B4-BE49-F238E27FC236}">
                  <a16:creationId xmlns:a16="http://schemas.microsoft.com/office/drawing/2014/main" id="{4A4691F8-FA1A-4D98-9884-05FCE54673E2}"/>
                </a:ext>
              </a:extLst>
            </p:cNvPr>
            <p:cNvSpPr/>
            <p:nvPr/>
          </p:nvSpPr>
          <p:spPr>
            <a:xfrm>
              <a:off x="7139697" y="4786252"/>
              <a:ext cx="71627" cy="15335"/>
            </a:xfrm>
            <a:custGeom>
              <a:avLst/>
              <a:gdLst>
                <a:gd name="connsiteX0" fmla="*/ 0 w 71627"/>
                <a:gd name="connsiteY0" fmla="*/ 0 h 15335"/>
                <a:gd name="connsiteX1" fmla="*/ 71628 w 71627"/>
                <a:gd name="connsiteY1" fmla="*/ 0 h 15335"/>
                <a:gd name="connsiteX2" fmla="*/ 71628 w 71627"/>
                <a:gd name="connsiteY2" fmla="*/ 15335 h 15335"/>
                <a:gd name="connsiteX3" fmla="*/ 0 w 71627"/>
                <a:gd name="connsiteY3" fmla="*/ 15335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27" h="15335">
                  <a:moveTo>
                    <a:pt x="0" y="0"/>
                  </a:moveTo>
                  <a:lnTo>
                    <a:pt x="71628" y="0"/>
                  </a:lnTo>
                  <a:lnTo>
                    <a:pt x="71628" y="15335"/>
                  </a:lnTo>
                  <a:lnTo>
                    <a:pt x="0" y="153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图形 29" descr="男教授 纯色填充">
              <a:extLst>
                <a:ext uri="{FF2B5EF4-FFF2-40B4-BE49-F238E27FC236}">
                  <a16:creationId xmlns:a16="http://schemas.microsoft.com/office/drawing/2014/main" id="{09D1802B-1DA6-4DF3-9361-0E8F9C747ADD}"/>
                </a:ext>
              </a:extLst>
            </p:cNvPr>
            <p:cNvSpPr/>
            <p:nvPr/>
          </p:nvSpPr>
          <p:spPr>
            <a:xfrm>
              <a:off x="7139697" y="4816923"/>
              <a:ext cx="71627" cy="15335"/>
            </a:xfrm>
            <a:custGeom>
              <a:avLst/>
              <a:gdLst>
                <a:gd name="connsiteX0" fmla="*/ 0 w 71627"/>
                <a:gd name="connsiteY0" fmla="*/ 0 h 15335"/>
                <a:gd name="connsiteX1" fmla="*/ 71628 w 71627"/>
                <a:gd name="connsiteY1" fmla="*/ 0 h 15335"/>
                <a:gd name="connsiteX2" fmla="*/ 71628 w 71627"/>
                <a:gd name="connsiteY2" fmla="*/ 15335 h 15335"/>
                <a:gd name="connsiteX3" fmla="*/ 0 w 71627"/>
                <a:gd name="connsiteY3" fmla="*/ 15335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27" h="15335">
                  <a:moveTo>
                    <a:pt x="0" y="0"/>
                  </a:moveTo>
                  <a:lnTo>
                    <a:pt x="71628" y="0"/>
                  </a:lnTo>
                  <a:lnTo>
                    <a:pt x="71628" y="15335"/>
                  </a:lnTo>
                  <a:lnTo>
                    <a:pt x="0" y="153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图形 29" descr="男教授 纯色填充">
              <a:extLst>
                <a:ext uri="{FF2B5EF4-FFF2-40B4-BE49-F238E27FC236}">
                  <a16:creationId xmlns:a16="http://schemas.microsoft.com/office/drawing/2014/main" id="{EFF7075D-0B98-40CB-BEB2-82FC414079AA}"/>
                </a:ext>
              </a:extLst>
            </p:cNvPr>
            <p:cNvSpPr/>
            <p:nvPr/>
          </p:nvSpPr>
          <p:spPr>
            <a:xfrm>
              <a:off x="7139697" y="4847689"/>
              <a:ext cx="49625" cy="15335"/>
            </a:xfrm>
            <a:custGeom>
              <a:avLst/>
              <a:gdLst>
                <a:gd name="connsiteX0" fmla="*/ 0 w 49625"/>
                <a:gd name="connsiteY0" fmla="*/ 0 h 15335"/>
                <a:gd name="connsiteX1" fmla="*/ 49625 w 49625"/>
                <a:gd name="connsiteY1" fmla="*/ 0 h 15335"/>
                <a:gd name="connsiteX2" fmla="*/ 49625 w 49625"/>
                <a:gd name="connsiteY2" fmla="*/ 15335 h 15335"/>
                <a:gd name="connsiteX3" fmla="*/ 0 w 49625"/>
                <a:gd name="connsiteY3" fmla="*/ 15335 h 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25" h="15335">
                  <a:moveTo>
                    <a:pt x="0" y="0"/>
                  </a:moveTo>
                  <a:lnTo>
                    <a:pt x="49625" y="0"/>
                  </a:lnTo>
                  <a:lnTo>
                    <a:pt x="49625" y="15335"/>
                  </a:lnTo>
                  <a:lnTo>
                    <a:pt x="0" y="153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00B02E5-3E78-47C5-ACE6-7FA3EC3DA5B3}"/>
              </a:ext>
            </a:extLst>
          </p:cNvPr>
          <p:cNvGrpSpPr/>
          <p:nvPr/>
        </p:nvGrpSpPr>
        <p:grpSpPr>
          <a:xfrm>
            <a:off x="5173948" y="3916326"/>
            <a:ext cx="403944" cy="521218"/>
            <a:chOff x="4936629" y="4171033"/>
            <a:chExt cx="590550" cy="762000"/>
          </a:xfrm>
        </p:grpSpPr>
        <p:sp>
          <p:nvSpPr>
            <p:cNvPr id="25" name="图形 35" descr="选中的剪贴板 纯色填充">
              <a:extLst>
                <a:ext uri="{FF2B5EF4-FFF2-40B4-BE49-F238E27FC236}">
                  <a16:creationId xmlns:a16="http://schemas.microsoft.com/office/drawing/2014/main" id="{F296A70B-DEE4-4652-A7B5-A8C10864F2E5}"/>
                </a:ext>
              </a:extLst>
            </p:cNvPr>
            <p:cNvSpPr/>
            <p:nvPr/>
          </p:nvSpPr>
          <p:spPr>
            <a:xfrm>
              <a:off x="4936629" y="4171033"/>
              <a:ext cx="590550" cy="762000"/>
            </a:xfrm>
            <a:custGeom>
              <a:avLst/>
              <a:gdLst>
                <a:gd name="connsiteX0" fmla="*/ 57150 w 590550"/>
                <a:gd name="connsiteY0" fmla="*/ 114300 h 762000"/>
                <a:gd name="connsiteX1" fmla="*/ 161925 w 590550"/>
                <a:gd name="connsiteY1" fmla="*/ 114300 h 762000"/>
                <a:gd name="connsiteX2" fmla="*/ 161925 w 590550"/>
                <a:gd name="connsiteY2" fmla="*/ 171450 h 762000"/>
                <a:gd name="connsiteX3" fmla="*/ 428625 w 590550"/>
                <a:gd name="connsiteY3" fmla="*/ 171450 h 762000"/>
                <a:gd name="connsiteX4" fmla="*/ 428625 w 590550"/>
                <a:gd name="connsiteY4" fmla="*/ 114300 h 762000"/>
                <a:gd name="connsiteX5" fmla="*/ 533400 w 590550"/>
                <a:gd name="connsiteY5" fmla="*/ 114300 h 762000"/>
                <a:gd name="connsiteX6" fmla="*/ 533400 w 590550"/>
                <a:gd name="connsiteY6" fmla="*/ 704850 h 762000"/>
                <a:gd name="connsiteX7" fmla="*/ 57150 w 590550"/>
                <a:gd name="connsiteY7" fmla="*/ 704850 h 762000"/>
                <a:gd name="connsiteX8" fmla="*/ 57150 w 590550"/>
                <a:gd name="connsiteY8" fmla="*/ 114300 h 762000"/>
                <a:gd name="connsiteX9" fmla="*/ 296228 w 590550"/>
                <a:gd name="connsiteY9" fmla="*/ 38100 h 762000"/>
                <a:gd name="connsiteX10" fmla="*/ 323850 w 590550"/>
                <a:gd name="connsiteY10" fmla="*/ 66675 h 762000"/>
                <a:gd name="connsiteX11" fmla="*/ 295275 w 590550"/>
                <a:gd name="connsiteY11" fmla="*/ 95250 h 762000"/>
                <a:gd name="connsiteX12" fmla="*/ 266700 w 590550"/>
                <a:gd name="connsiteY12" fmla="*/ 66675 h 762000"/>
                <a:gd name="connsiteX13" fmla="*/ 296228 w 590550"/>
                <a:gd name="connsiteY13" fmla="*/ 38100 h 762000"/>
                <a:gd name="connsiteX14" fmla="*/ 0 w 590550"/>
                <a:gd name="connsiteY14" fmla="*/ 95250 h 762000"/>
                <a:gd name="connsiteX15" fmla="*/ 0 w 590550"/>
                <a:gd name="connsiteY15" fmla="*/ 723900 h 762000"/>
                <a:gd name="connsiteX16" fmla="*/ 38100 w 590550"/>
                <a:gd name="connsiteY16" fmla="*/ 762000 h 762000"/>
                <a:gd name="connsiteX17" fmla="*/ 552450 w 590550"/>
                <a:gd name="connsiteY17" fmla="*/ 762000 h 762000"/>
                <a:gd name="connsiteX18" fmla="*/ 590550 w 590550"/>
                <a:gd name="connsiteY18" fmla="*/ 723900 h 762000"/>
                <a:gd name="connsiteX19" fmla="*/ 590550 w 590550"/>
                <a:gd name="connsiteY19" fmla="*/ 95250 h 762000"/>
                <a:gd name="connsiteX20" fmla="*/ 552450 w 590550"/>
                <a:gd name="connsiteY20" fmla="*/ 57150 h 762000"/>
                <a:gd name="connsiteX21" fmla="*/ 390525 w 590550"/>
                <a:gd name="connsiteY21" fmla="*/ 57150 h 762000"/>
                <a:gd name="connsiteX22" fmla="*/ 390525 w 590550"/>
                <a:gd name="connsiteY22" fmla="*/ 38100 h 762000"/>
                <a:gd name="connsiteX23" fmla="*/ 352425 w 590550"/>
                <a:gd name="connsiteY23" fmla="*/ 0 h 762000"/>
                <a:gd name="connsiteX24" fmla="*/ 238125 w 590550"/>
                <a:gd name="connsiteY24" fmla="*/ 0 h 762000"/>
                <a:gd name="connsiteX25" fmla="*/ 200025 w 590550"/>
                <a:gd name="connsiteY25" fmla="*/ 38100 h 762000"/>
                <a:gd name="connsiteX26" fmla="*/ 200025 w 590550"/>
                <a:gd name="connsiteY26" fmla="*/ 57150 h 762000"/>
                <a:gd name="connsiteX27" fmla="*/ 38100 w 590550"/>
                <a:gd name="connsiteY27" fmla="*/ 57150 h 762000"/>
                <a:gd name="connsiteX28" fmla="*/ 0 w 590550"/>
                <a:gd name="connsiteY28" fmla="*/ 952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0550" h="762000">
                  <a:moveTo>
                    <a:pt x="57150" y="114300"/>
                  </a:moveTo>
                  <a:lnTo>
                    <a:pt x="161925" y="114300"/>
                  </a:lnTo>
                  <a:lnTo>
                    <a:pt x="161925" y="171450"/>
                  </a:lnTo>
                  <a:lnTo>
                    <a:pt x="428625" y="171450"/>
                  </a:lnTo>
                  <a:lnTo>
                    <a:pt x="428625" y="114300"/>
                  </a:lnTo>
                  <a:lnTo>
                    <a:pt x="533400" y="114300"/>
                  </a:lnTo>
                  <a:lnTo>
                    <a:pt x="533400" y="704850"/>
                  </a:lnTo>
                  <a:lnTo>
                    <a:pt x="57150" y="704850"/>
                  </a:lnTo>
                  <a:lnTo>
                    <a:pt x="57150" y="114300"/>
                  </a:lnTo>
                  <a:close/>
                  <a:moveTo>
                    <a:pt x="296228" y="38100"/>
                  </a:moveTo>
                  <a:cubicBezTo>
                    <a:pt x="311468" y="38100"/>
                    <a:pt x="323850" y="51435"/>
                    <a:pt x="323850" y="66675"/>
                  </a:cubicBezTo>
                  <a:cubicBezTo>
                    <a:pt x="323850" y="82868"/>
                    <a:pt x="311468" y="95250"/>
                    <a:pt x="295275" y="95250"/>
                  </a:cubicBezTo>
                  <a:cubicBezTo>
                    <a:pt x="279083" y="95250"/>
                    <a:pt x="266700" y="82868"/>
                    <a:pt x="266700" y="66675"/>
                  </a:cubicBezTo>
                  <a:cubicBezTo>
                    <a:pt x="266700" y="50483"/>
                    <a:pt x="279083" y="38100"/>
                    <a:pt x="296228" y="38100"/>
                  </a:cubicBezTo>
                  <a:close/>
                  <a:moveTo>
                    <a:pt x="0" y="95250"/>
                  </a:moveTo>
                  <a:lnTo>
                    <a:pt x="0" y="723900"/>
                  </a:lnTo>
                  <a:cubicBezTo>
                    <a:pt x="0" y="744855"/>
                    <a:pt x="17145" y="762000"/>
                    <a:pt x="38100" y="762000"/>
                  </a:cubicBezTo>
                  <a:lnTo>
                    <a:pt x="552450" y="762000"/>
                  </a:lnTo>
                  <a:cubicBezTo>
                    <a:pt x="573405" y="762000"/>
                    <a:pt x="590550" y="744855"/>
                    <a:pt x="590550" y="723900"/>
                  </a:cubicBezTo>
                  <a:lnTo>
                    <a:pt x="590550" y="95250"/>
                  </a:lnTo>
                  <a:cubicBezTo>
                    <a:pt x="590550" y="74295"/>
                    <a:pt x="573405" y="57150"/>
                    <a:pt x="552450" y="57150"/>
                  </a:cubicBezTo>
                  <a:lnTo>
                    <a:pt x="390525" y="57150"/>
                  </a:lnTo>
                  <a:lnTo>
                    <a:pt x="390525" y="38100"/>
                  </a:lnTo>
                  <a:cubicBezTo>
                    <a:pt x="390525" y="17145"/>
                    <a:pt x="373380" y="0"/>
                    <a:pt x="352425" y="0"/>
                  </a:cubicBezTo>
                  <a:lnTo>
                    <a:pt x="238125" y="0"/>
                  </a:lnTo>
                  <a:cubicBezTo>
                    <a:pt x="217170" y="0"/>
                    <a:pt x="200025" y="17145"/>
                    <a:pt x="200025" y="38100"/>
                  </a:cubicBezTo>
                  <a:lnTo>
                    <a:pt x="200025" y="57150"/>
                  </a:lnTo>
                  <a:lnTo>
                    <a:pt x="38100" y="57150"/>
                  </a:lnTo>
                  <a:cubicBezTo>
                    <a:pt x="17145" y="57150"/>
                    <a:pt x="0" y="74295"/>
                    <a:pt x="0" y="9525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35" descr="选中的剪贴板 纯色填充">
              <a:extLst>
                <a:ext uri="{FF2B5EF4-FFF2-40B4-BE49-F238E27FC236}">
                  <a16:creationId xmlns:a16="http://schemas.microsoft.com/office/drawing/2014/main" id="{DB84902A-D421-49C1-B9D7-92749B5DC6F8}"/>
                </a:ext>
              </a:extLst>
            </p:cNvPr>
            <p:cNvSpPr/>
            <p:nvPr/>
          </p:nvSpPr>
          <p:spPr>
            <a:xfrm>
              <a:off x="5050929" y="4418683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35" descr="选中的剪贴板 纯色填充">
              <a:extLst>
                <a:ext uri="{FF2B5EF4-FFF2-40B4-BE49-F238E27FC236}">
                  <a16:creationId xmlns:a16="http://schemas.microsoft.com/office/drawing/2014/main" id="{549F8FAB-2D16-4C32-8EB0-50E04D5A87BD}"/>
                </a:ext>
              </a:extLst>
            </p:cNvPr>
            <p:cNvSpPr/>
            <p:nvPr/>
          </p:nvSpPr>
          <p:spPr>
            <a:xfrm>
              <a:off x="5050929" y="4532983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35" descr="选中的剪贴板 纯色填充">
              <a:extLst>
                <a:ext uri="{FF2B5EF4-FFF2-40B4-BE49-F238E27FC236}">
                  <a16:creationId xmlns:a16="http://schemas.microsoft.com/office/drawing/2014/main" id="{76D5C694-B08C-41E4-A2DA-332FDDBB9792}"/>
                </a:ext>
              </a:extLst>
            </p:cNvPr>
            <p:cNvSpPr/>
            <p:nvPr/>
          </p:nvSpPr>
          <p:spPr>
            <a:xfrm>
              <a:off x="5050929" y="4647283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35" descr="选中的剪贴板 纯色填充">
              <a:extLst>
                <a:ext uri="{FF2B5EF4-FFF2-40B4-BE49-F238E27FC236}">
                  <a16:creationId xmlns:a16="http://schemas.microsoft.com/office/drawing/2014/main" id="{A52986C7-C4CD-46B8-811B-DE3A214E29D9}"/>
                </a:ext>
              </a:extLst>
            </p:cNvPr>
            <p:cNvSpPr/>
            <p:nvPr/>
          </p:nvSpPr>
          <p:spPr>
            <a:xfrm>
              <a:off x="5050929" y="4761583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图形 35" descr="选中的剪贴板 纯色填充">
              <a:extLst>
                <a:ext uri="{FF2B5EF4-FFF2-40B4-BE49-F238E27FC236}">
                  <a16:creationId xmlns:a16="http://schemas.microsoft.com/office/drawing/2014/main" id="{7EDCC380-3D97-4E83-8121-655D50BDD2E2}"/>
                </a:ext>
              </a:extLst>
            </p:cNvPr>
            <p:cNvSpPr/>
            <p:nvPr/>
          </p:nvSpPr>
          <p:spPr>
            <a:xfrm>
              <a:off x="5278576" y="4377725"/>
              <a:ext cx="127635" cy="102869"/>
            </a:xfrm>
            <a:custGeom>
              <a:avLst/>
              <a:gdLst>
                <a:gd name="connsiteX0" fmla="*/ 0 w 127635"/>
                <a:gd name="connsiteY0" fmla="*/ 58102 h 102869"/>
                <a:gd name="connsiteX1" fmla="*/ 20002 w 127635"/>
                <a:gd name="connsiteY1" fmla="*/ 38100 h 102869"/>
                <a:gd name="connsiteX2" fmla="*/ 44767 w 127635"/>
                <a:gd name="connsiteY2" fmla="*/ 62865 h 102869"/>
                <a:gd name="connsiteX3" fmla="*/ 107632 w 127635"/>
                <a:gd name="connsiteY3" fmla="*/ 0 h 102869"/>
                <a:gd name="connsiteX4" fmla="*/ 127635 w 127635"/>
                <a:gd name="connsiteY4" fmla="*/ 20002 h 102869"/>
                <a:gd name="connsiteX5" fmla="*/ 44767 w 127635"/>
                <a:gd name="connsiteY5" fmla="*/ 102870 h 10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35" h="102869">
                  <a:moveTo>
                    <a:pt x="0" y="58102"/>
                  </a:moveTo>
                  <a:lnTo>
                    <a:pt x="20002" y="38100"/>
                  </a:lnTo>
                  <a:lnTo>
                    <a:pt x="44767" y="62865"/>
                  </a:lnTo>
                  <a:lnTo>
                    <a:pt x="107632" y="0"/>
                  </a:lnTo>
                  <a:lnTo>
                    <a:pt x="127635" y="20002"/>
                  </a:lnTo>
                  <a:lnTo>
                    <a:pt x="44767" y="1028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图形 35" descr="选中的剪贴板 纯色填充">
              <a:extLst>
                <a:ext uri="{FF2B5EF4-FFF2-40B4-BE49-F238E27FC236}">
                  <a16:creationId xmlns:a16="http://schemas.microsoft.com/office/drawing/2014/main" id="{A86604D9-72F5-47E7-A1D7-AD9F4DB2680B}"/>
                </a:ext>
              </a:extLst>
            </p:cNvPr>
            <p:cNvSpPr/>
            <p:nvPr/>
          </p:nvSpPr>
          <p:spPr>
            <a:xfrm>
              <a:off x="5278576" y="4492025"/>
              <a:ext cx="127635" cy="102869"/>
            </a:xfrm>
            <a:custGeom>
              <a:avLst/>
              <a:gdLst>
                <a:gd name="connsiteX0" fmla="*/ 0 w 127635"/>
                <a:gd name="connsiteY0" fmla="*/ 58102 h 102869"/>
                <a:gd name="connsiteX1" fmla="*/ 20002 w 127635"/>
                <a:gd name="connsiteY1" fmla="*/ 38100 h 102869"/>
                <a:gd name="connsiteX2" fmla="*/ 44767 w 127635"/>
                <a:gd name="connsiteY2" fmla="*/ 62865 h 102869"/>
                <a:gd name="connsiteX3" fmla="*/ 107632 w 127635"/>
                <a:gd name="connsiteY3" fmla="*/ 0 h 102869"/>
                <a:gd name="connsiteX4" fmla="*/ 127635 w 127635"/>
                <a:gd name="connsiteY4" fmla="*/ 20002 h 102869"/>
                <a:gd name="connsiteX5" fmla="*/ 44767 w 127635"/>
                <a:gd name="connsiteY5" fmla="*/ 102870 h 10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35" h="102869">
                  <a:moveTo>
                    <a:pt x="0" y="58102"/>
                  </a:moveTo>
                  <a:lnTo>
                    <a:pt x="20002" y="38100"/>
                  </a:lnTo>
                  <a:lnTo>
                    <a:pt x="44767" y="62865"/>
                  </a:lnTo>
                  <a:lnTo>
                    <a:pt x="107632" y="0"/>
                  </a:lnTo>
                  <a:lnTo>
                    <a:pt x="127635" y="20002"/>
                  </a:lnTo>
                  <a:lnTo>
                    <a:pt x="44767" y="1028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图形 35" descr="选中的剪贴板 纯色填充">
              <a:extLst>
                <a:ext uri="{FF2B5EF4-FFF2-40B4-BE49-F238E27FC236}">
                  <a16:creationId xmlns:a16="http://schemas.microsoft.com/office/drawing/2014/main" id="{28CFC2DE-35D0-4550-860D-9F0CF4FBCAFC}"/>
                </a:ext>
              </a:extLst>
            </p:cNvPr>
            <p:cNvSpPr/>
            <p:nvPr/>
          </p:nvSpPr>
          <p:spPr>
            <a:xfrm>
              <a:off x="5278576" y="4606325"/>
              <a:ext cx="127635" cy="102869"/>
            </a:xfrm>
            <a:custGeom>
              <a:avLst/>
              <a:gdLst>
                <a:gd name="connsiteX0" fmla="*/ 0 w 127635"/>
                <a:gd name="connsiteY0" fmla="*/ 58102 h 102869"/>
                <a:gd name="connsiteX1" fmla="*/ 20002 w 127635"/>
                <a:gd name="connsiteY1" fmla="*/ 38100 h 102869"/>
                <a:gd name="connsiteX2" fmla="*/ 44767 w 127635"/>
                <a:gd name="connsiteY2" fmla="*/ 62865 h 102869"/>
                <a:gd name="connsiteX3" fmla="*/ 107632 w 127635"/>
                <a:gd name="connsiteY3" fmla="*/ 0 h 102869"/>
                <a:gd name="connsiteX4" fmla="*/ 127635 w 127635"/>
                <a:gd name="connsiteY4" fmla="*/ 20002 h 102869"/>
                <a:gd name="connsiteX5" fmla="*/ 44767 w 127635"/>
                <a:gd name="connsiteY5" fmla="*/ 102870 h 10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35" h="102869">
                  <a:moveTo>
                    <a:pt x="0" y="58102"/>
                  </a:moveTo>
                  <a:lnTo>
                    <a:pt x="20002" y="38100"/>
                  </a:lnTo>
                  <a:lnTo>
                    <a:pt x="44767" y="62865"/>
                  </a:lnTo>
                  <a:lnTo>
                    <a:pt x="107632" y="0"/>
                  </a:lnTo>
                  <a:lnTo>
                    <a:pt x="127635" y="20002"/>
                  </a:lnTo>
                  <a:lnTo>
                    <a:pt x="44767" y="1028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图形 35" descr="选中的剪贴板 纯色填充">
              <a:extLst>
                <a:ext uri="{FF2B5EF4-FFF2-40B4-BE49-F238E27FC236}">
                  <a16:creationId xmlns:a16="http://schemas.microsoft.com/office/drawing/2014/main" id="{7D737993-0AE9-4FE8-91BC-FEF3176A5ACB}"/>
                </a:ext>
              </a:extLst>
            </p:cNvPr>
            <p:cNvSpPr/>
            <p:nvPr/>
          </p:nvSpPr>
          <p:spPr>
            <a:xfrm>
              <a:off x="5278576" y="4720625"/>
              <a:ext cx="127635" cy="102870"/>
            </a:xfrm>
            <a:custGeom>
              <a:avLst/>
              <a:gdLst>
                <a:gd name="connsiteX0" fmla="*/ 0 w 127635"/>
                <a:gd name="connsiteY0" fmla="*/ 58103 h 102870"/>
                <a:gd name="connsiteX1" fmla="*/ 20002 w 127635"/>
                <a:gd name="connsiteY1" fmla="*/ 38100 h 102870"/>
                <a:gd name="connsiteX2" fmla="*/ 44767 w 127635"/>
                <a:gd name="connsiteY2" fmla="*/ 62865 h 102870"/>
                <a:gd name="connsiteX3" fmla="*/ 107632 w 127635"/>
                <a:gd name="connsiteY3" fmla="*/ 0 h 102870"/>
                <a:gd name="connsiteX4" fmla="*/ 127635 w 127635"/>
                <a:gd name="connsiteY4" fmla="*/ 20003 h 102870"/>
                <a:gd name="connsiteX5" fmla="*/ 44767 w 127635"/>
                <a:gd name="connsiteY5" fmla="*/ 10287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35" h="102870">
                  <a:moveTo>
                    <a:pt x="0" y="58103"/>
                  </a:moveTo>
                  <a:lnTo>
                    <a:pt x="20002" y="38100"/>
                  </a:lnTo>
                  <a:lnTo>
                    <a:pt x="44767" y="62865"/>
                  </a:lnTo>
                  <a:lnTo>
                    <a:pt x="107632" y="0"/>
                  </a:lnTo>
                  <a:lnTo>
                    <a:pt x="127635" y="20003"/>
                  </a:lnTo>
                  <a:lnTo>
                    <a:pt x="44767" y="10287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图形 33" descr="牛顿摆 纯色填充">
            <a:extLst>
              <a:ext uri="{FF2B5EF4-FFF2-40B4-BE49-F238E27FC236}">
                <a16:creationId xmlns:a16="http://schemas.microsoft.com/office/drawing/2014/main" id="{2DAB1679-09C5-448D-B3D5-2D0B96A84066}"/>
              </a:ext>
            </a:extLst>
          </p:cNvPr>
          <p:cNvSpPr/>
          <p:nvPr/>
        </p:nvSpPr>
        <p:spPr>
          <a:xfrm>
            <a:off x="5134050" y="2511746"/>
            <a:ext cx="598600" cy="423490"/>
          </a:xfrm>
          <a:custGeom>
            <a:avLst/>
            <a:gdLst>
              <a:gd name="connsiteX0" fmla="*/ 862270 w 875129"/>
              <a:gd name="connsiteY0" fmla="*/ 285617 h 619125"/>
              <a:gd name="connsiteX1" fmla="*/ 777812 w 875129"/>
              <a:gd name="connsiteY1" fmla="*/ 260033 h 619125"/>
              <a:gd name="connsiteX2" fmla="*/ 704850 w 875129"/>
              <a:gd name="connsiteY2" fmla="*/ 168202 h 619125"/>
              <a:gd name="connsiteX3" fmla="*/ 704850 w 875129"/>
              <a:gd name="connsiteY3" fmla="*/ 57150 h 619125"/>
              <a:gd name="connsiteX4" fmla="*/ 647700 w 875129"/>
              <a:gd name="connsiteY4" fmla="*/ 0 h 619125"/>
              <a:gd name="connsiteX5" fmla="*/ 95250 w 875129"/>
              <a:gd name="connsiteY5" fmla="*/ 0 h 619125"/>
              <a:gd name="connsiteX6" fmla="*/ 38100 w 875129"/>
              <a:gd name="connsiteY6" fmla="*/ 57150 h 619125"/>
              <a:gd name="connsiteX7" fmla="*/ 38100 w 875129"/>
              <a:gd name="connsiteY7" fmla="*/ 561975 h 619125"/>
              <a:gd name="connsiteX8" fmla="*/ 0 w 875129"/>
              <a:gd name="connsiteY8" fmla="*/ 561975 h 619125"/>
              <a:gd name="connsiteX9" fmla="*/ 0 w 875129"/>
              <a:gd name="connsiteY9" fmla="*/ 619125 h 619125"/>
              <a:gd name="connsiteX10" fmla="*/ 742950 w 875129"/>
              <a:gd name="connsiteY10" fmla="*/ 619125 h 619125"/>
              <a:gd name="connsiteX11" fmla="*/ 742950 w 875129"/>
              <a:gd name="connsiteY11" fmla="*/ 561975 h 619125"/>
              <a:gd name="connsiteX12" fmla="*/ 704850 w 875129"/>
              <a:gd name="connsiteY12" fmla="*/ 561975 h 619125"/>
              <a:gd name="connsiteX13" fmla="*/ 704850 w 875129"/>
              <a:gd name="connsiteY13" fmla="*/ 229438 h 619125"/>
              <a:gd name="connsiteX14" fmla="*/ 747217 w 875129"/>
              <a:gd name="connsiteY14" fmla="*/ 282778 h 619125"/>
              <a:gd name="connsiteX15" fmla="*/ 759945 w 875129"/>
              <a:gd name="connsiteY15" fmla="*/ 383001 h 619125"/>
              <a:gd name="connsiteX16" fmla="*/ 860168 w 875129"/>
              <a:gd name="connsiteY16" fmla="*/ 370274 h 619125"/>
              <a:gd name="connsiteX17" fmla="*/ 862270 w 875129"/>
              <a:gd name="connsiteY17" fmla="*/ 285636 h 619125"/>
              <a:gd name="connsiteX18" fmla="*/ 666750 w 875129"/>
              <a:gd name="connsiteY18" fmla="*/ 57150 h 619125"/>
              <a:gd name="connsiteX19" fmla="*/ 666750 w 875129"/>
              <a:gd name="connsiteY19" fmla="*/ 120244 h 619125"/>
              <a:gd name="connsiteX20" fmla="*/ 601485 w 875129"/>
              <a:gd name="connsiteY20" fmla="*/ 38100 h 619125"/>
              <a:gd name="connsiteX21" fmla="*/ 647700 w 875129"/>
              <a:gd name="connsiteY21" fmla="*/ 38100 h 619125"/>
              <a:gd name="connsiteX22" fmla="*/ 666750 w 875129"/>
              <a:gd name="connsiteY22" fmla="*/ 57150 h 619125"/>
              <a:gd name="connsiteX23" fmla="*/ 666750 w 875129"/>
              <a:gd name="connsiteY23" fmla="*/ 561975 h 619125"/>
              <a:gd name="connsiteX24" fmla="*/ 76200 w 875129"/>
              <a:gd name="connsiteY24" fmla="*/ 561975 h 619125"/>
              <a:gd name="connsiteX25" fmla="*/ 76200 w 875129"/>
              <a:gd name="connsiteY25" fmla="*/ 57150 h 619125"/>
              <a:gd name="connsiteX26" fmla="*/ 95250 w 875129"/>
              <a:gd name="connsiteY26" fmla="*/ 38100 h 619125"/>
              <a:gd name="connsiteX27" fmla="*/ 157163 w 875129"/>
              <a:gd name="connsiteY27" fmla="*/ 38100 h 619125"/>
              <a:gd name="connsiteX28" fmla="*/ 157163 w 875129"/>
              <a:gd name="connsiteY28" fmla="*/ 336023 h 619125"/>
              <a:gd name="connsiteX29" fmla="*/ 107362 w 875129"/>
              <a:gd name="connsiteY29" fmla="*/ 423923 h 619125"/>
              <a:gd name="connsiteX30" fmla="*/ 195263 w 875129"/>
              <a:gd name="connsiteY30" fmla="*/ 473724 h 619125"/>
              <a:gd name="connsiteX31" fmla="*/ 245063 w 875129"/>
              <a:gd name="connsiteY31" fmla="*/ 385823 h 619125"/>
              <a:gd name="connsiteX32" fmla="*/ 195263 w 875129"/>
              <a:gd name="connsiteY32" fmla="*/ 336023 h 619125"/>
              <a:gd name="connsiteX33" fmla="*/ 195263 w 875129"/>
              <a:gd name="connsiteY33" fmla="*/ 38100 h 619125"/>
              <a:gd name="connsiteX34" fmla="*/ 300037 w 875129"/>
              <a:gd name="connsiteY34" fmla="*/ 38100 h 619125"/>
              <a:gd name="connsiteX35" fmla="*/ 300037 w 875129"/>
              <a:gd name="connsiteY35" fmla="*/ 336023 h 619125"/>
              <a:gd name="connsiteX36" fmla="*/ 250237 w 875129"/>
              <a:gd name="connsiteY36" fmla="*/ 423923 h 619125"/>
              <a:gd name="connsiteX37" fmla="*/ 338137 w 875129"/>
              <a:gd name="connsiteY37" fmla="*/ 473724 h 619125"/>
              <a:gd name="connsiteX38" fmla="*/ 387938 w 875129"/>
              <a:gd name="connsiteY38" fmla="*/ 385823 h 619125"/>
              <a:gd name="connsiteX39" fmla="*/ 338137 w 875129"/>
              <a:gd name="connsiteY39" fmla="*/ 336023 h 619125"/>
              <a:gd name="connsiteX40" fmla="*/ 338137 w 875129"/>
              <a:gd name="connsiteY40" fmla="*/ 38100 h 619125"/>
              <a:gd name="connsiteX41" fmla="*/ 442912 w 875129"/>
              <a:gd name="connsiteY41" fmla="*/ 38100 h 619125"/>
              <a:gd name="connsiteX42" fmla="*/ 442912 w 875129"/>
              <a:gd name="connsiteY42" fmla="*/ 336023 h 619125"/>
              <a:gd name="connsiteX43" fmla="*/ 393112 w 875129"/>
              <a:gd name="connsiteY43" fmla="*/ 423923 h 619125"/>
              <a:gd name="connsiteX44" fmla="*/ 481012 w 875129"/>
              <a:gd name="connsiteY44" fmla="*/ 473724 h 619125"/>
              <a:gd name="connsiteX45" fmla="*/ 530813 w 875129"/>
              <a:gd name="connsiteY45" fmla="*/ 385823 h 619125"/>
              <a:gd name="connsiteX46" fmla="*/ 481012 w 875129"/>
              <a:gd name="connsiteY46" fmla="*/ 336023 h 619125"/>
              <a:gd name="connsiteX47" fmla="*/ 481012 w 875129"/>
              <a:gd name="connsiteY47" fmla="*/ 38100 h 619125"/>
              <a:gd name="connsiteX48" fmla="*/ 552822 w 875129"/>
              <a:gd name="connsiteY48" fmla="*/ 38100 h 619125"/>
              <a:gd name="connsiteX49" fmla="*/ 666750 w 875129"/>
              <a:gd name="connsiteY49" fmla="*/ 181489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75129" h="619125">
                <a:moveTo>
                  <a:pt x="862270" y="285617"/>
                </a:moveTo>
                <a:cubicBezTo>
                  <a:pt x="843380" y="258641"/>
                  <a:pt x="808496" y="248074"/>
                  <a:pt x="777812" y="260033"/>
                </a:cubicBezTo>
                <a:lnTo>
                  <a:pt x="704850" y="168202"/>
                </a:lnTo>
                <a:lnTo>
                  <a:pt x="704850" y="57150"/>
                </a:lnTo>
                <a:cubicBezTo>
                  <a:pt x="704819" y="25600"/>
                  <a:pt x="679250" y="31"/>
                  <a:pt x="647700" y="0"/>
                </a:cubicBezTo>
                <a:lnTo>
                  <a:pt x="95250" y="0"/>
                </a:lnTo>
                <a:cubicBezTo>
                  <a:pt x="63702" y="37"/>
                  <a:pt x="38137" y="25602"/>
                  <a:pt x="38100" y="57150"/>
                </a:cubicBezTo>
                <a:lnTo>
                  <a:pt x="38100" y="561975"/>
                </a:lnTo>
                <a:lnTo>
                  <a:pt x="0" y="561975"/>
                </a:lnTo>
                <a:lnTo>
                  <a:pt x="0" y="619125"/>
                </a:lnTo>
                <a:lnTo>
                  <a:pt x="742950" y="619125"/>
                </a:lnTo>
                <a:lnTo>
                  <a:pt x="742950" y="561975"/>
                </a:lnTo>
                <a:lnTo>
                  <a:pt x="704850" y="561975"/>
                </a:lnTo>
                <a:lnTo>
                  <a:pt x="704850" y="229438"/>
                </a:lnTo>
                <a:lnTo>
                  <a:pt x="747217" y="282778"/>
                </a:lnTo>
                <a:cubicBezTo>
                  <a:pt x="723056" y="313969"/>
                  <a:pt x="728754" y="358840"/>
                  <a:pt x="759945" y="383001"/>
                </a:cubicBezTo>
                <a:cubicBezTo>
                  <a:pt x="791135" y="407162"/>
                  <a:pt x="836006" y="401464"/>
                  <a:pt x="860168" y="370274"/>
                </a:cubicBezTo>
                <a:cubicBezTo>
                  <a:pt x="879312" y="345560"/>
                  <a:pt x="880163" y="311269"/>
                  <a:pt x="862270" y="285636"/>
                </a:cubicBezTo>
                <a:close/>
                <a:moveTo>
                  <a:pt x="666750" y="57150"/>
                </a:moveTo>
                <a:lnTo>
                  <a:pt x="666750" y="120244"/>
                </a:lnTo>
                <a:lnTo>
                  <a:pt x="601485" y="38100"/>
                </a:lnTo>
                <a:lnTo>
                  <a:pt x="647700" y="38100"/>
                </a:lnTo>
                <a:cubicBezTo>
                  <a:pt x="658221" y="38100"/>
                  <a:pt x="666750" y="46629"/>
                  <a:pt x="666750" y="57150"/>
                </a:cubicBezTo>
                <a:close/>
                <a:moveTo>
                  <a:pt x="666750" y="561975"/>
                </a:moveTo>
                <a:lnTo>
                  <a:pt x="76200" y="561975"/>
                </a:lnTo>
                <a:lnTo>
                  <a:pt x="76200" y="57150"/>
                </a:lnTo>
                <a:cubicBezTo>
                  <a:pt x="76200" y="46629"/>
                  <a:pt x="84729" y="38100"/>
                  <a:pt x="95250" y="38100"/>
                </a:cubicBezTo>
                <a:lnTo>
                  <a:pt x="157163" y="38100"/>
                </a:lnTo>
                <a:lnTo>
                  <a:pt x="157163" y="336023"/>
                </a:lnTo>
                <a:cubicBezTo>
                  <a:pt x="119138" y="346544"/>
                  <a:pt x="96841" y="385899"/>
                  <a:pt x="107362" y="423923"/>
                </a:cubicBezTo>
                <a:cubicBezTo>
                  <a:pt x="117883" y="461949"/>
                  <a:pt x="157238" y="484245"/>
                  <a:pt x="195263" y="473724"/>
                </a:cubicBezTo>
                <a:cubicBezTo>
                  <a:pt x="233287" y="463204"/>
                  <a:pt x="255584" y="423849"/>
                  <a:pt x="245063" y="385823"/>
                </a:cubicBezTo>
                <a:cubicBezTo>
                  <a:pt x="238368" y="361625"/>
                  <a:pt x="219461" y="342718"/>
                  <a:pt x="195263" y="336023"/>
                </a:cubicBezTo>
                <a:lnTo>
                  <a:pt x="195263" y="38100"/>
                </a:lnTo>
                <a:lnTo>
                  <a:pt x="300037" y="38100"/>
                </a:lnTo>
                <a:lnTo>
                  <a:pt x="300037" y="336023"/>
                </a:lnTo>
                <a:cubicBezTo>
                  <a:pt x="262013" y="346544"/>
                  <a:pt x="239716" y="385899"/>
                  <a:pt x="250237" y="423923"/>
                </a:cubicBezTo>
                <a:cubicBezTo>
                  <a:pt x="260758" y="461949"/>
                  <a:pt x="300113" y="484245"/>
                  <a:pt x="338137" y="473724"/>
                </a:cubicBezTo>
                <a:cubicBezTo>
                  <a:pt x="376162" y="463204"/>
                  <a:pt x="398459" y="423849"/>
                  <a:pt x="387938" y="385823"/>
                </a:cubicBezTo>
                <a:cubicBezTo>
                  <a:pt x="381243" y="361625"/>
                  <a:pt x="362336" y="342718"/>
                  <a:pt x="338137" y="336023"/>
                </a:cubicBezTo>
                <a:lnTo>
                  <a:pt x="338137" y="38100"/>
                </a:lnTo>
                <a:lnTo>
                  <a:pt x="442912" y="38100"/>
                </a:lnTo>
                <a:lnTo>
                  <a:pt x="442912" y="336023"/>
                </a:lnTo>
                <a:cubicBezTo>
                  <a:pt x="404888" y="346544"/>
                  <a:pt x="382591" y="385899"/>
                  <a:pt x="393112" y="423923"/>
                </a:cubicBezTo>
                <a:cubicBezTo>
                  <a:pt x="403633" y="461949"/>
                  <a:pt x="442988" y="484245"/>
                  <a:pt x="481012" y="473724"/>
                </a:cubicBezTo>
                <a:cubicBezTo>
                  <a:pt x="519037" y="463204"/>
                  <a:pt x="541334" y="423849"/>
                  <a:pt x="530813" y="385823"/>
                </a:cubicBezTo>
                <a:cubicBezTo>
                  <a:pt x="524118" y="361625"/>
                  <a:pt x="505211" y="342718"/>
                  <a:pt x="481012" y="336023"/>
                </a:cubicBezTo>
                <a:lnTo>
                  <a:pt x="481012" y="38100"/>
                </a:lnTo>
                <a:lnTo>
                  <a:pt x="552822" y="38100"/>
                </a:lnTo>
                <a:lnTo>
                  <a:pt x="666750" y="18148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8D65A87-BE10-4DAF-9020-370BFC09532A}"/>
              </a:ext>
            </a:extLst>
          </p:cNvPr>
          <p:cNvSpPr txBox="1"/>
          <p:nvPr/>
        </p:nvSpPr>
        <p:spPr>
          <a:xfrm>
            <a:off x="5867775" y="2819329"/>
            <a:ext cx="772273" cy="7947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zh-CN" altLang="en-US" sz="8000">
                <a:gradFill>
                  <a:gsLst>
                    <a:gs pos="11000">
                      <a:schemeClr val="accent1"/>
                    </a:gs>
                    <a:gs pos="92000">
                      <a:schemeClr val="accent2"/>
                    </a:gs>
                  </a:gsLst>
                  <a:path path="circle">
                    <a:fillToRect l="100000" b="100000"/>
                  </a:path>
                </a:gradFill>
                <a:latin typeface="+mj-lt"/>
              </a:rPr>
              <a:t>？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AE3CD0D-FAC7-4CCD-A246-49084E4B99FC}"/>
              </a:ext>
            </a:extLst>
          </p:cNvPr>
          <p:cNvSpPr txBox="1"/>
          <p:nvPr/>
        </p:nvSpPr>
        <p:spPr>
          <a:xfrm>
            <a:off x="1977821" y="1747589"/>
            <a:ext cx="2160000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b="1">
                <a:latin typeface="+mj-ea"/>
                <a:ea typeface="+mj-ea"/>
              </a:rPr>
              <a:t>1.</a:t>
            </a:r>
            <a:r>
              <a:rPr lang="zh-CN" altLang="en-US" sz="2000" b="1">
                <a:latin typeface="+mj-ea"/>
                <a:ea typeface="+mj-ea"/>
              </a:rPr>
              <a:t>不知道要做什么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1F5CD2A-092D-4188-84B0-9CD2A5E20DAD}"/>
              </a:ext>
            </a:extLst>
          </p:cNvPr>
          <p:cNvSpPr txBox="1"/>
          <p:nvPr/>
        </p:nvSpPr>
        <p:spPr>
          <a:xfrm>
            <a:off x="2069647" y="2089876"/>
            <a:ext cx="2008563" cy="11521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入职后要做什么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怎么教学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如何教好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业务有哪些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57F0FDB-5924-4B6C-B293-3F3528AC6A3A}"/>
              </a:ext>
            </a:extLst>
          </p:cNvPr>
          <p:cNvSpPr txBox="1"/>
          <p:nvPr/>
        </p:nvSpPr>
        <p:spPr>
          <a:xfrm>
            <a:off x="1979387" y="3717032"/>
            <a:ext cx="2160000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b="1">
                <a:latin typeface="+mj-ea"/>
                <a:ea typeface="+mj-ea"/>
              </a:rPr>
              <a:t>2.</a:t>
            </a:r>
            <a:r>
              <a:rPr lang="zh-CN" altLang="en-US" sz="2000" b="1">
                <a:latin typeface="+mj-ea"/>
                <a:ea typeface="+mj-ea"/>
              </a:rPr>
              <a:t>不知道要怎么做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49FF5E4-D59A-43E1-B611-DD27BFF3CA66}"/>
              </a:ext>
            </a:extLst>
          </p:cNvPr>
          <p:cNvSpPr txBox="1"/>
          <p:nvPr/>
        </p:nvSpPr>
        <p:spPr>
          <a:xfrm>
            <a:off x="2071213" y="4059319"/>
            <a:ext cx="2008563" cy="11521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班级怎么管理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教学从何下手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怎么和生学沟通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怎么备课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5A93C25-790E-4115-8DEC-67C2BEFF77DA}"/>
              </a:ext>
            </a:extLst>
          </p:cNvPr>
          <p:cNvSpPr txBox="1"/>
          <p:nvPr/>
        </p:nvSpPr>
        <p:spPr>
          <a:xfrm>
            <a:off x="8112224" y="1747589"/>
            <a:ext cx="2160000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b="1">
                <a:latin typeface="+mj-ea"/>
                <a:ea typeface="+mj-ea"/>
              </a:rPr>
              <a:t>3.</a:t>
            </a:r>
            <a:r>
              <a:rPr lang="zh-CN" altLang="en-US" sz="2000" b="1">
                <a:latin typeface="+mj-ea"/>
                <a:ea typeface="+mj-ea"/>
              </a:rPr>
              <a:t>对课堂迷茫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409AD57-9CFD-4FCA-9DB0-4DBD4BA7A97A}"/>
              </a:ext>
            </a:extLst>
          </p:cNvPr>
          <p:cNvSpPr txBox="1"/>
          <p:nvPr/>
        </p:nvSpPr>
        <p:spPr>
          <a:xfrm>
            <a:off x="8204049" y="2089876"/>
            <a:ext cx="1838635" cy="115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课堂混乱、吵闹、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学生不听、睡觉、讲话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84F315C-024C-409D-8EE9-AFCFB21DAE3D}"/>
              </a:ext>
            </a:extLst>
          </p:cNvPr>
          <p:cNvSpPr txBox="1"/>
          <p:nvPr/>
        </p:nvSpPr>
        <p:spPr>
          <a:xfrm>
            <a:off x="8113790" y="3717032"/>
            <a:ext cx="2160000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2000" b="1">
                <a:latin typeface="+mj-ea"/>
                <a:ea typeface="+mj-ea"/>
              </a:rPr>
              <a:t>4.</a:t>
            </a:r>
            <a:r>
              <a:rPr lang="zh-CN" altLang="en-US" sz="2000" b="1">
                <a:latin typeface="+mj-ea"/>
                <a:ea typeface="+mj-ea"/>
              </a:rPr>
              <a:t>对教学认知有落差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BA65A2B-3611-4921-A8D0-35134D96AA17}"/>
              </a:ext>
            </a:extLst>
          </p:cNvPr>
          <p:cNvSpPr txBox="1"/>
          <p:nvPr/>
        </p:nvSpPr>
        <p:spPr>
          <a:xfrm>
            <a:off x="8205615" y="4059319"/>
            <a:ext cx="1835503" cy="115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学生的学习情况完全颠覆以往的认识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教师教法千奇百怪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学生成绩一落千丈</a:t>
            </a:r>
          </a:p>
        </p:txBody>
      </p:sp>
    </p:spTree>
    <p:extLst>
      <p:ext uri="{BB962C8B-B14F-4D97-AF65-F5344CB8AC3E}">
        <p14:creationId xmlns:p14="http://schemas.microsoft.com/office/powerpoint/2010/main" val="54750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新教师的使命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8EEAF1B9-826C-4641-9464-3221F0467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915956"/>
              </p:ext>
            </p:extLst>
          </p:nvPr>
        </p:nvGraphicFramePr>
        <p:xfrm>
          <a:off x="4799830" y="1436779"/>
          <a:ext cx="6120680" cy="40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50A6574-A7E3-44C9-99D7-A30CA04BF4F5}"/>
              </a:ext>
            </a:extLst>
          </p:cNvPr>
          <p:cNvSpPr txBox="1"/>
          <p:nvPr/>
        </p:nvSpPr>
        <p:spPr>
          <a:xfrm>
            <a:off x="1343472" y="1502994"/>
            <a:ext cx="2532745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2000" b="1">
                <a:latin typeface="+mj-ea"/>
                <a:ea typeface="+mj-ea"/>
              </a:rPr>
              <a:t>新教师</a:t>
            </a:r>
            <a:r>
              <a:rPr lang="en-US" altLang="zh-CN" sz="2000" b="1">
                <a:latin typeface="+mj-ea"/>
                <a:ea typeface="+mj-ea"/>
              </a:rPr>
              <a:t>·</a:t>
            </a:r>
            <a:r>
              <a:rPr lang="zh-CN" altLang="en-US" sz="2000" b="1">
                <a:latin typeface="+mj-ea"/>
                <a:ea typeface="+mj-ea"/>
              </a:rPr>
              <a:t>新时代</a:t>
            </a:r>
            <a:r>
              <a:rPr lang="en-US" altLang="zh-CN" sz="2000" b="1">
                <a:latin typeface="+mj-ea"/>
                <a:ea typeface="+mj-ea"/>
              </a:rPr>
              <a:t>·</a:t>
            </a:r>
            <a:r>
              <a:rPr lang="zh-CN" altLang="en-US" sz="2000" b="1">
                <a:latin typeface="+mj-ea"/>
                <a:ea typeface="+mj-ea"/>
              </a:rPr>
              <a:t>新使命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571BB1-3644-40CB-A4B9-BB3AF93DB9B6}"/>
              </a:ext>
            </a:extLst>
          </p:cNvPr>
          <p:cNvSpPr txBox="1"/>
          <p:nvPr/>
        </p:nvSpPr>
        <p:spPr>
          <a:xfrm>
            <a:off x="1343472" y="1921319"/>
            <a:ext cx="2532745" cy="35378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教师自古以来都身负建国君民、教化人伦的责任，新时代教师的社会担当必然有新的内涵。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身处新时代的教师需要认识到自身的教育职责是：为人民服务、为中国特色社会主义服务、为改革开放和社会主义现代化建设服务。</a:t>
            </a:r>
          </a:p>
          <a:p>
            <a:pPr marL="174625" indent="-174625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+mn-ea"/>
              </a:rPr>
              <a:t>请牢记，我们是这支了不起的队伍中的一员！</a:t>
            </a:r>
          </a:p>
        </p:txBody>
      </p:sp>
    </p:spTree>
    <p:extLst>
      <p:ext uri="{BB962C8B-B14F-4D97-AF65-F5344CB8AC3E}">
        <p14:creationId xmlns:p14="http://schemas.microsoft.com/office/powerpoint/2010/main" val="416106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868138D-F858-40A8-8764-C9143FAE39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pic>
        <p:nvPicPr>
          <p:cNvPr id="7" name="图片占位符 6" descr="人站在窗户前&#10;&#10;中度可信度描述已自动生成">
            <a:extLst>
              <a:ext uri="{FF2B5EF4-FFF2-40B4-BE49-F238E27FC236}">
                <a16:creationId xmlns:a16="http://schemas.microsoft.com/office/drawing/2014/main" id="{38F1FD5C-5B6C-48B7-8C1C-C06293E721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11932"/>
          <a:stretch/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2675AC-8E1D-47D8-B865-177F5CF10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547C58-0EFB-4F06-AD82-2CD1EBB6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教师应具有的素质</a:t>
            </a:r>
          </a:p>
        </p:txBody>
      </p:sp>
    </p:spTree>
    <p:extLst>
      <p:ext uri="{BB962C8B-B14F-4D97-AF65-F5344CB8AC3E}">
        <p14:creationId xmlns:p14="http://schemas.microsoft.com/office/powerpoint/2010/main" val="330365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教师的基本素养</a:t>
            </a:r>
          </a:p>
        </p:txBody>
      </p:sp>
      <p:sp>
        <p:nvSpPr>
          <p:cNvPr id="18" name="矩形: 圆角 7">
            <a:extLst>
              <a:ext uri="{FF2B5EF4-FFF2-40B4-BE49-F238E27FC236}">
                <a16:creationId xmlns:a16="http://schemas.microsoft.com/office/drawing/2014/main" id="{88FE687E-F6F8-4AFC-8767-868049055C50}"/>
              </a:ext>
            </a:extLst>
          </p:cNvPr>
          <p:cNvSpPr/>
          <p:nvPr/>
        </p:nvSpPr>
        <p:spPr>
          <a:xfrm flipH="1">
            <a:off x="1953733" y="2116005"/>
            <a:ext cx="2432585" cy="86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忠于人民的教育事业、热爱学生、团结协作、。为人师表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2DAC37-AAA0-4C20-AEA7-2D62980EB4F3}"/>
              </a:ext>
            </a:extLst>
          </p:cNvPr>
          <p:cNvSpPr txBox="1"/>
          <p:nvPr/>
        </p:nvSpPr>
        <p:spPr>
          <a:xfrm>
            <a:off x="2670395" y="1808228"/>
            <a:ext cx="153888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职业道德素养</a:t>
            </a:r>
          </a:p>
        </p:txBody>
      </p:sp>
      <p:sp>
        <p:nvSpPr>
          <p:cNvPr id="20" name="泪滴形 19">
            <a:extLst>
              <a:ext uri="{FF2B5EF4-FFF2-40B4-BE49-F238E27FC236}">
                <a16:creationId xmlns:a16="http://schemas.microsoft.com/office/drawing/2014/main" id="{68839039-96F3-468E-B933-061CC7F32D8D}"/>
              </a:ext>
            </a:extLst>
          </p:cNvPr>
          <p:cNvSpPr/>
          <p:nvPr/>
        </p:nvSpPr>
        <p:spPr>
          <a:xfrm>
            <a:off x="4765161" y="3462908"/>
            <a:ext cx="1296144" cy="1296144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ardrop 19_1">
            <a:extLst>
              <a:ext uri="{FF2B5EF4-FFF2-40B4-BE49-F238E27FC236}">
                <a16:creationId xmlns:a16="http://schemas.microsoft.com/office/drawing/2014/main" id="{B2693C13-4D93-4646-ACEB-9A6F391CC69D}"/>
              </a:ext>
            </a:extLst>
          </p:cNvPr>
          <p:cNvSpPr/>
          <p:nvPr/>
        </p:nvSpPr>
        <p:spPr>
          <a:xfrm flipV="1">
            <a:off x="4765161" y="2097023"/>
            <a:ext cx="1296144" cy="129614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ardrop 19_2">
            <a:extLst>
              <a:ext uri="{FF2B5EF4-FFF2-40B4-BE49-F238E27FC236}">
                <a16:creationId xmlns:a16="http://schemas.microsoft.com/office/drawing/2014/main" id="{6E314642-EB42-4FC0-AA9E-A6975478BE2B}"/>
              </a:ext>
            </a:extLst>
          </p:cNvPr>
          <p:cNvSpPr/>
          <p:nvPr/>
        </p:nvSpPr>
        <p:spPr>
          <a:xfrm flipH="1">
            <a:off x="6130696" y="3462908"/>
            <a:ext cx="1296144" cy="129614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ardrop 19_1_1">
            <a:extLst>
              <a:ext uri="{FF2B5EF4-FFF2-40B4-BE49-F238E27FC236}">
                <a16:creationId xmlns:a16="http://schemas.microsoft.com/office/drawing/2014/main" id="{8E5AB506-6619-49C5-9D8A-AB729926C501}"/>
              </a:ext>
            </a:extLst>
          </p:cNvPr>
          <p:cNvSpPr/>
          <p:nvPr/>
        </p:nvSpPr>
        <p:spPr>
          <a:xfrm flipH="1" flipV="1">
            <a:off x="6130696" y="2097023"/>
            <a:ext cx="1296144" cy="1296144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7F1570A-0615-4836-84AD-6A5AD6381C14}"/>
              </a:ext>
            </a:extLst>
          </p:cNvPr>
          <p:cNvSpPr txBox="1"/>
          <p:nvPr/>
        </p:nvSpPr>
        <p:spPr>
          <a:xfrm>
            <a:off x="1953734" y="1556792"/>
            <a:ext cx="426480" cy="8613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4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01</a:t>
            </a:r>
            <a:endParaRPr lang="zh-CN" altLang="en-US" sz="4400">
              <a:solidFill>
                <a:schemeClr val="accent1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25" name="矩形: 圆角 7">
            <a:extLst>
              <a:ext uri="{FF2B5EF4-FFF2-40B4-BE49-F238E27FC236}">
                <a16:creationId xmlns:a16="http://schemas.microsoft.com/office/drawing/2014/main" id="{2A4BCE0F-B15A-4DAD-A7FD-83BB0C65373D}"/>
              </a:ext>
            </a:extLst>
          </p:cNvPr>
          <p:cNvSpPr/>
          <p:nvPr/>
        </p:nvSpPr>
        <p:spPr>
          <a:xfrm flipH="1">
            <a:off x="1953732" y="3873413"/>
            <a:ext cx="2432585" cy="1127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政治理论修养、精湛的学科专业知识、广博的科学文化知识、必备的教育科学知识。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236DEC4-E8CB-4130-A29A-7B09BD28785C}"/>
              </a:ext>
            </a:extLst>
          </p:cNvPr>
          <p:cNvSpPr txBox="1"/>
          <p:nvPr/>
        </p:nvSpPr>
        <p:spPr>
          <a:xfrm>
            <a:off x="2670395" y="3536608"/>
            <a:ext cx="153888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</a:rPr>
              <a:t>知识素养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306FD4D-4EC7-4723-ADB6-74115CBC7014}"/>
              </a:ext>
            </a:extLst>
          </p:cNvPr>
          <p:cNvSpPr txBox="1"/>
          <p:nvPr/>
        </p:nvSpPr>
        <p:spPr>
          <a:xfrm>
            <a:off x="1953734" y="3285172"/>
            <a:ext cx="426480" cy="8613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altLang="zh-CN" sz="440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02</a:t>
            </a:r>
            <a:endParaRPr lang="zh-CN" altLang="en-US" sz="4400">
              <a:solidFill>
                <a:schemeClr val="accent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28" name="矩形: 圆角 7">
            <a:extLst>
              <a:ext uri="{FF2B5EF4-FFF2-40B4-BE49-F238E27FC236}">
                <a16:creationId xmlns:a16="http://schemas.microsoft.com/office/drawing/2014/main" id="{43CF1A3F-02C0-43D3-9B82-8D2F1C3DB0DC}"/>
              </a:ext>
            </a:extLst>
          </p:cNvPr>
          <p:cNvSpPr/>
          <p:nvPr/>
        </p:nvSpPr>
        <p:spPr>
          <a:xfrm flipH="1">
            <a:off x="7805685" y="2116005"/>
            <a:ext cx="2432585" cy="86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语言表达能力、教育教学能力、组织管理能力、自我调控和自我反思能力。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752BFB5-B4E9-4F6F-B391-0440FA811BDC}"/>
              </a:ext>
            </a:extLst>
          </p:cNvPr>
          <p:cNvSpPr txBox="1"/>
          <p:nvPr/>
        </p:nvSpPr>
        <p:spPr>
          <a:xfrm>
            <a:off x="8522347" y="1808228"/>
            <a:ext cx="153888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>
              <a:defRPr sz="2000" b="1">
                <a:solidFill>
                  <a:schemeClr val="accent2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能力素养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28B3B77-0592-469F-BD37-4D253E1FD027}"/>
              </a:ext>
            </a:extLst>
          </p:cNvPr>
          <p:cNvSpPr txBox="1"/>
          <p:nvPr/>
        </p:nvSpPr>
        <p:spPr>
          <a:xfrm>
            <a:off x="7805686" y="1556792"/>
            <a:ext cx="426480" cy="8613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440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defRPr>
            </a:lvl1pPr>
          </a:lstStyle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1" name="矩形: 圆角 7">
            <a:extLst>
              <a:ext uri="{FF2B5EF4-FFF2-40B4-BE49-F238E27FC236}">
                <a16:creationId xmlns:a16="http://schemas.microsoft.com/office/drawing/2014/main" id="{66DA0E49-6693-4237-9B9A-C5B32869B600}"/>
              </a:ext>
            </a:extLst>
          </p:cNvPr>
          <p:cNvSpPr/>
          <p:nvPr/>
        </p:nvSpPr>
        <p:spPr>
          <a:xfrm flipH="1">
            <a:off x="7805683" y="3873413"/>
            <a:ext cx="2432586" cy="88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latin typeface="+mn-ea"/>
              </a:rPr>
              <a:t>高尚的师德、愉悦的情感、良好的人际关系和健康的人格。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57560E8-F2DE-4D8C-AEEC-FD182DD1789A}"/>
              </a:ext>
            </a:extLst>
          </p:cNvPr>
          <p:cNvSpPr txBox="1"/>
          <p:nvPr/>
        </p:nvSpPr>
        <p:spPr>
          <a:xfrm>
            <a:off x="8522347" y="3536608"/>
            <a:ext cx="153888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心理素质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854CEEF-D71E-45BA-AEA7-39C84BB4AE67}"/>
              </a:ext>
            </a:extLst>
          </p:cNvPr>
          <p:cNvSpPr txBox="1"/>
          <p:nvPr/>
        </p:nvSpPr>
        <p:spPr>
          <a:xfrm>
            <a:off x="7805686" y="3285172"/>
            <a:ext cx="426480" cy="8613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defRPr sz="4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defRPr>
            </a:lvl1pPr>
          </a:lstStyle>
          <a:p>
            <a:r>
              <a:rPr lang="en-US" altLang="zh-CN"/>
              <a:t>04</a:t>
            </a:r>
            <a:endParaRPr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3E6EF17-B70C-4591-895D-4B8C638A06A9}"/>
              </a:ext>
            </a:extLst>
          </p:cNvPr>
          <p:cNvGrpSpPr/>
          <p:nvPr/>
        </p:nvGrpSpPr>
        <p:grpSpPr>
          <a:xfrm>
            <a:off x="6593514" y="3755167"/>
            <a:ext cx="355500" cy="668346"/>
            <a:chOff x="1711223" y="1406323"/>
            <a:chExt cx="355500" cy="668346"/>
          </a:xfrm>
        </p:grpSpPr>
        <p:sp>
          <p:nvSpPr>
            <p:cNvPr id="35" name="图形 13" descr="抱负 纯色填充">
              <a:extLst>
                <a:ext uri="{FF2B5EF4-FFF2-40B4-BE49-F238E27FC236}">
                  <a16:creationId xmlns:a16="http://schemas.microsoft.com/office/drawing/2014/main" id="{37A2CE60-45E0-4292-8E6E-ED6D846A972C}"/>
                </a:ext>
              </a:extLst>
            </p:cNvPr>
            <p:cNvSpPr/>
            <p:nvPr/>
          </p:nvSpPr>
          <p:spPr>
            <a:xfrm>
              <a:off x="1711223" y="1496218"/>
              <a:ext cx="298062" cy="578451"/>
            </a:xfrm>
            <a:custGeom>
              <a:avLst/>
              <a:gdLst>
                <a:gd name="connsiteX0" fmla="*/ 246502 w 298062"/>
                <a:gd name="connsiteY0" fmla="*/ 358012 h 578451"/>
                <a:gd name="connsiteX1" fmla="*/ 246502 w 298062"/>
                <a:gd name="connsiteY1" fmla="*/ 196762 h 578451"/>
                <a:gd name="connsiteX2" fmla="*/ 296917 w 298062"/>
                <a:gd name="connsiteY2" fmla="*/ 21164 h 578451"/>
                <a:gd name="connsiteX3" fmla="*/ 273115 w 298062"/>
                <a:gd name="connsiteY3" fmla="*/ 41 h 578451"/>
                <a:gd name="connsiteX4" fmla="*/ 251992 w 298062"/>
                <a:gd name="connsiteY4" fmla="*/ 23842 h 578451"/>
                <a:gd name="connsiteX5" fmla="*/ 211027 w 298062"/>
                <a:gd name="connsiteY5" fmla="*/ 168854 h 578451"/>
                <a:gd name="connsiteX6" fmla="*/ 201276 w 298062"/>
                <a:gd name="connsiteY6" fmla="*/ 168854 h 578451"/>
                <a:gd name="connsiteX7" fmla="*/ 179759 w 298062"/>
                <a:gd name="connsiteY7" fmla="*/ 172304 h 578451"/>
                <a:gd name="connsiteX8" fmla="*/ 174404 w 298062"/>
                <a:gd name="connsiteY8" fmla="*/ 173932 h 578451"/>
                <a:gd name="connsiteX9" fmla="*/ 22904 w 298062"/>
                <a:gd name="connsiteY9" fmla="*/ 319537 h 578451"/>
                <a:gd name="connsiteX10" fmla="*/ 33985 w 298062"/>
                <a:gd name="connsiteY10" fmla="*/ 349368 h 578451"/>
                <a:gd name="connsiteX11" fmla="*/ 63816 w 298062"/>
                <a:gd name="connsiteY11" fmla="*/ 338287 h 578451"/>
                <a:gd name="connsiteX12" fmla="*/ 141352 w 298062"/>
                <a:gd name="connsiteY12" fmla="*/ 240922 h 578451"/>
                <a:gd name="connsiteX13" fmla="*/ 141352 w 298062"/>
                <a:gd name="connsiteY13" fmla="*/ 381457 h 578451"/>
                <a:gd name="connsiteX14" fmla="*/ 119227 w 298062"/>
                <a:gd name="connsiteY14" fmla="*/ 426247 h 578451"/>
                <a:gd name="connsiteX15" fmla="*/ 23796 w 298062"/>
                <a:gd name="connsiteY15" fmla="*/ 419999 h 578451"/>
                <a:gd name="connsiteX16" fmla="*/ 38 w 298062"/>
                <a:gd name="connsiteY16" fmla="*/ 441166 h 578451"/>
                <a:gd name="connsiteX17" fmla="*/ 20857 w 298062"/>
                <a:gd name="connsiteY17" fmla="*/ 464902 h 578451"/>
                <a:gd name="connsiteX18" fmla="*/ 131264 w 298062"/>
                <a:gd name="connsiteY18" fmla="*/ 472139 h 578451"/>
                <a:gd name="connsiteX19" fmla="*/ 132764 w 298062"/>
                <a:gd name="connsiteY19" fmla="*/ 472184 h 578451"/>
                <a:gd name="connsiteX20" fmla="*/ 152924 w 298062"/>
                <a:gd name="connsiteY20" fmla="*/ 459652 h 578451"/>
                <a:gd name="connsiteX21" fmla="*/ 197407 w 298062"/>
                <a:gd name="connsiteY21" fmla="*/ 369652 h 578451"/>
                <a:gd name="connsiteX22" fmla="*/ 252479 w 298062"/>
                <a:gd name="connsiteY22" fmla="*/ 434752 h 578451"/>
                <a:gd name="connsiteX23" fmla="*/ 244041 w 298062"/>
                <a:gd name="connsiteY23" fmla="*/ 554392 h 578451"/>
                <a:gd name="connsiteX24" fmla="*/ 264899 w 298062"/>
                <a:gd name="connsiteY24" fmla="*/ 578392 h 578451"/>
                <a:gd name="connsiteX25" fmla="*/ 266504 w 298062"/>
                <a:gd name="connsiteY25" fmla="*/ 578452 h 578451"/>
                <a:gd name="connsiteX26" fmla="*/ 288922 w 298062"/>
                <a:gd name="connsiteY26" fmla="*/ 557534 h 578451"/>
                <a:gd name="connsiteX27" fmla="*/ 298004 w 298062"/>
                <a:gd name="connsiteY27" fmla="*/ 428759 h 578451"/>
                <a:gd name="connsiteX28" fmla="*/ 292754 w 298062"/>
                <a:gd name="connsiteY28" fmla="*/ 412649 h 57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8062" h="578451">
                  <a:moveTo>
                    <a:pt x="246502" y="358012"/>
                  </a:moveTo>
                  <a:lnTo>
                    <a:pt x="246502" y="196762"/>
                  </a:lnTo>
                  <a:cubicBezTo>
                    <a:pt x="283262" y="145896"/>
                    <a:pt x="301095" y="83784"/>
                    <a:pt x="296917" y="21164"/>
                  </a:cubicBezTo>
                  <a:cubicBezTo>
                    <a:pt x="296177" y="8759"/>
                    <a:pt x="285521" y="-699"/>
                    <a:pt x="273115" y="41"/>
                  </a:cubicBezTo>
                  <a:cubicBezTo>
                    <a:pt x="260709" y="780"/>
                    <a:pt x="251252" y="11436"/>
                    <a:pt x="251992" y="23842"/>
                  </a:cubicBezTo>
                  <a:cubicBezTo>
                    <a:pt x="255627" y="75473"/>
                    <a:pt x="241141" y="126757"/>
                    <a:pt x="211027" y="168854"/>
                  </a:cubicBezTo>
                  <a:lnTo>
                    <a:pt x="201276" y="168854"/>
                  </a:lnTo>
                  <a:cubicBezTo>
                    <a:pt x="193986" y="169088"/>
                    <a:pt x="186757" y="170247"/>
                    <a:pt x="179759" y="172304"/>
                  </a:cubicBezTo>
                  <a:cubicBezTo>
                    <a:pt x="177614" y="172874"/>
                    <a:pt x="176279" y="173249"/>
                    <a:pt x="174404" y="173932"/>
                  </a:cubicBezTo>
                  <a:cubicBezTo>
                    <a:pt x="104976" y="199177"/>
                    <a:pt x="56841" y="245444"/>
                    <a:pt x="22904" y="319537"/>
                  </a:cubicBezTo>
                  <a:cubicBezTo>
                    <a:pt x="17726" y="330835"/>
                    <a:pt x="22687" y="344190"/>
                    <a:pt x="33985" y="349368"/>
                  </a:cubicBezTo>
                  <a:cubicBezTo>
                    <a:pt x="45283" y="354546"/>
                    <a:pt x="58639" y="349585"/>
                    <a:pt x="63816" y="338287"/>
                  </a:cubicBezTo>
                  <a:cubicBezTo>
                    <a:pt x="83564" y="295184"/>
                    <a:pt x="108764" y="263362"/>
                    <a:pt x="141352" y="240922"/>
                  </a:cubicBezTo>
                  <a:lnTo>
                    <a:pt x="141352" y="381457"/>
                  </a:lnTo>
                  <a:lnTo>
                    <a:pt x="119227" y="426247"/>
                  </a:lnTo>
                  <a:lnTo>
                    <a:pt x="23796" y="419999"/>
                  </a:lnTo>
                  <a:cubicBezTo>
                    <a:pt x="11391" y="419284"/>
                    <a:pt x="753" y="428760"/>
                    <a:pt x="38" y="441166"/>
                  </a:cubicBezTo>
                  <a:cubicBezTo>
                    <a:pt x="-670" y="453436"/>
                    <a:pt x="8599" y="464003"/>
                    <a:pt x="20857" y="464902"/>
                  </a:cubicBezTo>
                  <a:lnTo>
                    <a:pt x="131264" y="472139"/>
                  </a:lnTo>
                  <a:cubicBezTo>
                    <a:pt x="131767" y="472139"/>
                    <a:pt x="132254" y="472184"/>
                    <a:pt x="132764" y="472184"/>
                  </a:cubicBezTo>
                  <a:cubicBezTo>
                    <a:pt x="141320" y="472180"/>
                    <a:pt x="149133" y="467323"/>
                    <a:pt x="152924" y="459652"/>
                  </a:cubicBezTo>
                  <a:lnTo>
                    <a:pt x="197407" y="369652"/>
                  </a:lnTo>
                  <a:lnTo>
                    <a:pt x="252479" y="434752"/>
                  </a:lnTo>
                  <a:lnTo>
                    <a:pt x="244041" y="554392"/>
                  </a:lnTo>
                  <a:cubicBezTo>
                    <a:pt x="243183" y="566776"/>
                    <a:pt x="252517" y="577515"/>
                    <a:pt x="264899" y="578392"/>
                  </a:cubicBezTo>
                  <a:cubicBezTo>
                    <a:pt x="265432" y="578437"/>
                    <a:pt x="265972" y="578452"/>
                    <a:pt x="266504" y="578452"/>
                  </a:cubicBezTo>
                  <a:cubicBezTo>
                    <a:pt x="278306" y="578438"/>
                    <a:pt x="288091" y="569307"/>
                    <a:pt x="288922" y="557534"/>
                  </a:cubicBezTo>
                  <a:lnTo>
                    <a:pt x="298004" y="428759"/>
                  </a:lnTo>
                  <a:cubicBezTo>
                    <a:pt x="298427" y="422909"/>
                    <a:pt x="296543" y="417127"/>
                    <a:pt x="292754" y="412649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图形 13" descr="抱负 纯色填充">
              <a:extLst>
                <a:ext uri="{FF2B5EF4-FFF2-40B4-BE49-F238E27FC236}">
                  <a16:creationId xmlns:a16="http://schemas.microsoft.com/office/drawing/2014/main" id="{336CBB1C-2060-4495-B343-91EFE85A193C}"/>
                </a:ext>
              </a:extLst>
            </p:cNvPr>
            <p:cNvSpPr/>
            <p:nvPr/>
          </p:nvSpPr>
          <p:spPr>
            <a:xfrm>
              <a:off x="1951580" y="1406323"/>
              <a:ext cx="69223" cy="68360"/>
            </a:xfrm>
            <a:custGeom>
              <a:avLst/>
              <a:gdLst>
                <a:gd name="connsiteX0" fmla="*/ 64652 w 69223"/>
                <a:gd name="connsiteY0" fmla="*/ 22027 h 68360"/>
                <a:gd name="connsiteX1" fmla="*/ 48759 w 69223"/>
                <a:gd name="connsiteY1" fmla="*/ 22027 h 68360"/>
                <a:gd name="connsiteX2" fmla="*/ 44424 w 69223"/>
                <a:gd name="connsiteY2" fmla="*/ 18885 h 68360"/>
                <a:gd name="connsiteX3" fmla="*/ 39227 w 69223"/>
                <a:gd name="connsiteY3" fmla="*/ 3435 h 68360"/>
                <a:gd name="connsiteX4" fmla="*/ 34599 w 69223"/>
                <a:gd name="connsiteY4" fmla="*/ 0 h 68360"/>
                <a:gd name="connsiteX5" fmla="*/ 29979 w 69223"/>
                <a:gd name="connsiteY5" fmla="*/ 3142 h 68360"/>
                <a:gd name="connsiteX6" fmla="*/ 24774 w 69223"/>
                <a:gd name="connsiteY6" fmla="*/ 18593 h 68360"/>
                <a:gd name="connsiteX7" fmla="*/ 20447 w 69223"/>
                <a:gd name="connsiteY7" fmla="*/ 21743 h 68360"/>
                <a:gd name="connsiteX8" fmla="*/ 4554 w 69223"/>
                <a:gd name="connsiteY8" fmla="*/ 21743 h 68360"/>
                <a:gd name="connsiteX9" fmla="*/ 219 w 69223"/>
                <a:gd name="connsiteY9" fmla="*/ 24892 h 68360"/>
                <a:gd name="connsiteX10" fmla="*/ 1659 w 69223"/>
                <a:gd name="connsiteY10" fmla="*/ 30038 h 68360"/>
                <a:gd name="connsiteX11" fmla="*/ 7149 w 69223"/>
                <a:gd name="connsiteY11" fmla="*/ 34905 h 68360"/>
                <a:gd name="connsiteX12" fmla="*/ 14087 w 69223"/>
                <a:gd name="connsiteY12" fmla="*/ 41198 h 68360"/>
                <a:gd name="connsiteX13" fmla="*/ 15534 w 69223"/>
                <a:gd name="connsiteY13" fmla="*/ 43448 h 68360"/>
                <a:gd name="connsiteX14" fmla="*/ 15534 w 69223"/>
                <a:gd name="connsiteY14" fmla="*/ 46020 h 68360"/>
                <a:gd name="connsiteX15" fmla="*/ 10622 w 69223"/>
                <a:gd name="connsiteY15" fmla="*/ 62333 h 68360"/>
                <a:gd name="connsiteX16" fmla="*/ 12369 w 69223"/>
                <a:gd name="connsiteY16" fmla="*/ 67500 h 68360"/>
                <a:gd name="connsiteX17" fmla="*/ 17859 w 69223"/>
                <a:gd name="connsiteY17" fmla="*/ 67500 h 68360"/>
                <a:gd name="connsiteX18" fmla="*/ 31727 w 69223"/>
                <a:gd name="connsiteY18" fmla="*/ 57750 h 68360"/>
                <a:gd name="connsiteX19" fmla="*/ 37217 w 69223"/>
                <a:gd name="connsiteY19" fmla="*/ 57750 h 68360"/>
                <a:gd name="connsiteX20" fmla="*/ 51069 w 69223"/>
                <a:gd name="connsiteY20" fmla="*/ 67500 h 68360"/>
                <a:gd name="connsiteX21" fmla="*/ 56559 w 69223"/>
                <a:gd name="connsiteY21" fmla="*/ 67500 h 68360"/>
                <a:gd name="connsiteX22" fmla="*/ 58292 w 69223"/>
                <a:gd name="connsiteY22" fmla="*/ 62355 h 68360"/>
                <a:gd name="connsiteX23" fmla="*/ 53379 w 69223"/>
                <a:gd name="connsiteY23" fmla="*/ 46043 h 68360"/>
                <a:gd name="connsiteX24" fmla="*/ 54827 w 69223"/>
                <a:gd name="connsiteY24" fmla="*/ 41183 h 68360"/>
                <a:gd name="connsiteX25" fmla="*/ 67577 w 69223"/>
                <a:gd name="connsiteY25" fmla="*/ 30308 h 68360"/>
                <a:gd name="connsiteX26" fmla="*/ 69024 w 69223"/>
                <a:gd name="connsiteY26" fmla="*/ 25163 h 68360"/>
                <a:gd name="connsiteX27" fmla="*/ 64652 w 69223"/>
                <a:gd name="connsiteY27" fmla="*/ 22027 h 6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223" h="68360">
                  <a:moveTo>
                    <a:pt x="64652" y="22027"/>
                  </a:moveTo>
                  <a:lnTo>
                    <a:pt x="48759" y="22027"/>
                  </a:lnTo>
                  <a:cubicBezTo>
                    <a:pt x="46800" y="21987"/>
                    <a:pt x="45071" y="20734"/>
                    <a:pt x="44424" y="18885"/>
                  </a:cubicBezTo>
                  <a:lnTo>
                    <a:pt x="39227" y="3435"/>
                  </a:lnTo>
                  <a:cubicBezTo>
                    <a:pt x="38507" y="1470"/>
                    <a:pt x="36689" y="120"/>
                    <a:pt x="34599" y="0"/>
                  </a:cubicBezTo>
                  <a:cubicBezTo>
                    <a:pt x="32597" y="114"/>
                    <a:pt x="30821" y="1322"/>
                    <a:pt x="29979" y="3142"/>
                  </a:cubicBezTo>
                  <a:lnTo>
                    <a:pt x="24774" y="18593"/>
                  </a:lnTo>
                  <a:cubicBezTo>
                    <a:pt x="24230" y="20514"/>
                    <a:pt x="22442" y="21815"/>
                    <a:pt x="20447" y="21743"/>
                  </a:cubicBezTo>
                  <a:lnTo>
                    <a:pt x="4554" y="21743"/>
                  </a:lnTo>
                  <a:cubicBezTo>
                    <a:pt x="2555" y="21667"/>
                    <a:pt x="764" y="22968"/>
                    <a:pt x="219" y="24892"/>
                  </a:cubicBezTo>
                  <a:cubicBezTo>
                    <a:pt x="-351" y="26741"/>
                    <a:pt x="212" y="28753"/>
                    <a:pt x="1659" y="30038"/>
                  </a:cubicBezTo>
                  <a:lnTo>
                    <a:pt x="7149" y="34905"/>
                  </a:lnTo>
                  <a:lnTo>
                    <a:pt x="14087" y="41198"/>
                  </a:lnTo>
                  <a:cubicBezTo>
                    <a:pt x="14725" y="41835"/>
                    <a:pt x="15218" y="42602"/>
                    <a:pt x="15534" y="43448"/>
                  </a:cubicBezTo>
                  <a:cubicBezTo>
                    <a:pt x="15819" y="44281"/>
                    <a:pt x="15819" y="45186"/>
                    <a:pt x="15534" y="46020"/>
                  </a:cubicBezTo>
                  <a:lnTo>
                    <a:pt x="10622" y="62333"/>
                  </a:lnTo>
                  <a:cubicBezTo>
                    <a:pt x="9956" y="64252"/>
                    <a:pt x="10675" y="66379"/>
                    <a:pt x="12369" y="67500"/>
                  </a:cubicBezTo>
                  <a:cubicBezTo>
                    <a:pt x="14019" y="68648"/>
                    <a:pt x="16209" y="68648"/>
                    <a:pt x="17859" y="67500"/>
                  </a:cubicBezTo>
                  <a:lnTo>
                    <a:pt x="31727" y="57750"/>
                  </a:lnTo>
                  <a:cubicBezTo>
                    <a:pt x="33380" y="56611"/>
                    <a:pt x="35564" y="56611"/>
                    <a:pt x="37217" y="57750"/>
                  </a:cubicBezTo>
                  <a:lnTo>
                    <a:pt x="51069" y="67500"/>
                  </a:lnTo>
                  <a:cubicBezTo>
                    <a:pt x="52719" y="68648"/>
                    <a:pt x="54909" y="68648"/>
                    <a:pt x="56559" y="67500"/>
                  </a:cubicBezTo>
                  <a:cubicBezTo>
                    <a:pt x="58199" y="66349"/>
                    <a:pt x="58901" y="64264"/>
                    <a:pt x="58292" y="62355"/>
                  </a:cubicBezTo>
                  <a:lnTo>
                    <a:pt x="53379" y="46043"/>
                  </a:lnTo>
                  <a:cubicBezTo>
                    <a:pt x="52816" y="44279"/>
                    <a:pt x="53390" y="42351"/>
                    <a:pt x="54827" y="41183"/>
                  </a:cubicBezTo>
                  <a:lnTo>
                    <a:pt x="67577" y="30308"/>
                  </a:lnTo>
                  <a:cubicBezTo>
                    <a:pt x="68997" y="29007"/>
                    <a:pt x="69558" y="27013"/>
                    <a:pt x="69024" y="25163"/>
                  </a:cubicBezTo>
                  <a:cubicBezTo>
                    <a:pt x="68297" y="23358"/>
                    <a:pt x="66593" y="22137"/>
                    <a:pt x="64652" y="22027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图形 13" descr="抱负 纯色填充">
              <a:extLst>
                <a:ext uri="{FF2B5EF4-FFF2-40B4-BE49-F238E27FC236}">
                  <a16:creationId xmlns:a16="http://schemas.microsoft.com/office/drawing/2014/main" id="{D9727657-AD44-4CFC-94C1-2EBF860907E0}"/>
                </a:ext>
              </a:extLst>
            </p:cNvPr>
            <p:cNvSpPr/>
            <p:nvPr/>
          </p:nvSpPr>
          <p:spPr>
            <a:xfrm>
              <a:off x="2035753" y="1453064"/>
              <a:ext cx="30970" cy="30388"/>
            </a:xfrm>
            <a:custGeom>
              <a:avLst/>
              <a:gdLst>
                <a:gd name="connsiteX0" fmla="*/ 29979 w 30970"/>
                <a:gd name="connsiteY0" fmla="*/ 15059 h 30388"/>
                <a:gd name="connsiteX1" fmla="*/ 23979 w 30970"/>
                <a:gd name="connsiteY1" fmla="*/ 11609 h 30388"/>
                <a:gd name="connsiteX2" fmla="*/ 23049 w 30970"/>
                <a:gd name="connsiteY2" fmla="*/ 9479 h 30388"/>
                <a:gd name="connsiteX3" fmla="*/ 24549 w 30970"/>
                <a:gd name="connsiteY3" fmla="*/ 2549 h 30388"/>
                <a:gd name="connsiteX4" fmla="*/ 23574 w 30970"/>
                <a:gd name="connsiteY4" fmla="*/ 254 h 30388"/>
                <a:gd name="connsiteX5" fmla="*/ 21137 w 30970"/>
                <a:gd name="connsiteY5" fmla="*/ 434 h 30388"/>
                <a:gd name="connsiteX6" fmla="*/ 15759 w 30970"/>
                <a:gd name="connsiteY6" fmla="*/ 5106 h 30388"/>
                <a:gd name="connsiteX7" fmla="*/ 13434 w 30970"/>
                <a:gd name="connsiteY7" fmla="*/ 5354 h 30388"/>
                <a:gd name="connsiteX8" fmla="*/ 7434 w 30970"/>
                <a:gd name="connsiteY8" fmla="*/ 1896 h 30388"/>
                <a:gd name="connsiteX9" fmla="*/ 5109 w 30970"/>
                <a:gd name="connsiteY9" fmla="*/ 2144 h 30388"/>
                <a:gd name="connsiteX10" fmla="*/ 4509 w 30970"/>
                <a:gd name="connsiteY10" fmla="*/ 4394 h 30388"/>
                <a:gd name="connsiteX11" fmla="*/ 5499 w 30970"/>
                <a:gd name="connsiteY11" fmla="*/ 7394 h 30388"/>
                <a:gd name="connsiteX12" fmla="*/ 6706 w 30970"/>
                <a:gd name="connsiteY12" fmla="*/ 11264 h 30388"/>
                <a:gd name="connsiteX13" fmla="*/ 6706 w 30970"/>
                <a:gd name="connsiteY13" fmla="*/ 12441 h 30388"/>
                <a:gd name="connsiteX14" fmla="*/ 6137 w 30970"/>
                <a:gd name="connsiteY14" fmla="*/ 13409 h 30388"/>
                <a:gd name="connsiteX15" fmla="*/ 684 w 30970"/>
                <a:gd name="connsiteY15" fmla="*/ 18471 h 30388"/>
                <a:gd name="connsiteX16" fmla="*/ 189 w 30970"/>
                <a:gd name="connsiteY16" fmla="*/ 20781 h 30388"/>
                <a:gd name="connsiteX17" fmla="*/ 2259 w 30970"/>
                <a:gd name="connsiteY17" fmla="*/ 21974 h 30388"/>
                <a:gd name="connsiteX18" fmla="*/ 9624 w 30970"/>
                <a:gd name="connsiteY18" fmla="*/ 21329 h 30388"/>
                <a:gd name="connsiteX19" fmla="*/ 11686 w 30970"/>
                <a:gd name="connsiteY19" fmla="*/ 22521 h 30388"/>
                <a:gd name="connsiteX20" fmla="*/ 14746 w 30970"/>
                <a:gd name="connsiteY20" fmla="*/ 29189 h 30388"/>
                <a:gd name="connsiteX21" fmla="*/ 16809 w 30970"/>
                <a:gd name="connsiteY21" fmla="*/ 30381 h 30388"/>
                <a:gd name="connsiteX22" fmla="*/ 18601 w 30970"/>
                <a:gd name="connsiteY22" fmla="*/ 28821 h 30388"/>
                <a:gd name="connsiteX23" fmla="*/ 20364 w 30970"/>
                <a:gd name="connsiteY23" fmla="*/ 21629 h 30388"/>
                <a:gd name="connsiteX24" fmla="*/ 21984 w 30970"/>
                <a:gd name="connsiteY24" fmla="*/ 20129 h 30388"/>
                <a:gd name="connsiteX25" fmla="*/ 29169 w 30970"/>
                <a:gd name="connsiteY25" fmla="*/ 18801 h 30388"/>
                <a:gd name="connsiteX26" fmla="*/ 30946 w 30970"/>
                <a:gd name="connsiteY26" fmla="*/ 17181 h 30388"/>
                <a:gd name="connsiteX27" fmla="*/ 29979 w 30970"/>
                <a:gd name="connsiteY27" fmla="*/ 15059 h 3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970" h="30388">
                  <a:moveTo>
                    <a:pt x="29979" y="15059"/>
                  </a:moveTo>
                  <a:lnTo>
                    <a:pt x="23979" y="11609"/>
                  </a:lnTo>
                  <a:cubicBezTo>
                    <a:pt x="23249" y="11168"/>
                    <a:pt x="22876" y="10314"/>
                    <a:pt x="23049" y="9479"/>
                  </a:cubicBezTo>
                  <a:lnTo>
                    <a:pt x="24549" y="2549"/>
                  </a:lnTo>
                  <a:cubicBezTo>
                    <a:pt x="24716" y="1657"/>
                    <a:pt x="24332" y="752"/>
                    <a:pt x="23574" y="254"/>
                  </a:cubicBezTo>
                  <a:cubicBezTo>
                    <a:pt x="22790" y="-141"/>
                    <a:pt x="21853" y="-71"/>
                    <a:pt x="21137" y="434"/>
                  </a:cubicBezTo>
                  <a:lnTo>
                    <a:pt x="15759" y="5106"/>
                  </a:lnTo>
                  <a:cubicBezTo>
                    <a:pt x="15132" y="5711"/>
                    <a:pt x="14174" y="5813"/>
                    <a:pt x="13434" y="5354"/>
                  </a:cubicBezTo>
                  <a:lnTo>
                    <a:pt x="7434" y="1896"/>
                  </a:lnTo>
                  <a:cubicBezTo>
                    <a:pt x="6694" y="1437"/>
                    <a:pt x="5736" y="1539"/>
                    <a:pt x="5109" y="2144"/>
                  </a:cubicBezTo>
                  <a:cubicBezTo>
                    <a:pt x="4486" y="2711"/>
                    <a:pt x="4251" y="3591"/>
                    <a:pt x="4509" y="4394"/>
                  </a:cubicBezTo>
                  <a:lnTo>
                    <a:pt x="5499" y="7394"/>
                  </a:lnTo>
                  <a:lnTo>
                    <a:pt x="6706" y="11264"/>
                  </a:lnTo>
                  <a:cubicBezTo>
                    <a:pt x="6793" y="11651"/>
                    <a:pt x="6793" y="12053"/>
                    <a:pt x="6706" y="12441"/>
                  </a:cubicBezTo>
                  <a:cubicBezTo>
                    <a:pt x="6628" y="12818"/>
                    <a:pt x="6428" y="13158"/>
                    <a:pt x="6137" y="13409"/>
                  </a:cubicBezTo>
                  <a:lnTo>
                    <a:pt x="684" y="18471"/>
                  </a:lnTo>
                  <a:cubicBezTo>
                    <a:pt x="14" y="19040"/>
                    <a:pt x="-190" y="19988"/>
                    <a:pt x="189" y="20781"/>
                  </a:cubicBezTo>
                  <a:cubicBezTo>
                    <a:pt x="562" y="21572"/>
                    <a:pt x="1387" y="22048"/>
                    <a:pt x="2259" y="21974"/>
                  </a:cubicBezTo>
                  <a:lnTo>
                    <a:pt x="9624" y="21329"/>
                  </a:lnTo>
                  <a:cubicBezTo>
                    <a:pt x="10493" y="21256"/>
                    <a:pt x="11316" y="21731"/>
                    <a:pt x="11686" y="22521"/>
                  </a:cubicBezTo>
                  <a:lnTo>
                    <a:pt x="14746" y="29189"/>
                  </a:lnTo>
                  <a:cubicBezTo>
                    <a:pt x="15117" y="29978"/>
                    <a:pt x="15940" y="30454"/>
                    <a:pt x="16809" y="30381"/>
                  </a:cubicBezTo>
                  <a:cubicBezTo>
                    <a:pt x="17682" y="30305"/>
                    <a:pt x="18406" y="29675"/>
                    <a:pt x="18601" y="28821"/>
                  </a:cubicBezTo>
                  <a:lnTo>
                    <a:pt x="20364" y="21629"/>
                  </a:lnTo>
                  <a:cubicBezTo>
                    <a:pt x="20545" y="20844"/>
                    <a:pt x="21187" y="20249"/>
                    <a:pt x="21984" y="20129"/>
                  </a:cubicBezTo>
                  <a:lnTo>
                    <a:pt x="29169" y="18801"/>
                  </a:lnTo>
                  <a:cubicBezTo>
                    <a:pt x="30025" y="18650"/>
                    <a:pt x="30716" y="18019"/>
                    <a:pt x="30946" y="17181"/>
                  </a:cubicBezTo>
                  <a:cubicBezTo>
                    <a:pt x="31072" y="16345"/>
                    <a:pt x="30693" y="15512"/>
                    <a:pt x="29979" y="15059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图形 13" descr="抱负 纯色填充">
              <a:extLst>
                <a:ext uri="{FF2B5EF4-FFF2-40B4-BE49-F238E27FC236}">
                  <a16:creationId xmlns:a16="http://schemas.microsoft.com/office/drawing/2014/main" id="{6B6CA316-3AA3-46E7-A1B3-AD61B9A5784A}"/>
                </a:ext>
              </a:extLst>
            </p:cNvPr>
            <p:cNvSpPr/>
            <p:nvPr/>
          </p:nvSpPr>
          <p:spPr>
            <a:xfrm>
              <a:off x="1906891" y="1468056"/>
              <a:ext cx="29676" cy="30845"/>
            </a:xfrm>
            <a:custGeom>
              <a:avLst/>
              <a:gdLst>
                <a:gd name="connsiteX0" fmla="*/ 3808 w 29676"/>
                <a:gd name="connsiteY0" fmla="*/ 17159 h 30845"/>
                <a:gd name="connsiteX1" fmla="*/ 7296 w 29676"/>
                <a:gd name="connsiteY1" fmla="*/ 19282 h 30845"/>
                <a:gd name="connsiteX2" fmla="*/ 8106 w 29676"/>
                <a:gd name="connsiteY2" fmla="*/ 20137 h 30845"/>
                <a:gd name="connsiteX3" fmla="*/ 8316 w 29676"/>
                <a:gd name="connsiteY3" fmla="*/ 21239 h 30845"/>
                <a:gd name="connsiteX4" fmla="*/ 7566 w 29676"/>
                <a:gd name="connsiteY4" fmla="*/ 28604 h 30845"/>
                <a:gd name="connsiteX5" fmla="*/ 8736 w 29676"/>
                <a:gd name="connsiteY5" fmla="*/ 30667 h 30845"/>
                <a:gd name="connsiteX6" fmla="*/ 11083 w 29676"/>
                <a:gd name="connsiteY6" fmla="*/ 30217 h 30845"/>
                <a:gd name="connsiteX7" fmla="*/ 16198 w 29676"/>
                <a:gd name="connsiteY7" fmla="*/ 24967 h 30845"/>
                <a:gd name="connsiteX8" fmla="*/ 18546 w 29676"/>
                <a:gd name="connsiteY8" fmla="*/ 24524 h 30845"/>
                <a:gd name="connsiteX9" fmla="*/ 25296 w 29676"/>
                <a:gd name="connsiteY9" fmla="*/ 27524 h 30845"/>
                <a:gd name="connsiteX10" fmla="*/ 27636 w 29676"/>
                <a:gd name="connsiteY10" fmla="*/ 27074 h 30845"/>
                <a:gd name="connsiteX11" fmla="*/ 27951 w 29676"/>
                <a:gd name="connsiteY11" fmla="*/ 24734 h 30845"/>
                <a:gd name="connsiteX12" fmla="*/ 24493 w 29676"/>
                <a:gd name="connsiteY12" fmla="*/ 18164 h 30845"/>
                <a:gd name="connsiteX13" fmla="*/ 24711 w 29676"/>
                <a:gd name="connsiteY13" fmla="*/ 15967 h 30845"/>
                <a:gd name="connsiteX14" fmla="*/ 29211 w 29676"/>
                <a:gd name="connsiteY14" fmla="*/ 10289 h 30845"/>
                <a:gd name="connsiteX15" fmla="*/ 28933 w 29676"/>
                <a:gd name="connsiteY15" fmla="*/ 7417 h 30845"/>
                <a:gd name="connsiteX16" fmla="*/ 27291 w 29676"/>
                <a:gd name="connsiteY16" fmla="*/ 6982 h 30845"/>
                <a:gd name="connsiteX17" fmla="*/ 20496 w 29676"/>
                <a:gd name="connsiteY17" fmla="*/ 8279 h 30845"/>
                <a:gd name="connsiteX18" fmla="*/ 18388 w 29676"/>
                <a:gd name="connsiteY18" fmla="*/ 7282 h 30845"/>
                <a:gd name="connsiteX19" fmla="*/ 14878 w 29676"/>
                <a:gd name="connsiteY19" fmla="*/ 1109 h 30845"/>
                <a:gd name="connsiteX20" fmla="*/ 12628 w 29676"/>
                <a:gd name="connsiteY20" fmla="*/ 22 h 30845"/>
                <a:gd name="connsiteX21" fmla="*/ 10918 w 29676"/>
                <a:gd name="connsiteY21" fmla="*/ 1739 h 30845"/>
                <a:gd name="connsiteX22" fmla="*/ 9981 w 29676"/>
                <a:gd name="connsiteY22" fmla="*/ 8767 h 30845"/>
                <a:gd name="connsiteX23" fmla="*/ 8391 w 29676"/>
                <a:gd name="connsiteY23" fmla="*/ 10462 h 30845"/>
                <a:gd name="connsiteX24" fmla="*/ 1603 w 29676"/>
                <a:gd name="connsiteY24" fmla="*/ 11759 h 30845"/>
                <a:gd name="connsiteX25" fmla="*/ 13 w 29676"/>
                <a:gd name="connsiteY25" fmla="*/ 13454 h 30845"/>
                <a:gd name="connsiteX26" fmla="*/ 1056 w 29676"/>
                <a:gd name="connsiteY26" fmla="*/ 15539 h 3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676" h="30845">
                  <a:moveTo>
                    <a:pt x="3808" y="17159"/>
                  </a:moveTo>
                  <a:lnTo>
                    <a:pt x="7296" y="19282"/>
                  </a:lnTo>
                  <a:cubicBezTo>
                    <a:pt x="7624" y="19505"/>
                    <a:pt x="7900" y="19797"/>
                    <a:pt x="8106" y="20137"/>
                  </a:cubicBezTo>
                  <a:cubicBezTo>
                    <a:pt x="8297" y="20470"/>
                    <a:pt x="8371" y="20858"/>
                    <a:pt x="8316" y="21239"/>
                  </a:cubicBezTo>
                  <a:lnTo>
                    <a:pt x="7566" y="28604"/>
                  </a:lnTo>
                  <a:cubicBezTo>
                    <a:pt x="7450" y="29476"/>
                    <a:pt x="7928" y="30319"/>
                    <a:pt x="8736" y="30667"/>
                  </a:cubicBezTo>
                  <a:cubicBezTo>
                    <a:pt x="9535" y="31020"/>
                    <a:pt x="10471" y="30841"/>
                    <a:pt x="11083" y="30217"/>
                  </a:cubicBezTo>
                  <a:lnTo>
                    <a:pt x="16198" y="24967"/>
                  </a:lnTo>
                  <a:cubicBezTo>
                    <a:pt x="16810" y="24341"/>
                    <a:pt x="17748" y="24164"/>
                    <a:pt x="18546" y="24524"/>
                  </a:cubicBezTo>
                  <a:lnTo>
                    <a:pt x="25296" y="27524"/>
                  </a:lnTo>
                  <a:cubicBezTo>
                    <a:pt x="26093" y="27877"/>
                    <a:pt x="27026" y="27697"/>
                    <a:pt x="27636" y="27074"/>
                  </a:cubicBezTo>
                  <a:cubicBezTo>
                    <a:pt x="28246" y="26449"/>
                    <a:pt x="28373" y="25498"/>
                    <a:pt x="27951" y="24734"/>
                  </a:cubicBezTo>
                  <a:lnTo>
                    <a:pt x="24493" y="18164"/>
                  </a:lnTo>
                  <a:cubicBezTo>
                    <a:pt x="24106" y="17457"/>
                    <a:pt x="24193" y="16585"/>
                    <a:pt x="24711" y="15967"/>
                  </a:cubicBezTo>
                  <a:lnTo>
                    <a:pt x="29211" y="10289"/>
                  </a:lnTo>
                  <a:cubicBezTo>
                    <a:pt x="29927" y="9419"/>
                    <a:pt x="29803" y="8134"/>
                    <a:pt x="28933" y="7417"/>
                  </a:cubicBezTo>
                  <a:cubicBezTo>
                    <a:pt x="28475" y="7040"/>
                    <a:pt x="27876" y="6881"/>
                    <a:pt x="27291" y="6982"/>
                  </a:cubicBezTo>
                  <a:lnTo>
                    <a:pt x="20496" y="8279"/>
                  </a:lnTo>
                  <a:cubicBezTo>
                    <a:pt x="19654" y="8416"/>
                    <a:pt x="18816" y="8019"/>
                    <a:pt x="18388" y="7282"/>
                  </a:cubicBezTo>
                  <a:lnTo>
                    <a:pt x="14878" y="1109"/>
                  </a:lnTo>
                  <a:cubicBezTo>
                    <a:pt x="14417" y="325"/>
                    <a:pt x="13529" y="-104"/>
                    <a:pt x="12628" y="22"/>
                  </a:cubicBezTo>
                  <a:cubicBezTo>
                    <a:pt x="11783" y="232"/>
                    <a:pt x="11125" y="893"/>
                    <a:pt x="10918" y="1739"/>
                  </a:cubicBezTo>
                  <a:lnTo>
                    <a:pt x="9981" y="8767"/>
                  </a:lnTo>
                  <a:cubicBezTo>
                    <a:pt x="9904" y="9631"/>
                    <a:pt x="9248" y="10330"/>
                    <a:pt x="8391" y="10462"/>
                  </a:cubicBezTo>
                  <a:lnTo>
                    <a:pt x="1603" y="11759"/>
                  </a:lnTo>
                  <a:cubicBezTo>
                    <a:pt x="746" y="11890"/>
                    <a:pt x="90" y="12590"/>
                    <a:pt x="13" y="13454"/>
                  </a:cubicBezTo>
                  <a:cubicBezTo>
                    <a:pt x="-80" y="14294"/>
                    <a:pt x="328" y="15110"/>
                    <a:pt x="1056" y="15539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图形 13" descr="抱负 纯色填充">
              <a:extLst>
                <a:ext uri="{FF2B5EF4-FFF2-40B4-BE49-F238E27FC236}">
                  <a16:creationId xmlns:a16="http://schemas.microsoft.com/office/drawing/2014/main" id="{A5CFF4DF-9448-4814-B3A2-AA005A7B87D8}"/>
                </a:ext>
              </a:extLst>
            </p:cNvPr>
            <p:cNvSpPr/>
            <p:nvPr/>
          </p:nvSpPr>
          <p:spPr>
            <a:xfrm>
              <a:off x="1832557" y="1563583"/>
              <a:ext cx="90000" cy="90000"/>
            </a:xfrm>
            <a:custGeom>
              <a:avLst/>
              <a:gdLst>
                <a:gd name="connsiteX0" fmla="*/ 90000 w 90000"/>
                <a:gd name="connsiteY0" fmla="*/ 45000 h 90000"/>
                <a:gd name="connsiteX1" fmla="*/ 45000 w 90000"/>
                <a:gd name="connsiteY1" fmla="*/ 90000 h 90000"/>
                <a:gd name="connsiteX2" fmla="*/ 0 w 90000"/>
                <a:gd name="connsiteY2" fmla="*/ 45000 h 90000"/>
                <a:gd name="connsiteX3" fmla="*/ 45000 w 90000"/>
                <a:gd name="connsiteY3" fmla="*/ 0 h 90000"/>
                <a:gd name="connsiteX4" fmla="*/ 90000 w 90000"/>
                <a:gd name="connsiteY4" fmla="*/ 4500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00" h="90000">
                  <a:moveTo>
                    <a:pt x="90000" y="45000"/>
                  </a:moveTo>
                  <a:cubicBezTo>
                    <a:pt x="90000" y="69853"/>
                    <a:pt x="69853" y="90000"/>
                    <a:pt x="45000" y="90000"/>
                  </a:cubicBezTo>
                  <a:cubicBezTo>
                    <a:pt x="20147" y="90000"/>
                    <a:pt x="0" y="69853"/>
                    <a:pt x="0" y="45000"/>
                  </a:cubicBezTo>
                  <a:cubicBezTo>
                    <a:pt x="0" y="20147"/>
                    <a:pt x="20147" y="0"/>
                    <a:pt x="45000" y="0"/>
                  </a:cubicBezTo>
                  <a:cubicBezTo>
                    <a:pt x="69853" y="0"/>
                    <a:pt x="90000" y="20147"/>
                    <a:pt x="90000" y="4500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BC24865-0D80-4EB3-92B1-1CE4DE334801}"/>
              </a:ext>
            </a:extLst>
          </p:cNvPr>
          <p:cNvGrpSpPr/>
          <p:nvPr/>
        </p:nvGrpSpPr>
        <p:grpSpPr>
          <a:xfrm>
            <a:off x="5174142" y="3834340"/>
            <a:ext cx="510000" cy="510000"/>
            <a:chOff x="8961900" y="1488823"/>
            <a:chExt cx="510000" cy="510000"/>
          </a:xfrm>
        </p:grpSpPr>
        <p:sp>
          <p:nvSpPr>
            <p:cNvPr id="40" name="图形 29" descr="书架上的书籍 纯色填充">
              <a:extLst>
                <a:ext uri="{FF2B5EF4-FFF2-40B4-BE49-F238E27FC236}">
                  <a16:creationId xmlns:a16="http://schemas.microsoft.com/office/drawing/2014/main" id="{975E5D97-77D8-450C-8195-DF0C4F2206A1}"/>
                </a:ext>
              </a:extLst>
            </p:cNvPr>
            <p:cNvSpPr/>
            <p:nvPr/>
          </p:nvSpPr>
          <p:spPr>
            <a:xfrm>
              <a:off x="8961900" y="1953823"/>
              <a:ext cx="510000" cy="45000"/>
            </a:xfrm>
            <a:custGeom>
              <a:avLst/>
              <a:gdLst>
                <a:gd name="connsiteX0" fmla="*/ 0 w 510000"/>
                <a:gd name="connsiteY0" fmla="*/ 0 h 45000"/>
                <a:gd name="connsiteX1" fmla="*/ 510000 w 510000"/>
                <a:gd name="connsiteY1" fmla="*/ 0 h 45000"/>
                <a:gd name="connsiteX2" fmla="*/ 510000 w 510000"/>
                <a:gd name="connsiteY2" fmla="*/ 45000 h 45000"/>
                <a:gd name="connsiteX3" fmla="*/ 0 w 510000"/>
                <a:gd name="connsiteY3" fmla="*/ 45000 h 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000" h="45000">
                  <a:moveTo>
                    <a:pt x="0" y="0"/>
                  </a:moveTo>
                  <a:lnTo>
                    <a:pt x="510000" y="0"/>
                  </a:lnTo>
                  <a:lnTo>
                    <a:pt x="510000" y="45000"/>
                  </a:lnTo>
                  <a:lnTo>
                    <a:pt x="0" y="450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图形 29" descr="书架上的书籍 纯色填充">
              <a:extLst>
                <a:ext uri="{FF2B5EF4-FFF2-40B4-BE49-F238E27FC236}">
                  <a16:creationId xmlns:a16="http://schemas.microsoft.com/office/drawing/2014/main" id="{57897821-A99A-4D2C-897D-F7E7D8659787}"/>
                </a:ext>
              </a:extLst>
            </p:cNvPr>
            <p:cNvSpPr/>
            <p:nvPr/>
          </p:nvSpPr>
          <p:spPr>
            <a:xfrm>
              <a:off x="8961900" y="1488823"/>
              <a:ext cx="60000" cy="435000"/>
            </a:xfrm>
            <a:custGeom>
              <a:avLst/>
              <a:gdLst>
                <a:gd name="connsiteX0" fmla="*/ 0 w 60000"/>
                <a:gd name="connsiteY0" fmla="*/ 0 h 435000"/>
                <a:gd name="connsiteX1" fmla="*/ 60000 w 60000"/>
                <a:gd name="connsiteY1" fmla="*/ 0 h 435000"/>
                <a:gd name="connsiteX2" fmla="*/ 60000 w 60000"/>
                <a:gd name="connsiteY2" fmla="*/ 435000 h 435000"/>
                <a:gd name="connsiteX3" fmla="*/ 0 w 60000"/>
                <a:gd name="connsiteY3" fmla="*/ 435000 h 4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0" h="435000">
                  <a:moveTo>
                    <a:pt x="0" y="0"/>
                  </a:moveTo>
                  <a:lnTo>
                    <a:pt x="60000" y="0"/>
                  </a:lnTo>
                  <a:lnTo>
                    <a:pt x="60000" y="435000"/>
                  </a:lnTo>
                  <a:lnTo>
                    <a:pt x="0" y="4350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图形 29" descr="书架上的书籍 纯色填充">
              <a:extLst>
                <a:ext uri="{FF2B5EF4-FFF2-40B4-BE49-F238E27FC236}">
                  <a16:creationId xmlns:a16="http://schemas.microsoft.com/office/drawing/2014/main" id="{3F614014-55A0-493E-8418-B4E4DB193F87}"/>
                </a:ext>
              </a:extLst>
            </p:cNvPr>
            <p:cNvSpPr/>
            <p:nvPr/>
          </p:nvSpPr>
          <p:spPr>
            <a:xfrm>
              <a:off x="9336900" y="1863823"/>
              <a:ext cx="135000" cy="60000"/>
            </a:xfrm>
            <a:custGeom>
              <a:avLst/>
              <a:gdLst>
                <a:gd name="connsiteX0" fmla="*/ 0 w 135000"/>
                <a:gd name="connsiteY0" fmla="*/ 0 h 60000"/>
                <a:gd name="connsiteX1" fmla="*/ 135000 w 135000"/>
                <a:gd name="connsiteY1" fmla="*/ 0 h 60000"/>
                <a:gd name="connsiteX2" fmla="*/ 135000 w 135000"/>
                <a:gd name="connsiteY2" fmla="*/ 60000 h 60000"/>
                <a:gd name="connsiteX3" fmla="*/ 0 w 135000"/>
                <a:gd name="connsiteY3" fmla="*/ 60000 h 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00" h="60000">
                  <a:moveTo>
                    <a:pt x="0" y="0"/>
                  </a:moveTo>
                  <a:lnTo>
                    <a:pt x="135000" y="0"/>
                  </a:lnTo>
                  <a:lnTo>
                    <a:pt x="135000" y="6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图形 29" descr="书架上的书籍 纯色填充">
              <a:extLst>
                <a:ext uri="{FF2B5EF4-FFF2-40B4-BE49-F238E27FC236}">
                  <a16:creationId xmlns:a16="http://schemas.microsoft.com/office/drawing/2014/main" id="{9B6936B7-7363-4491-9406-11CADD90501C}"/>
                </a:ext>
              </a:extLst>
            </p:cNvPr>
            <p:cNvSpPr/>
            <p:nvPr/>
          </p:nvSpPr>
          <p:spPr>
            <a:xfrm>
              <a:off x="9336900" y="1608823"/>
              <a:ext cx="135000" cy="225000"/>
            </a:xfrm>
            <a:custGeom>
              <a:avLst/>
              <a:gdLst>
                <a:gd name="connsiteX0" fmla="*/ 0 w 135000"/>
                <a:gd name="connsiteY0" fmla="*/ 0 h 225000"/>
                <a:gd name="connsiteX1" fmla="*/ 135000 w 135000"/>
                <a:gd name="connsiteY1" fmla="*/ 0 h 225000"/>
                <a:gd name="connsiteX2" fmla="*/ 135000 w 135000"/>
                <a:gd name="connsiteY2" fmla="*/ 225000 h 225000"/>
                <a:gd name="connsiteX3" fmla="*/ 0 w 135000"/>
                <a:gd name="connsiteY3" fmla="*/ 225000 h 22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00" h="225000">
                  <a:moveTo>
                    <a:pt x="0" y="0"/>
                  </a:moveTo>
                  <a:lnTo>
                    <a:pt x="135000" y="0"/>
                  </a:lnTo>
                  <a:lnTo>
                    <a:pt x="135000" y="225000"/>
                  </a:lnTo>
                  <a:lnTo>
                    <a:pt x="0" y="2250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图形 29" descr="书架上的书籍 纯色填充">
              <a:extLst>
                <a:ext uri="{FF2B5EF4-FFF2-40B4-BE49-F238E27FC236}">
                  <a16:creationId xmlns:a16="http://schemas.microsoft.com/office/drawing/2014/main" id="{1791366B-EBC2-4D7B-933A-BFCDCC88C3BF}"/>
                </a:ext>
              </a:extLst>
            </p:cNvPr>
            <p:cNvSpPr/>
            <p:nvPr/>
          </p:nvSpPr>
          <p:spPr>
            <a:xfrm>
              <a:off x="9336900" y="1518823"/>
              <a:ext cx="135000" cy="60000"/>
            </a:xfrm>
            <a:custGeom>
              <a:avLst/>
              <a:gdLst>
                <a:gd name="connsiteX0" fmla="*/ 0 w 135000"/>
                <a:gd name="connsiteY0" fmla="*/ 0 h 60000"/>
                <a:gd name="connsiteX1" fmla="*/ 135000 w 135000"/>
                <a:gd name="connsiteY1" fmla="*/ 0 h 60000"/>
                <a:gd name="connsiteX2" fmla="*/ 135000 w 135000"/>
                <a:gd name="connsiteY2" fmla="*/ 60000 h 60000"/>
                <a:gd name="connsiteX3" fmla="*/ 0 w 135000"/>
                <a:gd name="connsiteY3" fmla="*/ 60000 h 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00" h="60000">
                  <a:moveTo>
                    <a:pt x="0" y="0"/>
                  </a:moveTo>
                  <a:lnTo>
                    <a:pt x="135000" y="0"/>
                  </a:lnTo>
                  <a:lnTo>
                    <a:pt x="135000" y="6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图形 29" descr="书架上的书籍 纯色填充">
              <a:extLst>
                <a:ext uri="{FF2B5EF4-FFF2-40B4-BE49-F238E27FC236}">
                  <a16:creationId xmlns:a16="http://schemas.microsoft.com/office/drawing/2014/main" id="{8BEEF2A7-4AB2-4038-BF9C-4A9811C422DB}"/>
                </a:ext>
              </a:extLst>
            </p:cNvPr>
            <p:cNvSpPr/>
            <p:nvPr/>
          </p:nvSpPr>
          <p:spPr>
            <a:xfrm>
              <a:off x="9186900" y="1593823"/>
              <a:ext cx="120000" cy="330000"/>
            </a:xfrm>
            <a:custGeom>
              <a:avLst/>
              <a:gdLst>
                <a:gd name="connsiteX0" fmla="*/ 60000 w 120000"/>
                <a:gd name="connsiteY0" fmla="*/ 60000 h 330000"/>
                <a:gd name="connsiteX1" fmla="*/ 45000 w 120000"/>
                <a:gd name="connsiteY1" fmla="*/ 45000 h 330000"/>
                <a:gd name="connsiteX2" fmla="*/ 60000 w 120000"/>
                <a:gd name="connsiteY2" fmla="*/ 30000 h 330000"/>
                <a:gd name="connsiteX3" fmla="*/ 75000 w 120000"/>
                <a:gd name="connsiteY3" fmla="*/ 45000 h 330000"/>
                <a:gd name="connsiteX4" fmla="*/ 60000 w 120000"/>
                <a:gd name="connsiteY4" fmla="*/ 60000 h 330000"/>
                <a:gd name="connsiteX5" fmla="*/ 60000 w 120000"/>
                <a:gd name="connsiteY5" fmla="*/ 300000 h 330000"/>
                <a:gd name="connsiteX6" fmla="*/ 45000 w 120000"/>
                <a:gd name="connsiteY6" fmla="*/ 285000 h 330000"/>
                <a:gd name="connsiteX7" fmla="*/ 60000 w 120000"/>
                <a:gd name="connsiteY7" fmla="*/ 270000 h 330000"/>
                <a:gd name="connsiteX8" fmla="*/ 75000 w 120000"/>
                <a:gd name="connsiteY8" fmla="*/ 285000 h 330000"/>
                <a:gd name="connsiteX9" fmla="*/ 60000 w 120000"/>
                <a:gd name="connsiteY9" fmla="*/ 300000 h 330000"/>
                <a:gd name="connsiteX10" fmla="*/ 120000 w 120000"/>
                <a:gd name="connsiteY10" fmla="*/ 0 h 330000"/>
                <a:gd name="connsiteX11" fmla="*/ 0 w 120000"/>
                <a:gd name="connsiteY11" fmla="*/ 0 h 330000"/>
                <a:gd name="connsiteX12" fmla="*/ 0 w 120000"/>
                <a:gd name="connsiteY12" fmla="*/ 330000 h 330000"/>
                <a:gd name="connsiteX13" fmla="*/ 120000 w 120000"/>
                <a:gd name="connsiteY13" fmla="*/ 330000 h 330000"/>
                <a:gd name="connsiteX14" fmla="*/ 120000 w 120000"/>
                <a:gd name="connsiteY14" fmla="*/ 0 h 3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000" h="330000">
                  <a:moveTo>
                    <a:pt x="60000" y="60000"/>
                  </a:moveTo>
                  <a:cubicBezTo>
                    <a:pt x="51750" y="60000"/>
                    <a:pt x="45000" y="53250"/>
                    <a:pt x="45000" y="45000"/>
                  </a:cubicBezTo>
                  <a:cubicBezTo>
                    <a:pt x="45000" y="36750"/>
                    <a:pt x="51750" y="30000"/>
                    <a:pt x="60000" y="30000"/>
                  </a:cubicBezTo>
                  <a:cubicBezTo>
                    <a:pt x="68250" y="30000"/>
                    <a:pt x="75000" y="36750"/>
                    <a:pt x="75000" y="45000"/>
                  </a:cubicBezTo>
                  <a:cubicBezTo>
                    <a:pt x="75000" y="53250"/>
                    <a:pt x="68250" y="60000"/>
                    <a:pt x="60000" y="60000"/>
                  </a:cubicBezTo>
                  <a:close/>
                  <a:moveTo>
                    <a:pt x="60000" y="300000"/>
                  </a:moveTo>
                  <a:cubicBezTo>
                    <a:pt x="51750" y="300000"/>
                    <a:pt x="45000" y="293250"/>
                    <a:pt x="45000" y="285000"/>
                  </a:cubicBezTo>
                  <a:cubicBezTo>
                    <a:pt x="45000" y="276750"/>
                    <a:pt x="51750" y="270000"/>
                    <a:pt x="60000" y="270000"/>
                  </a:cubicBezTo>
                  <a:cubicBezTo>
                    <a:pt x="68250" y="270000"/>
                    <a:pt x="75000" y="276750"/>
                    <a:pt x="75000" y="285000"/>
                  </a:cubicBezTo>
                  <a:cubicBezTo>
                    <a:pt x="75000" y="293250"/>
                    <a:pt x="68250" y="300000"/>
                    <a:pt x="60000" y="300000"/>
                  </a:cubicBezTo>
                  <a:close/>
                  <a:moveTo>
                    <a:pt x="120000" y="0"/>
                  </a:moveTo>
                  <a:lnTo>
                    <a:pt x="0" y="0"/>
                  </a:lnTo>
                  <a:lnTo>
                    <a:pt x="0" y="330000"/>
                  </a:lnTo>
                  <a:lnTo>
                    <a:pt x="120000" y="33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图形 29" descr="书架上的书籍 纯色填充">
              <a:extLst>
                <a:ext uri="{FF2B5EF4-FFF2-40B4-BE49-F238E27FC236}">
                  <a16:creationId xmlns:a16="http://schemas.microsoft.com/office/drawing/2014/main" id="{EEE87D80-F0FF-449F-8EF9-01B08F4F02EB}"/>
                </a:ext>
              </a:extLst>
            </p:cNvPr>
            <p:cNvSpPr/>
            <p:nvPr/>
          </p:nvSpPr>
          <p:spPr>
            <a:xfrm>
              <a:off x="9051900" y="1533823"/>
              <a:ext cx="105000" cy="390000"/>
            </a:xfrm>
            <a:custGeom>
              <a:avLst/>
              <a:gdLst>
                <a:gd name="connsiteX0" fmla="*/ 75000 w 105000"/>
                <a:gd name="connsiteY0" fmla="*/ 75000 h 390000"/>
                <a:gd name="connsiteX1" fmla="*/ 30000 w 105000"/>
                <a:gd name="connsiteY1" fmla="*/ 75000 h 390000"/>
                <a:gd name="connsiteX2" fmla="*/ 30000 w 105000"/>
                <a:gd name="connsiteY2" fmla="*/ 30000 h 390000"/>
                <a:gd name="connsiteX3" fmla="*/ 75000 w 105000"/>
                <a:gd name="connsiteY3" fmla="*/ 30000 h 390000"/>
                <a:gd name="connsiteX4" fmla="*/ 75000 w 105000"/>
                <a:gd name="connsiteY4" fmla="*/ 75000 h 390000"/>
                <a:gd name="connsiteX5" fmla="*/ 105000 w 105000"/>
                <a:gd name="connsiteY5" fmla="*/ 0 h 390000"/>
                <a:gd name="connsiteX6" fmla="*/ 0 w 105000"/>
                <a:gd name="connsiteY6" fmla="*/ 0 h 390000"/>
                <a:gd name="connsiteX7" fmla="*/ 0 w 105000"/>
                <a:gd name="connsiteY7" fmla="*/ 390000 h 390000"/>
                <a:gd name="connsiteX8" fmla="*/ 105000 w 105000"/>
                <a:gd name="connsiteY8" fmla="*/ 390000 h 390000"/>
                <a:gd name="connsiteX9" fmla="*/ 105000 w 105000"/>
                <a:gd name="connsiteY9" fmla="*/ 0 h 3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000" h="390000">
                  <a:moveTo>
                    <a:pt x="75000" y="75000"/>
                  </a:moveTo>
                  <a:lnTo>
                    <a:pt x="30000" y="75000"/>
                  </a:lnTo>
                  <a:lnTo>
                    <a:pt x="30000" y="30000"/>
                  </a:lnTo>
                  <a:lnTo>
                    <a:pt x="75000" y="30000"/>
                  </a:lnTo>
                  <a:lnTo>
                    <a:pt x="75000" y="75000"/>
                  </a:lnTo>
                  <a:close/>
                  <a:moveTo>
                    <a:pt x="105000" y="0"/>
                  </a:moveTo>
                  <a:lnTo>
                    <a:pt x="0" y="0"/>
                  </a:lnTo>
                  <a:lnTo>
                    <a:pt x="0" y="390000"/>
                  </a:lnTo>
                  <a:lnTo>
                    <a:pt x="105000" y="390000"/>
                  </a:lnTo>
                  <a:lnTo>
                    <a:pt x="105000" y="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C2E8EA26-4180-48DC-94E6-0B3A0C193801}"/>
              </a:ext>
            </a:extLst>
          </p:cNvPr>
          <p:cNvGrpSpPr/>
          <p:nvPr/>
        </p:nvGrpSpPr>
        <p:grpSpPr>
          <a:xfrm>
            <a:off x="5094954" y="2474901"/>
            <a:ext cx="636375" cy="577499"/>
            <a:chOff x="9809925" y="1458823"/>
            <a:chExt cx="636375" cy="577499"/>
          </a:xfrm>
        </p:grpSpPr>
        <p:sp>
          <p:nvSpPr>
            <p:cNvPr id="47" name="图形 31" descr="教室 纯色填充">
              <a:extLst>
                <a:ext uri="{FF2B5EF4-FFF2-40B4-BE49-F238E27FC236}">
                  <a16:creationId xmlns:a16="http://schemas.microsoft.com/office/drawing/2014/main" id="{6D26C360-BCE6-4DF9-8E16-387787B5EAF9}"/>
                </a:ext>
              </a:extLst>
            </p:cNvPr>
            <p:cNvSpPr/>
            <p:nvPr/>
          </p:nvSpPr>
          <p:spPr>
            <a:xfrm>
              <a:off x="10045275" y="1860823"/>
              <a:ext cx="68099" cy="68100"/>
            </a:xfrm>
            <a:custGeom>
              <a:avLst/>
              <a:gdLst>
                <a:gd name="connsiteX0" fmla="*/ 68100 w 68099"/>
                <a:gd name="connsiteY0" fmla="*/ 34050 h 68100"/>
                <a:gd name="connsiteX1" fmla="*/ 34050 w 68099"/>
                <a:gd name="connsiteY1" fmla="*/ 68100 h 68100"/>
                <a:gd name="connsiteX2" fmla="*/ 0 w 68099"/>
                <a:gd name="connsiteY2" fmla="*/ 34050 h 68100"/>
                <a:gd name="connsiteX3" fmla="*/ 34050 w 68099"/>
                <a:gd name="connsiteY3" fmla="*/ 0 h 68100"/>
                <a:gd name="connsiteX4" fmla="*/ 68100 w 68099"/>
                <a:gd name="connsiteY4" fmla="*/ 34050 h 6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99" h="68100">
                  <a:moveTo>
                    <a:pt x="68100" y="34050"/>
                  </a:moveTo>
                  <a:cubicBezTo>
                    <a:pt x="68100" y="52855"/>
                    <a:pt x="52855" y="68100"/>
                    <a:pt x="34050" y="68100"/>
                  </a:cubicBezTo>
                  <a:cubicBezTo>
                    <a:pt x="15245" y="68100"/>
                    <a:pt x="0" y="52855"/>
                    <a:pt x="0" y="34050"/>
                  </a:cubicBezTo>
                  <a:cubicBezTo>
                    <a:pt x="0" y="15245"/>
                    <a:pt x="15245" y="0"/>
                    <a:pt x="34050" y="0"/>
                  </a:cubicBezTo>
                  <a:cubicBezTo>
                    <a:pt x="52855" y="0"/>
                    <a:pt x="68100" y="15245"/>
                    <a:pt x="68100" y="3405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图形 31" descr="教室 纯色填充">
              <a:extLst>
                <a:ext uri="{FF2B5EF4-FFF2-40B4-BE49-F238E27FC236}">
                  <a16:creationId xmlns:a16="http://schemas.microsoft.com/office/drawing/2014/main" id="{1BDE504D-A811-4D57-BE01-945A45CF1BF1}"/>
                </a:ext>
              </a:extLst>
            </p:cNvPr>
            <p:cNvSpPr/>
            <p:nvPr/>
          </p:nvSpPr>
          <p:spPr>
            <a:xfrm>
              <a:off x="10011300" y="1938298"/>
              <a:ext cx="135000" cy="68024"/>
            </a:xfrm>
            <a:custGeom>
              <a:avLst/>
              <a:gdLst>
                <a:gd name="connsiteX0" fmla="*/ 135000 w 135000"/>
                <a:gd name="connsiteY0" fmla="*/ 68025 h 68024"/>
                <a:gd name="connsiteX1" fmla="*/ 135000 w 135000"/>
                <a:gd name="connsiteY1" fmla="*/ 33975 h 68024"/>
                <a:gd name="connsiteX2" fmla="*/ 128250 w 135000"/>
                <a:gd name="connsiteY2" fmla="*/ 20400 h 68024"/>
                <a:gd name="connsiteX3" fmla="*/ 95325 w 135000"/>
                <a:gd name="connsiteY3" fmla="*/ 4200 h 68024"/>
                <a:gd name="connsiteX4" fmla="*/ 67500 w 135000"/>
                <a:gd name="connsiteY4" fmla="*/ 0 h 68024"/>
                <a:gd name="connsiteX5" fmla="*/ 39675 w 135000"/>
                <a:gd name="connsiteY5" fmla="*/ 4200 h 68024"/>
                <a:gd name="connsiteX6" fmla="*/ 6750 w 135000"/>
                <a:gd name="connsiteY6" fmla="*/ 20400 h 68024"/>
                <a:gd name="connsiteX7" fmla="*/ 0 w 135000"/>
                <a:gd name="connsiteY7" fmla="*/ 33975 h 68024"/>
                <a:gd name="connsiteX8" fmla="*/ 0 w 135000"/>
                <a:gd name="connsiteY8" fmla="*/ 68025 h 6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00" h="68024">
                  <a:moveTo>
                    <a:pt x="135000" y="68025"/>
                  </a:moveTo>
                  <a:lnTo>
                    <a:pt x="135000" y="33975"/>
                  </a:lnTo>
                  <a:cubicBezTo>
                    <a:pt x="134889" y="28670"/>
                    <a:pt x="132414" y="23690"/>
                    <a:pt x="128250" y="20400"/>
                  </a:cubicBezTo>
                  <a:cubicBezTo>
                    <a:pt x="118465" y="12858"/>
                    <a:pt x="107270" y="7350"/>
                    <a:pt x="95325" y="4200"/>
                  </a:cubicBezTo>
                  <a:cubicBezTo>
                    <a:pt x="86309" y="1433"/>
                    <a:pt x="76931" y="16"/>
                    <a:pt x="67500" y="0"/>
                  </a:cubicBezTo>
                  <a:cubicBezTo>
                    <a:pt x="58079" y="146"/>
                    <a:pt x="48719" y="1558"/>
                    <a:pt x="39675" y="4200"/>
                  </a:cubicBezTo>
                  <a:cubicBezTo>
                    <a:pt x="27863" y="7697"/>
                    <a:pt x="16729" y="13175"/>
                    <a:pt x="6750" y="20400"/>
                  </a:cubicBezTo>
                  <a:cubicBezTo>
                    <a:pt x="2586" y="23690"/>
                    <a:pt x="111" y="28670"/>
                    <a:pt x="0" y="33975"/>
                  </a:cubicBezTo>
                  <a:lnTo>
                    <a:pt x="0" y="68025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图形 31" descr="教室 纯色填充">
              <a:extLst>
                <a:ext uri="{FF2B5EF4-FFF2-40B4-BE49-F238E27FC236}">
                  <a16:creationId xmlns:a16="http://schemas.microsoft.com/office/drawing/2014/main" id="{10D99A9E-8071-4BE5-84EC-5EC2C67C0B9A}"/>
                </a:ext>
              </a:extLst>
            </p:cNvPr>
            <p:cNvSpPr/>
            <p:nvPr/>
          </p:nvSpPr>
          <p:spPr>
            <a:xfrm>
              <a:off x="10194225" y="1860823"/>
              <a:ext cx="68099" cy="68100"/>
            </a:xfrm>
            <a:custGeom>
              <a:avLst/>
              <a:gdLst>
                <a:gd name="connsiteX0" fmla="*/ 68100 w 68099"/>
                <a:gd name="connsiteY0" fmla="*/ 34050 h 68100"/>
                <a:gd name="connsiteX1" fmla="*/ 34050 w 68099"/>
                <a:gd name="connsiteY1" fmla="*/ 68100 h 68100"/>
                <a:gd name="connsiteX2" fmla="*/ 0 w 68099"/>
                <a:gd name="connsiteY2" fmla="*/ 34050 h 68100"/>
                <a:gd name="connsiteX3" fmla="*/ 34050 w 68099"/>
                <a:gd name="connsiteY3" fmla="*/ 0 h 68100"/>
                <a:gd name="connsiteX4" fmla="*/ 68100 w 68099"/>
                <a:gd name="connsiteY4" fmla="*/ 34050 h 6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99" h="68100">
                  <a:moveTo>
                    <a:pt x="68100" y="34050"/>
                  </a:moveTo>
                  <a:cubicBezTo>
                    <a:pt x="68100" y="52855"/>
                    <a:pt x="52855" y="68100"/>
                    <a:pt x="34050" y="68100"/>
                  </a:cubicBezTo>
                  <a:cubicBezTo>
                    <a:pt x="15245" y="68100"/>
                    <a:pt x="0" y="52855"/>
                    <a:pt x="0" y="34050"/>
                  </a:cubicBezTo>
                  <a:cubicBezTo>
                    <a:pt x="0" y="15245"/>
                    <a:pt x="15245" y="0"/>
                    <a:pt x="34050" y="0"/>
                  </a:cubicBezTo>
                  <a:cubicBezTo>
                    <a:pt x="52855" y="0"/>
                    <a:pt x="68100" y="15245"/>
                    <a:pt x="68100" y="3405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图形 31" descr="教室 纯色填充">
              <a:extLst>
                <a:ext uri="{FF2B5EF4-FFF2-40B4-BE49-F238E27FC236}">
                  <a16:creationId xmlns:a16="http://schemas.microsoft.com/office/drawing/2014/main" id="{50E59F40-E241-4789-AB55-2843BF9BA36F}"/>
                </a:ext>
              </a:extLst>
            </p:cNvPr>
            <p:cNvSpPr/>
            <p:nvPr/>
          </p:nvSpPr>
          <p:spPr>
            <a:xfrm>
              <a:off x="10161300" y="1938298"/>
              <a:ext cx="135000" cy="68024"/>
            </a:xfrm>
            <a:custGeom>
              <a:avLst/>
              <a:gdLst>
                <a:gd name="connsiteX0" fmla="*/ 135000 w 135000"/>
                <a:gd name="connsiteY0" fmla="*/ 68025 h 68024"/>
                <a:gd name="connsiteX1" fmla="*/ 135000 w 135000"/>
                <a:gd name="connsiteY1" fmla="*/ 33975 h 68024"/>
                <a:gd name="connsiteX2" fmla="*/ 128250 w 135000"/>
                <a:gd name="connsiteY2" fmla="*/ 20400 h 68024"/>
                <a:gd name="connsiteX3" fmla="*/ 95325 w 135000"/>
                <a:gd name="connsiteY3" fmla="*/ 4200 h 68024"/>
                <a:gd name="connsiteX4" fmla="*/ 67500 w 135000"/>
                <a:gd name="connsiteY4" fmla="*/ 0 h 68024"/>
                <a:gd name="connsiteX5" fmla="*/ 39675 w 135000"/>
                <a:gd name="connsiteY5" fmla="*/ 4200 h 68024"/>
                <a:gd name="connsiteX6" fmla="*/ 6750 w 135000"/>
                <a:gd name="connsiteY6" fmla="*/ 20400 h 68024"/>
                <a:gd name="connsiteX7" fmla="*/ 0 w 135000"/>
                <a:gd name="connsiteY7" fmla="*/ 33975 h 68024"/>
                <a:gd name="connsiteX8" fmla="*/ 0 w 135000"/>
                <a:gd name="connsiteY8" fmla="*/ 68025 h 6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00" h="68024">
                  <a:moveTo>
                    <a:pt x="135000" y="68025"/>
                  </a:moveTo>
                  <a:lnTo>
                    <a:pt x="135000" y="33975"/>
                  </a:lnTo>
                  <a:cubicBezTo>
                    <a:pt x="134889" y="28670"/>
                    <a:pt x="132414" y="23690"/>
                    <a:pt x="128250" y="20400"/>
                  </a:cubicBezTo>
                  <a:cubicBezTo>
                    <a:pt x="118466" y="12858"/>
                    <a:pt x="107270" y="7350"/>
                    <a:pt x="95325" y="4200"/>
                  </a:cubicBezTo>
                  <a:cubicBezTo>
                    <a:pt x="86309" y="1433"/>
                    <a:pt x="76931" y="16"/>
                    <a:pt x="67500" y="0"/>
                  </a:cubicBezTo>
                  <a:cubicBezTo>
                    <a:pt x="58079" y="146"/>
                    <a:pt x="48719" y="1558"/>
                    <a:pt x="39675" y="4200"/>
                  </a:cubicBezTo>
                  <a:cubicBezTo>
                    <a:pt x="27863" y="7697"/>
                    <a:pt x="16729" y="13175"/>
                    <a:pt x="6750" y="20400"/>
                  </a:cubicBezTo>
                  <a:cubicBezTo>
                    <a:pt x="2586" y="23690"/>
                    <a:pt x="111" y="28670"/>
                    <a:pt x="0" y="33975"/>
                  </a:cubicBezTo>
                  <a:lnTo>
                    <a:pt x="0" y="68025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图形 31" descr="教室 纯色填充">
              <a:extLst>
                <a:ext uri="{FF2B5EF4-FFF2-40B4-BE49-F238E27FC236}">
                  <a16:creationId xmlns:a16="http://schemas.microsoft.com/office/drawing/2014/main" id="{BB802578-DEE7-4860-BA64-F9C456970C7D}"/>
                </a:ext>
              </a:extLst>
            </p:cNvPr>
            <p:cNvSpPr/>
            <p:nvPr/>
          </p:nvSpPr>
          <p:spPr>
            <a:xfrm>
              <a:off x="10344225" y="1860823"/>
              <a:ext cx="68100" cy="68100"/>
            </a:xfrm>
            <a:custGeom>
              <a:avLst/>
              <a:gdLst>
                <a:gd name="connsiteX0" fmla="*/ 68100 w 68100"/>
                <a:gd name="connsiteY0" fmla="*/ 34050 h 68100"/>
                <a:gd name="connsiteX1" fmla="*/ 34050 w 68100"/>
                <a:gd name="connsiteY1" fmla="*/ 68100 h 68100"/>
                <a:gd name="connsiteX2" fmla="*/ 0 w 68100"/>
                <a:gd name="connsiteY2" fmla="*/ 34050 h 68100"/>
                <a:gd name="connsiteX3" fmla="*/ 34050 w 68100"/>
                <a:gd name="connsiteY3" fmla="*/ 0 h 68100"/>
                <a:gd name="connsiteX4" fmla="*/ 68100 w 68100"/>
                <a:gd name="connsiteY4" fmla="*/ 34050 h 6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00" h="68100">
                  <a:moveTo>
                    <a:pt x="68100" y="34050"/>
                  </a:moveTo>
                  <a:cubicBezTo>
                    <a:pt x="68100" y="52855"/>
                    <a:pt x="52855" y="68100"/>
                    <a:pt x="34050" y="68100"/>
                  </a:cubicBezTo>
                  <a:cubicBezTo>
                    <a:pt x="15245" y="68100"/>
                    <a:pt x="0" y="52855"/>
                    <a:pt x="0" y="34050"/>
                  </a:cubicBezTo>
                  <a:cubicBezTo>
                    <a:pt x="0" y="15245"/>
                    <a:pt x="15245" y="0"/>
                    <a:pt x="34050" y="0"/>
                  </a:cubicBezTo>
                  <a:cubicBezTo>
                    <a:pt x="52855" y="0"/>
                    <a:pt x="68100" y="15245"/>
                    <a:pt x="68100" y="3405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图形 31" descr="教室 纯色填充">
              <a:extLst>
                <a:ext uri="{FF2B5EF4-FFF2-40B4-BE49-F238E27FC236}">
                  <a16:creationId xmlns:a16="http://schemas.microsoft.com/office/drawing/2014/main" id="{7EE2ECD7-C8A5-46C0-A6D5-77F9B93BC827}"/>
                </a:ext>
              </a:extLst>
            </p:cNvPr>
            <p:cNvSpPr/>
            <p:nvPr/>
          </p:nvSpPr>
          <p:spPr>
            <a:xfrm>
              <a:off x="10311300" y="1938298"/>
              <a:ext cx="135000" cy="68024"/>
            </a:xfrm>
            <a:custGeom>
              <a:avLst/>
              <a:gdLst>
                <a:gd name="connsiteX0" fmla="*/ 135000 w 135000"/>
                <a:gd name="connsiteY0" fmla="*/ 68025 h 68024"/>
                <a:gd name="connsiteX1" fmla="*/ 135000 w 135000"/>
                <a:gd name="connsiteY1" fmla="*/ 33975 h 68024"/>
                <a:gd name="connsiteX2" fmla="*/ 128250 w 135000"/>
                <a:gd name="connsiteY2" fmla="*/ 20400 h 68024"/>
                <a:gd name="connsiteX3" fmla="*/ 95325 w 135000"/>
                <a:gd name="connsiteY3" fmla="*/ 4200 h 68024"/>
                <a:gd name="connsiteX4" fmla="*/ 67500 w 135000"/>
                <a:gd name="connsiteY4" fmla="*/ 0 h 68024"/>
                <a:gd name="connsiteX5" fmla="*/ 39675 w 135000"/>
                <a:gd name="connsiteY5" fmla="*/ 4200 h 68024"/>
                <a:gd name="connsiteX6" fmla="*/ 6750 w 135000"/>
                <a:gd name="connsiteY6" fmla="*/ 20400 h 68024"/>
                <a:gd name="connsiteX7" fmla="*/ 0 w 135000"/>
                <a:gd name="connsiteY7" fmla="*/ 33975 h 68024"/>
                <a:gd name="connsiteX8" fmla="*/ 0 w 135000"/>
                <a:gd name="connsiteY8" fmla="*/ 68025 h 6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00" h="68024">
                  <a:moveTo>
                    <a:pt x="135000" y="68025"/>
                  </a:moveTo>
                  <a:lnTo>
                    <a:pt x="135000" y="33975"/>
                  </a:lnTo>
                  <a:cubicBezTo>
                    <a:pt x="134889" y="28670"/>
                    <a:pt x="132414" y="23690"/>
                    <a:pt x="128250" y="20400"/>
                  </a:cubicBezTo>
                  <a:cubicBezTo>
                    <a:pt x="118466" y="12858"/>
                    <a:pt x="107270" y="7350"/>
                    <a:pt x="95325" y="4200"/>
                  </a:cubicBezTo>
                  <a:cubicBezTo>
                    <a:pt x="86308" y="1433"/>
                    <a:pt x="76931" y="16"/>
                    <a:pt x="67500" y="0"/>
                  </a:cubicBezTo>
                  <a:cubicBezTo>
                    <a:pt x="58078" y="146"/>
                    <a:pt x="48719" y="1558"/>
                    <a:pt x="39675" y="4200"/>
                  </a:cubicBezTo>
                  <a:cubicBezTo>
                    <a:pt x="27862" y="7697"/>
                    <a:pt x="16729" y="13175"/>
                    <a:pt x="6750" y="20400"/>
                  </a:cubicBezTo>
                  <a:cubicBezTo>
                    <a:pt x="2586" y="23690"/>
                    <a:pt x="111" y="28670"/>
                    <a:pt x="0" y="33975"/>
                  </a:cubicBezTo>
                  <a:lnTo>
                    <a:pt x="0" y="68025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图形 31" descr="教室 纯色填充">
              <a:extLst>
                <a:ext uri="{FF2B5EF4-FFF2-40B4-BE49-F238E27FC236}">
                  <a16:creationId xmlns:a16="http://schemas.microsoft.com/office/drawing/2014/main" id="{C1B74096-910F-4CC1-B6B6-BEE38EE81B39}"/>
                </a:ext>
              </a:extLst>
            </p:cNvPr>
            <p:cNvSpPr/>
            <p:nvPr/>
          </p:nvSpPr>
          <p:spPr>
            <a:xfrm>
              <a:off x="9887850" y="1535473"/>
              <a:ext cx="89100" cy="89100"/>
            </a:xfrm>
            <a:custGeom>
              <a:avLst/>
              <a:gdLst>
                <a:gd name="connsiteX0" fmla="*/ 89100 w 89100"/>
                <a:gd name="connsiteY0" fmla="*/ 44550 h 89100"/>
                <a:gd name="connsiteX1" fmla="*/ 44550 w 89100"/>
                <a:gd name="connsiteY1" fmla="*/ 89100 h 89100"/>
                <a:gd name="connsiteX2" fmla="*/ 0 w 89100"/>
                <a:gd name="connsiteY2" fmla="*/ 44550 h 89100"/>
                <a:gd name="connsiteX3" fmla="*/ 44550 w 89100"/>
                <a:gd name="connsiteY3" fmla="*/ 0 h 89100"/>
                <a:gd name="connsiteX4" fmla="*/ 89100 w 89100"/>
                <a:gd name="connsiteY4" fmla="*/ 44550 h 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00" h="89100">
                  <a:moveTo>
                    <a:pt x="89100" y="44550"/>
                  </a:moveTo>
                  <a:cubicBezTo>
                    <a:pt x="89100" y="69154"/>
                    <a:pt x="69154" y="89100"/>
                    <a:pt x="44550" y="89100"/>
                  </a:cubicBezTo>
                  <a:cubicBezTo>
                    <a:pt x="19946" y="89100"/>
                    <a:pt x="0" y="69154"/>
                    <a:pt x="0" y="44550"/>
                  </a:cubicBezTo>
                  <a:cubicBezTo>
                    <a:pt x="0" y="19946"/>
                    <a:pt x="19946" y="0"/>
                    <a:pt x="44550" y="0"/>
                  </a:cubicBezTo>
                  <a:cubicBezTo>
                    <a:pt x="69154" y="0"/>
                    <a:pt x="89100" y="19946"/>
                    <a:pt x="89100" y="4455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图形 31" descr="教室 纯色填充">
              <a:extLst>
                <a:ext uri="{FF2B5EF4-FFF2-40B4-BE49-F238E27FC236}">
                  <a16:creationId xmlns:a16="http://schemas.microsoft.com/office/drawing/2014/main" id="{9E8C40C9-185B-4EE0-A68D-56D4D098B172}"/>
                </a:ext>
              </a:extLst>
            </p:cNvPr>
            <p:cNvSpPr/>
            <p:nvPr/>
          </p:nvSpPr>
          <p:spPr>
            <a:xfrm>
              <a:off x="9809925" y="1559588"/>
              <a:ext cx="388459" cy="476734"/>
            </a:xfrm>
            <a:custGeom>
              <a:avLst/>
              <a:gdLst>
                <a:gd name="connsiteX0" fmla="*/ 385200 w 388459"/>
                <a:gd name="connsiteY0" fmla="*/ 3260 h 476734"/>
                <a:gd name="connsiteX1" fmla="*/ 369300 w 388459"/>
                <a:gd name="connsiteY1" fmla="*/ 3260 h 476734"/>
                <a:gd name="connsiteX2" fmla="*/ 272400 w 388459"/>
                <a:gd name="connsiteY2" fmla="*/ 100160 h 476734"/>
                <a:gd name="connsiteX3" fmla="*/ 250575 w 388459"/>
                <a:gd name="connsiteY3" fmla="*/ 105710 h 476734"/>
                <a:gd name="connsiteX4" fmla="*/ 221025 w 388459"/>
                <a:gd name="connsiteY4" fmla="*/ 153035 h 476734"/>
                <a:gd name="connsiteX5" fmla="*/ 212625 w 388459"/>
                <a:gd name="connsiteY5" fmla="*/ 117260 h 476734"/>
                <a:gd name="connsiteX6" fmla="*/ 205950 w 388459"/>
                <a:gd name="connsiteY6" fmla="*/ 104960 h 476734"/>
                <a:gd name="connsiteX7" fmla="*/ 159150 w 388459"/>
                <a:gd name="connsiteY7" fmla="*/ 80510 h 476734"/>
                <a:gd name="connsiteX8" fmla="*/ 122475 w 388459"/>
                <a:gd name="connsiteY8" fmla="*/ 76085 h 476734"/>
                <a:gd name="connsiteX9" fmla="*/ 85725 w 388459"/>
                <a:gd name="connsiteY9" fmla="*/ 81635 h 476734"/>
                <a:gd name="connsiteX10" fmla="*/ 39000 w 388459"/>
                <a:gd name="connsiteY10" fmla="*/ 106085 h 476734"/>
                <a:gd name="connsiteX11" fmla="*/ 32325 w 388459"/>
                <a:gd name="connsiteY11" fmla="*/ 118385 h 476734"/>
                <a:gd name="connsiteX12" fmla="*/ 0 w 388459"/>
                <a:gd name="connsiteY12" fmla="*/ 256385 h 476734"/>
                <a:gd name="connsiteX13" fmla="*/ 22500 w 388459"/>
                <a:gd name="connsiteY13" fmla="*/ 278885 h 476734"/>
                <a:gd name="connsiteX14" fmla="*/ 43650 w 388459"/>
                <a:gd name="connsiteY14" fmla="*/ 262235 h 476734"/>
                <a:gd name="connsiteX15" fmla="*/ 67050 w 388459"/>
                <a:gd name="connsiteY15" fmla="*/ 165410 h 476734"/>
                <a:gd name="connsiteX16" fmla="*/ 67050 w 388459"/>
                <a:gd name="connsiteY16" fmla="*/ 476735 h 476734"/>
                <a:gd name="connsiteX17" fmla="*/ 111375 w 388459"/>
                <a:gd name="connsiteY17" fmla="*/ 476735 h 476734"/>
                <a:gd name="connsiteX18" fmla="*/ 111375 w 388459"/>
                <a:gd name="connsiteY18" fmla="*/ 276410 h 476734"/>
                <a:gd name="connsiteX19" fmla="*/ 133875 w 388459"/>
                <a:gd name="connsiteY19" fmla="*/ 276410 h 476734"/>
                <a:gd name="connsiteX20" fmla="*/ 133875 w 388459"/>
                <a:gd name="connsiteY20" fmla="*/ 476735 h 476734"/>
                <a:gd name="connsiteX21" fmla="*/ 178125 w 388459"/>
                <a:gd name="connsiteY21" fmla="*/ 476735 h 476734"/>
                <a:gd name="connsiteX22" fmla="*/ 178125 w 388459"/>
                <a:gd name="connsiteY22" fmla="*/ 163985 h 476734"/>
                <a:gd name="connsiteX23" fmla="*/ 186375 w 388459"/>
                <a:gd name="connsiteY23" fmla="*/ 199235 h 476734"/>
                <a:gd name="connsiteX24" fmla="*/ 190800 w 388459"/>
                <a:gd name="connsiteY24" fmla="*/ 204860 h 476734"/>
                <a:gd name="connsiteX25" fmla="*/ 220800 w 388459"/>
                <a:gd name="connsiteY25" fmla="*/ 215435 h 476734"/>
                <a:gd name="connsiteX26" fmla="*/ 238800 w 388459"/>
                <a:gd name="connsiteY26" fmla="*/ 207260 h 476734"/>
                <a:gd name="connsiteX27" fmla="*/ 284550 w 388459"/>
                <a:gd name="connsiteY27" fmla="*/ 132260 h 476734"/>
                <a:gd name="connsiteX28" fmla="*/ 287625 w 388459"/>
                <a:gd name="connsiteY28" fmla="*/ 116735 h 476734"/>
                <a:gd name="connsiteX29" fmla="*/ 385125 w 388459"/>
                <a:gd name="connsiteY29" fmla="*/ 19235 h 476734"/>
                <a:gd name="connsiteX30" fmla="*/ 385200 w 388459"/>
                <a:gd name="connsiteY30" fmla="*/ 3260 h 47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459" h="476734">
                  <a:moveTo>
                    <a:pt x="385200" y="3260"/>
                  </a:moveTo>
                  <a:cubicBezTo>
                    <a:pt x="380791" y="-1087"/>
                    <a:pt x="373709" y="-1087"/>
                    <a:pt x="369300" y="3260"/>
                  </a:cubicBezTo>
                  <a:lnTo>
                    <a:pt x="272400" y="100160"/>
                  </a:lnTo>
                  <a:cubicBezTo>
                    <a:pt x="264656" y="97974"/>
                    <a:pt x="256334" y="100090"/>
                    <a:pt x="250575" y="105710"/>
                  </a:cubicBezTo>
                  <a:cubicBezTo>
                    <a:pt x="249000" y="107285"/>
                    <a:pt x="221025" y="153035"/>
                    <a:pt x="221025" y="153035"/>
                  </a:cubicBezTo>
                  <a:lnTo>
                    <a:pt x="212625" y="117260"/>
                  </a:lnTo>
                  <a:cubicBezTo>
                    <a:pt x="211513" y="112647"/>
                    <a:pt x="209212" y="108406"/>
                    <a:pt x="205950" y="104960"/>
                  </a:cubicBezTo>
                  <a:cubicBezTo>
                    <a:pt x="192127" y="93785"/>
                    <a:pt x="176218" y="85474"/>
                    <a:pt x="159150" y="80510"/>
                  </a:cubicBezTo>
                  <a:cubicBezTo>
                    <a:pt x="147084" y="77929"/>
                    <a:pt x="134809" y="76448"/>
                    <a:pt x="122475" y="76085"/>
                  </a:cubicBezTo>
                  <a:cubicBezTo>
                    <a:pt x="110032" y="76277"/>
                    <a:pt x="97670" y="78143"/>
                    <a:pt x="85725" y="81635"/>
                  </a:cubicBezTo>
                  <a:cubicBezTo>
                    <a:pt x="68503" y="86150"/>
                    <a:pt x="52528" y="94509"/>
                    <a:pt x="39000" y="106085"/>
                  </a:cubicBezTo>
                  <a:cubicBezTo>
                    <a:pt x="35709" y="109510"/>
                    <a:pt x="33403" y="113759"/>
                    <a:pt x="32325" y="118385"/>
                  </a:cubicBezTo>
                  <a:cubicBezTo>
                    <a:pt x="32325" y="118385"/>
                    <a:pt x="0" y="254135"/>
                    <a:pt x="0" y="256385"/>
                  </a:cubicBezTo>
                  <a:cubicBezTo>
                    <a:pt x="0" y="268811"/>
                    <a:pt x="10074" y="278885"/>
                    <a:pt x="22500" y="278885"/>
                  </a:cubicBezTo>
                  <a:cubicBezTo>
                    <a:pt x="32459" y="278629"/>
                    <a:pt x="41063" y="271855"/>
                    <a:pt x="43650" y="262235"/>
                  </a:cubicBezTo>
                  <a:lnTo>
                    <a:pt x="67050" y="165410"/>
                  </a:lnTo>
                  <a:lnTo>
                    <a:pt x="67050" y="476735"/>
                  </a:lnTo>
                  <a:lnTo>
                    <a:pt x="111375" y="476735"/>
                  </a:lnTo>
                  <a:lnTo>
                    <a:pt x="111375" y="276410"/>
                  </a:lnTo>
                  <a:lnTo>
                    <a:pt x="133875" y="276410"/>
                  </a:lnTo>
                  <a:lnTo>
                    <a:pt x="133875" y="476735"/>
                  </a:lnTo>
                  <a:lnTo>
                    <a:pt x="178125" y="476735"/>
                  </a:lnTo>
                  <a:lnTo>
                    <a:pt x="178125" y="163985"/>
                  </a:lnTo>
                  <a:lnTo>
                    <a:pt x="186375" y="199235"/>
                  </a:lnTo>
                  <a:cubicBezTo>
                    <a:pt x="186947" y="201671"/>
                    <a:pt x="188567" y="203730"/>
                    <a:pt x="190800" y="204860"/>
                  </a:cubicBezTo>
                  <a:cubicBezTo>
                    <a:pt x="199424" y="211479"/>
                    <a:pt x="209931" y="215183"/>
                    <a:pt x="220800" y="215435"/>
                  </a:cubicBezTo>
                  <a:cubicBezTo>
                    <a:pt x="227877" y="216425"/>
                    <a:pt x="234890" y="213240"/>
                    <a:pt x="238800" y="207260"/>
                  </a:cubicBezTo>
                  <a:lnTo>
                    <a:pt x="284550" y="132260"/>
                  </a:lnTo>
                  <a:cubicBezTo>
                    <a:pt x="287474" y="127649"/>
                    <a:pt x="288572" y="122112"/>
                    <a:pt x="287625" y="116735"/>
                  </a:cubicBezTo>
                  <a:lnTo>
                    <a:pt x="385125" y="19235"/>
                  </a:lnTo>
                  <a:cubicBezTo>
                    <a:pt x="389541" y="14837"/>
                    <a:pt x="389575" y="7698"/>
                    <a:pt x="385200" y="326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图形 31" descr="教室 纯色填充">
              <a:extLst>
                <a:ext uri="{FF2B5EF4-FFF2-40B4-BE49-F238E27FC236}">
                  <a16:creationId xmlns:a16="http://schemas.microsoft.com/office/drawing/2014/main" id="{80B945B2-8AEE-497E-9035-1C5108AF3EA0}"/>
                </a:ext>
              </a:extLst>
            </p:cNvPr>
            <p:cNvSpPr/>
            <p:nvPr/>
          </p:nvSpPr>
          <p:spPr>
            <a:xfrm>
              <a:off x="9951300" y="1458823"/>
              <a:ext cx="427500" cy="307500"/>
            </a:xfrm>
            <a:custGeom>
              <a:avLst/>
              <a:gdLst>
                <a:gd name="connsiteX0" fmla="*/ 397500 w 427500"/>
                <a:gd name="connsiteY0" fmla="*/ 0 h 307500"/>
                <a:gd name="connsiteX1" fmla="*/ 30000 w 427500"/>
                <a:gd name="connsiteY1" fmla="*/ 0 h 307500"/>
                <a:gd name="connsiteX2" fmla="*/ 0 w 427500"/>
                <a:gd name="connsiteY2" fmla="*/ 30000 h 307500"/>
                <a:gd name="connsiteX3" fmla="*/ 0 w 427500"/>
                <a:gd name="connsiteY3" fmla="*/ 57000 h 307500"/>
                <a:gd name="connsiteX4" fmla="*/ 30000 w 427500"/>
                <a:gd name="connsiteY4" fmla="*/ 75000 h 307500"/>
                <a:gd name="connsiteX5" fmla="*/ 30000 w 427500"/>
                <a:gd name="connsiteY5" fmla="*/ 30000 h 307500"/>
                <a:gd name="connsiteX6" fmla="*/ 397500 w 427500"/>
                <a:gd name="connsiteY6" fmla="*/ 30000 h 307500"/>
                <a:gd name="connsiteX7" fmla="*/ 397500 w 427500"/>
                <a:gd name="connsiteY7" fmla="*/ 277500 h 307500"/>
                <a:gd name="connsiteX8" fmla="*/ 141525 w 427500"/>
                <a:gd name="connsiteY8" fmla="*/ 277500 h 307500"/>
                <a:gd name="connsiteX9" fmla="*/ 123225 w 427500"/>
                <a:gd name="connsiteY9" fmla="*/ 307500 h 307500"/>
                <a:gd name="connsiteX10" fmla="*/ 397500 w 427500"/>
                <a:gd name="connsiteY10" fmla="*/ 307500 h 307500"/>
                <a:gd name="connsiteX11" fmla="*/ 427500 w 427500"/>
                <a:gd name="connsiteY11" fmla="*/ 277500 h 307500"/>
                <a:gd name="connsiteX12" fmla="*/ 427500 w 427500"/>
                <a:gd name="connsiteY12" fmla="*/ 30000 h 307500"/>
                <a:gd name="connsiteX13" fmla="*/ 397500 w 427500"/>
                <a:gd name="connsiteY13" fmla="*/ 0 h 3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7500" h="307500">
                  <a:moveTo>
                    <a:pt x="397500" y="0"/>
                  </a:moveTo>
                  <a:lnTo>
                    <a:pt x="30000" y="0"/>
                  </a:lnTo>
                  <a:cubicBezTo>
                    <a:pt x="13432" y="0"/>
                    <a:pt x="0" y="13432"/>
                    <a:pt x="0" y="30000"/>
                  </a:cubicBezTo>
                  <a:lnTo>
                    <a:pt x="0" y="57000"/>
                  </a:lnTo>
                  <a:cubicBezTo>
                    <a:pt x="11467" y="60121"/>
                    <a:pt x="21849" y="66351"/>
                    <a:pt x="30000" y="75000"/>
                  </a:cubicBezTo>
                  <a:lnTo>
                    <a:pt x="30000" y="30000"/>
                  </a:lnTo>
                  <a:lnTo>
                    <a:pt x="397500" y="30000"/>
                  </a:lnTo>
                  <a:lnTo>
                    <a:pt x="397500" y="277500"/>
                  </a:lnTo>
                  <a:lnTo>
                    <a:pt x="141525" y="277500"/>
                  </a:lnTo>
                  <a:lnTo>
                    <a:pt x="123225" y="307500"/>
                  </a:lnTo>
                  <a:lnTo>
                    <a:pt x="397500" y="307500"/>
                  </a:lnTo>
                  <a:cubicBezTo>
                    <a:pt x="414068" y="307500"/>
                    <a:pt x="427500" y="294068"/>
                    <a:pt x="427500" y="277500"/>
                  </a:cubicBezTo>
                  <a:lnTo>
                    <a:pt x="427500" y="30000"/>
                  </a:lnTo>
                  <a:cubicBezTo>
                    <a:pt x="427500" y="13432"/>
                    <a:pt x="414068" y="0"/>
                    <a:pt x="397500" y="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ADA9761D-743C-46B0-8A4A-D9C9BE849DB6}"/>
              </a:ext>
            </a:extLst>
          </p:cNvPr>
          <p:cNvGrpSpPr/>
          <p:nvPr/>
        </p:nvGrpSpPr>
        <p:grpSpPr>
          <a:xfrm>
            <a:off x="6391098" y="2519900"/>
            <a:ext cx="660000" cy="487500"/>
            <a:chOff x="9801300" y="3500975"/>
            <a:chExt cx="660000" cy="487500"/>
          </a:xfrm>
        </p:grpSpPr>
        <p:sp>
          <p:nvSpPr>
            <p:cNvPr id="56" name="图形 77" descr="打开的书 纯色填充">
              <a:extLst>
                <a:ext uri="{FF2B5EF4-FFF2-40B4-BE49-F238E27FC236}">
                  <a16:creationId xmlns:a16="http://schemas.microsoft.com/office/drawing/2014/main" id="{586FD4F1-90D7-4097-A9EE-4E66AE402B83}"/>
                </a:ext>
              </a:extLst>
            </p:cNvPr>
            <p:cNvSpPr/>
            <p:nvPr/>
          </p:nvSpPr>
          <p:spPr>
            <a:xfrm>
              <a:off x="9801300" y="3545975"/>
              <a:ext cx="660000" cy="442500"/>
            </a:xfrm>
            <a:custGeom>
              <a:avLst/>
              <a:gdLst>
                <a:gd name="connsiteX0" fmla="*/ 615000 w 660000"/>
                <a:gd name="connsiteY0" fmla="*/ 0 h 442500"/>
                <a:gd name="connsiteX1" fmla="*/ 615000 w 660000"/>
                <a:gd name="connsiteY1" fmla="*/ 367500 h 442500"/>
                <a:gd name="connsiteX2" fmla="*/ 45000 w 660000"/>
                <a:gd name="connsiteY2" fmla="*/ 367500 h 442500"/>
                <a:gd name="connsiteX3" fmla="*/ 45000 w 660000"/>
                <a:gd name="connsiteY3" fmla="*/ 0 h 442500"/>
                <a:gd name="connsiteX4" fmla="*/ 0 w 660000"/>
                <a:gd name="connsiteY4" fmla="*/ 0 h 442500"/>
                <a:gd name="connsiteX5" fmla="*/ 0 w 660000"/>
                <a:gd name="connsiteY5" fmla="*/ 420000 h 442500"/>
                <a:gd name="connsiteX6" fmla="*/ 262500 w 660000"/>
                <a:gd name="connsiteY6" fmla="*/ 420000 h 442500"/>
                <a:gd name="connsiteX7" fmla="*/ 285000 w 660000"/>
                <a:gd name="connsiteY7" fmla="*/ 442500 h 442500"/>
                <a:gd name="connsiteX8" fmla="*/ 375000 w 660000"/>
                <a:gd name="connsiteY8" fmla="*/ 442500 h 442500"/>
                <a:gd name="connsiteX9" fmla="*/ 397500 w 660000"/>
                <a:gd name="connsiteY9" fmla="*/ 420000 h 442500"/>
                <a:gd name="connsiteX10" fmla="*/ 660000 w 660000"/>
                <a:gd name="connsiteY10" fmla="*/ 420000 h 442500"/>
                <a:gd name="connsiteX11" fmla="*/ 660000 w 660000"/>
                <a:gd name="connsiteY11" fmla="*/ 0 h 442500"/>
                <a:gd name="connsiteX12" fmla="*/ 615000 w 660000"/>
                <a:gd name="connsiteY12" fmla="*/ 0 h 4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000" h="442500">
                  <a:moveTo>
                    <a:pt x="615000" y="0"/>
                  </a:moveTo>
                  <a:lnTo>
                    <a:pt x="615000" y="367500"/>
                  </a:lnTo>
                  <a:lnTo>
                    <a:pt x="45000" y="367500"/>
                  </a:lnTo>
                  <a:lnTo>
                    <a:pt x="45000" y="0"/>
                  </a:lnTo>
                  <a:lnTo>
                    <a:pt x="0" y="0"/>
                  </a:lnTo>
                  <a:lnTo>
                    <a:pt x="0" y="420000"/>
                  </a:lnTo>
                  <a:lnTo>
                    <a:pt x="262500" y="420000"/>
                  </a:lnTo>
                  <a:cubicBezTo>
                    <a:pt x="262500" y="432750"/>
                    <a:pt x="272250" y="442500"/>
                    <a:pt x="285000" y="442500"/>
                  </a:cubicBezTo>
                  <a:lnTo>
                    <a:pt x="375000" y="442500"/>
                  </a:lnTo>
                  <a:cubicBezTo>
                    <a:pt x="387750" y="442500"/>
                    <a:pt x="397500" y="432750"/>
                    <a:pt x="397500" y="420000"/>
                  </a:cubicBezTo>
                  <a:lnTo>
                    <a:pt x="660000" y="420000"/>
                  </a:lnTo>
                  <a:lnTo>
                    <a:pt x="660000" y="0"/>
                  </a:lnTo>
                  <a:lnTo>
                    <a:pt x="615000" y="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图形 77" descr="打开的书 纯色填充">
              <a:extLst>
                <a:ext uri="{FF2B5EF4-FFF2-40B4-BE49-F238E27FC236}">
                  <a16:creationId xmlns:a16="http://schemas.microsoft.com/office/drawing/2014/main" id="{1F416B99-ACBB-407B-96C9-C5B6580CBBAB}"/>
                </a:ext>
              </a:extLst>
            </p:cNvPr>
            <p:cNvSpPr/>
            <p:nvPr/>
          </p:nvSpPr>
          <p:spPr>
            <a:xfrm>
              <a:off x="9876300" y="3500975"/>
              <a:ext cx="510000" cy="382500"/>
            </a:xfrm>
            <a:custGeom>
              <a:avLst/>
              <a:gdLst>
                <a:gd name="connsiteX0" fmla="*/ 510000 w 510000"/>
                <a:gd name="connsiteY0" fmla="*/ 0 h 382500"/>
                <a:gd name="connsiteX1" fmla="*/ 0 w 510000"/>
                <a:gd name="connsiteY1" fmla="*/ 0 h 382500"/>
                <a:gd name="connsiteX2" fmla="*/ 0 w 510000"/>
                <a:gd name="connsiteY2" fmla="*/ 382500 h 382500"/>
                <a:gd name="connsiteX3" fmla="*/ 510000 w 510000"/>
                <a:gd name="connsiteY3" fmla="*/ 382500 h 382500"/>
                <a:gd name="connsiteX4" fmla="*/ 510000 w 510000"/>
                <a:gd name="connsiteY4" fmla="*/ 0 h 382500"/>
                <a:gd name="connsiteX5" fmla="*/ 45000 w 510000"/>
                <a:gd name="connsiteY5" fmla="*/ 45000 h 382500"/>
                <a:gd name="connsiteX6" fmla="*/ 240000 w 510000"/>
                <a:gd name="connsiteY6" fmla="*/ 45000 h 382500"/>
                <a:gd name="connsiteX7" fmla="*/ 240000 w 510000"/>
                <a:gd name="connsiteY7" fmla="*/ 337500 h 382500"/>
                <a:gd name="connsiteX8" fmla="*/ 45000 w 510000"/>
                <a:gd name="connsiteY8" fmla="*/ 337500 h 382500"/>
                <a:gd name="connsiteX9" fmla="*/ 45000 w 510000"/>
                <a:gd name="connsiteY9" fmla="*/ 45000 h 382500"/>
                <a:gd name="connsiteX10" fmla="*/ 465000 w 510000"/>
                <a:gd name="connsiteY10" fmla="*/ 337500 h 382500"/>
                <a:gd name="connsiteX11" fmla="*/ 270000 w 510000"/>
                <a:gd name="connsiteY11" fmla="*/ 337500 h 382500"/>
                <a:gd name="connsiteX12" fmla="*/ 270000 w 510000"/>
                <a:gd name="connsiteY12" fmla="*/ 45000 h 382500"/>
                <a:gd name="connsiteX13" fmla="*/ 465000 w 510000"/>
                <a:gd name="connsiteY13" fmla="*/ 45000 h 382500"/>
                <a:gd name="connsiteX14" fmla="*/ 465000 w 510000"/>
                <a:gd name="connsiteY14" fmla="*/ 337500 h 38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000" h="382500">
                  <a:moveTo>
                    <a:pt x="510000" y="0"/>
                  </a:moveTo>
                  <a:lnTo>
                    <a:pt x="0" y="0"/>
                  </a:lnTo>
                  <a:lnTo>
                    <a:pt x="0" y="382500"/>
                  </a:lnTo>
                  <a:lnTo>
                    <a:pt x="510000" y="382500"/>
                  </a:lnTo>
                  <a:lnTo>
                    <a:pt x="510000" y="0"/>
                  </a:lnTo>
                  <a:close/>
                  <a:moveTo>
                    <a:pt x="45000" y="45000"/>
                  </a:moveTo>
                  <a:lnTo>
                    <a:pt x="240000" y="45000"/>
                  </a:lnTo>
                  <a:lnTo>
                    <a:pt x="240000" y="337500"/>
                  </a:lnTo>
                  <a:lnTo>
                    <a:pt x="45000" y="337500"/>
                  </a:lnTo>
                  <a:lnTo>
                    <a:pt x="45000" y="45000"/>
                  </a:lnTo>
                  <a:close/>
                  <a:moveTo>
                    <a:pt x="465000" y="337500"/>
                  </a:moveTo>
                  <a:lnTo>
                    <a:pt x="270000" y="337500"/>
                  </a:lnTo>
                  <a:lnTo>
                    <a:pt x="270000" y="45000"/>
                  </a:lnTo>
                  <a:lnTo>
                    <a:pt x="465000" y="45000"/>
                  </a:lnTo>
                  <a:lnTo>
                    <a:pt x="465000" y="3375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图形 77" descr="打开的书 纯色填充">
              <a:extLst>
                <a:ext uri="{FF2B5EF4-FFF2-40B4-BE49-F238E27FC236}">
                  <a16:creationId xmlns:a16="http://schemas.microsoft.com/office/drawing/2014/main" id="{6674A770-7D56-4E36-986C-834A564B5C00}"/>
                </a:ext>
              </a:extLst>
            </p:cNvPr>
            <p:cNvSpPr/>
            <p:nvPr/>
          </p:nvSpPr>
          <p:spPr>
            <a:xfrm>
              <a:off x="10191300" y="3620975"/>
              <a:ext cx="105000" cy="22500"/>
            </a:xfrm>
            <a:custGeom>
              <a:avLst/>
              <a:gdLst>
                <a:gd name="connsiteX0" fmla="*/ 0 w 105000"/>
                <a:gd name="connsiteY0" fmla="*/ 0 h 22500"/>
                <a:gd name="connsiteX1" fmla="*/ 105000 w 105000"/>
                <a:gd name="connsiteY1" fmla="*/ 0 h 22500"/>
                <a:gd name="connsiteX2" fmla="*/ 105000 w 105000"/>
                <a:gd name="connsiteY2" fmla="*/ 22500 h 22500"/>
                <a:gd name="connsiteX3" fmla="*/ 0 w 105000"/>
                <a:gd name="connsiteY3" fmla="*/ 22500 h 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00" h="22500">
                  <a:moveTo>
                    <a:pt x="0" y="0"/>
                  </a:moveTo>
                  <a:lnTo>
                    <a:pt x="105000" y="0"/>
                  </a:lnTo>
                  <a:lnTo>
                    <a:pt x="105000" y="22500"/>
                  </a:lnTo>
                  <a:lnTo>
                    <a:pt x="0" y="225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图形 77" descr="打开的书 纯色填充">
              <a:extLst>
                <a:ext uri="{FF2B5EF4-FFF2-40B4-BE49-F238E27FC236}">
                  <a16:creationId xmlns:a16="http://schemas.microsoft.com/office/drawing/2014/main" id="{EB2146B4-8E92-4F2F-8F25-65BAEE2E19B3}"/>
                </a:ext>
              </a:extLst>
            </p:cNvPr>
            <p:cNvSpPr/>
            <p:nvPr/>
          </p:nvSpPr>
          <p:spPr>
            <a:xfrm>
              <a:off x="10191300" y="3665975"/>
              <a:ext cx="105000" cy="22500"/>
            </a:xfrm>
            <a:custGeom>
              <a:avLst/>
              <a:gdLst>
                <a:gd name="connsiteX0" fmla="*/ 0 w 105000"/>
                <a:gd name="connsiteY0" fmla="*/ 0 h 22500"/>
                <a:gd name="connsiteX1" fmla="*/ 105000 w 105000"/>
                <a:gd name="connsiteY1" fmla="*/ 0 h 22500"/>
                <a:gd name="connsiteX2" fmla="*/ 105000 w 105000"/>
                <a:gd name="connsiteY2" fmla="*/ 22500 h 22500"/>
                <a:gd name="connsiteX3" fmla="*/ 0 w 105000"/>
                <a:gd name="connsiteY3" fmla="*/ 22500 h 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00" h="22500">
                  <a:moveTo>
                    <a:pt x="0" y="0"/>
                  </a:moveTo>
                  <a:lnTo>
                    <a:pt x="105000" y="0"/>
                  </a:lnTo>
                  <a:lnTo>
                    <a:pt x="105000" y="22500"/>
                  </a:lnTo>
                  <a:lnTo>
                    <a:pt x="0" y="225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图形 77" descr="打开的书 纯色填充">
              <a:extLst>
                <a:ext uri="{FF2B5EF4-FFF2-40B4-BE49-F238E27FC236}">
                  <a16:creationId xmlns:a16="http://schemas.microsoft.com/office/drawing/2014/main" id="{487D74C3-0CB1-4C60-89C4-CE6B84DA9708}"/>
                </a:ext>
              </a:extLst>
            </p:cNvPr>
            <p:cNvSpPr/>
            <p:nvPr/>
          </p:nvSpPr>
          <p:spPr>
            <a:xfrm>
              <a:off x="10191300" y="3710975"/>
              <a:ext cx="72750" cy="22500"/>
            </a:xfrm>
            <a:custGeom>
              <a:avLst/>
              <a:gdLst>
                <a:gd name="connsiteX0" fmla="*/ 0 w 72750"/>
                <a:gd name="connsiteY0" fmla="*/ 0 h 22500"/>
                <a:gd name="connsiteX1" fmla="*/ 72750 w 72750"/>
                <a:gd name="connsiteY1" fmla="*/ 0 h 22500"/>
                <a:gd name="connsiteX2" fmla="*/ 72750 w 72750"/>
                <a:gd name="connsiteY2" fmla="*/ 22500 h 22500"/>
                <a:gd name="connsiteX3" fmla="*/ 0 w 72750"/>
                <a:gd name="connsiteY3" fmla="*/ 22500 h 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50" h="22500">
                  <a:moveTo>
                    <a:pt x="0" y="0"/>
                  </a:moveTo>
                  <a:lnTo>
                    <a:pt x="72750" y="0"/>
                  </a:lnTo>
                  <a:lnTo>
                    <a:pt x="72750" y="22500"/>
                  </a:lnTo>
                  <a:lnTo>
                    <a:pt x="0" y="22500"/>
                  </a:ln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958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132289A-4A60-414F-ACF3-F66FAC7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教师应具有的素养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BFBBA13-4C2D-44FE-A54A-088705309660}"/>
              </a:ext>
            </a:extLst>
          </p:cNvPr>
          <p:cNvSpPr/>
          <p:nvPr/>
        </p:nvSpPr>
        <p:spPr>
          <a:xfrm>
            <a:off x="1178626" y="1386429"/>
            <a:ext cx="4598022" cy="4598022"/>
          </a:xfrm>
          <a:prstGeom prst="ellipse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80F9ACE-803D-4E62-A2A7-FD331764DA01}"/>
              </a:ext>
            </a:extLst>
          </p:cNvPr>
          <p:cNvSpPr/>
          <p:nvPr/>
        </p:nvSpPr>
        <p:spPr>
          <a:xfrm>
            <a:off x="1507835" y="1715638"/>
            <a:ext cx="3939603" cy="3939603"/>
          </a:xfrm>
          <a:prstGeom prst="ellipse">
            <a:avLst/>
          </a:prstGeom>
          <a:solidFill>
            <a:schemeClr val="accent1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09EEBB2-0CC4-4755-B061-84A54819214D}"/>
              </a:ext>
            </a:extLst>
          </p:cNvPr>
          <p:cNvSpPr/>
          <p:nvPr/>
        </p:nvSpPr>
        <p:spPr>
          <a:xfrm>
            <a:off x="1775520" y="1983323"/>
            <a:ext cx="3404232" cy="3404232"/>
          </a:xfrm>
          <a:prstGeom prst="ellipse">
            <a:avLst/>
          </a:prstGeom>
          <a:blipFill>
            <a:blip r:embed="rId2"/>
            <a:stretch>
              <a:fillRect l="-41654" t="82" r="-8346" b="-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CD73962-6B48-4606-887A-6050BF064DCC}"/>
              </a:ext>
            </a:extLst>
          </p:cNvPr>
          <p:cNvCxnSpPr>
            <a:cxnSpLocks/>
          </p:cNvCxnSpPr>
          <p:nvPr/>
        </p:nvCxnSpPr>
        <p:spPr>
          <a:xfrm>
            <a:off x="6546326" y="1860064"/>
            <a:ext cx="0" cy="41764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BAE3C88-FBA4-4EB9-97BC-4F4E62960048}"/>
              </a:ext>
            </a:extLst>
          </p:cNvPr>
          <p:cNvSpPr txBox="1"/>
          <p:nvPr/>
        </p:nvSpPr>
        <p:spPr>
          <a:xfrm>
            <a:off x="6888567" y="1793746"/>
            <a:ext cx="4320000" cy="2462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1600">
                <a:latin typeface="+mn-ea"/>
              </a:rPr>
              <a:t>教师要学习教育科学理论，掌握教育规律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DF494EF-B3D0-4DA2-A7EC-02BD3A05F457}"/>
              </a:ext>
            </a:extLst>
          </p:cNvPr>
          <p:cNvSpPr/>
          <p:nvPr/>
        </p:nvSpPr>
        <p:spPr>
          <a:xfrm>
            <a:off x="6330326" y="1700856"/>
            <a:ext cx="432000" cy="43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>
                <a:latin typeface="+mj-lt"/>
              </a:rPr>
              <a:t>1</a:t>
            </a:r>
            <a:endParaRPr lang="zh-CN" altLang="en-US" sz="2000">
              <a:latin typeface="+mj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A57829-3C02-4A77-AD31-730EA8A94983}"/>
              </a:ext>
            </a:extLst>
          </p:cNvPr>
          <p:cNvSpPr txBox="1"/>
          <p:nvPr/>
        </p:nvSpPr>
        <p:spPr>
          <a:xfrm>
            <a:off x="6888567" y="2458023"/>
            <a:ext cx="43200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600">
                <a:latin typeface="+mn-ea"/>
              </a:rPr>
              <a:t>教师要有良好的课堂教学素质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DACBA16-2509-487F-A0DC-37BC80E936AF}"/>
              </a:ext>
            </a:extLst>
          </p:cNvPr>
          <p:cNvSpPr/>
          <p:nvPr/>
        </p:nvSpPr>
        <p:spPr>
          <a:xfrm>
            <a:off x="6330326" y="2380522"/>
            <a:ext cx="432000" cy="43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>
                <a:latin typeface="+mj-lt"/>
              </a:rPr>
              <a:t>2</a:t>
            </a:r>
            <a:endParaRPr lang="zh-CN" altLang="en-US" sz="2000">
              <a:latin typeface="+mj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8B5471C-CA7C-4CA1-8259-6C1E26E0B216}"/>
              </a:ext>
            </a:extLst>
          </p:cNvPr>
          <p:cNvSpPr txBox="1"/>
          <p:nvPr/>
        </p:nvSpPr>
        <p:spPr>
          <a:xfrm>
            <a:off x="6888568" y="3137689"/>
            <a:ext cx="43200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600">
                <a:latin typeface="+mn-ea"/>
              </a:rPr>
              <a:t>教师要具有较渊博的文化科学知识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12A79D4-AF4B-4D2A-A2C3-BC71831CACDC}"/>
              </a:ext>
            </a:extLst>
          </p:cNvPr>
          <p:cNvSpPr/>
          <p:nvPr/>
        </p:nvSpPr>
        <p:spPr>
          <a:xfrm>
            <a:off x="6330326" y="3060188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>
                <a:latin typeface="+mj-lt"/>
              </a:rPr>
              <a:t>3</a:t>
            </a:r>
            <a:endParaRPr lang="zh-CN" altLang="en-US" sz="2000">
              <a:latin typeface="+mj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5DA105-F9E4-4095-AC82-71EAF2D26546}"/>
              </a:ext>
            </a:extLst>
          </p:cNvPr>
          <p:cNvSpPr txBox="1"/>
          <p:nvPr/>
        </p:nvSpPr>
        <p:spPr>
          <a:xfrm>
            <a:off x="6888568" y="3817355"/>
            <a:ext cx="43200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600">
                <a:latin typeface="+mn-ea"/>
              </a:rPr>
              <a:t>教师应向“创造型</a:t>
            </a:r>
            <a:r>
              <a:rPr lang="en-US" altLang="zh-CN" sz="1600">
                <a:latin typeface="+mn-ea"/>
              </a:rPr>
              <a:t>"</a:t>
            </a:r>
            <a:r>
              <a:rPr lang="zh-CN" altLang="en-US" sz="1600">
                <a:latin typeface="+mn-ea"/>
              </a:rPr>
              <a:t>的方向发展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1BD3205-846B-4F1D-9398-F7E54A05CCBF}"/>
              </a:ext>
            </a:extLst>
          </p:cNvPr>
          <p:cNvSpPr/>
          <p:nvPr/>
        </p:nvSpPr>
        <p:spPr>
          <a:xfrm>
            <a:off x="6330326" y="3739854"/>
            <a:ext cx="432000" cy="43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>
                <a:latin typeface="+mj-lt"/>
              </a:rPr>
              <a:t>4</a:t>
            </a:r>
            <a:endParaRPr lang="zh-CN" altLang="en-US" sz="2000">
              <a:latin typeface="+mj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A916D69-0E61-4066-9910-4246DD4503E8}"/>
              </a:ext>
            </a:extLst>
          </p:cNvPr>
          <p:cNvSpPr txBox="1"/>
          <p:nvPr/>
        </p:nvSpPr>
        <p:spPr>
          <a:xfrm>
            <a:off x="6888568" y="4497021"/>
            <a:ext cx="43200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600">
                <a:latin typeface="+mn-ea"/>
              </a:rPr>
              <a:t>教师要具有吸收科学信息和更新知识的能力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9E456F8-AE16-4196-AAA7-EF67DD2886CF}"/>
              </a:ext>
            </a:extLst>
          </p:cNvPr>
          <p:cNvSpPr/>
          <p:nvPr/>
        </p:nvSpPr>
        <p:spPr>
          <a:xfrm>
            <a:off x="6330326" y="4419520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>
                <a:latin typeface="+mj-lt"/>
              </a:rPr>
              <a:t>5</a:t>
            </a:r>
            <a:endParaRPr lang="zh-CN" altLang="en-US" sz="2000">
              <a:latin typeface="+mj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D418B78-3008-43F6-8FF2-F76D388303D0}"/>
              </a:ext>
            </a:extLst>
          </p:cNvPr>
          <p:cNvSpPr txBox="1"/>
          <p:nvPr/>
        </p:nvSpPr>
        <p:spPr>
          <a:xfrm>
            <a:off x="6888568" y="5176685"/>
            <a:ext cx="43200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1600">
                <a:latin typeface="+mn-ea"/>
              </a:rPr>
              <a:t>教师要具有高尚的思想品德，热爱教育事业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67D92BF-0CEC-42AA-AFC3-262967D631C8}"/>
              </a:ext>
            </a:extLst>
          </p:cNvPr>
          <p:cNvSpPr/>
          <p:nvPr/>
        </p:nvSpPr>
        <p:spPr>
          <a:xfrm>
            <a:off x="6330326" y="5099184"/>
            <a:ext cx="432000" cy="43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>
                <a:latin typeface="+mj-lt"/>
              </a:rPr>
              <a:t>6</a:t>
            </a:r>
            <a:endParaRPr lang="zh-CN" alt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98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38CC"/>
      </a:accent1>
      <a:accent2>
        <a:srgbClr val="6694F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真·空空的模板" id="{231F9273-EA9B-4B34-ADBC-18E863B5FF56}" vid="{B4640AF5-4BDD-4606-B2BA-6093403B99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真·空空的模板</Template>
  <TotalTime>3040</TotalTime>
  <Words>1430</Words>
  <Application>Microsoft Office PowerPoint</Application>
  <PresentationFormat>宽屏</PresentationFormat>
  <Paragraphs>244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微软雅黑</vt:lpstr>
      <vt:lpstr>Arial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 丁</dc:creator>
  <cp:lastModifiedBy>阿 丁</cp:lastModifiedBy>
  <cp:revision>62</cp:revision>
  <dcterms:created xsi:type="dcterms:W3CDTF">2022-02-20T02:45:22Z</dcterms:created>
  <dcterms:modified xsi:type="dcterms:W3CDTF">2022-02-24T13:53:34Z</dcterms:modified>
</cp:coreProperties>
</file>