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981" r:id="rId2"/>
    <p:sldId id="2991" r:id="rId3"/>
    <p:sldId id="2992" r:id="rId4"/>
    <p:sldId id="2990" r:id="rId5"/>
    <p:sldId id="2994" r:id="rId6"/>
    <p:sldId id="2995" r:id="rId7"/>
    <p:sldId id="2997" r:id="rId8"/>
    <p:sldId id="2996" r:id="rId9"/>
    <p:sldId id="3000" r:id="rId10"/>
    <p:sldId id="3002" r:id="rId11"/>
    <p:sldId id="2998" r:id="rId12"/>
    <p:sldId id="3003" r:id="rId13"/>
    <p:sldId id="3004" r:id="rId14"/>
    <p:sldId id="3006" r:id="rId15"/>
    <p:sldId id="2999" r:id="rId16"/>
    <p:sldId id="3005" r:id="rId17"/>
    <p:sldId id="3007" r:id="rId18"/>
    <p:sldId id="3008" r:id="rId19"/>
    <p:sldId id="3010" r:id="rId20"/>
    <p:sldId id="3011" r:id="rId21"/>
  </p:sldIdLst>
  <p:sldSz cx="12192000" cy="6858000"/>
  <p:notesSz cx="6858000" cy="9144000"/>
  <p:embeddedFontLst>
    <p:embeddedFont>
      <p:font typeface="微软雅黑" panose="020B0503020204020204" pitchFamily="34" charset="-122"/>
      <p:regular r:id="rId22"/>
      <p:bold r:id="rId23"/>
    </p:embeddedFont>
    <p:embeddedFont>
      <p:font typeface="微软雅黑" panose="020B0503020204020204" pitchFamily="34" charset="-122"/>
      <p:regular r:id="rId22"/>
      <p:bold r:id="rId23"/>
    </p:embeddedFont>
    <p:embeddedFont>
      <p:font typeface="Microsoft YaHei Light" panose="020B0502040204020203" pitchFamily="34" charset="-122"/>
      <p:regular r:id="rId24"/>
    </p:embeddedFont>
    <p:embeddedFont>
      <p:font typeface="OPPOSans H" panose="00020600040101010101" pitchFamily="18" charset="-122"/>
      <p:regular r:id="rId25"/>
    </p:embeddedFont>
    <p:embeddedFont>
      <p:font typeface="OPPOSans R" panose="00020600040101010101" pitchFamily="18" charset="-12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7242" userDrawn="1">
          <p15:clr>
            <a:srgbClr val="A4A3A4"/>
          </p15:clr>
        </p15:guide>
        <p15:guide id="3" pos="438" userDrawn="1">
          <p15:clr>
            <a:srgbClr val="A4A3A4"/>
          </p15:clr>
        </p15:guide>
        <p15:guide id="4" pos="2502" userDrawn="1">
          <p15:clr>
            <a:srgbClr val="A4A3A4"/>
          </p15:clr>
        </p15:guide>
        <p15:guide id="5" pos="3840" userDrawn="1">
          <p15:clr>
            <a:srgbClr val="A4A3A4"/>
          </p15:clr>
        </p15:guide>
        <p15:guide id="6" orient="horz" pos="1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161C"/>
    <a:srgbClr val="013295"/>
    <a:srgbClr val="BB1C22"/>
    <a:srgbClr val="018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1" d="100"/>
          <a:sy n="81" d="100"/>
        </p:scale>
        <p:origin x="754" y="67"/>
      </p:cViewPr>
      <p:guideLst>
        <p:guide orient="horz" pos="3884"/>
        <p:guide pos="7242"/>
        <p:guide pos="438"/>
        <p:guide pos="2502"/>
        <p:guide pos="3840"/>
        <p:guide orient="horz" pos="107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C8FA8C3F-C7A2-07CC-A989-7ED8644A0B9C}"/>
              </a:ext>
            </a:extLst>
          </p:cNvPr>
          <p:cNvSpPr>
            <a:spLocks noChangeAspect="1"/>
          </p:cNvSpPr>
          <p:nvPr userDrawn="1"/>
        </p:nvSpPr>
        <p:spPr>
          <a:xfrm rot="3605365" flipH="1">
            <a:off x="2785735" y="-2002226"/>
            <a:ext cx="8418457" cy="13987809"/>
          </a:xfrm>
          <a:custGeom>
            <a:avLst/>
            <a:gdLst>
              <a:gd name="connsiteX0" fmla="*/ 8418457 w 8418457"/>
              <a:gd name="connsiteY0" fmla="*/ 4300424 h 13987809"/>
              <a:gd name="connsiteX1" fmla="*/ 5944546 w 8418457"/>
              <a:gd name="connsiteY1" fmla="*/ 0 h 13987809"/>
              <a:gd name="connsiteX2" fmla="*/ 0 w 8418457"/>
              <a:gd name="connsiteY2" fmla="*/ 3419727 h 13987809"/>
              <a:gd name="connsiteX3" fmla="*/ 6079514 w 8418457"/>
              <a:gd name="connsiteY3" fmla="*/ 13987809 h 13987809"/>
              <a:gd name="connsiteX4" fmla="*/ 8418457 w 8418457"/>
              <a:gd name="connsiteY4" fmla="*/ 12642282 h 1398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457" h="13987809">
                <a:moveTo>
                  <a:pt x="8418457" y="4300424"/>
                </a:moveTo>
                <a:lnTo>
                  <a:pt x="5944546" y="0"/>
                </a:lnTo>
                <a:lnTo>
                  <a:pt x="0" y="3419727"/>
                </a:lnTo>
                <a:lnTo>
                  <a:pt x="6079514" y="13987809"/>
                </a:lnTo>
                <a:lnTo>
                  <a:pt x="8418457" y="12642282"/>
                </a:lnTo>
                <a:close/>
              </a:path>
            </a:pathLst>
          </a:custGeom>
          <a:blipFill dpi="0" rotWithShape="1">
            <a:blip r:embed="rId2">
              <a:alphaModFix amt="3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任意多边形: 形状 19">
            <a:extLst>
              <a:ext uri="{FF2B5EF4-FFF2-40B4-BE49-F238E27FC236}">
                <a16:creationId xmlns:a16="http://schemas.microsoft.com/office/drawing/2014/main" id="{D4A1D7C7-01DD-F1C1-BBAC-47B0A1CA3F4C}"/>
              </a:ext>
            </a:extLst>
          </p:cNvPr>
          <p:cNvSpPr>
            <a:spLocks noChangeAspect="1"/>
          </p:cNvSpPr>
          <p:nvPr userDrawn="1"/>
        </p:nvSpPr>
        <p:spPr>
          <a:xfrm>
            <a:off x="0" y="1"/>
            <a:ext cx="12192000" cy="4859759"/>
          </a:xfrm>
          <a:custGeom>
            <a:avLst/>
            <a:gdLst>
              <a:gd name="connsiteX0" fmla="*/ 0 w 12192000"/>
              <a:gd name="connsiteY0" fmla="*/ 0 h 4859759"/>
              <a:gd name="connsiteX1" fmla="*/ 12192000 w 12192000"/>
              <a:gd name="connsiteY1" fmla="*/ 0 h 4859759"/>
              <a:gd name="connsiteX2" fmla="*/ 12192000 w 12192000"/>
              <a:gd name="connsiteY2" fmla="*/ 3929711 h 4859759"/>
              <a:gd name="connsiteX3" fmla="*/ 12190850 w 12192000"/>
              <a:gd name="connsiteY3" fmla="*/ 3930129 h 4859759"/>
              <a:gd name="connsiteX4" fmla="*/ 12190850 w 12192000"/>
              <a:gd name="connsiteY4" fmla="*/ 3921725 h 4859759"/>
              <a:gd name="connsiteX5" fmla="*/ 11923210 w 12192000"/>
              <a:gd name="connsiteY5" fmla="*/ 4018873 h 4859759"/>
              <a:gd name="connsiteX6" fmla="*/ 9035003 w 12192000"/>
              <a:gd name="connsiteY6" fmla="*/ 4634006 h 4859759"/>
              <a:gd name="connsiteX7" fmla="*/ 8207458 w 12192000"/>
              <a:gd name="connsiteY7" fmla="*/ 4727356 h 4859759"/>
              <a:gd name="connsiteX8" fmla="*/ 8097079 w 12192000"/>
              <a:gd name="connsiteY8" fmla="*/ 4737323 h 4859759"/>
              <a:gd name="connsiteX9" fmla="*/ 7352588 w 12192000"/>
              <a:gd name="connsiteY9" fmla="*/ 4796034 h 4859759"/>
              <a:gd name="connsiteX10" fmla="*/ 7123903 w 12192000"/>
              <a:gd name="connsiteY10" fmla="*/ 4809663 h 4859759"/>
              <a:gd name="connsiteX11" fmla="*/ 6468556 w 12192000"/>
              <a:gd name="connsiteY11" fmla="*/ 4840247 h 4859759"/>
              <a:gd name="connsiteX12" fmla="*/ 5928338 w 12192000"/>
              <a:gd name="connsiteY12" fmla="*/ 4856453 h 4859759"/>
              <a:gd name="connsiteX13" fmla="*/ 5825710 w 12192000"/>
              <a:gd name="connsiteY13" fmla="*/ 4858837 h 4859759"/>
              <a:gd name="connsiteX14" fmla="*/ 5706202 w 12192000"/>
              <a:gd name="connsiteY14" fmla="*/ 4859759 h 4859759"/>
              <a:gd name="connsiteX15" fmla="*/ 5073583 w 12192000"/>
              <a:gd name="connsiteY15" fmla="*/ 4859759 h 4859759"/>
              <a:gd name="connsiteX16" fmla="*/ 4697476 w 12192000"/>
              <a:gd name="connsiteY16" fmla="*/ 4855890 h 4859759"/>
              <a:gd name="connsiteX17" fmla="*/ 4142655 w 12192000"/>
              <a:gd name="connsiteY17" fmla="*/ 4839407 h 4859759"/>
              <a:gd name="connsiteX18" fmla="*/ 4132772 w 12192000"/>
              <a:gd name="connsiteY18" fmla="*/ 4839101 h 4859759"/>
              <a:gd name="connsiteX19" fmla="*/ 3591382 w 12192000"/>
              <a:gd name="connsiteY19" fmla="*/ 4813101 h 4859759"/>
              <a:gd name="connsiteX20" fmla="*/ 3578305 w 12192000"/>
              <a:gd name="connsiteY20" fmla="*/ 4812421 h 4859759"/>
              <a:gd name="connsiteX21" fmla="*/ 3041520 w 12192000"/>
              <a:gd name="connsiteY21" fmla="*/ 4776635 h 4859759"/>
              <a:gd name="connsiteX22" fmla="*/ 578651 w 12192000"/>
              <a:gd name="connsiteY22" fmla="*/ 4466660 h 4859759"/>
              <a:gd name="connsiteX23" fmla="*/ 22000 w 12192000"/>
              <a:gd name="connsiteY23" fmla="*/ 4353675 h 4859759"/>
              <a:gd name="connsiteX24" fmla="*/ 22000 w 12192000"/>
              <a:gd name="connsiteY24" fmla="*/ 4358374 h 4859759"/>
              <a:gd name="connsiteX25" fmla="*/ 0 w 12192000"/>
              <a:gd name="connsiteY25" fmla="*/ 4353909 h 48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4859759">
                <a:moveTo>
                  <a:pt x="0" y="0"/>
                </a:moveTo>
                <a:lnTo>
                  <a:pt x="12192000" y="0"/>
                </a:lnTo>
                <a:lnTo>
                  <a:pt x="12192000" y="3929711"/>
                </a:lnTo>
                <a:lnTo>
                  <a:pt x="12190850" y="3930129"/>
                </a:lnTo>
                <a:lnTo>
                  <a:pt x="12190850" y="3921725"/>
                </a:lnTo>
                <a:lnTo>
                  <a:pt x="11923210" y="4018873"/>
                </a:lnTo>
                <a:cubicBezTo>
                  <a:pt x="11139820" y="4276532"/>
                  <a:pt x="10155347" y="4487476"/>
                  <a:pt x="9035003" y="4634006"/>
                </a:cubicBezTo>
                <a:lnTo>
                  <a:pt x="8207458" y="4727356"/>
                </a:lnTo>
                <a:lnTo>
                  <a:pt x="8097079" y="4737323"/>
                </a:lnTo>
                <a:lnTo>
                  <a:pt x="7352588" y="4796034"/>
                </a:lnTo>
                <a:lnTo>
                  <a:pt x="7123903" y="4809663"/>
                </a:lnTo>
                <a:lnTo>
                  <a:pt x="6468556" y="4840247"/>
                </a:lnTo>
                <a:lnTo>
                  <a:pt x="5928338" y="4856453"/>
                </a:lnTo>
                <a:lnTo>
                  <a:pt x="5825710" y="4858837"/>
                </a:lnTo>
                <a:lnTo>
                  <a:pt x="5706202" y="4859759"/>
                </a:lnTo>
                <a:lnTo>
                  <a:pt x="5073583" y="4859759"/>
                </a:lnTo>
                <a:lnTo>
                  <a:pt x="4697476" y="4855890"/>
                </a:lnTo>
                <a:lnTo>
                  <a:pt x="4142655" y="4839407"/>
                </a:lnTo>
                <a:lnTo>
                  <a:pt x="4132772" y="4839101"/>
                </a:lnTo>
                <a:lnTo>
                  <a:pt x="3591382" y="4813101"/>
                </a:lnTo>
                <a:lnTo>
                  <a:pt x="3578305" y="4812421"/>
                </a:lnTo>
                <a:lnTo>
                  <a:pt x="3041520" y="4776635"/>
                </a:lnTo>
                <a:cubicBezTo>
                  <a:pt x="2153621" y="4708996"/>
                  <a:pt x="1324237" y="4603384"/>
                  <a:pt x="578651" y="4466660"/>
                </a:cubicBezTo>
                <a:lnTo>
                  <a:pt x="22000" y="4353675"/>
                </a:lnTo>
                <a:lnTo>
                  <a:pt x="22000" y="4358374"/>
                </a:lnTo>
                <a:lnTo>
                  <a:pt x="0" y="4353909"/>
                </a:lnTo>
                <a:close/>
              </a:path>
            </a:pathLst>
          </a:custGeom>
          <a:blipFill dpi="0" rotWithShape="1">
            <a:blip r:embed="rId3"/>
            <a:srcRect/>
            <a:stretch>
              <a:fillRect t="-44063" b="-43833"/>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任意多边形: 形状 20">
            <a:extLst>
              <a:ext uri="{FF2B5EF4-FFF2-40B4-BE49-F238E27FC236}">
                <a16:creationId xmlns:a16="http://schemas.microsoft.com/office/drawing/2014/main" id="{DD6A308F-1910-E13C-2AA2-E885C8340ECF}"/>
              </a:ext>
            </a:extLst>
          </p:cNvPr>
          <p:cNvSpPr/>
          <p:nvPr userDrawn="1"/>
        </p:nvSpPr>
        <p:spPr>
          <a:xfrm>
            <a:off x="0" y="0"/>
            <a:ext cx="12192000" cy="4859759"/>
          </a:xfrm>
          <a:custGeom>
            <a:avLst/>
            <a:gdLst>
              <a:gd name="connsiteX0" fmla="*/ 0 w 12192000"/>
              <a:gd name="connsiteY0" fmla="*/ 0 h 4817961"/>
              <a:gd name="connsiteX1" fmla="*/ 12192000 w 12192000"/>
              <a:gd name="connsiteY1" fmla="*/ 0 h 4817961"/>
              <a:gd name="connsiteX2" fmla="*/ 12192000 w 12192000"/>
              <a:gd name="connsiteY2" fmla="*/ 3877854 h 4817961"/>
              <a:gd name="connsiteX3" fmla="*/ 11926616 w 12192000"/>
              <a:gd name="connsiteY3" fmla="*/ 3974183 h 4817961"/>
              <a:gd name="connsiteX4" fmla="*/ 5334978 w 12192000"/>
              <a:gd name="connsiteY4" fmla="*/ 4817961 h 4817961"/>
              <a:gd name="connsiteX5" fmla="*/ 558907 w 12192000"/>
              <a:gd name="connsiteY5" fmla="*/ 4421970 h 4817961"/>
              <a:gd name="connsiteX6" fmla="*/ 2256 w 12192000"/>
              <a:gd name="connsiteY6" fmla="*/ 4308985 h 4817961"/>
              <a:gd name="connsiteX7" fmla="*/ 2256 w 12192000"/>
              <a:gd name="connsiteY7" fmla="*/ 4311510 h 4817961"/>
              <a:gd name="connsiteX8" fmla="*/ 0 w 12192000"/>
              <a:gd name="connsiteY8" fmla="*/ 4310465 h 4817961"/>
              <a:gd name="connsiteX9" fmla="*/ 0 w 12192000"/>
              <a:gd name="connsiteY9" fmla="*/ 0 h 48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817961">
                <a:moveTo>
                  <a:pt x="0" y="0"/>
                </a:moveTo>
                <a:lnTo>
                  <a:pt x="12192000" y="0"/>
                </a:lnTo>
                <a:lnTo>
                  <a:pt x="12192000" y="3877854"/>
                </a:lnTo>
                <a:lnTo>
                  <a:pt x="11926616" y="3974183"/>
                </a:lnTo>
                <a:cubicBezTo>
                  <a:pt x="10359836" y="4489500"/>
                  <a:pt x="7988724" y="4817961"/>
                  <a:pt x="5334978" y="4817961"/>
                </a:cubicBezTo>
                <a:cubicBezTo>
                  <a:pt x="3565813" y="4817961"/>
                  <a:pt x="1922263" y="4671979"/>
                  <a:pt x="558907" y="4421970"/>
                </a:cubicBezTo>
                <a:lnTo>
                  <a:pt x="2256" y="4308985"/>
                </a:lnTo>
                <a:lnTo>
                  <a:pt x="2256" y="4311510"/>
                </a:lnTo>
                <a:lnTo>
                  <a:pt x="0" y="4310465"/>
                </a:lnTo>
                <a:lnTo>
                  <a:pt x="0" y="0"/>
                </a:lnTo>
                <a:close/>
              </a:path>
            </a:pathLst>
          </a:custGeom>
          <a:gradFill>
            <a:gsLst>
              <a:gs pos="100000">
                <a:schemeClr val="accent1">
                  <a:lumMod val="75000"/>
                  <a:alpha val="80000"/>
                </a:schemeClr>
              </a:gs>
              <a:gs pos="52000">
                <a:schemeClr val="accent1">
                  <a:lumMod val="75000"/>
                </a:schemeClr>
              </a:gs>
            </a:gsLst>
            <a:lin ang="5400000" scaled="1"/>
          </a:gradFill>
          <a:ln w="0" cap="flat" cmpd="sng" algn="ctr">
            <a:noFill/>
            <a:prstDash val="solid"/>
            <a:miter lim="800000"/>
          </a:ln>
          <a:effectLst>
            <a:outerShdw blurRad="254000" dist="127000" dir="2700000" algn="tl" rotWithShape="0">
              <a:schemeClr val="accent4">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a:extLst>
              <a:ext uri="{FF2B5EF4-FFF2-40B4-BE49-F238E27FC236}">
                <a16:creationId xmlns:a16="http://schemas.microsoft.com/office/drawing/2014/main" id="{2A9F62CD-667E-DDCE-1BA0-526D3C137D03}"/>
              </a:ext>
            </a:extLst>
          </p:cNvPr>
          <p:cNvSpPr/>
          <p:nvPr userDrawn="1"/>
        </p:nvSpPr>
        <p:spPr>
          <a:xfrm rot="5400000">
            <a:off x="3603463" y="-3673532"/>
            <a:ext cx="4942131" cy="12230432"/>
          </a:xfrm>
          <a:prstGeom prst="rect">
            <a:avLst/>
          </a:prstGeom>
          <a:gradFill flip="none" rotWithShape="1">
            <a:gsLst>
              <a:gs pos="37000">
                <a:schemeClr val="accent1">
                  <a:alpha val="63000"/>
                </a:schemeClr>
              </a:gs>
              <a:gs pos="0">
                <a:schemeClr val="accent1">
                  <a:lumMod val="90000"/>
                  <a:lumOff val="10000"/>
                </a:schemeClr>
              </a:gs>
              <a:gs pos="100000">
                <a:schemeClr val="accent1">
                  <a:alpha val="0"/>
                </a:scheme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OPPOSans R"/>
              <a:cs typeface="+mn-cs"/>
            </a:endParaRPr>
          </a:p>
        </p:txBody>
      </p:sp>
      <p:sp>
        <p:nvSpPr>
          <p:cNvPr id="23" name="任意多边形: 形状 22">
            <a:extLst>
              <a:ext uri="{FF2B5EF4-FFF2-40B4-BE49-F238E27FC236}">
                <a16:creationId xmlns:a16="http://schemas.microsoft.com/office/drawing/2014/main" id="{E2760331-C87B-7694-13A8-B2E9A536D203}"/>
              </a:ext>
            </a:extLst>
          </p:cNvPr>
          <p:cNvSpPr/>
          <p:nvPr userDrawn="1"/>
        </p:nvSpPr>
        <p:spPr>
          <a:xfrm rot="120000">
            <a:off x="0" y="3811212"/>
            <a:ext cx="12190944" cy="1344264"/>
          </a:xfrm>
          <a:custGeom>
            <a:avLst/>
            <a:gdLst>
              <a:gd name="connsiteX0" fmla="*/ 12174502 w 12190944"/>
              <a:gd name="connsiteY0" fmla="*/ 0 h 1344264"/>
              <a:gd name="connsiteX1" fmla="*/ 12190944 w 12190944"/>
              <a:gd name="connsiteY1" fmla="*/ 470843 h 1344264"/>
              <a:gd name="connsiteX2" fmla="*/ 12061664 w 12190944"/>
              <a:gd name="connsiteY2" fmla="*/ 514654 h 1344264"/>
              <a:gd name="connsiteX3" fmla="*/ 5558857 w 12190944"/>
              <a:gd name="connsiteY3" fmla="*/ 1344264 h 1344264"/>
              <a:gd name="connsiteX4" fmla="*/ 325747 w 12190944"/>
              <a:gd name="connsiteY4" fmla="*/ 841270 h 1344264"/>
              <a:gd name="connsiteX5" fmla="*/ 1811 w 12190944"/>
              <a:gd name="connsiteY5" fmla="*/ 765724 h 1344264"/>
              <a:gd name="connsiteX6" fmla="*/ 0 w 12190944"/>
              <a:gd name="connsiteY6" fmla="*/ 713853 h 1344264"/>
              <a:gd name="connsiteX7" fmla="*/ 244678 w 12190944"/>
              <a:gd name="connsiteY7" fmla="*/ 760893 h 1344264"/>
              <a:gd name="connsiteX8" fmla="*/ 4822231 w 12190944"/>
              <a:gd name="connsiteY8" fmla="*/ 1136162 h 1344264"/>
              <a:gd name="connsiteX9" fmla="*/ 11918584 w 12190944"/>
              <a:gd name="connsiteY9" fmla="*/ 105407 h 134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944" h="1344264">
                <a:moveTo>
                  <a:pt x="12174502" y="0"/>
                </a:moveTo>
                <a:lnTo>
                  <a:pt x="12190944" y="470843"/>
                </a:lnTo>
                <a:lnTo>
                  <a:pt x="12061664" y="514654"/>
                </a:lnTo>
                <a:cubicBezTo>
                  <a:pt x="10397451" y="1027230"/>
                  <a:pt x="8098361" y="1344264"/>
                  <a:pt x="5558857" y="1344264"/>
                </a:cubicBezTo>
                <a:cubicBezTo>
                  <a:pt x="3614550" y="1344264"/>
                  <a:pt x="1811169" y="1158424"/>
                  <a:pt x="325747" y="841270"/>
                </a:cubicBezTo>
                <a:lnTo>
                  <a:pt x="1811" y="765724"/>
                </a:lnTo>
                <a:lnTo>
                  <a:pt x="0" y="713853"/>
                </a:lnTo>
                <a:lnTo>
                  <a:pt x="244678" y="760893"/>
                </a:lnTo>
                <a:cubicBezTo>
                  <a:pt x="1592668" y="999627"/>
                  <a:pt x="3155680" y="1136162"/>
                  <a:pt x="4822231" y="1136162"/>
                </a:cubicBezTo>
                <a:cubicBezTo>
                  <a:pt x="7679171" y="1136162"/>
                  <a:pt x="10231837" y="734915"/>
                  <a:pt x="11918584" y="105407"/>
                </a:cubicBez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24" name="任意多边形: 形状 23">
            <a:extLst>
              <a:ext uri="{FF2B5EF4-FFF2-40B4-BE49-F238E27FC236}">
                <a16:creationId xmlns:a16="http://schemas.microsoft.com/office/drawing/2014/main" id="{7A170889-8B04-573A-7856-C89AA0A13270}"/>
              </a:ext>
            </a:extLst>
          </p:cNvPr>
          <p:cNvSpPr/>
          <p:nvPr userDrawn="1"/>
        </p:nvSpPr>
        <p:spPr>
          <a:xfrm>
            <a:off x="2256" y="3877036"/>
            <a:ext cx="12192000" cy="1111279"/>
          </a:xfrm>
          <a:custGeom>
            <a:avLst/>
            <a:gdLst>
              <a:gd name="connsiteX0" fmla="*/ 12192000 w 12192000"/>
              <a:gd name="connsiteY0" fmla="*/ 0 h 1111279"/>
              <a:gd name="connsiteX1" fmla="*/ 12192000 w 12192000"/>
              <a:gd name="connsiteY1" fmla="*/ 391919 h 1111279"/>
              <a:gd name="connsiteX2" fmla="*/ 12057264 w 12192000"/>
              <a:gd name="connsiteY2" fmla="*/ 432159 h 1111279"/>
              <a:gd name="connsiteX3" fmla="*/ 6016958 w 12192000"/>
              <a:gd name="connsiteY3" fmla="*/ 1111279 h 1111279"/>
              <a:gd name="connsiteX4" fmla="*/ 583275 w 12192000"/>
              <a:gd name="connsiteY4" fmla="*/ 581809 h 1111279"/>
              <a:gd name="connsiteX5" fmla="*/ 0 w 12192000"/>
              <a:gd name="connsiteY5" fmla="*/ 437918 h 1111279"/>
              <a:gd name="connsiteX6" fmla="*/ 0 w 12192000"/>
              <a:gd name="connsiteY6" fmla="*/ 431950 h 1111279"/>
              <a:gd name="connsiteX7" fmla="*/ 556651 w 12192000"/>
              <a:gd name="connsiteY7" fmla="*/ 544935 h 1111279"/>
              <a:gd name="connsiteX8" fmla="*/ 5332722 w 12192000"/>
              <a:gd name="connsiteY8" fmla="*/ 940926 h 1111279"/>
              <a:gd name="connsiteX9" fmla="*/ 11924360 w 12192000"/>
              <a:gd name="connsiteY9" fmla="*/ 97148 h 111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111279">
                <a:moveTo>
                  <a:pt x="12192000" y="0"/>
                </a:moveTo>
                <a:lnTo>
                  <a:pt x="12192000" y="391919"/>
                </a:lnTo>
                <a:lnTo>
                  <a:pt x="12057264" y="432159"/>
                </a:lnTo>
                <a:cubicBezTo>
                  <a:pt x="10511415" y="851754"/>
                  <a:pt x="8375844" y="1111279"/>
                  <a:pt x="6016958" y="1111279"/>
                </a:cubicBezTo>
                <a:cubicBezTo>
                  <a:pt x="3952934" y="1111279"/>
                  <a:pt x="2059884" y="912580"/>
                  <a:pt x="583275" y="581809"/>
                </a:cubicBezTo>
                <a:lnTo>
                  <a:pt x="0" y="437918"/>
                </a:lnTo>
                <a:lnTo>
                  <a:pt x="0" y="431950"/>
                </a:lnTo>
                <a:lnTo>
                  <a:pt x="556651" y="544935"/>
                </a:lnTo>
                <a:cubicBezTo>
                  <a:pt x="1920007" y="794944"/>
                  <a:pt x="3563557" y="940926"/>
                  <a:pt x="5332722" y="940926"/>
                </a:cubicBezTo>
                <a:cubicBezTo>
                  <a:pt x="7986468" y="940926"/>
                  <a:pt x="10357580" y="612465"/>
                  <a:pt x="11924360" y="97148"/>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sp>
        <p:nvSpPr>
          <p:cNvPr id="26" name="椭圆 25">
            <a:extLst>
              <a:ext uri="{FF2B5EF4-FFF2-40B4-BE49-F238E27FC236}">
                <a16:creationId xmlns:a16="http://schemas.microsoft.com/office/drawing/2014/main" id="{5CB897B0-68EF-EC12-407D-6A5376FDED30}"/>
              </a:ext>
            </a:extLst>
          </p:cNvPr>
          <p:cNvSpPr/>
          <p:nvPr userDrawn="1"/>
        </p:nvSpPr>
        <p:spPr>
          <a:xfrm>
            <a:off x="9852926"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任意多边形: 形状 26">
            <a:extLst>
              <a:ext uri="{FF2B5EF4-FFF2-40B4-BE49-F238E27FC236}">
                <a16:creationId xmlns:a16="http://schemas.microsoft.com/office/drawing/2014/main" id="{A1D4CB0E-E6AA-9B5F-8630-27BC574F1D98}"/>
              </a:ext>
            </a:extLst>
          </p:cNvPr>
          <p:cNvSpPr/>
          <p:nvPr userDrawn="1"/>
        </p:nvSpPr>
        <p:spPr>
          <a:xfrm>
            <a:off x="9926192" y="6059250"/>
            <a:ext cx="351012" cy="317555"/>
          </a:xfrm>
          <a:custGeom>
            <a:avLst/>
            <a:gdLst>
              <a:gd name="connsiteX0" fmla="*/ 366678 w 513420"/>
              <a:gd name="connsiteY0" fmla="*/ 148326 h 464483"/>
              <a:gd name="connsiteX1" fmla="*/ 512247 w 513420"/>
              <a:gd name="connsiteY1" fmla="*/ 148326 h 464483"/>
              <a:gd name="connsiteX2" fmla="*/ 489640 w 513420"/>
              <a:gd name="connsiteY2" fmla="*/ 176309 h 464483"/>
              <a:gd name="connsiteX3" fmla="*/ 265428 w 513420"/>
              <a:gd name="connsiteY3" fmla="*/ 453800 h 464483"/>
              <a:gd name="connsiteX4" fmla="*/ 165764 w 513420"/>
              <a:gd name="connsiteY4" fmla="*/ 148326 h 464483"/>
              <a:gd name="connsiteX5" fmla="*/ 356409 w 513420"/>
              <a:gd name="connsiteY5" fmla="*/ 148326 h 464483"/>
              <a:gd name="connsiteX6" fmla="*/ 256882 w 513420"/>
              <a:gd name="connsiteY6" fmla="*/ 464483 h 464483"/>
              <a:gd name="connsiteX7" fmla="*/ 1172 w 513420"/>
              <a:gd name="connsiteY7" fmla="*/ 148326 h 464483"/>
              <a:gd name="connsiteX8" fmla="*/ 155631 w 513420"/>
              <a:gd name="connsiteY8" fmla="*/ 148326 h 464483"/>
              <a:gd name="connsiteX9" fmla="*/ 248611 w 513420"/>
              <a:gd name="connsiteY9" fmla="*/ 454489 h 464483"/>
              <a:gd name="connsiteX10" fmla="*/ 23779 w 513420"/>
              <a:gd name="connsiteY10" fmla="*/ 176309 h 464483"/>
              <a:gd name="connsiteX11" fmla="*/ 256882 w 513420"/>
              <a:gd name="connsiteY11" fmla="*/ 8754 h 464483"/>
              <a:gd name="connsiteX12" fmla="*/ 352756 w 513420"/>
              <a:gd name="connsiteY12" fmla="*/ 136885 h 464483"/>
              <a:gd name="connsiteX13" fmla="*/ 169072 w 513420"/>
              <a:gd name="connsiteY13" fmla="*/ 136885 h 464483"/>
              <a:gd name="connsiteX14" fmla="*/ 433191 w 513420"/>
              <a:gd name="connsiteY14" fmla="*/ 5032 h 464483"/>
              <a:gd name="connsiteX15" fmla="*/ 513420 w 513420"/>
              <a:gd name="connsiteY15" fmla="*/ 136885 h 464483"/>
              <a:gd name="connsiteX16" fmla="*/ 371573 w 513420"/>
              <a:gd name="connsiteY16" fmla="*/ 136885 h 464483"/>
              <a:gd name="connsiteX17" fmla="*/ 80297 w 513420"/>
              <a:gd name="connsiteY17" fmla="*/ 4963 h 464483"/>
              <a:gd name="connsiteX18" fmla="*/ 150324 w 513420"/>
              <a:gd name="connsiteY18" fmla="*/ 136885 h 464483"/>
              <a:gd name="connsiteX19" fmla="*/ 0 w 513420"/>
              <a:gd name="connsiteY19" fmla="*/ 136885 h 464483"/>
              <a:gd name="connsiteX20" fmla="*/ 263154 w 513420"/>
              <a:gd name="connsiteY20" fmla="*/ 0 h 464483"/>
              <a:gd name="connsiteX21" fmla="*/ 424644 w 513420"/>
              <a:gd name="connsiteY21" fmla="*/ 0 h 464483"/>
              <a:gd name="connsiteX22" fmla="*/ 362543 w 513420"/>
              <a:gd name="connsiteY22" fmla="*/ 132818 h 464483"/>
              <a:gd name="connsiteX23" fmla="*/ 88982 w 513420"/>
              <a:gd name="connsiteY23" fmla="*/ 0 h 464483"/>
              <a:gd name="connsiteX24" fmla="*/ 250541 w 513420"/>
              <a:gd name="connsiteY24" fmla="*/ 0 h 464483"/>
              <a:gd name="connsiteX25" fmla="*/ 159492 w 513420"/>
              <a:gd name="connsiteY25" fmla="*/ 132887 h 46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3420" h="464483">
                <a:moveTo>
                  <a:pt x="366678" y="148326"/>
                </a:moveTo>
                <a:lnTo>
                  <a:pt x="512247" y="148326"/>
                </a:lnTo>
                <a:lnTo>
                  <a:pt x="489640" y="176309"/>
                </a:lnTo>
                <a:lnTo>
                  <a:pt x="265428" y="453800"/>
                </a:lnTo>
                <a:close/>
                <a:moveTo>
                  <a:pt x="165764" y="148326"/>
                </a:moveTo>
                <a:lnTo>
                  <a:pt x="356409" y="148326"/>
                </a:lnTo>
                <a:lnTo>
                  <a:pt x="256882" y="464483"/>
                </a:lnTo>
                <a:close/>
                <a:moveTo>
                  <a:pt x="1172" y="148326"/>
                </a:moveTo>
                <a:lnTo>
                  <a:pt x="155631" y="148326"/>
                </a:lnTo>
                <a:lnTo>
                  <a:pt x="248611" y="454489"/>
                </a:lnTo>
                <a:lnTo>
                  <a:pt x="23779" y="176309"/>
                </a:lnTo>
                <a:close/>
                <a:moveTo>
                  <a:pt x="256882" y="8754"/>
                </a:moveTo>
                <a:lnTo>
                  <a:pt x="352756" y="136885"/>
                </a:lnTo>
                <a:lnTo>
                  <a:pt x="169072" y="136885"/>
                </a:lnTo>
                <a:close/>
                <a:moveTo>
                  <a:pt x="433191" y="5032"/>
                </a:moveTo>
                <a:lnTo>
                  <a:pt x="513420" y="136885"/>
                </a:lnTo>
                <a:lnTo>
                  <a:pt x="371573" y="136885"/>
                </a:lnTo>
                <a:close/>
                <a:moveTo>
                  <a:pt x="80297" y="4963"/>
                </a:moveTo>
                <a:lnTo>
                  <a:pt x="150324" y="136885"/>
                </a:lnTo>
                <a:lnTo>
                  <a:pt x="0" y="136885"/>
                </a:lnTo>
                <a:close/>
                <a:moveTo>
                  <a:pt x="263154" y="0"/>
                </a:moveTo>
                <a:lnTo>
                  <a:pt x="424644" y="0"/>
                </a:lnTo>
                <a:lnTo>
                  <a:pt x="362543" y="132818"/>
                </a:lnTo>
                <a:close/>
                <a:moveTo>
                  <a:pt x="88982" y="0"/>
                </a:moveTo>
                <a:lnTo>
                  <a:pt x="250541" y="0"/>
                </a:lnTo>
                <a:lnTo>
                  <a:pt x="159492" y="132887"/>
                </a:lnTo>
                <a:close/>
              </a:path>
            </a:pathLst>
          </a:custGeom>
          <a:gradFill>
            <a:gsLst>
              <a:gs pos="100000">
                <a:schemeClr val="accent1"/>
              </a:gs>
              <a:gs pos="0">
                <a:schemeClr val="accent1">
                  <a:lumMod val="60000"/>
                  <a:lumOff val="40000"/>
                </a:schemeClr>
              </a:gs>
            </a:gsLst>
            <a:lin ang="0" scaled="1"/>
          </a:gradFill>
          <a:ln w="6890" cap="flat">
            <a:noFill/>
            <a:prstDash val="solid"/>
            <a:miter/>
          </a:ln>
        </p:spPr>
        <p:txBody>
          <a:bodyPr wrap="square" rtlCol="0" anchor="ctr">
            <a:noAutofit/>
          </a:bodyPr>
          <a:lstStyle/>
          <a:p>
            <a:endParaRPr lang="zh-CN" altLang="en-US"/>
          </a:p>
        </p:txBody>
      </p:sp>
      <p:sp>
        <p:nvSpPr>
          <p:cNvPr id="28" name="任意多边形: 形状 27">
            <a:extLst>
              <a:ext uri="{FF2B5EF4-FFF2-40B4-BE49-F238E27FC236}">
                <a16:creationId xmlns:a16="http://schemas.microsoft.com/office/drawing/2014/main" id="{6C1FDFB2-2412-8067-9D19-CA9A006E2BD7}"/>
              </a:ext>
            </a:extLst>
          </p:cNvPr>
          <p:cNvSpPr/>
          <p:nvPr userDrawn="1"/>
        </p:nvSpPr>
        <p:spPr>
          <a:xfrm>
            <a:off x="10573378" y="6024623"/>
            <a:ext cx="351011" cy="315690"/>
          </a:xfrm>
          <a:custGeom>
            <a:avLst/>
            <a:gdLst>
              <a:gd name="connsiteX0" fmla="*/ 25070 w 543208"/>
              <a:gd name="connsiteY0" fmla="*/ 206016 h 488546"/>
              <a:gd name="connsiteX1" fmla="*/ 140244 w 543208"/>
              <a:gd name="connsiteY1" fmla="*/ 206016 h 488546"/>
              <a:gd name="connsiteX2" fmla="*/ 169399 w 543208"/>
              <a:gd name="connsiteY2" fmla="*/ 226624 h 488546"/>
              <a:gd name="connsiteX3" fmla="*/ 169812 w 543208"/>
              <a:gd name="connsiteY3" fmla="*/ 226624 h 488546"/>
              <a:gd name="connsiteX4" fmla="*/ 202138 w 543208"/>
              <a:gd name="connsiteY4" fmla="*/ 463104 h 488546"/>
              <a:gd name="connsiteX5" fmla="*/ 202234 w 543208"/>
              <a:gd name="connsiteY5" fmla="*/ 465930 h 488546"/>
              <a:gd name="connsiteX6" fmla="*/ 178428 w 543208"/>
              <a:gd name="connsiteY6" fmla="*/ 488538 h 488546"/>
              <a:gd name="connsiteX7" fmla="*/ 31067 w 543208"/>
              <a:gd name="connsiteY7" fmla="*/ 488538 h 488546"/>
              <a:gd name="connsiteX8" fmla="*/ 51 w 543208"/>
              <a:gd name="connsiteY8" fmla="*/ 460968 h 488546"/>
              <a:gd name="connsiteX9" fmla="*/ 51 w 543208"/>
              <a:gd name="connsiteY9" fmla="*/ 459038 h 488546"/>
              <a:gd name="connsiteX10" fmla="*/ 1291 w 543208"/>
              <a:gd name="connsiteY10" fmla="*/ 232138 h 488546"/>
              <a:gd name="connsiteX11" fmla="*/ 1119 w 543208"/>
              <a:gd name="connsiteY11" fmla="*/ 228485 h 488546"/>
              <a:gd name="connsiteX12" fmla="*/ 25070 w 543208"/>
              <a:gd name="connsiteY12" fmla="*/ 206016 h 488546"/>
              <a:gd name="connsiteX13" fmla="*/ 301183 w 543208"/>
              <a:gd name="connsiteY13" fmla="*/ 0 h 488546"/>
              <a:gd name="connsiteX14" fmla="*/ 310005 w 543208"/>
              <a:gd name="connsiteY14" fmla="*/ 551 h 488546"/>
              <a:gd name="connsiteX15" fmla="*/ 336817 w 543208"/>
              <a:gd name="connsiteY15" fmla="*/ 17713 h 488546"/>
              <a:gd name="connsiteX16" fmla="*/ 369211 w 543208"/>
              <a:gd name="connsiteY16" fmla="*/ 105110 h 488546"/>
              <a:gd name="connsiteX17" fmla="*/ 368315 w 543208"/>
              <a:gd name="connsiteY17" fmla="*/ 165419 h 488546"/>
              <a:gd name="connsiteX18" fmla="*/ 473425 w 543208"/>
              <a:gd name="connsiteY18" fmla="*/ 165419 h 488546"/>
              <a:gd name="connsiteX19" fmla="*/ 518157 w 543208"/>
              <a:gd name="connsiteY19" fmla="*/ 184029 h 488546"/>
              <a:gd name="connsiteX20" fmla="*/ 536215 w 543208"/>
              <a:gd name="connsiteY20" fmla="*/ 239168 h 488546"/>
              <a:gd name="connsiteX21" fmla="*/ 521535 w 543208"/>
              <a:gd name="connsiteY21" fmla="*/ 265153 h 488546"/>
              <a:gd name="connsiteX22" fmla="*/ 542970 w 543208"/>
              <a:gd name="connsiteY22" fmla="*/ 303888 h 488546"/>
              <a:gd name="connsiteX23" fmla="*/ 518502 w 543208"/>
              <a:gd name="connsiteY23" fmla="*/ 349930 h 488546"/>
              <a:gd name="connsiteX24" fmla="*/ 526842 w 543208"/>
              <a:gd name="connsiteY24" fmla="*/ 391285 h 488546"/>
              <a:gd name="connsiteX25" fmla="*/ 496997 w 543208"/>
              <a:gd name="connsiteY25" fmla="*/ 422783 h 488546"/>
              <a:gd name="connsiteX26" fmla="*/ 496997 w 543208"/>
              <a:gd name="connsiteY26" fmla="*/ 423472 h 488546"/>
              <a:gd name="connsiteX27" fmla="*/ 496997 w 543208"/>
              <a:gd name="connsiteY27" fmla="*/ 425747 h 488546"/>
              <a:gd name="connsiteX28" fmla="*/ 498514 w 543208"/>
              <a:gd name="connsiteY28" fmla="*/ 459038 h 488546"/>
              <a:gd name="connsiteX29" fmla="*/ 450680 w 543208"/>
              <a:gd name="connsiteY29" fmla="*/ 486125 h 488546"/>
              <a:gd name="connsiteX30" fmla="*/ 319241 w 543208"/>
              <a:gd name="connsiteY30" fmla="*/ 486125 h 488546"/>
              <a:gd name="connsiteX31" fmla="*/ 221230 w 543208"/>
              <a:gd name="connsiteY31" fmla="*/ 459451 h 488546"/>
              <a:gd name="connsiteX32" fmla="*/ 188353 w 543208"/>
              <a:gd name="connsiteY32" fmla="*/ 216354 h 488546"/>
              <a:gd name="connsiteX33" fmla="*/ 258656 w 543208"/>
              <a:gd name="connsiteY33" fmla="*/ 91738 h 488546"/>
              <a:gd name="connsiteX34" fmla="*/ 256244 w 543208"/>
              <a:gd name="connsiteY34" fmla="*/ 48178 h 488546"/>
              <a:gd name="connsiteX35" fmla="*/ 254383 w 543208"/>
              <a:gd name="connsiteY35" fmla="*/ 24743 h 488546"/>
              <a:gd name="connsiteX36" fmla="*/ 301183 w 543208"/>
              <a:gd name="connsiteY36" fmla="*/ 0 h 48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3208" h="488546">
                <a:moveTo>
                  <a:pt x="25070" y="206016"/>
                </a:moveTo>
                <a:lnTo>
                  <a:pt x="140244" y="206016"/>
                </a:lnTo>
                <a:cubicBezTo>
                  <a:pt x="153202" y="206430"/>
                  <a:pt x="164657" y="214563"/>
                  <a:pt x="169399" y="226624"/>
                </a:cubicBezTo>
                <a:lnTo>
                  <a:pt x="169812" y="226624"/>
                </a:lnTo>
                <a:lnTo>
                  <a:pt x="202138" y="463104"/>
                </a:lnTo>
                <a:cubicBezTo>
                  <a:pt x="202227" y="464069"/>
                  <a:pt x="202262" y="464965"/>
                  <a:pt x="202234" y="465930"/>
                </a:cubicBezTo>
                <a:cubicBezTo>
                  <a:pt x="201910" y="478750"/>
                  <a:pt x="191255" y="488882"/>
                  <a:pt x="178428" y="488538"/>
                </a:cubicBezTo>
                <a:lnTo>
                  <a:pt x="31067" y="488538"/>
                </a:lnTo>
                <a:cubicBezTo>
                  <a:pt x="15407" y="488124"/>
                  <a:pt x="2318" y="476476"/>
                  <a:pt x="51" y="460968"/>
                </a:cubicBezTo>
                <a:cubicBezTo>
                  <a:pt x="-18" y="460348"/>
                  <a:pt x="-18" y="459658"/>
                  <a:pt x="51" y="459038"/>
                </a:cubicBezTo>
                <a:lnTo>
                  <a:pt x="1291" y="232138"/>
                </a:lnTo>
                <a:cubicBezTo>
                  <a:pt x="1140" y="230898"/>
                  <a:pt x="1085" y="229726"/>
                  <a:pt x="1119" y="228485"/>
                </a:cubicBezTo>
                <a:cubicBezTo>
                  <a:pt x="1526" y="215665"/>
                  <a:pt x="12251" y="205602"/>
                  <a:pt x="25070" y="206016"/>
                </a:cubicBezTo>
                <a:close/>
                <a:moveTo>
                  <a:pt x="301183" y="0"/>
                </a:moveTo>
                <a:cubicBezTo>
                  <a:pt x="304132" y="6"/>
                  <a:pt x="307076" y="193"/>
                  <a:pt x="310005" y="551"/>
                </a:cubicBezTo>
                <a:cubicBezTo>
                  <a:pt x="320744" y="2784"/>
                  <a:pt x="330290" y="8891"/>
                  <a:pt x="336817" y="17713"/>
                </a:cubicBezTo>
                <a:cubicBezTo>
                  <a:pt x="353703" y="37288"/>
                  <a:pt x="370796" y="74576"/>
                  <a:pt x="369211" y="105110"/>
                </a:cubicBezTo>
                <a:cubicBezTo>
                  <a:pt x="368315" y="126339"/>
                  <a:pt x="368315" y="150186"/>
                  <a:pt x="368315" y="165419"/>
                </a:cubicBezTo>
                <a:lnTo>
                  <a:pt x="473425" y="165419"/>
                </a:lnTo>
                <a:cubicBezTo>
                  <a:pt x="490305" y="164936"/>
                  <a:pt x="506578" y="171760"/>
                  <a:pt x="518157" y="184029"/>
                </a:cubicBezTo>
                <a:cubicBezTo>
                  <a:pt x="531426" y="199192"/>
                  <a:pt x="537946" y="219111"/>
                  <a:pt x="536215" y="239168"/>
                </a:cubicBezTo>
                <a:cubicBezTo>
                  <a:pt x="535471" y="249575"/>
                  <a:pt x="530081" y="259156"/>
                  <a:pt x="521535" y="265153"/>
                </a:cubicBezTo>
                <a:cubicBezTo>
                  <a:pt x="533858" y="274458"/>
                  <a:pt x="541654" y="288518"/>
                  <a:pt x="542970" y="303888"/>
                </a:cubicBezTo>
                <a:cubicBezTo>
                  <a:pt x="544831" y="325876"/>
                  <a:pt x="535733" y="342073"/>
                  <a:pt x="518502" y="349930"/>
                </a:cubicBezTo>
                <a:cubicBezTo>
                  <a:pt x="526917" y="361923"/>
                  <a:pt x="529937" y="376948"/>
                  <a:pt x="526842" y="391285"/>
                </a:cubicBezTo>
                <a:cubicBezTo>
                  <a:pt x="524367" y="406931"/>
                  <a:pt x="512505" y="419475"/>
                  <a:pt x="496997" y="422783"/>
                </a:cubicBezTo>
                <a:cubicBezTo>
                  <a:pt x="496997" y="422990"/>
                  <a:pt x="496997" y="422921"/>
                  <a:pt x="496997" y="423472"/>
                </a:cubicBezTo>
                <a:cubicBezTo>
                  <a:pt x="496997" y="424024"/>
                  <a:pt x="496997" y="424782"/>
                  <a:pt x="496997" y="425747"/>
                </a:cubicBezTo>
                <a:cubicBezTo>
                  <a:pt x="501809" y="436224"/>
                  <a:pt x="502353" y="448148"/>
                  <a:pt x="498514" y="459038"/>
                </a:cubicBezTo>
                <a:cubicBezTo>
                  <a:pt x="489554" y="484195"/>
                  <a:pt x="459640" y="486125"/>
                  <a:pt x="450680" y="486125"/>
                </a:cubicBezTo>
                <a:lnTo>
                  <a:pt x="319241" y="486125"/>
                </a:lnTo>
                <a:cubicBezTo>
                  <a:pt x="292912" y="486125"/>
                  <a:pt x="242872" y="467860"/>
                  <a:pt x="221230" y="459451"/>
                </a:cubicBezTo>
                <a:lnTo>
                  <a:pt x="188353" y="216354"/>
                </a:lnTo>
                <a:cubicBezTo>
                  <a:pt x="204137" y="202018"/>
                  <a:pt x="252935" y="123995"/>
                  <a:pt x="258656" y="91738"/>
                </a:cubicBezTo>
                <a:cubicBezTo>
                  <a:pt x="261103" y="77223"/>
                  <a:pt x="260276" y="62335"/>
                  <a:pt x="256244" y="48178"/>
                </a:cubicBezTo>
                <a:cubicBezTo>
                  <a:pt x="253701" y="40638"/>
                  <a:pt x="253059" y="32587"/>
                  <a:pt x="254383" y="24743"/>
                </a:cubicBezTo>
                <a:cubicBezTo>
                  <a:pt x="258863" y="7788"/>
                  <a:pt x="281746" y="0"/>
                  <a:pt x="301183" y="0"/>
                </a:cubicBezTo>
                <a:close/>
              </a:path>
            </a:pathLst>
          </a:custGeom>
          <a:gradFill>
            <a:gsLst>
              <a:gs pos="100000">
                <a:schemeClr val="accent1"/>
              </a:gs>
              <a:gs pos="0">
                <a:schemeClr val="accent1">
                  <a:lumMod val="60000"/>
                  <a:lumOff val="40000"/>
                </a:schemeClr>
              </a:gs>
            </a:gsLst>
            <a:lin ang="0" scaled="1"/>
          </a:gradFill>
          <a:ln w="6890" cap="flat">
            <a:noFill/>
            <a:prstDash val="solid"/>
            <a:miter/>
          </a:ln>
        </p:spPr>
        <p:txBody>
          <a:bodyPr wrap="square" rtlCol="0" anchor="ctr">
            <a:noAutofit/>
          </a:bodyPr>
          <a:lstStyle/>
          <a:p>
            <a:endParaRPr lang="zh-CN" altLang="en-US"/>
          </a:p>
        </p:txBody>
      </p:sp>
      <p:sp>
        <p:nvSpPr>
          <p:cNvPr id="29" name="椭圆 28">
            <a:extLst>
              <a:ext uri="{FF2B5EF4-FFF2-40B4-BE49-F238E27FC236}">
                <a16:creationId xmlns:a16="http://schemas.microsoft.com/office/drawing/2014/main" id="{E1CDFB8A-AC29-949F-C70D-A86B462E61F2}"/>
              </a:ext>
            </a:extLst>
          </p:cNvPr>
          <p:cNvSpPr/>
          <p:nvPr userDrawn="1"/>
        </p:nvSpPr>
        <p:spPr>
          <a:xfrm>
            <a:off x="10500112"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任意多边形: 形状 29">
            <a:extLst>
              <a:ext uri="{FF2B5EF4-FFF2-40B4-BE49-F238E27FC236}">
                <a16:creationId xmlns:a16="http://schemas.microsoft.com/office/drawing/2014/main" id="{4874C912-7BB2-31E7-4BA7-534FADB980CF}"/>
              </a:ext>
            </a:extLst>
          </p:cNvPr>
          <p:cNvSpPr/>
          <p:nvPr userDrawn="1"/>
        </p:nvSpPr>
        <p:spPr>
          <a:xfrm>
            <a:off x="11220563" y="6007040"/>
            <a:ext cx="351012" cy="350856"/>
          </a:xfrm>
          <a:custGeom>
            <a:avLst/>
            <a:gdLst>
              <a:gd name="connsiteX0" fmla="*/ 438891 w 455487"/>
              <a:gd name="connsiteY0" fmla="*/ 251181 h 455285"/>
              <a:gd name="connsiteX1" fmla="*/ 360538 w 455487"/>
              <a:gd name="connsiteY1" fmla="*/ 251181 h 455285"/>
              <a:gd name="connsiteX2" fmla="*/ 360538 w 455487"/>
              <a:gd name="connsiteY2" fmla="*/ 246302 h 455285"/>
              <a:gd name="connsiteX3" fmla="*/ 334278 w 455487"/>
              <a:gd name="connsiteY3" fmla="*/ 167570 h 455285"/>
              <a:gd name="connsiteX4" fmla="*/ 333424 w 455487"/>
              <a:gd name="connsiteY4" fmla="*/ 166383 h 455285"/>
              <a:gd name="connsiteX5" fmla="*/ 332830 w 455487"/>
              <a:gd name="connsiteY5" fmla="*/ 165611 h 455285"/>
              <a:gd name="connsiteX6" fmla="*/ 274018 w 455487"/>
              <a:gd name="connsiteY6" fmla="*/ 121770 h 455285"/>
              <a:gd name="connsiteX7" fmla="*/ 297204 w 455487"/>
              <a:gd name="connsiteY7" fmla="*/ 69285 h 455285"/>
              <a:gd name="connsiteX8" fmla="*/ 227684 w 455487"/>
              <a:gd name="connsiteY8" fmla="*/ -282 h 455285"/>
              <a:gd name="connsiteX9" fmla="*/ 227636 w 455487"/>
              <a:gd name="connsiteY9" fmla="*/ -282 h 455285"/>
              <a:gd name="connsiteX10" fmla="*/ 227577 w 455487"/>
              <a:gd name="connsiteY10" fmla="*/ -282 h 455285"/>
              <a:gd name="connsiteX11" fmla="*/ 158010 w 455487"/>
              <a:gd name="connsiteY11" fmla="*/ 69238 h 455285"/>
              <a:gd name="connsiteX12" fmla="*/ 158010 w 455487"/>
              <a:gd name="connsiteY12" fmla="*/ 69285 h 455285"/>
              <a:gd name="connsiteX13" fmla="*/ 181195 w 455487"/>
              <a:gd name="connsiteY13" fmla="*/ 121770 h 455285"/>
              <a:gd name="connsiteX14" fmla="*/ 122383 w 455487"/>
              <a:gd name="connsiteY14" fmla="*/ 165611 h 455285"/>
              <a:gd name="connsiteX15" fmla="*/ 121789 w 455487"/>
              <a:gd name="connsiteY15" fmla="*/ 166383 h 455285"/>
              <a:gd name="connsiteX16" fmla="*/ 120935 w 455487"/>
              <a:gd name="connsiteY16" fmla="*/ 167570 h 455285"/>
              <a:gd name="connsiteX17" fmla="*/ 94675 w 455487"/>
              <a:gd name="connsiteY17" fmla="*/ 246302 h 455285"/>
              <a:gd name="connsiteX18" fmla="*/ 94675 w 455487"/>
              <a:gd name="connsiteY18" fmla="*/ 251181 h 455285"/>
              <a:gd name="connsiteX19" fmla="*/ 15135 w 455487"/>
              <a:gd name="connsiteY19" fmla="*/ 251181 h 455285"/>
              <a:gd name="connsiteX20" fmla="*/ -725 w 455487"/>
              <a:gd name="connsiteY20" fmla="*/ 267054 h 455285"/>
              <a:gd name="connsiteX21" fmla="*/ -725 w 455487"/>
              <a:gd name="connsiteY21" fmla="*/ 269487 h 455285"/>
              <a:gd name="connsiteX22" fmla="*/ 15135 w 455487"/>
              <a:gd name="connsiteY22" fmla="*/ 285359 h 455285"/>
              <a:gd name="connsiteX23" fmla="*/ 42060 w 455487"/>
              <a:gd name="connsiteY23" fmla="*/ 285359 h 455285"/>
              <a:gd name="connsiteX24" fmla="*/ 42060 w 455487"/>
              <a:gd name="connsiteY24" fmla="*/ 433030 h 455285"/>
              <a:gd name="connsiteX25" fmla="*/ 63844 w 455487"/>
              <a:gd name="connsiteY25" fmla="*/ 455004 h 455285"/>
              <a:gd name="connsiteX26" fmla="*/ 64022 w 455487"/>
              <a:gd name="connsiteY26" fmla="*/ 455004 h 455285"/>
              <a:gd name="connsiteX27" fmla="*/ 390668 w 455487"/>
              <a:gd name="connsiteY27" fmla="*/ 455004 h 455285"/>
              <a:gd name="connsiteX28" fmla="*/ 412631 w 455487"/>
              <a:gd name="connsiteY28" fmla="*/ 433208 h 455285"/>
              <a:gd name="connsiteX29" fmla="*/ 412631 w 455487"/>
              <a:gd name="connsiteY29" fmla="*/ 433030 h 455285"/>
              <a:gd name="connsiteX30" fmla="*/ 412631 w 455487"/>
              <a:gd name="connsiteY30" fmla="*/ 285359 h 455285"/>
              <a:gd name="connsiteX31" fmla="*/ 438891 w 455487"/>
              <a:gd name="connsiteY31" fmla="*/ 285359 h 455285"/>
              <a:gd name="connsiteX32" fmla="*/ 454763 w 455487"/>
              <a:gd name="connsiteY32" fmla="*/ 269487 h 455285"/>
              <a:gd name="connsiteX33" fmla="*/ 454763 w 455487"/>
              <a:gd name="connsiteY33" fmla="*/ 267054 h 455285"/>
              <a:gd name="connsiteX34" fmla="*/ 438891 w 455487"/>
              <a:gd name="connsiteY34" fmla="*/ 251181 h 455285"/>
              <a:gd name="connsiteX35" fmla="*/ 133507 w 455487"/>
              <a:gd name="connsiteY35" fmla="*/ 251181 h 455285"/>
              <a:gd name="connsiteX36" fmla="*/ 133507 w 455487"/>
              <a:gd name="connsiteY36" fmla="*/ 245080 h 455285"/>
              <a:gd name="connsiteX37" fmla="*/ 226485 w 455487"/>
              <a:gd name="connsiteY37" fmla="*/ 149988 h 455285"/>
              <a:gd name="connsiteX38" fmla="*/ 321588 w 455487"/>
              <a:gd name="connsiteY38" fmla="*/ 242966 h 455285"/>
              <a:gd name="connsiteX39" fmla="*/ 321588 w 455487"/>
              <a:gd name="connsiteY39" fmla="*/ 245080 h 455285"/>
              <a:gd name="connsiteX40" fmla="*/ 321588 w 455487"/>
              <a:gd name="connsiteY40" fmla="*/ 251181 h 45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5487" h="455285">
                <a:moveTo>
                  <a:pt x="438891" y="251181"/>
                </a:moveTo>
                <a:lnTo>
                  <a:pt x="360538" y="251181"/>
                </a:lnTo>
                <a:lnTo>
                  <a:pt x="360538" y="246302"/>
                </a:lnTo>
                <a:cubicBezTo>
                  <a:pt x="360574" y="217905"/>
                  <a:pt x="351362" y="190256"/>
                  <a:pt x="334278" y="167570"/>
                </a:cubicBezTo>
                <a:lnTo>
                  <a:pt x="333424" y="166383"/>
                </a:lnTo>
                <a:cubicBezTo>
                  <a:pt x="333222" y="166134"/>
                  <a:pt x="333032" y="165872"/>
                  <a:pt x="332830" y="165611"/>
                </a:cubicBezTo>
                <a:cubicBezTo>
                  <a:pt x="317575" y="145928"/>
                  <a:pt x="297239" y="130768"/>
                  <a:pt x="274018" y="121770"/>
                </a:cubicBezTo>
                <a:cubicBezTo>
                  <a:pt x="288656" y="109565"/>
                  <a:pt x="297204" y="90037"/>
                  <a:pt x="297204" y="69285"/>
                </a:cubicBezTo>
                <a:cubicBezTo>
                  <a:pt x="297215" y="30881"/>
                  <a:pt x="266088" y="-270"/>
                  <a:pt x="227684" y="-282"/>
                </a:cubicBezTo>
                <a:cubicBezTo>
                  <a:pt x="227672" y="-282"/>
                  <a:pt x="227648" y="-282"/>
                  <a:pt x="227636" y="-282"/>
                </a:cubicBezTo>
                <a:lnTo>
                  <a:pt x="227577" y="-282"/>
                </a:lnTo>
                <a:cubicBezTo>
                  <a:pt x="189172" y="-294"/>
                  <a:pt x="158021" y="30833"/>
                  <a:pt x="158010" y="69238"/>
                </a:cubicBezTo>
                <a:cubicBezTo>
                  <a:pt x="158010" y="69250"/>
                  <a:pt x="158010" y="69273"/>
                  <a:pt x="158010" y="69285"/>
                </a:cubicBezTo>
                <a:cubicBezTo>
                  <a:pt x="158010" y="90037"/>
                  <a:pt x="166557" y="109565"/>
                  <a:pt x="181195" y="121770"/>
                </a:cubicBezTo>
                <a:cubicBezTo>
                  <a:pt x="157974" y="130768"/>
                  <a:pt x="137638" y="145928"/>
                  <a:pt x="122383" y="165611"/>
                </a:cubicBezTo>
                <a:cubicBezTo>
                  <a:pt x="122181" y="165872"/>
                  <a:pt x="121991" y="166134"/>
                  <a:pt x="121789" y="166383"/>
                </a:cubicBezTo>
                <a:lnTo>
                  <a:pt x="120935" y="167570"/>
                </a:lnTo>
                <a:cubicBezTo>
                  <a:pt x="103852" y="190256"/>
                  <a:pt x="94639" y="217905"/>
                  <a:pt x="94675" y="246302"/>
                </a:cubicBezTo>
                <a:lnTo>
                  <a:pt x="94675" y="251181"/>
                </a:lnTo>
                <a:lnTo>
                  <a:pt x="15135" y="251181"/>
                </a:lnTo>
                <a:cubicBezTo>
                  <a:pt x="6434" y="251335"/>
                  <a:pt x="-571" y="258352"/>
                  <a:pt x="-725" y="267054"/>
                </a:cubicBezTo>
                <a:lnTo>
                  <a:pt x="-725" y="269487"/>
                </a:lnTo>
                <a:cubicBezTo>
                  <a:pt x="-571" y="278189"/>
                  <a:pt x="6434" y="285205"/>
                  <a:pt x="15135" y="285359"/>
                </a:cubicBezTo>
                <a:lnTo>
                  <a:pt x="42060" y="285359"/>
                </a:lnTo>
                <a:lnTo>
                  <a:pt x="42060" y="433030"/>
                </a:lnTo>
                <a:cubicBezTo>
                  <a:pt x="42013" y="445115"/>
                  <a:pt x="51759" y="454956"/>
                  <a:pt x="63844" y="455004"/>
                </a:cubicBezTo>
                <a:cubicBezTo>
                  <a:pt x="63904" y="455004"/>
                  <a:pt x="63963" y="455004"/>
                  <a:pt x="64022" y="455004"/>
                </a:cubicBezTo>
                <a:lnTo>
                  <a:pt x="390668" y="455004"/>
                </a:lnTo>
                <a:cubicBezTo>
                  <a:pt x="402754" y="455051"/>
                  <a:pt x="412583" y="445293"/>
                  <a:pt x="412631" y="433208"/>
                </a:cubicBezTo>
                <a:cubicBezTo>
                  <a:pt x="412631" y="433149"/>
                  <a:pt x="412631" y="433089"/>
                  <a:pt x="412631" y="433030"/>
                </a:cubicBezTo>
                <a:lnTo>
                  <a:pt x="412631" y="285359"/>
                </a:lnTo>
                <a:lnTo>
                  <a:pt x="438891" y="285359"/>
                </a:lnTo>
                <a:cubicBezTo>
                  <a:pt x="447592" y="285205"/>
                  <a:pt x="454608" y="278189"/>
                  <a:pt x="454763" y="269487"/>
                </a:cubicBezTo>
                <a:lnTo>
                  <a:pt x="454763" y="267054"/>
                </a:lnTo>
                <a:cubicBezTo>
                  <a:pt x="454608" y="258352"/>
                  <a:pt x="447592" y="251335"/>
                  <a:pt x="438891" y="251181"/>
                </a:cubicBezTo>
                <a:close/>
                <a:moveTo>
                  <a:pt x="133507" y="251181"/>
                </a:moveTo>
                <a:lnTo>
                  <a:pt x="133507" y="245080"/>
                </a:lnTo>
                <a:cubicBezTo>
                  <a:pt x="132925" y="193141"/>
                  <a:pt x="174558" y="150570"/>
                  <a:pt x="226485" y="149988"/>
                </a:cubicBezTo>
                <a:cubicBezTo>
                  <a:pt x="278423" y="149395"/>
                  <a:pt x="321006" y="191028"/>
                  <a:pt x="321588" y="242966"/>
                </a:cubicBezTo>
                <a:cubicBezTo>
                  <a:pt x="321600" y="243666"/>
                  <a:pt x="321600" y="244379"/>
                  <a:pt x="321588" y="245080"/>
                </a:cubicBezTo>
                <a:lnTo>
                  <a:pt x="321588" y="251181"/>
                </a:lnTo>
                <a:close/>
              </a:path>
            </a:pathLst>
          </a:custGeom>
          <a:gradFill>
            <a:gsLst>
              <a:gs pos="100000">
                <a:schemeClr val="accent1"/>
              </a:gs>
              <a:gs pos="0">
                <a:schemeClr val="accent1">
                  <a:lumMod val="60000"/>
                  <a:lumOff val="40000"/>
                </a:schemeClr>
              </a:gs>
            </a:gsLst>
            <a:lin ang="0" scaled="1"/>
          </a:gradFill>
          <a:ln w="1185" cap="flat">
            <a:noFill/>
            <a:prstDash val="solid"/>
            <a:miter/>
          </a:ln>
        </p:spPr>
        <p:txBody>
          <a:bodyPr rtlCol="0" anchor="ctr"/>
          <a:lstStyle/>
          <a:p>
            <a:endParaRPr lang="zh-CN" altLang="en-US"/>
          </a:p>
        </p:txBody>
      </p:sp>
      <p:sp>
        <p:nvSpPr>
          <p:cNvPr id="31" name="椭圆 30">
            <a:extLst>
              <a:ext uri="{FF2B5EF4-FFF2-40B4-BE49-F238E27FC236}">
                <a16:creationId xmlns:a16="http://schemas.microsoft.com/office/drawing/2014/main" id="{1AF3AAE0-9673-F5F7-922A-7611CBCE953D}"/>
              </a:ext>
            </a:extLst>
          </p:cNvPr>
          <p:cNvSpPr/>
          <p:nvPr userDrawn="1"/>
        </p:nvSpPr>
        <p:spPr>
          <a:xfrm>
            <a:off x="11147298"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组合 31">
            <a:extLst>
              <a:ext uri="{FF2B5EF4-FFF2-40B4-BE49-F238E27FC236}">
                <a16:creationId xmlns:a16="http://schemas.microsoft.com/office/drawing/2014/main" id="{C7D8D18A-CFE0-4DD1-A654-34FEC13450CE}"/>
              </a:ext>
            </a:extLst>
          </p:cNvPr>
          <p:cNvGrpSpPr/>
          <p:nvPr userDrawn="1"/>
        </p:nvGrpSpPr>
        <p:grpSpPr>
          <a:xfrm>
            <a:off x="-7535" y="6261137"/>
            <a:ext cx="2027345" cy="620848"/>
            <a:chOff x="-7535" y="6261137"/>
            <a:chExt cx="2027345" cy="620848"/>
          </a:xfrm>
        </p:grpSpPr>
        <p:sp>
          <p:nvSpPr>
            <p:cNvPr id="33" name="任意多边形: 形状 32">
              <a:extLst>
                <a:ext uri="{FF2B5EF4-FFF2-40B4-BE49-F238E27FC236}">
                  <a16:creationId xmlns:a16="http://schemas.microsoft.com/office/drawing/2014/main" id="{CF51A279-5E5F-C0B7-B7CB-4A62D1FBE584}"/>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34" name="任意多边形: 形状 33">
              <a:extLst>
                <a:ext uri="{FF2B5EF4-FFF2-40B4-BE49-F238E27FC236}">
                  <a16:creationId xmlns:a16="http://schemas.microsoft.com/office/drawing/2014/main" id="{94EDCCDA-D63B-F02F-83A8-FE22B1E2A060}"/>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sp>
        <p:nvSpPr>
          <p:cNvPr id="35" name="任意多边形: 形状 34">
            <a:extLst>
              <a:ext uri="{FF2B5EF4-FFF2-40B4-BE49-F238E27FC236}">
                <a16:creationId xmlns:a16="http://schemas.microsoft.com/office/drawing/2014/main" id="{3BCCFB4B-0C99-32F6-BDA5-8FD0E4B6E754}"/>
              </a:ext>
            </a:extLst>
          </p:cNvPr>
          <p:cNvSpPr/>
          <p:nvPr userDrawn="1"/>
        </p:nvSpPr>
        <p:spPr>
          <a:xfrm rot="21480000" flipH="1">
            <a:off x="11541287" y="6769988"/>
            <a:ext cx="652645" cy="99310"/>
          </a:xfrm>
          <a:custGeom>
            <a:avLst/>
            <a:gdLst>
              <a:gd name="connsiteX0" fmla="*/ 0 w 652645"/>
              <a:gd name="connsiteY0" fmla="*/ 0 h 99310"/>
              <a:gd name="connsiteX1" fmla="*/ 3468 w 652645"/>
              <a:gd name="connsiteY1" fmla="*/ 99310 h 99310"/>
              <a:gd name="connsiteX2" fmla="*/ 652645 w 652645"/>
              <a:gd name="connsiteY2" fmla="*/ 76640 h 99310"/>
              <a:gd name="connsiteX3" fmla="*/ 332133 w 652645"/>
              <a:gd name="connsiteY3" fmla="*/ 43052 h 99310"/>
            </a:gdLst>
            <a:ahLst/>
            <a:cxnLst>
              <a:cxn ang="0">
                <a:pos x="connsiteX0" y="connsiteY0"/>
              </a:cxn>
              <a:cxn ang="0">
                <a:pos x="connsiteX1" y="connsiteY1"/>
              </a:cxn>
              <a:cxn ang="0">
                <a:pos x="connsiteX2" y="connsiteY2"/>
              </a:cxn>
              <a:cxn ang="0">
                <a:pos x="connsiteX3" y="connsiteY3"/>
              </a:cxn>
            </a:cxnLst>
            <a:rect l="l" t="t" r="r" b="b"/>
            <a:pathLst>
              <a:path w="652645" h="99310">
                <a:moveTo>
                  <a:pt x="0" y="0"/>
                </a:moveTo>
                <a:lnTo>
                  <a:pt x="3468" y="99310"/>
                </a:lnTo>
                <a:lnTo>
                  <a:pt x="652645" y="76640"/>
                </a:lnTo>
                <a:lnTo>
                  <a:pt x="332133" y="43052"/>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36" name="任意多边形: 形状 35">
            <a:extLst>
              <a:ext uri="{FF2B5EF4-FFF2-40B4-BE49-F238E27FC236}">
                <a16:creationId xmlns:a16="http://schemas.microsoft.com/office/drawing/2014/main" id="{DBC1DF4D-0AE2-883B-2530-5A4B2ACF660B}"/>
              </a:ext>
            </a:extLst>
          </p:cNvPr>
          <p:cNvSpPr/>
          <p:nvPr userDrawn="1"/>
        </p:nvSpPr>
        <p:spPr>
          <a:xfrm flipH="1">
            <a:off x="10985342" y="6721331"/>
            <a:ext cx="1206658" cy="136669"/>
          </a:xfrm>
          <a:custGeom>
            <a:avLst/>
            <a:gdLst>
              <a:gd name="connsiteX0" fmla="*/ 0 w 1206658"/>
              <a:gd name="connsiteY0" fmla="*/ 0 h 136669"/>
              <a:gd name="connsiteX1" fmla="*/ 0 w 1206658"/>
              <a:gd name="connsiteY1" fmla="*/ 106826 h 136669"/>
              <a:gd name="connsiteX2" fmla="*/ 173011 w 1206658"/>
              <a:gd name="connsiteY2" fmla="*/ 136669 h 136669"/>
              <a:gd name="connsiteX3" fmla="*/ 1206658 w 1206658"/>
              <a:gd name="connsiteY3" fmla="*/ 136669 h 136669"/>
              <a:gd name="connsiteX4" fmla="*/ 1206658 w 1206658"/>
              <a:gd name="connsiteY4" fmla="*/ 129885 h 136669"/>
              <a:gd name="connsiteX5" fmla="*/ 705557 w 1206658"/>
              <a:gd name="connsiteY5" fmla="*/ 84900 h 136669"/>
              <a:gd name="connsiteX6" fmla="*/ 86621 w 1206658"/>
              <a:gd name="connsiteY6" fmla="*/ 12573 h 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658" h="136669">
                <a:moveTo>
                  <a:pt x="0" y="0"/>
                </a:moveTo>
                <a:lnTo>
                  <a:pt x="0" y="106826"/>
                </a:lnTo>
                <a:lnTo>
                  <a:pt x="173011" y="136669"/>
                </a:lnTo>
                <a:lnTo>
                  <a:pt x="1206658" y="136669"/>
                </a:lnTo>
                <a:lnTo>
                  <a:pt x="1206658" y="129885"/>
                </a:lnTo>
                <a:lnTo>
                  <a:pt x="705557" y="84900"/>
                </a:lnTo>
                <a:cubicBezTo>
                  <a:pt x="495825" y="63253"/>
                  <a:pt x="289408" y="39109"/>
                  <a:pt x="86621" y="12573"/>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spTree>
    <p:extLst>
      <p:ext uri="{BB962C8B-B14F-4D97-AF65-F5344CB8AC3E}">
        <p14:creationId xmlns:p14="http://schemas.microsoft.com/office/powerpoint/2010/main" val="302529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B7EDA2CE-4113-81DA-8F47-71199EA3BD28}"/>
              </a:ext>
            </a:extLst>
          </p:cNvPr>
          <p:cNvSpPr>
            <a:spLocks noChangeAspect="1"/>
          </p:cNvSpPr>
          <p:nvPr userDrawn="1"/>
        </p:nvSpPr>
        <p:spPr>
          <a:xfrm rot="19979576" flipH="1">
            <a:off x="-910306" y="-2374089"/>
            <a:ext cx="13992291" cy="11585859"/>
          </a:xfrm>
          <a:custGeom>
            <a:avLst/>
            <a:gdLst>
              <a:gd name="connsiteX0" fmla="*/ 10743430 w 13857651"/>
              <a:gd name="connsiteY0" fmla="*/ 0 h 11585859"/>
              <a:gd name="connsiteX1" fmla="*/ 0 w 13857651"/>
              <a:gd name="connsiteY1" fmla="*/ 5475721 h 11585859"/>
              <a:gd name="connsiteX2" fmla="*/ 3114220 w 13857651"/>
              <a:gd name="connsiteY2" fmla="*/ 11585859 h 11585859"/>
              <a:gd name="connsiteX3" fmla="*/ 13857651 w 13857651"/>
              <a:gd name="connsiteY3" fmla="*/ 6110138 h 11585859"/>
            </a:gdLst>
            <a:ahLst/>
            <a:cxnLst>
              <a:cxn ang="0">
                <a:pos x="connsiteX0" y="connsiteY0"/>
              </a:cxn>
              <a:cxn ang="0">
                <a:pos x="connsiteX1" y="connsiteY1"/>
              </a:cxn>
              <a:cxn ang="0">
                <a:pos x="connsiteX2" y="connsiteY2"/>
              </a:cxn>
              <a:cxn ang="0">
                <a:pos x="connsiteX3" y="connsiteY3"/>
              </a:cxn>
            </a:cxnLst>
            <a:rect l="l" t="t" r="r" b="b"/>
            <a:pathLst>
              <a:path w="13857651" h="11585859">
                <a:moveTo>
                  <a:pt x="10743430" y="0"/>
                </a:moveTo>
                <a:lnTo>
                  <a:pt x="0" y="5475721"/>
                </a:lnTo>
                <a:lnTo>
                  <a:pt x="3114220" y="11585859"/>
                </a:lnTo>
                <a:lnTo>
                  <a:pt x="13857651" y="6110138"/>
                </a:lnTo>
                <a:close/>
              </a:path>
            </a:pathLst>
          </a:custGeom>
          <a:blipFill dpi="0" rotWithShape="1">
            <a:blip r:embed="rId6">
              <a:alphaModFix amt="2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3" name="文本框 2">
            <a:extLst>
              <a:ext uri="{FF2B5EF4-FFF2-40B4-BE49-F238E27FC236}">
                <a16:creationId xmlns:a16="http://schemas.microsoft.com/office/drawing/2014/main" id="{1F220124-4136-E5F6-6CB7-2CDF8E538BC3}"/>
              </a:ext>
            </a:extLst>
          </p:cNvPr>
          <p:cNvSpPr txBox="1"/>
          <p:nvPr userDrawn="1"/>
        </p:nvSpPr>
        <p:spPr>
          <a:xfrm>
            <a:off x="4520074" y="1545237"/>
            <a:ext cx="3151851" cy="615553"/>
          </a:xfrm>
          <a:prstGeom prst="rect">
            <a:avLst/>
          </a:prstGeom>
          <a:noFill/>
        </p:spPr>
        <p:txBody>
          <a:bodyPr wrap="square" lIns="0" tIns="0" rIns="0" bIns="0" rtlCol="0" anchor="t">
            <a:spAutoFit/>
          </a:bodyPr>
          <a:lstStyle/>
          <a:p>
            <a:pPr algn="ctr"/>
            <a:r>
              <a:rPr lang="en-US" altLang="zh-CN" sz="4000" dirty="0">
                <a:ln w="12700">
                  <a:solidFill>
                    <a:schemeClr val="accent1">
                      <a:alpha val="70000"/>
                    </a:schemeClr>
                  </a:solidFill>
                </a:ln>
                <a:noFill/>
                <a:latin typeface="+mj-lt"/>
              </a:rPr>
              <a:t>CONTENTS</a:t>
            </a:r>
            <a:endParaRPr lang="zh-CN" altLang="en-US" sz="4000" dirty="0">
              <a:ln w="12700">
                <a:solidFill>
                  <a:schemeClr val="accent1">
                    <a:alpha val="70000"/>
                  </a:schemeClr>
                </a:solidFill>
              </a:ln>
              <a:noFill/>
              <a:latin typeface="+mj-lt"/>
            </a:endParaRPr>
          </a:p>
        </p:txBody>
      </p:sp>
      <p:sp>
        <p:nvSpPr>
          <p:cNvPr id="4" name="文本框 3">
            <a:extLst>
              <a:ext uri="{FF2B5EF4-FFF2-40B4-BE49-F238E27FC236}">
                <a16:creationId xmlns:a16="http://schemas.microsoft.com/office/drawing/2014/main" id="{4DFBBAAF-A87C-E5D1-DCC6-D993DE389EFE}"/>
              </a:ext>
            </a:extLst>
          </p:cNvPr>
          <p:cNvSpPr txBox="1"/>
          <p:nvPr userDrawn="1"/>
        </p:nvSpPr>
        <p:spPr>
          <a:xfrm>
            <a:off x="4830589" y="677300"/>
            <a:ext cx="2673698" cy="1444754"/>
          </a:xfrm>
          <a:prstGeom prst="rect">
            <a:avLst/>
          </a:prstGeom>
          <a:effectLst>
            <a:outerShdw blurRad="127000" dist="127000" dir="5400000" algn="ctr" rotWithShape="0">
              <a:schemeClr val="accent1">
                <a:alpha val="20000"/>
              </a:schemeClr>
            </a:outerShdw>
          </a:effectLst>
        </p:spPr>
        <p:txBody>
          <a:bodyPr wrap="square" lIns="0" tIns="0" rIns="0" bIns="0">
            <a:spAutoFit/>
          </a:bodyPr>
          <a:lstStyle>
            <a:defPPr>
              <a:defRPr lang="en-US"/>
            </a:defPPr>
            <a:lvl1pPr marR="0" lvl="0" indent="0" fontAlgn="auto">
              <a:lnSpc>
                <a:spcPct val="110000"/>
              </a:lnSpc>
              <a:spcBef>
                <a:spcPts val="0"/>
              </a:spcBef>
              <a:spcAft>
                <a:spcPts val="0"/>
              </a:spcAft>
              <a:buClrTx/>
              <a:buSzTx/>
              <a:buFontTx/>
              <a:buNone/>
              <a:tabLst/>
              <a:defRPr kumimoji="0" sz="2800" b="0" i="0" u="none" strike="noStrike" cap="none" spc="0" normalizeH="0" baseline="0">
                <a:ln>
                  <a:noFill/>
                </a:ln>
                <a:gradFill>
                  <a:gsLst>
                    <a:gs pos="0">
                      <a:schemeClr val="accent4">
                        <a:lumMod val="60000"/>
                        <a:lumOff val="40000"/>
                      </a:schemeClr>
                    </a:gs>
                    <a:gs pos="100000">
                      <a:schemeClr val="accent4"/>
                    </a:gs>
                  </a:gsLst>
                  <a:lin ang="5400000" scaled="1"/>
                </a:gradFill>
                <a:effectLst/>
                <a:uLnTx/>
                <a:uFillTx/>
                <a:latin typeface="+mj-ea"/>
                <a:ea typeface="+mj-ea"/>
                <a:cs typeface="阿里巴巴普惠体 H" panose="00020600040101010101" pitchFamily="18" charset="-122"/>
              </a:defRPr>
            </a:lvl1pPr>
          </a:lstStyle>
          <a:p>
            <a:pPr algn="ctr"/>
            <a:r>
              <a:rPr lang="zh-CN" altLang="en-US" sz="8800" dirty="0">
                <a:gradFill>
                  <a:gsLst>
                    <a:gs pos="0">
                      <a:schemeClr val="accent1">
                        <a:lumMod val="60000"/>
                        <a:lumOff val="40000"/>
                      </a:schemeClr>
                    </a:gs>
                    <a:gs pos="100000">
                      <a:schemeClr val="accent1"/>
                    </a:gs>
                  </a:gsLst>
                  <a:lin ang="5400000" scaled="1"/>
                </a:gradFill>
              </a:rPr>
              <a:t>目录</a:t>
            </a:r>
          </a:p>
        </p:txBody>
      </p:sp>
      <p:grpSp>
        <p:nvGrpSpPr>
          <p:cNvPr id="5" name="组合 4">
            <a:extLst>
              <a:ext uri="{FF2B5EF4-FFF2-40B4-BE49-F238E27FC236}">
                <a16:creationId xmlns:a16="http://schemas.microsoft.com/office/drawing/2014/main" id="{C879BB37-981F-C93E-738D-CDDB8B3DDAA0}"/>
              </a:ext>
            </a:extLst>
          </p:cNvPr>
          <p:cNvGrpSpPr/>
          <p:nvPr userDrawn="1"/>
        </p:nvGrpSpPr>
        <p:grpSpPr>
          <a:xfrm>
            <a:off x="-48416" y="-23150"/>
            <a:ext cx="1034305" cy="3725249"/>
            <a:chOff x="-36841" y="-23150"/>
            <a:chExt cx="1034305" cy="3725249"/>
          </a:xfrm>
        </p:grpSpPr>
        <p:sp>
          <p:nvSpPr>
            <p:cNvPr id="6" name="任意多边形: 形状 5">
              <a:extLst>
                <a:ext uri="{FF2B5EF4-FFF2-40B4-BE49-F238E27FC236}">
                  <a16:creationId xmlns:a16="http://schemas.microsoft.com/office/drawing/2014/main" id="{BAD626DD-DAC1-E8B0-D6E6-A99E0F77C88E}"/>
                </a:ext>
              </a:extLst>
            </p:cNvPr>
            <p:cNvSpPr/>
            <p:nvPr>
              <p:custDataLst>
                <p:tags r:id="rId3"/>
              </p:custDataLst>
            </p:nvPr>
          </p:nvSpPr>
          <p:spPr>
            <a:xfrm rot="5280000" flipH="1">
              <a:off x="-813061" y="753070"/>
              <a:ext cx="2337559" cy="785120"/>
            </a:xfrm>
            <a:custGeom>
              <a:avLst/>
              <a:gdLst>
                <a:gd name="connsiteX0" fmla="*/ 1186578 w 1186578"/>
                <a:gd name="connsiteY0" fmla="*/ 357101 h 398538"/>
                <a:gd name="connsiteX1" fmla="*/ 1174108 w 1186578"/>
                <a:gd name="connsiteY1" fmla="*/ 0 h 398538"/>
                <a:gd name="connsiteX2" fmla="*/ 934399 w 1186578"/>
                <a:gd name="connsiteY2" fmla="*/ 98731 h 398538"/>
                <a:gd name="connsiteX3" fmla="*/ 262376 w 1186578"/>
                <a:gd name="connsiteY3" fmla="*/ 323759 h 398538"/>
                <a:gd name="connsiteX4" fmla="*/ 0 w 1186578"/>
                <a:gd name="connsiteY4" fmla="*/ 398538 h 39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78" h="398538">
                  <a:moveTo>
                    <a:pt x="1186578" y="357101"/>
                  </a:moveTo>
                  <a:lnTo>
                    <a:pt x="1174108" y="0"/>
                  </a:lnTo>
                  <a:lnTo>
                    <a:pt x="934399" y="98731"/>
                  </a:lnTo>
                  <a:cubicBezTo>
                    <a:pt x="723555" y="177419"/>
                    <a:pt x="499182" y="252541"/>
                    <a:pt x="262376" y="323759"/>
                  </a:cubicBezTo>
                  <a:lnTo>
                    <a:pt x="0" y="398538"/>
                  </a:lnTo>
                  <a:close/>
                </a:path>
              </a:pathLst>
            </a:custGeom>
            <a:solidFill>
              <a:schemeClr val="accent1"/>
            </a:solidFill>
            <a:ln>
              <a:noFill/>
            </a:ln>
            <a:effectLst>
              <a:outerShdw blurRad="250190" dist="125095"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137" tIns="90068" rIns="180137" bIns="90068" rtlCol="0" anchor="ctr">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3546"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7" name="任意多边形: 形状 6">
              <a:extLst>
                <a:ext uri="{FF2B5EF4-FFF2-40B4-BE49-F238E27FC236}">
                  <a16:creationId xmlns:a16="http://schemas.microsoft.com/office/drawing/2014/main" id="{D20F0F2C-17F4-E198-CB28-36351968E42A}"/>
                </a:ext>
              </a:extLst>
            </p:cNvPr>
            <p:cNvSpPr/>
            <p:nvPr>
              <p:custDataLst>
                <p:tags r:id="rId4"/>
              </p:custDataLst>
            </p:nvPr>
          </p:nvSpPr>
          <p:spPr>
            <a:xfrm rot="5400000" flipH="1">
              <a:off x="-1356017" y="1348619"/>
              <a:ext cx="3713685" cy="993276"/>
            </a:xfrm>
            <a:custGeom>
              <a:avLst/>
              <a:gdLst>
                <a:gd name="connsiteX0" fmla="*/ 1885120 w 1885120"/>
                <a:gd name="connsiteY0" fmla="*/ 390862 h 504201"/>
                <a:gd name="connsiteX1" fmla="*/ 1885120 w 1885120"/>
                <a:gd name="connsiteY1" fmla="*/ 0 h 504201"/>
                <a:gd name="connsiteX2" fmla="*/ 1633912 w 1885120"/>
                <a:gd name="connsiteY2" fmla="*/ 91184 h 504201"/>
                <a:gd name="connsiteX3" fmla="*/ 316166 w 1885120"/>
                <a:gd name="connsiteY3" fmla="*/ 440423 h 504201"/>
                <a:gd name="connsiteX4" fmla="*/ 0 w 1885120"/>
                <a:gd name="connsiteY4" fmla="*/ 504201 h 504201"/>
                <a:gd name="connsiteX5" fmla="*/ 1464905 w 1885120"/>
                <a:gd name="connsiteY5" fmla="*/ 504201 h 504201"/>
                <a:gd name="connsiteX6" fmla="*/ 1470148 w 1885120"/>
                <a:gd name="connsiteY6" fmla="*/ 502969 h 504201"/>
                <a:gd name="connsiteX7" fmla="*/ 1766816 w 1885120"/>
                <a:gd name="connsiteY7" fmla="*/ 426195 h 50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20" h="504201">
                  <a:moveTo>
                    <a:pt x="1885120" y="390862"/>
                  </a:moveTo>
                  <a:lnTo>
                    <a:pt x="1885120" y="0"/>
                  </a:lnTo>
                  <a:lnTo>
                    <a:pt x="1633912" y="91184"/>
                  </a:lnTo>
                  <a:cubicBezTo>
                    <a:pt x="1242217" y="220013"/>
                    <a:pt x="800251" y="337164"/>
                    <a:pt x="316166" y="440423"/>
                  </a:cubicBezTo>
                  <a:lnTo>
                    <a:pt x="0" y="504201"/>
                  </a:lnTo>
                  <a:lnTo>
                    <a:pt x="1464905" y="504201"/>
                  </a:lnTo>
                  <a:lnTo>
                    <a:pt x="1470148" y="502969"/>
                  </a:lnTo>
                  <a:cubicBezTo>
                    <a:pt x="1571281" y="478019"/>
                    <a:pt x="1670200" y="452419"/>
                    <a:pt x="1766816" y="426195"/>
                  </a:cubicBezTo>
                  <a:close/>
                </a:path>
              </a:pathLst>
            </a:custGeom>
            <a:solidFill>
              <a:schemeClr val="accent2"/>
            </a:solidFill>
            <a:ln>
              <a:noFill/>
            </a:ln>
            <a:effectLst>
              <a:outerShdw blurRad="250190" dist="125095"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137" tIns="90068" rIns="180137" bIns="90068" rtlCol="0" anchor="ctr">
              <a:noAutofit/>
            </a:bodyPr>
            <a:lstStyle/>
            <a:p>
              <a:pPr algn="ctr"/>
              <a:endParaRPr lang="zh-CN" altLang="en-US" sz="3546" dirty="0">
                <a:solidFill>
                  <a:prstClr val="white"/>
                </a:solidFill>
                <a:latin typeface="微软雅黑" panose="020B0503020204020204" pitchFamily="34" charset="-122"/>
                <a:ea typeface="思源黑体 CN Light"/>
              </a:endParaRPr>
            </a:p>
          </p:txBody>
        </p:sp>
      </p:grpSp>
      <p:grpSp>
        <p:nvGrpSpPr>
          <p:cNvPr id="8" name="组合 7">
            <a:extLst>
              <a:ext uri="{FF2B5EF4-FFF2-40B4-BE49-F238E27FC236}">
                <a16:creationId xmlns:a16="http://schemas.microsoft.com/office/drawing/2014/main" id="{0FC660A0-C8FD-ECAF-4FB0-6BE197C448D3}"/>
              </a:ext>
            </a:extLst>
          </p:cNvPr>
          <p:cNvGrpSpPr/>
          <p:nvPr userDrawn="1"/>
        </p:nvGrpSpPr>
        <p:grpSpPr>
          <a:xfrm flipH="1" flipV="1">
            <a:off x="11206955" y="3177250"/>
            <a:ext cx="1034305" cy="3725249"/>
            <a:chOff x="-36841" y="-23150"/>
            <a:chExt cx="1034305" cy="3725249"/>
          </a:xfrm>
        </p:grpSpPr>
        <p:sp>
          <p:nvSpPr>
            <p:cNvPr id="9" name="任意多边形: 形状 8">
              <a:extLst>
                <a:ext uri="{FF2B5EF4-FFF2-40B4-BE49-F238E27FC236}">
                  <a16:creationId xmlns:a16="http://schemas.microsoft.com/office/drawing/2014/main" id="{7850F01C-7725-9FCF-D370-993F02B67622}"/>
                </a:ext>
              </a:extLst>
            </p:cNvPr>
            <p:cNvSpPr/>
            <p:nvPr>
              <p:custDataLst>
                <p:tags r:id="rId1"/>
              </p:custDataLst>
            </p:nvPr>
          </p:nvSpPr>
          <p:spPr>
            <a:xfrm rot="5280000" flipH="1">
              <a:off x="-813061" y="753070"/>
              <a:ext cx="2337559" cy="785120"/>
            </a:xfrm>
            <a:custGeom>
              <a:avLst/>
              <a:gdLst>
                <a:gd name="connsiteX0" fmla="*/ 1186578 w 1186578"/>
                <a:gd name="connsiteY0" fmla="*/ 357101 h 398538"/>
                <a:gd name="connsiteX1" fmla="*/ 1174108 w 1186578"/>
                <a:gd name="connsiteY1" fmla="*/ 0 h 398538"/>
                <a:gd name="connsiteX2" fmla="*/ 934399 w 1186578"/>
                <a:gd name="connsiteY2" fmla="*/ 98731 h 398538"/>
                <a:gd name="connsiteX3" fmla="*/ 262376 w 1186578"/>
                <a:gd name="connsiteY3" fmla="*/ 323759 h 398538"/>
                <a:gd name="connsiteX4" fmla="*/ 0 w 1186578"/>
                <a:gd name="connsiteY4" fmla="*/ 398538 h 39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78" h="398538">
                  <a:moveTo>
                    <a:pt x="1186578" y="357101"/>
                  </a:moveTo>
                  <a:lnTo>
                    <a:pt x="1174108" y="0"/>
                  </a:lnTo>
                  <a:lnTo>
                    <a:pt x="934399" y="98731"/>
                  </a:lnTo>
                  <a:cubicBezTo>
                    <a:pt x="723555" y="177419"/>
                    <a:pt x="499182" y="252541"/>
                    <a:pt x="262376" y="323759"/>
                  </a:cubicBezTo>
                  <a:lnTo>
                    <a:pt x="0" y="398538"/>
                  </a:lnTo>
                  <a:close/>
                </a:path>
              </a:pathLst>
            </a:custGeom>
            <a:solidFill>
              <a:schemeClr val="accent1"/>
            </a:solidFill>
            <a:ln>
              <a:noFill/>
            </a:ln>
            <a:effectLst>
              <a:outerShdw blurRad="250190" dist="125095"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137" tIns="90068" rIns="180137" bIns="90068" rtlCol="0" anchor="ctr">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3546"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10" name="任意多边形: 形状 9">
              <a:extLst>
                <a:ext uri="{FF2B5EF4-FFF2-40B4-BE49-F238E27FC236}">
                  <a16:creationId xmlns:a16="http://schemas.microsoft.com/office/drawing/2014/main" id="{202D5838-AA41-50E1-3363-3974DB86A288}"/>
                </a:ext>
              </a:extLst>
            </p:cNvPr>
            <p:cNvSpPr/>
            <p:nvPr>
              <p:custDataLst>
                <p:tags r:id="rId2"/>
              </p:custDataLst>
            </p:nvPr>
          </p:nvSpPr>
          <p:spPr>
            <a:xfrm rot="5400000" flipH="1">
              <a:off x="-1356017" y="1348619"/>
              <a:ext cx="3713685" cy="993276"/>
            </a:xfrm>
            <a:custGeom>
              <a:avLst/>
              <a:gdLst>
                <a:gd name="connsiteX0" fmla="*/ 1885120 w 1885120"/>
                <a:gd name="connsiteY0" fmla="*/ 390862 h 504201"/>
                <a:gd name="connsiteX1" fmla="*/ 1885120 w 1885120"/>
                <a:gd name="connsiteY1" fmla="*/ 0 h 504201"/>
                <a:gd name="connsiteX2" fmla="*/ 1633912 w 1885120"/>
                <a:gd name="connsiteY2" fmla="*/ 91184 h 504201"/>
                <a:gd name="connsiteX3" fmla="*/ 316166 w 1885120"/>
                <a:gd name="connsiteY3" fmla="*/ 440423 h 504201"/>
                <a:gd name="connsiteX4" fmla="*/ 0 w 1885120"/>
                <a:gd name="connsiteY4" fmla="*/ 504201 h 504201"/>
                <a:gd name="connsiteX5" fmla="*/ 1464905 w 1885120"/>
                <a:gd name="connsiteY5" fmla="*/ 504201 h 504201"/>
                <a:gd name="connsiteX6" fmla="*/ 1470148 w 1885120"/>
                <a:gd name="connsiteY6" fmla="*/ 502969 h 504201"/>
                <a:gd name="connsiteX7" fmla="*/ 1766816 w 1885120"/>
                <a:gd name="connsiteY7" fmla="*/ 426195 h 50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20" h="504201">
                  <a:moveTo>
                    <a:pt x="1885120" y="390862"/>
                  </a:moveTo>
                  <a:lnTo>
                    <a:pt x="1885120" y="0"/>
                  </a:lnTo>
                  <a:lnTo>
                    <a:pt x="1633912" y="91184"/>
                  </a:lnTo>
                  <a:cubicBezTo>
                    <a:pt x="1242217" y="220013"/>
                    <a:pt x="800251" y="337164"/>
                    <a:pt x="316166" y="440423"/>
                  </a:cubicBezTo>
                  <a:lnTo>
                    <a:pt x="0" y="504201"/>
                  </a:lnTo>
                  <a:lnTo>
                    <a:pt x="1464905" y="504201"/>
                  </a:lnTo>
                  <a:lnTo>
                    <a:pt x="1470148" y="502969"/>
                  </a:lnTo>
                  <a:cubicBezTo>
                    <a:pt x="1571281" y="478019"/>
                    <a:pt x="1670200" y="452419"/>
                    <a:pt x="1766816" y="426195"/>
                  </a:cubicBezTo>
                  <a:close/>
                </a:path>
              </a:pathLst>
            </a:custGeom>
            <a:solidFill>
              <a:schemeClr val="accent2"/>
            </a:solidFill>
            <a:ln>
              <a:noFill/>
            </a:ln>
            <a:effectLst>
              <a:outerShdw blurRad="250190" dist="125095"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137" tIns="90068" rIns="180137" bIns="90068" rtlCol="0" anchor="ctr">
              <a:noAutofit/>
            </a:bodyPr>
            <a:lstStyle/>
            <a:p>
              <a:pPr algn="ctr"/>
              <a:endParaRPr lang="zh-CN" altLang="en-US" sz="3546" dirty="0">
                <a:solidFill>
                  <a:prstClr val="white"/>
                </a:solidFill>
                <a:latin typeface="微软雅黑" panose="020B0503020204020204" pitchFamily="34" charset="-122"/>
                <a:ea typeface="思源黑体 CN Light"/>
              </a:endParaRPr>
            </a:p>
          </p:txBody>
        </p:sp>
      </p:grpSp>
    </p:spTree>
    <p:extLst>
      <p:ext uri="{BB962C8B-B14F-4D97-AF65-F5344CB8AC3E}">
        <p14:creationId xmlns:p14="http://schemas.microsoft.com/office/powerpoint/2010/main" val="288803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B7EDA2CE-4113-81DA-8F47-71199EA3BD28}"/>
              </a:ext>
            </a:extLst>
          </p:cNvPr>
          <p:cNvSpPr>
            <a:spLocks noChangeAspect="1"/>
          </p:cNvSpPr>
          <p:nvPr userDrawn="1"/>
        </p:nvSpPr>
        <p:spPr>
          <a:xfrm rot="19979576" flipH="1">
            <a:off x="-910306" y="-2374089"/>
            <a:ext cx="13992291" cy="11585859"/>
          </a:xfrm>
          <a:custGeom>
            <a:avLst/>
            <a:gdLst>
              <a:gd name="connsiteX0" fmla="*/ 10743430 w 13857651"/>
              <a:gd name="connsiteY0" fmla="*/ 0 h 11585859"/>
              <a:gd name="connsiteX1" fmla="*/ 0 w 13857651"/>
              <a:gd name="connsiteY1" fmla="*/ 5475721 h 11585859"/>
              <a:gd name="connsiteX2" fmla="*/ 3114220 w 13857651"/>
              <a:gd name="connsiteY2" fmla="*/ 11585859 h 11585859"/>
              <a:gd name="connsiteX3" fmla="*/ 13857651 w 13857651"/>
              <a:gd name="connsiteY3" fmla="*/ 6110138 h 11585859"/>
            </a:gdLst>
            <a:ahLst/>
            <a:cxnLst>
              <a:cxn ang="0">
                <a:pos x="connsiteX0" y="connsiteY0"/>
              </a:cxn>
              <a:cxn ang="0">
                <a:pos x="connsiteX1" y="connsiteY1"/>
              </a:cxn>
              <a:cxn ang="0">
                <a:pos x="connsiteX2" y="connsiteY2"/>
              </a:cxn>
              <a:cxn ang="0">
                <a:pos x="connsiteX3" y="connsiteY3"/>
              </a:cxn>
            </a:cxnLst>
            <a:rect l="l" t="t" r="r" b="b"/>
            <a:pathLst>
              <a:path w="13857651" h="11585859">
                <a:moveTo>
                  <a:pt x="10743430" y="0"/>
                </a:moveTo>
                <a:lnTo>
                  <a:pt x="0" y="5475721"/>
                </a:lnTo>
                <a:lnTo>
                  <a:pt x="3114220" y="11585859"/>
                </a:lnTo>
                <a:lnTo>
                  <a:pt x="13857651" y="6110138"/>
                </a:lnTo>
                <a:close/>
              </a:path>
            </a:pathLst>
          </a:custGeom>
          <a:blipFill dpi="0" rotWithShape="1">
            <a:blip r:embed="rId2">
              <a:alphaModFix amt="2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3" name="矩形 2">
            <a:extLst>
              <a:ext uri="{FF2B5EF4-FFF2-40B4-BE49-F238E27FC236}">
                <a16:creationId xmlns:a16="http://schemas.microsoft.com/office/drawing/2014/main" id="{72D9173D-9B0C-F022-FF68-07ED6354EC91}"/>
              </a:ext>
            </a:extLst>
          </p:cNvPr>
          <p:cNvSpPr>
            <a:spLocks noChangeAspect="1"/>
          </p:cNvSpPr>
          <p:nvPr userDrawn="1"/>
        </p:nvSpPr>
        <p:spPr>
          <a:xfrm>
            <a:off x="0" y="587830"/>
            <a:ext cx="12192000" cy="6539802"/>
          </a:xfrm>
          <a:prstGeom prst="rect">
            <a:avLst/>
          </a:prstGeom>
          <a:blipFill dpi="0" rotWithShape="1">
            <a:blip r:embed="rId3"/>
            <a:srcRect/>
            <a:stretch>
              <a:fillRect t="-32659" b="-6968"/>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矩形 3">
            <a:extLst>
              <a:ext uri="{FF2B5EF4-FFF2-40B4-BE49-F238E27FC236}">
                <a16:creationId xmlns:a16="http://schemas.microsoft.com/office/drawing/2014/main" id="{FA7F895D-0743-9072-CFBD-713B806DDD3E}"/>
              </a:ext>
            </a:extLst>
          </p:cNvPr>
          <p:cNvSpPr>
            <a:spLocks noChangeAspect="1"/>
          </p:cNvSpPr>
          <p:nvPr userDrawn="1"/>
        </p:nvSpPr>
        <p:spPr>
          <a:xfrm flipV="1">
            <a:off x="0" y="-1"/>
            <a:ext cx="12192000" cy="592273"/>
          </a:xfrm>
          <a:prstGeom prst="rect">
            <a:avLst/>
          </a:prstGeom>
          <a:blipFill dpi="0" rotWithShape="1">
            <a:blip r:embed="rId3"/>
            <a:srcRect/>
            <a:stretch>
              <a:fillRect t="-830738" b="-2620995"/>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矩形 4">
            <a:extLst>
              <a:ext uri="{FF2B5EF4-FFF2-40B4-BE49-F238E27FC236}">
                <a16:creationId xmlns:a16="http://schemas.microsoft.com/office/drawing/2014/main" id="{7A42200E-1B09-BB54-B0DA-AF78F09527CE}"/>
              </a:ext>
            </a:extLst>
          </p:cNvPr>
          <p:cNvSpPr/>
          <p:nvPr userDrawn="1"/>
        </p:nvSpPr>
        <p:spPr>
          <a:xfrm>
            <a:off x="0" y="-2"/>
            <a:ext cx="12192000" cy="7127633"/>
          </a:xfrm>
          <a:prstGeom prst="rect">
            <a:avLst/>
          </a:prstGeom>
          <a:gradFill flip="none" rotWithShape="1">
            <a:gsLst>
              <a:gs pos="60000">
                <a:schemeClr val="accent1">
                  <a:alpha val="80000"/>
                </a:schemeClr>
              </a:gs>
              <a:gs pos="0">
                <a:schemeClr val="accent1">
                  <a:lumMod val="90000"/>
                  <a:lumOff val="10000"/>
                </a:schemeClr>
              </a:gs>
              <a:gs pos="100000">
                <a:schemeClr val="accent1">
                  <a:alpha val="0"/>
                </a:schemeClr>
              </a:gs>
            </a:gsLst>
            <a:lin ang="5400000" scaled="1"/>
            <a:tileRect/>
          </a:gradFill>
          <a:ln w="12700" cap="flat" cmpd="sng" algn="ctr">
            <a:noFill/>
            <a:prstDash val="solid"/>
            <a:miter lim="800000"/>
          </a:ln>
          <a:effectLst/>
        </p:spPr>
        <p:txBody>
          <a:bodyPr rtlCol="0" anchor="ctr"/>
          <a:lstStyle/>
          <a:p>
            <a:pPr algn="ctr"/>
            <a:endParaRPr lang="en-US" kern="0">
              <a:solidFill>
                <a:srgbClr val="FFFFFF"/>
              </a:solidFill>
              <a:latin typeface="OPPOSans R"/>
              <a:ea typeface="OPPOSans R"/>
            </a:endParaRPr>
          </a:p>
        </p:txBody>
      </p:sp>
      <p:sp>
        <p:nvSpPr>
          <p:cNvPr id="6" name="任意多边形: 形状 5">
            <a:extLst>
              <a:ext uri="{FF2B5EF4-FFF2-40B4-BE49-F238E27FC236}">
                <a16:creationId xmlns:a16="http://schemas.microsoft.com/office/drawing/2014/main" id="{13CA6332-EB56-22E6-E5DA-3DD685C6ACEA}"/>
              </a:ext>
            </a:extLst>
          </p:cNvPr>
          <p:cNvSpPr/>
          <p:nvPr userDrawn="1"/>
        </p:nvSpPr>
        <p:spPr>
          <a:xfrm>
            <a:off x="2696318" y="3107724"/>
            <a:ext cx="6799364" cy="461044"/>
          </a:xfrm>
          <a:custGeom>
            <a:avLst/>
            <a:gdLst>
              <a:gd name="connsiteX0" fmla="*/ 3329145 w 6799364"/>
              <a:gd name="connsiteY0" fmla="*/ 0 h 461044"/>
              <a:gd name="connsiteX1" fmla="*/ 3399682 w 6799364"/>
              <a:gd name="connsiteY1" fmla="*/ 1150 h 461044"/>
              <a:gd name="connsiteX2" fmla="*/ 3399682 w 6799364"/>
              <a:gd name="connsiteY2" fmla="*/ 1151 h 461044"/>
              <a:gd name="connsiteX3" fmla="*/ 3470219 w 6799364"/>
              <a:gd name="connsiteY3" fmla="*/ 1 h 461044"/>
              <a:gd name="connsiteX4" fmla="*/ 6728000 w 6799364"/>
              <a:gd name="connsiteY4" fmla="*/ 435692 h 461044"/>
              <a:gd name="connsiteX5" fmla="*/ 6799364 w 6799364"/>
              <a:gd name="connsiteY5" fmla="*/ 461044 h 461044"/>
              <a:gd name="connsiteX6" fmla="*/ 6624701 w 6799364"/>
              <a:gd name="connsiteY6" fmla="*/ 421063 h 461044"/>
              <a:gd name="connsiteX7" fmla="*/ 3505210 w 6799364"/>
              <a:gd name="connsiteY7" fmla="*/ 139014 h 461044"/>
              <a:gd name="connsiteX8" fmla="*/ 3399682 w 6799364"/>
              <a:gd name="connsiteY8" fmla="*/ 140356 h 461044"/>
              <a:gd name="connsiteX9" fmla="*/ 3399682 w 6799364"/>
              <a:gd name="connsiteY9" fmla="*/ 140355 h 461044"/>
              <a:gd name="connsiteX10" fmla="*/ 3294154 w 6799364"/>
              <a:gd name="connsiteY10" fmla="*/ 139013 h 461044"/>
              <a:gd name="connsiteX11" fmla="*/ 174663 w 6799364"/>
              <a:gd name="connsiteY11" fmla="*/ 421062 h 461044"/>
              <a:gd name="connsiteX12" fmla="*/ 0 w 6799364"/>
              <a:gd name="connsiteY12" fmla="*/ 461043 h 461044"/>
              <a:gd name="connsiteX13" fmla="*/ 71364 w 6799364"/>
              <a:gd name="connsiteY13" fmla="*/ 435691 h 461044"/>
              <a:gd name="connsiteX14" fmla="*/ 3329145 w 6799364"/>
              <a:gd name="connsiteY14" fmla="*/ 0 h 4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9364" h="461044">
                <a:moveTo>
                  <a:pt x="3329145" y="0"/>
                </a:moveTo>
                <a:lnTo>
                  <a:pt x="3399682" y="1150"/>
                </a:lnTo>
                <a:lnTo>
                  <a:pt x="3399682" y="1151"/>
                </a:lnTo>
                <a:lnTo>
                  <a:pt x="3470219" y="1"/>
                </a:lnTo>
                <a:cubicBezTo>
                  <a:pt x="4742462" y="1"/>
                  <a:pt x="5894261" y="166500"/>
                  <a:pt x="6728000" y="435692"/>
                </a:cubicBezTo>
                <a:lnTo>
                  <a:pt x="6799364" y="461044"/>
                </a:lnTo>
                <a:lnTo>
                  <a:pt x="6624701" y="421063"/>
                </a:lnTo>
                <a:cubicBezTo>
                  <a:pt x="5776977" y="244861"/>
                  <a:pt x="4690171" y="139014"/>
                  <a:pt x="3505210" y="139014"/>
                </a:cubicBezTo>
                <a:lnTo>
                  <a:pt x="3399682" y="140356"/>
                </a:lnTo>
                <a:lnTo>
                  <a:pt x="3399682" y="140355"/>
                </a:lnTo>
                <a:lnTo>
                  <a:pt x="3294154" y="139013"/>
                </a:lnTo>
                <a:cubicBezTo>
                  <a:pt x="2109193" y="139013"/>
                  <a:pt x="1022387" y="244860"/>
                  <a:pt x="174663" y="421062"/>
                </a:cubicBezTo>
                <a:lnTo>
                  <a:pt x="0" y="461043"/>
                </a:lnTo>
                <a:lnTo>
                  <a:pt x="71364" y="435691"/>
                </a:lnTo>
                <a:cubicBezTo>
                  <a:pt x="905103" y="166499"/>
                  <a:pt x="2056902" y="0"/>
                  <a:pt x="3329145" y="0"/>
                </a:cubicBezTo>
                <a:close/>
              </a:path>
            </a:pathLst>
          </a:custGeom>
          <a:solidFill>
            <a:schemeClr val="accent2"/>
          </a:solidFill>
          <a:ln>
            <a:noFill/>
          </a:ln>
          <a:effectLst>
            <a:outerShdw blurRad="254000" dist="381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微软雅黑" panose="020B0503020204020204" pitchFamily="34" charset="-122"/>
              <a:ea typeface="思源黑体 CN Light"/>
            </a:endParaRPr>
          </a:p>
        </p:txBody>
      </p:sp>
    </p:spTree>
    <p:extLst>
      <p:ext uri="{BB962C8B-B14F-4D97-AF65-F5344CB8AC3E}">
        <p14:creationId xmlns:p14="http://schemas.microsoft.com/office/powerpoint/2010/main" val="76858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4C24221-E51A-48BD-5F3A-C285A20F8443}"/>
              </a:ext>
            </a:extLst>
          </p:cNvPr>
          <p:cNvSpPr>
            <a:spLocks noChangeAspect="1"/>
          </p:cNvSpPr>
          <p:nvPr userDrawn="1"/>
        </p:nvSpPr>
        <p:spPr>
          <a:xfrm rot="19979576" flipH="1">
            <a:off x="-766020" y="-2363928"/>
            <a:ext cx="13857651" cy="11585859"/>
          </a:xfrm>
          <a:custGeom>
            <a:avLst/>
            <a:gdLst>
              <a:gd name="connsiteX0" fmla="*/ 10743430 w 13857651"/>
              <a:gd name="connsiteY0" fmla="*/ 0 h 11585859"/>
              <a:gd name="connsiteX1" fmla="*/ 0 w 13857651"/>
              <a:gd name="connsiteY1" fmla="*/ 5475721 h 11585859"/>
              <a:gd name="connsiteX2" fmla="*/ 3114220 w 13857651"/>
              <a:gd name="connsiteY2" fmla="*/ 11585859 h 11585859"/>
              <a:gd name="connsiteX3" fmla="*/ 13857651 w 13857651"/>
              <a:gd name="connsiteY3" fmla="*/ 6110138 h 11585859"/>
            </a:gdLst>
            <a:ahLst/>
            <a:cxnLst>
              <a:cxn ang="0">
                <a:pos x="connsiteX0" y="connsiteY0"/>
              </a:cxn>
              <a:cxn ang="0">
                <a:pos x="connsiteX1" y="connsiteY1"/>
              </a:cxn>
              <a:cxn ang="0">
                <a:pos x="connsiteX2" y="connsiteY2"/>
              </a:cxn>
              <a:cxn ang="0">
                <a:pos x="connsiteX3" y="connsiteY3"/>
              </a:cxn>
            </a:cxnLst>
            <a:rect l="l" t="t" r="r" b="b"/>
            <a:pathLst>
              <a:path w="13857651" h="11585859">
                <a:moveTo>
                  <a:pt x="10743430" y="0"/>
                </a:moveTo>
                <a:lnTo>
                  <a:pt x="0" y="5475721"/>
                </a:lnTo>
                <a:lnTo>
                  <a:pt x="3114220" y="11585859"/>
                </a:lnTo>
                <a:lnTo>
                  <a:pt x="13857651" y="6110138"/>
                </a:lnTo>
                <a:close/>
              </a:path>
            </a:pathLst>
          </a:custGeom>
          <a:blipFill dpi="0" rotWithShape="1">
            <a:blip r:embed="rId2">
              <a:alphaModFix amt="2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 name="组合 1">
            <a:extLst>
              <a:ext uri="{FF2B5EF4-FFF2-40B4-BE49-F238E27FC236}">
                <a16:creationId xmlns:a16="http://schemas.microsoft.com/office/drawing/2014/main" id="{57BFD436-732C-F8FA-FD68-5FFE527F7471}"/>
              </a:ext>
            </a:extLst>
          </p:cNvPr>
          <p:cNvGrpSpPr/>
          <p:nvPr userDrawn="1"/>
        </p:nvGrpSpPr>
        <p:grpSpPr>
          <a:xfrm>
            <a:off x="-20827" y="-5869"/>
            <a:ext cx="525028" cy="1890990"/>
            <a:chOff x="-20827" y="-5869"/>
            <a:chExt cx="525028" cy="1890990"/>
          </a:xfrm>
        </p:grpSpPr>
        <p:sp>
          <p:nvSpPr>
            <p:cNvPr id="9" name="任意多边形: 形状 8">
              <a:extLst>
                <a:ext uri="{FF2B5EF4-FFF2-40B4-BE49-F238E27FC236}">
                  <a16:creationId xmlns:a16="http://schemas.microsoft.com/office/drawing/2014/main" id="{E54C9121-F5A1-B88A-7CF6-F658356B0A2B}"/>
                </a:ext>
              </a:extLst>
            </p:cNvPr>
            <p:cNvSpPr/>
            <p:nvPr/>
          </p:nvSpPr>
          <p:spPr>
            <a:xfrm rot="5280000" flipH="1">
              <a:off x="-414847" y="388151"/>
              <a:ext cx="1186578" cy="398538"/>
            </a:xfrm>
            <a:custGeom>
              <a:avLst/>
              <a:gdLst>
                <a:gd name="connsiteX0" fmla="*/ 1186578 w 1186578"/>
                <a:gd name="connsiteY0" fmla="*/ 357101 h 398538"/>
                <a:gd name="connsiteX1" fmla="*/ 1174108 w 1186578"/>
                <a:gd name="connsiteY1" fmla="*/ 0 h 398538"/>
                <a:gd name="connsiteX2" fmla="*/ 934399 w 1186578"/>
                <a:gd name="connsiteY2" fmla="*/ 98731 h 398538"/>
                <a:gd name="connsiteX3" fmla="*/ 262376 w 1186578"/>
                <a:gd name="connsiteY3" fmla="*/ 323759 h 398538"/>
                <a:gd name="connsiteX4" fmla="*/ 0 w 1186578"/>
                <a:gd name="connsiteY4" fmla="*/ 398538 h 39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78" h="398538">
                  <a:moveTo>
                    <a:pt x="1186578" y="357101"/>
                  </a:moveTo>
                  <a:lnTo>
                    <a:pt x="1174108" y="0"/>
                  </a:lnTo>
                  <a:lnTo>
                    <a:pt x="934399" y="98731"/>
                  </a:lnTo>
                  <a:cubicBezTo>
                    <a:pt x="723555" y="177419"/>
                    <a:pt x="499182" y="252541"/>
                    <a:pt x="262376" y="323759"/>
                  </a:cubicBezTo>
                  <a:lnTo>
                    <a:pt x="0" y="398538"/>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10" name="任意多边形: 形状 9">
              <a:extLst>
                <a:ext uri="{FF2B5EF4-FFF2-40B4-BE49-F238E27FC236}">
                  <a16:creationId xmlns:a16="http://schemas.microsoft.com/office/drawing/2014/main" id="{280B74C0-6138-1888-EBD6-6EB39ED16F36}"/>
                </a:ext>
              </a:extLst>
            </p:cNvPr>
            <p:cNvSpPr/>
            <p:nvPr/>
          </p:nvSpPr>
          <p:spPr>
            <a:xfrm rot="5400000" flipH="1">
              <a:off x="-690459" y="690460"/>
              <a:ext cx="1885120" cy="504201"/>
            </a:xfrm>
            <a:custGeom>
              <a:avLst/>
              <a:gdLst>
                <a:gd name="connsiteX0" fmla="*/ 1885120 w 1885120"/>
                <a:gd name="connsiteY0" fmla="*/ 390862 h 504201"/>
                <a:gd name="connsiteX1" fmla="*/ 1885120 w 1885120"/>
                <a:gd name="connsiteY1" fmla="*/ 0 h 504201"/>
                <a:gd name="connsiteX2" fmla="*/ 1633912 w 1885120"/>
                <a:gd name="connsiteY2" fmla="*/ 91184 h 504201"/>
                <a:gd name="connsiteX3" fmla="*/ 316166 w 1885120"/>
                <a:gd name="connsiteY3" fmla="*/ 440423 h 504201"/>
                <a:gd name="connsiteX4" fmla="*/ 0 w 1885120"/>
                <a:gd name="connsiteY4" fmla="*/ 504201 h 504201"/>
                <a:gd name="connsiteX5" fmla="*/ 1464905 w 1885120"/>
                <a:gd name="connsiteY5" fmla="*/ 504201 h 504201"/>
                <a:gd name="connsiteX6" fmla="*/ 1470148 w 1885120"/>
                <a:gd name="connsiteY6" fmla="*/ 502969 h 504201"/>
                <a:gd name="connsiteX7" fmla="*/ 1766816 w 1885120"/>
                <a:gd name="connsiteY7" fmla="*/ 426195 h 50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20" h="504201">
                  <a:moveTo>
                    <a:pt x="1885120" y="390862"/>
                  </a:moveTo>
                  <a:lnTo>
                    <a:pt x="1885120" y="0"/>
                  </a:lnTo>
                  <a:lnTo>
                    <a:pt x="1633912" y="91184"/>
                  </a:lnTo>
                  <a:cubicBezTo>
                    <a:pt x="1242217" y="220013"/>
                    <a:pt x="800251" y="337164"/>
                    <a:pt x="316166" y="440423"/>
                  </a:cubicBezTo>
                  <a:lnTo>
                    <a:pt x="0" y="504201"/>
                  </a:lnTo>
                  <a:lnTo>
                    <a:pt x="1464905" y="504201"/>
                  </a:lnTo>
                  <a:lnTo>
                    <a:pt x="1470148" y="502969"/>
                  </a:lnTo>
                  <a:cubicBezTo>
                    <a:pt x="1571281" y="478019"/>
                    <a:pt x="1670200" y="452419"/>
                    <a:pt x="1766816" y="426195"/>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grpSp>
        <p:nvGrpSpPr>
          <p:cNvPr id="20" name="组合 19">
            <a:extLst>
              <a:ext uri="{FF2B5EF4-FFF2-40B4-BE49-F238E27FC236}">
                <a16:creationId xmlns:a16="http://schemas.microsoft.com/office/drawing/2014/main" id="{13CDD8EA-E1C1-A8E8-A2CC-A046114E4060}"/>
              </a:ext>
            </a:extLst>
          </p:cNvPr>
          <p:cNvGrpSpPr/>
          <p:nvPr userDrawn="1"/>
        </p:nvGrpSpPr>
        <p:grpSpPr>
          <a:xfrm>
            <a:off x="-7535" y="6261137"/>
            <a:ext cx="2027345" cy="620848"/>
            <a:chOff x="-7535" y="6261137"/>
            <a:chExt cx="2027345" cy="620848"/>
          </a:xfrm>
        </p:grpSpPr>
        <p:sp>
          <p:nvSpPr>
            <p:cNvPr id="21" name="任意多边形: 形状 20">
              <a:extLst>
                <a:ext uri="{FF2B5EF4-FFF2-40B4-BE49-F238E27FC236}">
                  <a16:creationId xmlns:a16="http://schemas.microsoft.com/office/drawing/2014/main" id="{1872169A-5877-6E3F-E983-1604C205005E}"/>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22" name="任意多边形: 形状 21">
              <a:extLst>
                <a:ext uri="{FF2B5EF4-FFF2-40B4-BE49-F238E27FC236}">
                  <a16:creationId xmlns:a16="http://schemas.microsoft.com/office/drawing/2014/main" id="{32C669A8-ECC9-792B-01A7-DB1BBAF8C179}"/>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grpSp>
        <p:nvGrpSpPr>
          <p:cNvPr id="26" name="组合 25">
            <a:extLst>
              <a:ext uri="{FF2B5EF4-FFF2-40B4-BE49-F238E27FC236}">
                <a16:creationId xmlns:a16="http://schemas.microsoft.com/office/drawing/2014/main" id="{B40B9A82-8126-536D-064C-8E2D9F86633C}"/>
              </a:ext>
            </a:extLst>
          </p:cNvPr>
          <p:cNvGrpSpPr/>
          <p:nvPr userDrawn="1"/>
        </p:nvGrpSpPr>
        <p:grpSpPr>
          <a:xfrm rot="16200000">
            <a:off x="10891053" y="5557053"/>
            <a:ext cx="2027345" cy="620848"/>
            <a:chOff x="-7535" y="6261137"/>
            <a:chExt cx="2027345" cy="620848"/>
          </a:xfrm>
        </p:grpSpPr>
        <p:sp>
          <p:nvSpPr>
            <p:cNvPr id="27" name="任意多边形: 形状 26">
              <a:extLst>
                <a:ext uri="{FF2B5EF4-FFF2-40B4-BE49-F238E27FC236}">
                  <a16:creationId xmlns:a16="http://schemas.microsoft.com/office/drawing/2014/main" id="{6D5659C6-E86D-5199-96D9-F6DD21FD7814}"/>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28" name="任意多边形: 形状 27">
              <a:extLst>
                <a:ext uri="{FF2B5EF4-FFF2-40B4-BE49-F238E27FC236}">
                  <a16:creationId xmlns:a16="http://schemas.microsoft.com/office/drawing/2014/main" id="{6BCD1B51-93B1-DFE3-35A1-C930C9B4DD20}"/>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grpSp>
        <p:nvGrpSpPr>
          <p:cNvPr id="29" name="组合 28">
            <a:extLst>
              <a:ext uri="{FF2B5EF4-FFF2-40B4-BE49-F238E27FC236}">
                <a16:creationId xmlns:a16="http://schemas.microsoft.com/office/drawing/2014/main" id="{8438B133-D8B9-28DD-C2E0-61A63A953BFD}"/>
              </a:ext>
            </a:extLst>
          </p:cNvPr>
          <p:cNvGrpSpPr/>
          <p:nvPr userDrawn="1"/>
        </p:nvGrpSpPr>
        <p:grpSpPr>
          <a:xfrm rot="10800000">
            <a:off x="10175395" y="-35612"/>
            <a:ext cx="2027345" cy="620848"/>
            <a:chOff x="-7535" y="6261137"/>
            <a:chExt cx="2027345" cy="620848"/>
          </a:xfrm>
        </p:grpSpPr>
        <p:sp>
          <p:nvSpPr>
            <p:cNvPr id="30" name="任意多边形: 形状 29">
              <a:extLst>
                <a:ext uri="{FF2B5EF4-FFF2-40B4-BE49-F238E27FC236}">
                  <a16:creationId xmlns:a16="http://schemas.microsoft.com/office/drawing/2014/main" id="{4310B2E5-9DF7-C25C-21E2-EFE4A350796A}"/>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31" name="任意多边形: 形状 30">
              <a:extLst>
                <a:ext uri="{FF2B5EF4-FFF2-40B4-BE49-F238E27FC236}">
                  <a16:creationId xmlns:a16="http://schemas.microsoft.com/office/drawing/2014/main" id="{8660AA78-FADD-001B-D768-D337A060AFAA}"/>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spTree>
    <p:extLst>
      <p:ext uri="{BB962C8B-B14F-4D97-AF65-F5344CB8AC3E}">
        <p14:creationId xmlns:p14="http://schemas.microsoft.com/office/powerpoint/2010/main" val="384025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4C24221-E51A-48BD-5F3A-C285A20F8443}"/>
              </a:ext>
            </a:extLst>
          </p:cNvPr>
          <p:cNvSpPr>
            <a:spLocks noChangeAspect="1"/>
          </p:cNvSpPr>
          <p:nvPr userDrawn="1"/>
        </p:nvSpPr>
        <p:spPr>
          <a:xfrm rot="19979576" flipH="1">
            <a:off x="-766020" y="-2363928"/>
            <a:ext cx="13857651" cy="11585859"/>
          </a:xfrm>
          <a:custGeom>
            <a:avLst/>
            <a:gdLst>
              <a:gd name="connsiteX0" fmla="*/ 10743430 w 13857651"/>
              <a:gd name="connsiteY0" fmla="*/ 0 h 11585859"/>
              <a:gd name="connsiteX1" fmla="*/ 0 w 13857651"/>
              <a:gd name="connsiteY1" fmla="*/ 5475721 h 11585859"/>
              <a:gd name="connsiteX2" fmla="*/ 3114220 w 13857651"/>
              <a:gd name="connsiteY2" fmla="*/ 11585859 h 11585859"/>
              <a:gd name="connsiteX3" fmla="*/ 13857651 w 13857651"/>
              <a:gd name="connsiteY3" fmla="*/ 6110138 h 11585859"/>
            </a:gdLst>
            <a:ahLst/>
            <a:cxnLst>
              <a:cxn ang="0">
                <a:pos x="connsiteX0" y="connsiteY0"/>
              </a:cxn>
              <a:cxn ang="0">
                <a:pos x="connsiteX1" y="connsiteY1"/>
              </a:cxn>
              <a:cxn ang="0">
                <a:pos x="connsiteX2" y="connsiteY2"/>
              </a:cxn>
              <a:cxn ang="0">
                <a:pos x="connsiteX3" y="connsiteY3"/>
              </a:cxn>
            </a:cxnLst>
            <a:rect l="l" t="t" r="r" b="b"/>
            <a:pathLst>
              <a:path w="13857651" h="11585859">
                <a:moveTo>
                  <a:pt x="10743430" y="0"/>
                </a:moveTo>
                <a:lnTo>
                  <a:pt x="0" y="5475721"/>
                </a:lnTo>
                <a:lnTo>
                  <a:pt x="3114220" y="11585859"/>
                </a:lnTo>
                <a:lnTo>
                  <a:pt x="13857651" y="6110138"/>
                </a:lnTo>
                <a:close/>
              </a:path>
            </a:pathLst>
          </a:custGeom>
          <a:blipFill dpi="0" rotWithShape="1">
            <a:blip r:embed="rId2">
              <a:alphaModFix amt="2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Tree>
    <p:extLst>
      <p:ext uri="{BB962C8B-B14F-4D97-AF65-F5344CB8AC3E}">
        <p14:creationId xmlns:p14="http://schemas.microsoft.com/office/powerpoint/2010/main" val="223702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C8FA8C3F-C7A2-07CC-A989-7ED8644A0B9C}"/>
              </a:ext>
            </a:extLst>
          </p:cNvPr>
          <p:cNvSpPr>
            <a:spLocks noChangeAspect="1"/>
          </p:cNvSpPr>
          <p:nvPr userDrawn="1"/>
        </p:nvSpPr>
        <p:spPr>
          <a:xfrm rot="3605365" flipH="1">
            <a:off x="2785735" y="-2002226"/>
            <a:ext cx="8418457" cy="13987809"/>
          </a:xfrm>
          <a:custGeom>
            <a:avLst/>
            <a:gdLst>
              <a:gd name="connsiteX0" fmla="*/ 8418457 w 8418457"/>
              <a:gd name="connsiteY0" fmla="*/ 4300424 h 13987809"/>
              <a:gd name="connsiteX1" fmla="*/ 5944546 w 8418457"/>
              <a:gd name="connsiteY1" fmla="*/ 0 h 13987809"/>
              <a:gd name="connsiteX2" fmla="*/ 0 w 8418457"/>
              <a:gd name="connsiteY2" fmla="*/ 3419727 h 13987809"/>
              <a:gd name="connsiteX3" fmla="*/ 6079514 w 8418457"/>
              <a:gd name="connsiteY3" fmla="*/ 13987809 h 13987809"/>
              <a:gd name="connsiteX4" fmla="*/ 8418457 w 8418457"/>
              <a:gd name="connsiteY4" fmla="*/ 12642282 h 1398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457" h="13987809">
                <a:moveTo>
                  <a:pt x="8418457" y="4300424"/>
                </a:moveTo>
                <a:lnTo>
                  <a:pt x="5944546" y="0"/>
                </a:lnTo>
                <a:lnTo>
                  <a:pt x="0" y="3419727"/>
                </a:lnTo>
                <a:lnTo>
                  <a:pt x="6079514" y="13987809"/>
                </a:lnTo>
                <a:lnTo>
                  <a:pt x="8418457" y="12642282"/>
                </a:lnTo>
                <a:close/>
              </a:path>
            </a:pathLst>
          </a:custGeom>
          <a:blipFill dpi="0" rotWithShape="1">
            <a:blip r:embed="rId2">
              <a:alphaModFix amt="30000"/>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任意多边形: 形状 19">
            <a:extLst>
              <a:ext uri="{FF2B5EF4-FFF2-40B4-BE49-F238E27FC236}">
                <a16:creationId xmlns:a16="http://schemas.microsoft.com/office/drawing/2014/main" id="{D4A1D7C7-01DD-F1C1-BBAC-47B0A1CA3F4C}"/>
              </a:ext>
            </a:extLst>
          </p:cNvPr>
          <p:cNvSpPr>
            <a:spLocks noChangeAspect="1"/>
          </p:cNvSpPr>
          <p:nvPr userDrawn="1"/>
        </p:nvSpPr>
        <p:spPr>
          <a:xfrm>
            <a:off x="0" y="1"/>
            <a:ext cx="12192000" cy="4859759"/>
          </a:xfrm>
          <a:custGeom>
            <a:avLst/>
            <a:gdLst>
              <a:gd name="connsiteX0" fmla="*/ 0 w 12192000"/>
              <a:gd name="connsiteY0" fmla="*/ 0 h 4859759"/>
              <a:gd name="connsiteX1" fmla="*/ 12192000 w 12192000"/>
              <a:gd name="connsiteY1" fmla="*/ 0 h 4859759"/>
              <a:gd name="connsiteX2" fmla="*/ 12192000 w 12192000"/>
              <a:gd name="connsiteY2" fmla="*/ 3929711 h 4859759"/>
              <a:gd name="connsiteX3" fmla="*/ 12190850 w 12192000"/>
              <a:gd name="connsiteY3" fmla="*/ 3930129 h 4859759"/>
              <a:gd name="connsiteX4" fmla="*/ 12190850 w 12192000"/>
              <a:gd name="connsiteY4" fmla="*/ 3921725 h 4859759"/>
              <a:gd name="connsiteX5" fmla="*/ 11923210 w 12192000"/>
              <a:gd name="connsiteY5" fmla="*/ 4018873 h 4859759"/>
              <a:gd name="connsiteX6" fmla="*/ 9035003 w 12192000"/>
              <a:gd name="connsiteY6" fmla="*/ 4634006 h 4859759"/>
              <a:gd name="connsiteX7" fmla="*/ 8207458 w 12192000"/>
              <a:gd name="connsiteY7" fmla="*/ 4727356 h 4859759"/>
              <a:gd name="connsiteX8" fmla="*/ 8097079 w 12192000"/>
              <a:gd name="connsiteY8" fmla="*/ 4737323 h 4859759"/>
              <a:gd name="connsiteX9" fmla="*/ 7352588 w 12192000"/>
              <a:gd name="connsiteY9" fmla="*/ 4796034 h 4859759"/>
              <a:gd name="connsiteX10" fmla="*/ 7123903 w 12192000"/>
              <a:gd name="connsiteY10" fmla="*/ 4809663 h 4859759"/>
              <a:gd name="connsiteX11" fmla="*/ 6468556 w 12192000"/>
              <a:gd name="connsiteY11" fmla="*/ 4840247 h 4859759"/>
              <a:gd name="connsiteX12" fmla="*/ 5928338 w 12192000"/>
              <a:gd name="connsiteY12" fmla="*/ 4856453 h 4859759"/>
              <a:gd name="connsiteX13" fmla="*/ 5825710 w 12192000"/>
              <a:gd name="connsiteY13" fmla="*/ 4858837 h 4859759"/>
              <a:gd name="connsiteX14" fmla="*/ 5706202 w 12192000"/>
              <a:gd name="connsiteY14" fmla="*/ 4859759 h 4859759"/>
              <a:gd name="connsiteX15" fmla="*/ 5073583 w 12192000"/>
              <a:gd name="connsiteY15" fmla="*/ 4859759 h 4859759"/>
              <a:gd name="connsiteX16" fmla="*/ 4697476 w 12192000"/>
              <a:gd name="connsiteY16" fmla="*/ 4855890 h 4859759"/>
              <a:gd name="connsiteX17" fmla="*/ 4142655 w 12192000"/>
              <a:gd name="connsiteY17" fmla="*/ 4839407 h 4859759"/>
              <a:gd name="connsiteX18" fmla="*/ 4132772 w 12192000"/>
              <a:gd name="connsiteY18" fmla="*/ 4839101 h 4859759"/>
              <a:gd name="connsiteX19" fmla="*/ 3591382 w 12192000"/>
              <a:gd name="connsiteY19" fmla="*/ 4813101 h 4859759"/>
              <a:gd name="connsiteX20" fmla="*/ 3578305 w 12192000"/>
              <a:gd name="connsiteY20" fmla="*/ 4812421 h 4859759"/>
              <a:gd name="connsiteX21" fmla="*/ 3041520 w 12192000"/>
              <a:gd name="connsiteY21" fmla="*/ 4776635 h 4859759"/>
              <a:gd name="connsiteX22" fmla="*/ 578651 w 12192000"/>
              <a:gd name="connsiteY22" fmla="*/ 4466660 h 4859759"/>
              <a:gd name="connsiteX23" fmla="*/ 22000 w 12192000"/>
              <a:gd name="connsiteY23" fmla="*/ 4353675 h 4859759"/>
              <a:gd name="connsiteX24" fmla="*/ 22000 w 12192000"/>
              <a:gd name="connsiteY24" fmla="*/ 4358374 h 4859759"/>
              <a:gd name="connsiteX25" fmla="*/ 0 w 12192000"/>
              <a:gd name="connsiteY25" fmla="*/ 4353909 h 48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4859759">
                <a:moveTo>
                  <a:pt x="0" y="0"/>
                </a:moveTo>
                <a:lnTo>
                  <a:pt x="12192000" y="0"/>
                </a:lnTo>
                <a:lnTo>
                  <a:pt x="12192000" y="3929711"/>
                </a:lnTo>
                <a:lnTo>
                  <a:pt x="12190850" y="3930129"/>
                </a:lnTo>
                <a:lnTo>
                  <a:pt x="12190850" y="3921725"/>
                </a:lnTo>
                <a:lnTo>
                  <a:pt x="11923210" y="4018873"/>
                </a:lnTo>
                <a:cubicBezTo>
                  <a:pt x="11139820" y="4276532"/>
                  <a:pt x="10155347" y="4487476"/>
                  <a:pt x="9035003" y="4634006"/>
                </a:cubicBezTo>
                <a:lnTo>
                  <a:pt x="8207458" y="4727356"/>
                </a:lnTo>
                <a:lnTo>
                  <a:pt x="8097079" y="4737323"/>
                </a:lnTo>
                <a:lnTo>
                  <a:pt x="7352588" y="4796034"/>
                </a:lnTo>
                <a:lnTo>
                  <a:pt x="7123903" y="4809663"/>
                </a:lnTo>
                <a:lnTo>
                  <a:pt x="6468556" y="4840247"/>
                </a:lnTo>
                <a:lnTo>
                  <a:pt x="5928338" y="4856453"/>
                </a:lnTo>
                <a:lnTo>
                  <a:pt x="5825710" y="4858837"/>
                </a:lnTo>
                <a:lnTo>
                  <a:pt x="5706202" y="4859759"/>
                </a:lnTo>
                <a:lnTo>
                  <a:pt x="5073583" y="4859759"/>
                </a:lnTo>
                <a:lnTo>
                  <a:pt x="4697476" y="4855890"/>
                </a:lnTo>
                <a:lnTo>
                  <a:pt x="4142655" y="4839407"/>
                </a:lnTo>
                <a:lnTo>
                  <a:pt x="4132772" y="4839101"/>
                </a:lnTo>
                <a:lnTo>
                  <a:pt x="3591382" y="4813101"/>
                </a:lnTo>
                <a:lnTo>
                  <a:pt x="3578305" y="4812421"/>
                </a:lnTo>
                <a:lnTo>
                  <a:pt x="3041520" y="4776635"/>
                </a:lnTo>
                <a:cubicBezTo>
                  <a:pt x="2153621" y="4708996"/>
                  <a:pt x="1324237" y="4603384"/>
                  <a:pt x="578651" y="4466660"/>
                </a:cubicBezTo>
                <a:lnTo>
                  <a:pt x="22000" y="4353675"/>
                </a:lnTo>
                <a:lnTo>
                  <a:pt x="22000" y="4358374"/>
                </a:lnTo>
                <a:lnTo>
                  <a:pt x="0" y="4353909"/>
                </a:lnTo>
                <a:close/>
              </a:path>
            </a:pathLst>
          </a:custGeom>
          <a:blipFill dpi="0" rotWithShape="1">
            <a:blip r:embed="rId3"/>
            <a:srcRect/>
            <a:stretch>
              <a:fillRect t="-44063" b="-43833"/>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任意多边形: 形状 20">
            <a:extLst>
              <a:ext uri="{FF2B5EF4-FFF2-40B4-BE49-F238E27FC236}">
                <a16:creationId xmlns:a16="http://schemas.microsoft.com/office/drawing/2014/main" id="{DD6A308F-1910-E13C-2AA2-E885C8340ECF}"/>
              </a:ext>
            </a:extLst>
          </p:cNvPr>
          <p:cNvSpPr/>
          <p:nvPr userDrawn="1"/>
        </p:nvSpPr>
        <p:spPr>
          <a:xfrm>
            <a:off x="0" y="0"/>
            <a:ext cx="12192000" cy="4859759"/>
          </a:xfrm>
          <a:custGeom>
            <a:avLst/>
            <a:gdLst>
              <a:gd name="connsiteX0" fmla="*/ 0 w 12192000"/>
              <a:gd name="connsiteY0" fmla="*/ 0 h 4817961"/>
              <a:gd name="connsiteX1" fmla="*/ 12192000 w 12192000"/>
              <a:gd name="connsiteY1" fmla="*/ 0 h 4817961"/>
              <a:gd name="connsiteX2" fmla="*/ 12192000 w 12192000"/>
              <a:gd name="connsiteY2" fmla="*/ 3877854 h 4817961"/>
              <a:gd name="connsiteX3" fmla="*/ 11926616 w 12192000"/>
              <a:gd name="connsiteY3" fmla="*/ 3974183 h 4817961"/>
              <a:gd name="connsiteX4" fmla="*/ 5334978 w 12192000"/>
              <a:gd name="connsiteY4" fmla="*/ 4817961 h 4817961"/>
              <a:gd name="connsiteX5" fmla="*/ 558907 w 12192000"/>
              <a:gd name="connsiteY5" fmla="*/ 4421970 h 4817961"/>
              <a:gd name="connsiteX6" fmla="*/ 2256 w 12192000"/>
              <a:gd name="connsiteY6" fmla="*/ 4308985 h 4817961"/>
              <a:gd name="connsiteX7" fmla="*/ 2256 w 12192000"/>
              <a:gd name="connsiteY7" fmla="*/ 4311510 h 4817961"/>
              <a:gd name="connsiteX8" fmla="*/ 0 w 12192000"/>
              <a:gd name="connsiteY8" fmla="*/ 4310465 h 4817961"/>
              <a:gd name="connsiteX9" fmla="*/ 0 w 12192000"/>
              <a:gd name="connsiteY9" fmla="*/ 0 h 48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817961">
                <a:moveTo>
                  <a:pt x="0" y="0"/>
                </a:moveTo>
                <a:lnTo>
                  <a:pt x="12192000" y="0"/>
                </a:lnTo>
                <a:lnTo>
                  <a:pt x="12192000" y="3877854"/>
                </a:lnTo>
                <a:lnTo>
                  <a:pt x="11926616" y="3974183"/>
                </a:lnTo>
                <a:cubicBezTo>
                  <a:pt x="10359836" y="4489500"/>
                  <a:pt x="7988724" y="4817961"/>
                  <a:pt x="5334978" y="4817961"/>
                </a:cubicBezTo>
                <a:cubicBezTo>
                  <a:pt x="3565813" y="4817961"/>
                  <a:pt x="1922263" y="4671979"/>
                  <a:pt x="558907" y="4421970"/>
                </a:cubicBezTo>
                <a:lnTo>
                  <a:pt x="2256" y="4308985"/>
                </a:lnTo>
                <a:lnTo>
                  <a:pt x="2256" y="4311510"/>
                </a:lnTo>
                <a:lnTo>
                  <a:pt x="0" y="4310465"/>
                </a:lnTo>
                <a:lnTo>
                  <a:pt x="0" y="0"/>
                </a:lnTo>
                <a:close/>
              </a:path>
            </a:pathLst>
          </a:custGeom>
          <a:gradFill>
            <a:gsLst>
              <a:gs pos="100000">
                <a:schemeClr val="accent1">
                  <a:lumMod val="75000"/>
                  <a:alpha val="80000"/>
                </a:schemeClr>
              </a:gs>
              <a:gs pos="52000">
                <a:schemeClr val="accent1">
                  <a:lumMod val="75000"/>
                </a:schemeClr>
              </a:gs>
            </a:gsLst>
            <a:lin ang="5400000" scaled="1"/>
          </a:gradFill>
          <a:ln w="0" cap="flat" cmpd="sng" algn="ctr">
            <a:noFill/>
            <a:prstDash val="solid"/>
            <a:miter lim="800000"/>
          </a:ln>
          <a:effectLst>
            <a:outerShdw blurRad="254000" dist="127000" dir="2700000" algn="tl" rotWithShape="0">
              <a:schemeClr val="accent4">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a:extLst>
              <a:ext uri="{FF2B5EF4-FFF2-40B4-BE49-F238E27FC236}">
                <a16:creationId xmlns:a16="http://schemas.microsoft.com/office/drawing/2014/main" id="{2A9F62CD-667E-DDCE-1BA0-526D3C137D03}"/>
              </a:ext>
            </a:extLst>
          </p:cNvPr>
          <p:cNvSpPr/>
          <p:nvPr userDrawn="1"/>
        </p:nvSpPr>
        <p:spPr>
          <a:xfrm rot="5400000">
            <a:off x="3603463" y="-3673532"/>
            <a:ext cx="4942131" cy="12230432"/>
          </a:xfrm>
          <a:prstGeom prst="rect">
            <a:avLst/>
          </a:prstGeom>
          <a:gradFill flip="none" rotWithShape="1">
            <a:gsLst>
              <a:gs pos="37000">
                <a:schemeClr val="accent1">
                  <a:alpha val="63000"/>
                </a:schemeClr>
              </a:gs>
              <a:gs pos="0">
                <a:schemeClr val="accent1">
                  <a:lumMod val="90000"/>
                  <a:lumOff val="10000"/>
                </a:schemeClr>
              </a:gs>
              <a:gs pos="100000">
                <a:schemeClr val="accent1">
                  <a:alpha val="0"/>
                </a:scheme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OPPOSans R"/>
              <a:cs typeface="+mn-cs"/>
            </a:endParaRPr>
          </a:p>
        </p:txBody>
      </p:sp>
      <p:sp>
        <p:nvSpPr>
          <p:cNvPr id="23" name="任意多边形: 形状 22">
            <a:extLst>
              <a:ext uri="{FF2B5EF4-FFF2-40B4-BE49-F238E27FC236}">
                <a16:creationId xmlns:a16="http://schemas.microsoft.com/office/drawing/2014/main" id="{E2760331-C87B-7694-13A8-B2E9A536D203}"/>
              </a:ext>
            </a:extLst>
          </p:cNvPr>
          <p:cNvSpPr/>
          <p:nvPr userDrawn="1"/>
        </p:nvSpPr>
        <p:spPr>
          <a:xfrm rot="120000">
            <a:off x="0" y="3811212"/>
            <a:ext cx="12190944" cy="1344264"/>
          </a:xfrm>
          <a:custGeom>
            <a:avLst/>
            <a:gdLst>
              <a:gd name="connsiteX0" fmla="*/ 12174502 w 12190944"/>
              <a:gd name="connsiteY0" fmla="*/ 0 h 1344264"/>
              <a:gd name="connsiteX1" fmla="*/ 12190944 w 12190944"/>
              <a:gd name="connsiteY1" fmla="*/ 470843 h 1344264"/>
              <a:gd name="connsiteX2" fmla="*/ 12061664 w 12190944"/>
              <a:gd name="connsiteY2" fmla="*/ 514654 h 1344264"/>
              <a:gd name="connsiteX3" fmla="*/ 5558857 w 12190944"/>
              <a:gd name="connsiteY3" fmla="*/ 1344264 h 1344264"/>
              <a:gd name="connsiteX4" fmla="*/ 325747 w 12190944"/>
              <a:gd name="connsiteY4" fmla="*/ 841270 h 1344264"/>
              <a:gd name="connsiteX5" fmla="*/ 1811 w 12190944"/>
              <a:gd name="connsiteY5" fmla="*/ 765724 h 1344264"/>
              <a:gd name="connsiteX6" fmla="*/ 0 w 12190944"/>
              <a:gd name="connsiteY6" fmla="*/ 713853 h 1344264"/>
              <a:gd name="connsiteX7" fmla="*/ 244678 w 12190944"/>
              <a:gd name="connsiteY7" fmla="*/ 760893 h 1344264"/>
              <a:gd name="connsiteX8" fmla="*/ 4822231 w 12190944"/>
              <a:gd name="connsiteY8" fmla="*/ 1136162 h 1344264"/>
              <a:gd name="connsiteX9" fmla="*/ 11918584 w 12190944"/>
              <a:gd name="connsiteY9" fmla="*/ 105407 h 134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944" h="1344264">
                <a:moveTo>
                  <a:pt x="12174502" y="0"/>
                </a:moveTo>
                <a:lnTo>
                  <a:pt x="12190944" y="470843"/>
                </a:lnTo>
                <a:lnTo>
                  <a:pt x="12061664" y="514654"/>
                </a:lnTo>
                <a:cubicBezTo>
                  <a:pt x="10397451" y="1027230"/>
                  <a:pt x="8098361" y="1344264"/>
                  <a:pt x="5558857" y="1344264"/>
                </a:cubicBezTo>
                <a:cubicBezTo>
                  <a:pt x="3614550" y="1344264"/>
                  <a:pt x="1811169" y="1158424"/>
                  <a:pt x="325747" y="841270"/>
                </a:cubicBezTo>
                <a:lnTo>
                  <a:pt x="1811" y="765724"/>
                </a:lnTo>
                <a:lnTo>
                  <a:pt x="0" y="713853"/>
                </a:lnTo>
                <a:lnTo>
                  <a:pt x="244678" y="760893"/>
                </a:lnTo>
                <a:cubicBezTo>
                  <a:pt x="1592668" y="999627"/>
                  <a:pt x="3155680" y="1136162"/>
                  <a:pt x="4822231" y="1136162"/>
                </a:cubicBezTo>
                <a:cubicBezTo>
                  <a:pt x="7679171" y="1136162"/>
                  <a:pt x="10231837" y="734915"/>
                  <a:pt x="11918584" y="105407"/>
                </a:cubicBez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24" name="任意多边形: 形状 23">
            <a:extLst>
              <a:ext uri="{FF2B5EF4-FFF2-40B4-BE49-F238E27FC236}">
                <a16:creationId xmlns:a16="http://schemas.microsoft.com/office/drawing/2014/main" id="{7A170889-8B04-573A-7856-C89AA0A13270}"/>
              </a:ext>
            </a:extLst>
          </p:cNvPr>
          <p:cNvSpPr/>
          <p:nvPr userDrawn="1"/>
        </p:nvSpPr>
        <p:spPr>
          <a:xfrm>
            <a:off x="2256" y="3877036"/>
            <a:ext cx="12192000" cy="1111279"/>
          </a:xfrm>
          <a:custGeom>
            <a:avLst/>
            <a:gdLst>
              <a:gd name="connsiteX0" fmla="*/ 12192000 w 12192000"/>
              <a:gd name="connsiteY0" fmla="*/ 0 h 1111279"/>
              <a:gd name="connsiteX1" fmla="*/ 12192000 w 12192000"/>
              <a:gd name="connsiteY1" fmla="*/ 391919 h 1111279"/>
              <a:gd name="connsiteX2" fmla="*/ 12057264 w 12192000"/>
              <a:gd name="connsiteY2" fmla="*/ 432159 h 1111279"/>
              <a:gd name="connsiteX3" fmla="*/ 6016958 w 12192000"/>
              <a:gd name="connsiteY3" fmla="*/ 1111279 h 1111279"/>
              <a:gd name="connsiteX4" fmla="*/ 583275 w 12192000"/>
              <a:gd name="connsiteY4" fmla="*/ 581809 h 1111279"/>
              <a:gd name="connsiteX5" fmla="*/ 0 w 12192000"/>
              <a:gd name="connsiteY5" fmla="*/ 437918 h 1111279"/>
              <a:gd name="connsiteX6" fmla="*/ 0 w 12192000"/>
              <a:gd name="connsiteY6" fmla="*/ 431950 h 1111279"/>
              <a:gd name="connsiteX7" fmla="*/ 556651 w 12192000"/>
              <a:gd name="connsiteY7" fmla="*/ 544935 h 1111279"/>
              <a:gd name="connsiteX8" fmla="*/ 5332722 w 12192000"/>
              <a:gd name="connsiteY8" fmla="*/ 940926 h 1111279"/>
              <a:gd name="connsiteX9" fmla="*/ 11924360 w 12192000"/>
              <a:gd name="connsiteY9" fmla="*/ 97148 h 111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111279">
                <a:moveTo>
                  <a:pt x="12192000" y="0"/>
                </a:moveTo>
                <a:lnTo>
                  <a:pt x="12192000" y="391919"/>
                </a:lnTo>
                <a:lnTo>
                  <a:pt x="12057264" y="432159"/>
                </a:lnTo>
                <a:cubicBezTo>
                  <a:pt x="10511415" y="851754"/>
                  <a:pt x="8375844" y="1111279"/>
                  <a:pt x="6016958" y="1111279"/>
                </a:cubicBezTo>
                <a:cubicBezTo>
                  <a:pt x="3952934" y="1111279"/>
                  <a:pt x="2059884" y="912580"/>
                  <a:pt x="583275" y="581809"/>
                </a:cubicBezTo>
                <a:lnTo>
                  <a:pt x="0" y="437918"/>
                </a:lnTo>
                <a:lnTo>
                  <a:pt x="0" y="431950"/>
                </a:lnTo>
                <a:lnTo>
                  <a:pt x="556651" y="544935"/>
                </a:lnTo>
                <a:cubicBezTo>
                  <a:pt x="1920007" y="794944"/>
                  <a:pt x="3563557" y="940926"/>
                  <a:pt x="5332722" y="940926"/>
                </a:cubicBezTo>
                <a:cubicBezTo>
                  <a:pt x="7986468" y="940926"/>
                  <a:pt x="10357580" y="612465"/>
                  <a:pt x="11924360" y="97148"/>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sp>
        <p:nvSpPr>
          <p:cNvPr id="26" name="椭圆 25">
            <a:extLst>
              <a:ext uri="{FF2B5EF4-FFF2-40B4-BE49-F238E27FC236}">
                <a16:creationId xmlns:a16="http://schemas.microsoft.com/office/drawing/2014/main" id="{5CB897B0-68EF-EC12-407D-6A5376FDED30}"/>
              </a:ext>
            </a:extLst>
          </p:cNvPr>
          <p:cNvSpPr/>
          <p:nvPr userDrawn="1"/>
        </p:nvSpPr>
        <p:spPr>
          <a:xfrm>
            <a:off x="9852926"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任意多边形: 形状 26">
            <a:extLst>
              <a:ext uri="{FF2B5EF4-FFF2-40B4-BE49-F238E27FC236}">
                <a16:creationId xmlns:a16="http://schemas.microsoft.com/office/drawing/2014/main" id="{A1D4CB0E-E6AA-9B5F-8630-27BC574F1D98}"/>
              </a:ext>
            </a:extLst>
          </p:cNvPr>
          <p:cNvSpPr/>
          <p:nvPr userDrawn="1"/>
        </p:nvSpPr>
        <p:spPr>
          <a:xfrm>
            <a:off x="9926192" y="6059250"/>
            <a:ext cx="351012" cy="317555"/>
          </a:xfrm>
          <a:custGeom>
            <a:avLst/>
            <a:gdLst>
              <a:gd name="connsiteX0" fmla="*/ 366678 w 513420"/>
              <a:gd name="connsiteY0" fmla="*/ 148326 h 464483"/>
              <a:gd name="connsiteX1" fmla="*/ 512247 w 513420"/>
              <a:gd name="connsiteY1" fmla="*/ 148326 h 464483"/>
              <a:gd name="connsiteX2" fmla="*/ 489640 w 513420"/>
              <a:gd name="connsiteY2" fmla="*/ 176309 h 464483"/>
              <a:gd name="connsiteX3" fmla="*/ 265428 w 513420"/>
              <a:gd name="connsiteY3" fmla="*/ 453800 h 464483"/>
              <a:gd name="connsiteX4" fmla="*/ 165764 w 513420"/>
              <a:gd name="connsiteY4" fmla="*/ 148326 h 464483"/>
              <a:gd name="connsiteX5" fmla="*/ 356409 w 513420"/>
              <a:gd name="connsiteY5" fmla="*/ 148326 h 464483"/>
              <a:gd name="connsiteX6" fmla="*/ 256882 w 513420"/>
              <a:gd name="connsiteY6" fmla="*/ 464483 h 464483"/>
              <a:gd name="connsiteX7" fmla="*/ 1172 w 513420"/>
              <a:gd name="connsiteY7" fmla="*/ 148326 h 464483"/>
              <a:gd name="connsiteX8" fmla="*/ 155631 w 513420"/>
              <a:gd name="connsiteY8" fmla="*/ 148326 h 464483"/>
              <a:gd name="connsiteX9" fmla="*/ 248611 w 513420"/>
              <a:gd name="connsiteY9" fmla="*/ 454489 h 464483"/>
              <a:gd name="connsiteX10" fmla="*/ 23779 w 513420"/>
              <a:gd name="connsiteY10" fmla="*/ 176309 h 464483"/>
              <a:gd name="connsiteX11" fmla="*/ 256882 w 513420"/>
              <a:gd name="connsiteY11" fmla="*/ 8754 h 464483"/>
              <a:gd name="connsiteX12" fmla="*/ 352756 w 513420"/>
              <a:gd name="connsiteY12" fmla="*/ 136885 h 464483"/>
              <a:gd name="connsiteX13" fmla="*/ 169072 w 513420"/>
              <a:gd name="connsiteY13" fmla="*/ 136885 h 464483"/>
              <a:gd name="connsiteX14" fmla="*/ 433191 w 513420"/>
              <a:gd name="connsiteY14" fmla="*/ 5032 h 464483"/>
              <a:gd name="connsiteX15" fmla="*/ 513420 w 513420"/>
              <a:gd name="connsiteY15" fmla="*/ 136885 h 464483"/>
              <a:gd name="connsiteX16" fmla="*/ 371573 w 513420"/>
              <a:gd name="connsiteY16" fmla="*/ 136885 h 464483"/>
              <a:gd name="connsiteX17" fmla="*/ 80297 w 513420"/>
              <a:gd name="connsiteY17" fmla="*/ 4963 h 464483"/>
              <a:gd name="connsiteX18" fmla="*/ 150324 w 513420"/>
              <a:gd name="connsiteY18" fmla="*/ 136885 h 464483"/>
              <a:gd name="connsiteX19" fmla="*/ 0 w 513420"/>
              <a:gd name="connsiteY19" fmla="*/ 136885 h 464483"/>
              <a:gd name="connsiteX20" fmla="*/ 263154 w 513420"/>
              <a:gd name="connsiteY20" fmla="*/ 0 h 464483"/>
              <a:gd name="connsiteX21" fmla="*/ 424644 w 513420"/>
              <a:gd name="connsiteY21" fmla="*/ 0 h 464483"/>
              <a:gd name="connsiteX22" fmla="*/ 362543 w 513420"/>
              <a:gd name="connsiteY22" fmla="*/ 132818 h 464483"/>
              <a:gd name="connsiteX23" fmla="*/ 88982 w 513420"/>
              <a:gd name="connsiteY23" fmla="*/ 0 h 464483"/>
              <a:gd name="connsiteX24" fmla="*/ 250541 w 513420"/>
              <a:gd name="connsiteY24" fmla="*/ 0 h 464483"/>
              <a:gd name="connsiteX25" fmla="*/ 159492 w 513420"/>
              <a:gd name="connsiteY25" fmla="*/ 132887 h 46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3420" h="464483">
                <a:moveTo>
                  <a:pt x="366678" y="148326"/>
                </a:moveTo>
                <a:lnTo>
                  <a:pt x="512247" y="148326"/>
                </a:lnTo>
                <a:lnTo>
                  <a:pt x="489640" y="176309"/>
                </a:lnTo>
                <a:lnTo>
                  <a:pt x="265428" y="453800"/>
                </a:lnTo>
                <a:close/>
                <a:moveTo>
                  <a:pt x="165764" y="148326"/>
                </a:moveTo>
                <a:lnTo>
                  <a:pt x="356409" y="148326"/>
                </a:lnTo>
                <a:lnTo>
                  <a:pt x="256882" y="464483"/>
                </a:lnTo>
                <a:close/>
                <a:moveTo>
                  <a:pt x="1172" y="148326"/>
                </a:moveTo>
                <a:lnTo>
                  <a:pt x="155631" y="148326"/>
                </a:lnTo>
                <a:lnTo>
                  <a:pt x="248611" y="454489"/>
                </a:lnTo>
                <a:lnTo>
                  <a:pt x="23779" y="176309"/>
                </a:lnTo>
                <a:close/>
                <a:moveTo>
                  <a:pt x="256882" y="8754"/>
                </a:moveTo>
                <a:lnTo>
                  <a:pt x="352756" y="136885"/>
                </a:lnTo>
                <a:lnTo>
                  <a:pt x="169072" y="136885"/>
                </a:lnTo>
                <a:close/>
                <a:moveTo>
                  <a:pt x="433191" y="5032"/>
                </a:moveTo>
                <a:lnTo>
                  <a:pt x="513420" y="136885"/>
                </a:lnTo>
                <a:lnTo>
                  <a:pt x="371573" y="136885"/>
                </a:lnTo>
                <a:close/>
                <a:moveTo>
                  <a:pt x="80297" y="4963"/>
                </a:moveTo>
                <a:lnTo>
                  <a:pt x="150324" y="136885"/>
                </a:lnTo>
                <a:lnTo>
                  <a:pt x="0" y="136885"/>
                </a:lnTo>
                <a:close/>
                <a:moveTo>
                  <a:pt x="263154" y="0"/>
                </a:moveTo>
                <a:lnTo>
                  <a:pt x="424644" y="0"/>
                </a:lnTo>
                <a:lnTo>
                  <a:pt x="362543" y="132818"/>
                </a:lnTo>
                <a:close/>
                <a:moveTo>
                  <a:pt x="88982" y="0"/>
                </a:moveTo>
                <a:lnTo>
                  <a:pt x="250541" y="0"/>
                </a:lnTo>
                <a:lnTo>
                  <a:pt x="159492" y="132887"/>
                </a:lnTo>
                <a:close/>
              </a:path>
            </a:pathLst>
          </a:custGeom>
          <a:gradFill>
            <a:gsLst>
              <a:gs pos="100000">
                <a:schemeClr val="accent1"/>
              </a:gs>
              <a:gs pos="0">
                <a:schemeClr val="accent1">
                  <a:lumMod val="60000"/>
                  <a:lumOff val="40000"/>
                </a:schemeClr>
              </a:gs>
            </a:gsLst>
            <a:lin ang="0" scaled="1"/>
          </a:gradFill>
          <a:ln w="6890" cap="flat">
            <a:noFill/>
            <a:prstDash val="solid"/>
            <a:miter/>
          </a:ln>
        </p:spPr>
        <p:txBody>
          <a:bodyPr wrap="square" rtlCol="0" anchor="ctr">
            <a:noAutofit/>
          </a:bodyPr>
          <a:lstStyle/>
          <a:p>
            <a:endParaRPr lang="zh-CN" altLang="en-US"/>
          </a:p>
        </p:txBody>
      </p:sp>
      <p:sp>
        <p:nvSpPr>
          <p:cNvPr id="28" name="任意多边形: 形状 27">
            <a:extLst>
              <a:ext uri="{FF2B5EF4-FFF2-40B4-BE49-F238E27FC236}">
                <a16:creationId xmlns:a16="http://schemas.microsoft.com/office/drawing/2014/main" id="{6C1FDFB2-2412-8067-9D19-CA9A006E2BD7}"/>
              </a:ext>
            </a:extLst>
          </p:cNvPr>
          <p:cNvSpPr/>
          <p:nvPr userDrawn="1"/>
        </p:nvSpPr>
        <p:spPr>
          <a:xfrm>
            <a:off x="10573378" y="6024623"/>
            <a:ext cx="351011" cy="315690"/>
          </a:xfrm>
          <a:custGeom>
            <a:avLst/>
            <a:gdLst>
              <a:gd name="connsiteX0" fmla="*/ 25070 w 543208"/>
              <a:gd name="connsiteY0" fmla="*/ 206016 h 488546"/>
              <a:gd name="connsiteX1" fmla="*/ 140244 w 543208"/>
              <a:gd name="connsiteY1" fmla="*/ 206016 h 488546"/>
              <a:gd name="connsiteX2" fmla="*/ 169399 w 543208"/>
              <a:gd name="connsiteY2" fmla="*/ 226624 h 488546"/>
              <a:gd name="connsiteX3" fmla="*/ 169812 w 543208"/>
              <a:gd name="connsiteY3" fmla="*/ 226624 h 488546"/>
              <a:gd name="connsiteX4" fmla="*/ 202138 w 543208"/>
              <a:gd name="connsiteY4" fmla="*/ 463104 h 488546"/>
              <a:gd name="connsiteX5" fmla="*/ 202234 w 543208"/>
              <a:gd name="connsiteY5" fmla="*/ 465930 h 488546"/>
              <a:gd name="connsiteX6" fmla="*/ 178428 w 543208"/>
              <a:gd name="connsiteY6" fmla="*/ 488538 h 488546"/>
              <a:gd name="connsiteX7" fmla="*/ 31067 w 543208"/>
              <a:gd name="connsiteY7" fmla="*/ 488538 h 488546"/>
              <a:gd name="connsiteX8" fmla="*/ 51 w 543208"/>
              <a:gd name="connsiteY8" fmla="*/ 460968 h 488546"/>
              <a:gd name="connsiteX9" fmla="*/ 51 w 543208"/>
              <a:gd name="connsiteY9" fmla="*/ 459038 h 488546"/>
              <a:gd name="connsiteX10" fmla="*/ 1291 w 543208"/>
              <a:gd name="connsiteY10" fmla="*/ 232138 h 488546"/>
              <a:gd name="connsiteX11" fmla="*/ 1119 w 543208"/>
              <a:gd name="connsiteY11" fmla="*/ 228485 h 488546"/>
              <a:gd name="connsiteX12" fmla="*/ 25070 w 543208"/>
              <a:gd name="connsiteY12" fmla="*/ 206016 h 488546"/>
              <a:gd name="connsiteX13" fmla="*/ 301183 w 543208"/>
              <a:gd name="connsiteY13" fmla="*/ 0 h 488546"/>
              <a:gd name="connsiteX14" fmla="*/ 310005 w 543208"/>
              <a:gd name="connsiteY14" fmla="*/ 551 h 488546"/>
              <a:gd name="connsiteX15" fmla="*/ 336817 w 543208"/>
              <a:gd name="connsiteY15" fmla="*/ 17713 h 488546"/>
              <a:gd name="connsiteX16" fmla="*/ 369211 w 543208"/>
              <a:gd name="connsiteY16" fmla="*/ 105110 h 488546"/>
              <a:gd name="connsiteX17" fmla="*/ 368315 w 543208"/>
              <a:gd name="connsiteY17" fmla="*/ 165419 h 488546"/>
              <a:gd name="connsiteX18" fmla="*/ 473425 w 543208"/>
              <a:gd name="connsiteY18" fmla="*/ 165419 h 488546"/>
              <a:gd name="connsiteX19" fmla="*/ 518157 w 543208"/>
              <a:gd name="connsiteY19" fmla="*/ 184029 h 488546"/>
              <a:gd name="connsiteX20" fmla="*/ 536215 w 543208"/>
              <a:gd name="connsiteY20" fmla="*/ 239168 h 488546"/>
              <a:gd name="connsiteX21" fmla="*/ 521535 w 543208"/>
              <a:gd name="connsiteY21" fmla="*/ 265153 h 488546"/>
              <a:gd name="connsiteX22" fmla="*/ 542970 w 543208"/>
              <a:gd name="connsiteY22" fmla="*/ 303888 h 488546"/>
              <a:gd name="connsiteX23" fmla="*/ 518502 w 543208"/>
              <a:gd name="connsiteY23" fmla="*/ 349930 h 488546"/>
              <a:gd name="connsiteX24" fmla="*/ 526842 w 543208"/>
              <a:gd name="connsiteY24" fmla="*/ 391285 h 488546"/>
              <a:gd name="connsiteX25" fmla="*/ 496997 w 543208"/>
              <a:gd name="connsiteY25" fmla="*/ 422783 h 488546"/>
              <a:gd name="connsiteX26" fmla="*/ 496997 w 543208"/>
              <a:gd name="connsiteY26" fmla="*/ 423472 h 488546"/>
              <a:gd name="connsiteX27" fmla="*/ 496997 w 543208"/>
              <a:gd name="connsiteY27" fmla="*/ 425747 h 488546"/>
              <a:gd name="connsiteX28" fmla="*/ 498514 w 543208"/>
              <a:gd name="connsiteY28" fmla="*/ 459038 h 488546"/>
              <a:gd name="connsiteX29" fmla="*/ 450680 w 543208"/>
              <a:gd name="connsiteY29" fmla="*/ 486125 h 488546"/>
              <a:gd name="connsiteX30" fmla="*/ 319241 w 543208"/>
              <a:gd name="connsiteY30" fmla="*/ 486125 h 488546"/>
              <a:gd name="connsiteX31" fmla="*/ 221230 w 543208"/>
              <a:gd name="connsiteY31" fmla="*/ 459451 h 488546"/>
              <a:gd name="connsiteX32" fmla="*/ 188353 w 543208"/>
              <a:gd name="connsiteY32" fmla="*/ 216354 h 488546"/>
              <a:gd name="connsiteX33" fmla="*/ 258656 w 543208"/>
              <a:gd name="connsiteY33" fmla="*/ 91738 h 488546"/>
              <a:gd name="connsiteX34" fmla="*/ 256244 w 543208"/>
              <a:gd name="connsiteY34" fmla="*/ 48178 h 488546"/>
              <a:gd name="connsiteX35" fmla="*/ 254383 w 543208"/>
              <a:gd name="connsiteY35" fmla="*/ 24743 h 488546"/>
              <a:gd name="connsiteX36" fmla="*/ 301183 w 543208"/>
              <a:gd name="connsiteY36" fmla="*/ 0 h 48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3208" h="488546">
                <a:moveTo>
                  <a:pt x="25070" y="206016"/>
                </a:moveTo>
                <a:lnTo>
                  <a:pt x="140244" y="206016"/>
                </a:lnTo>
                <a:cubicBezTo>
                  <a:pt x="153202" y="206430"/>
                  <a:pt x="164657" y="214563"/>
                  <a:pt x="169399" y="226624"/>
                </a:cubicBezTo>
                <a:lnTo>
                  <a:pt x="169812" y="226624"/>
                </a:lnTo>
                <a:lnTo>
                  <a:pt x="202138" y="463104"/>
                </a:lnTo>
                <a:cubicBezTo>
                  <a:pt x="202227" y="464069"/>
                  <a:pt x="202262" y="464965"/>
                  <a:pt x="202234" y="465930"/>
                </a:cubicBezTo>
                <a:cubicBezTo>
                  <a:pt x="201910" y="478750"/>
                  <a:pt x="191255" y="488882"/>
                  <a:pt x="178428" y="488538"/>
                </a:cubicBezTo>
                <a:lnTo>
                  <a:pt x="31067" y="488538"/>
                </a:lnTo>
                <a:cubicBezTo>
                  <a:pt x="15407" y="488124"/>
                  <a:pt x="2318" y="476476"/>
                  <a:pt x="51" y="460968"/>
                </a:cubicBezTo>
                <a:cubicBezTo>
                  <a:pt x="-18" y="460348"/>
                  <a:pt x="-18" y="459658"/>
                  <a:pt x="51" y="459038"/>
                </a:cubicBezTo>
                <a:lnTo>
                  <a:pt x="1291" y="232138"/>
                </a:lnTo>
                <a:cubicBezTo>
                  <a:pt x="1140" y="230898"/>
                  <a:pt x="1085" y="229726"/>
                  <a:pt x="1119" y="228485"/>
                </a:cubicBezTo>
                <a:cubicBezTo>
                  <a:pt x="1526" y="215665"/>
                  <a:pt x="12251" y="205602"/>
                  <a:pt x="25070" y="206016"/>
                </a:cubicBezTo>
                <a:close/>
                <a:moveTo>
                  <a:pt x="301183" y="0"/>
                </a:moveTo>
                <a:cubicBezTo>
                  <a:pt x="304132" y="6"/>
                  <a:pt x="307076" y="193"/>
                  <a:pt x="310005" y="551"/>
                </a:cubicBezTo>
                <a:cubicBezTo>
                  <a:pt x="320744" y="2784"/>
                  <a:pt x="330290" y="8891"/>
                  <a:pt x="336817" y="17713"/>
                </a:cubicBezTo>
                <a:cubicBezTo>
                  <a:pt x="353703" y="37288"/>
                  <a:pt x="370796" y="74576"/>
                  <a:pt x="369211" y="105110"/>
                </a:cubicBezTo>
                <a:cubicBezTo>
                  <a:pt x="368315" y="126339"/>
                  <a:pt x="368315" y="150186"/>
                  <a:pt x="368315" y="165419"/>
                </a:cubicBezTo>
                <a:lnTo>
                  <a:pt x="473425" y="165419"/>
                </a:lnTo>
                <a:cubicBezTo>
                  <a:pt x="490305" y="164936"/>
                  <a:pt x="506578" y="171760"/>
                  <a:pt x="518157" y="184029"/>
                </a:cubicBezTo>
                <a:cubicBezTo>
                  <a:pt x="531426" y="199192"/>
                  <a:pt x="537946" y="219111"/>
                  <a:pt x="536215" y="239168"/>
                </a:cubicBezTo>
                <a:cubicBezTo>
                  <a:pt x="535471" y="249575"/>
                  <a:pt x="530081" y="259156"/>
                  <a:pt x="521535" y="265153"/>
                </a:cubicBezTo>
                <a:cubicBezTo>
                  <a:pt x="533858" y="274458"/>
                  <a:pt x="541654" y="288518"/>
                  <a:pt x="542970" y="303888"/>
                </a:cubicBezTo>
                <a:cubicBezTo>
                  <a:pt x="544831" y="325876"/>
                  <a:pt x="535733" y="342073"/>
                  <a:pt x="518502" y="349930"/>
                </a:cubicBezTo>
                <a:cubicBezTo>
                  <a:pt x="526917" y="361923"/>
                  <a:pt x="529937" y="376948"/>
                  <a:pt x="526842" y="391285"/>
                </a:cubicBezTo>
                <a:cubicBezTo>
                  <a:pt x="524367" y="406931"/>
                  <a:pt x="512505" y="419475"/>
                  <a:pt x="496997" y="422783"/>
                </a:cubicBezTo>
                <a:cubicBezTo>
                  <a:pt x="496997" y="422990"/>
                  <a:pt x="496997" y="422921"/>
                  <a:pt x="496997" y="423472"/>
                </a:cubicBezTo>
                <a:cubicBezTo>
                  <a:pt x="496997" y="424024"/>
                  <a:pt x="496997" y="424782"/>
                  <a:pt x="496997" y="425747"/>
                </a:cubicBezTo>
                <a:cubicBezTo>
                  <a:pt x="501809" y="436224"/>
                  <a:pt x="502353" y="448148"/>
                  <a:pt x="498514" y="459038"/>
                </a:cubicBezTo>
                <a:cubicBezTo>
                  <a:pt x="489554" y="484195"/>
                  <a:pt x="459640" y="486125"/>
                  <a:pt x="450680" y="486125"/>
                </a:cubicBezTo>
                <a:lnTo>
                  <a:pt x="319241" y="486125"/>
                </a:lnTo>
                <a:cubicBezTo>
                  <a:pt x="292912" y="486125"/>
                  <a:pt x="242872" y="467860"/>
                  <a:pt x="221230" y="459451"/>
                </a:cubicBezTo>
                <a:lnTo>
                  <a:pt x="188353" y="216354"/>
                </a:lnTo>
                <a:cubicBezTo>
                  <a:pt x="204137" y="202018"/>
                  <a:pt x="252935" y="123995"/>
                  <a:pt x="258656" y="91738"/>
                </a:cubicBezTo>
                <a:cubicBezTo>
                  <a:pt x="261103" y="77223"/>
                  <a:pt x="260276" y="62335"/>
                  <a:pt x="256244" y="48178"/>
                </a:cubicBezTo>
                <a:cubicBezTo>
                  <a:pt x="253701" y="40638"/>
                  <a:pt x="253059" y="32587"/>
                  <a:pt x="254383" y="24743"/>
                </a:cubicBezTo>
                <a:cubicBezTo>
                  <a:pt x="258863" y="7788"/>
                  <a:pt x="281746" y="0"/>
                  <a:pt x="301183" y="0"/>
                </a:cubicBezTo>
                <a:close/>
              </a:path>
            </a:pathLst>
          </a:custGeom>
          <a:gradFill>
            <a:gsLst>
              <a:gs pos="100000">
                <a:schemeClr val="accent1"/>
              </a:gs>
              <a:gs pos="0">
                <a:schemeClr val="accent1">
                  <a:lumMod val="60000"/>
                  <a:lumOff val="40000"/>
                </a:schemeClr>
              </a:gs>
            </a:gsLst>
            <a:lin ang="0" scaled="1"/>
          </a:gradFill>
          <a:ln w="6890" cap="flat">
            <a:noFill/>
            <a:prstDash val="solid"/>
            <a:miter/>
          </a:ln>
        </p:spPr>
        <p:txBody>
          <a:bodyPr wrap="square" rtlCol="0" anchor="ctr">
            <a:noAutofit/>
          </a:bodyPr>
          <a:lstStyle/>
          <a:p>
            <a:endParaRPr lang="zh-CN" altLang="en-US"/>
          </a:p>
        </p:txBody>
      </p:sp>
      <p:sp>
        <p:nvSpPr>
          <p:cNvPr id="29" name="椭圆 28">
            <a:extLst>
              <a:ext uri="{FF2B5EF4-FFF2-40B4-BE49-F238E27FC236}">
                <a16:creationId xmlns:a16="http://schemas.microsoft.com/office/drawing/2014/main" id="{E1CDFB8A-AC29-949F-C70D-A86B462E61F2}"/>
              </a:ext>
            </a:extLst>
          </p:cNvPr>
          <p:cNvSpPr/>
          <p:nvPr userDrawn="1"/>
        </p:nvSpPr>
        <p:spPr>
          <a:xfrm>
            <a:off x="10500112"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任意多边形: 形状 29">
            <a:extLst>
              <a:ext uri="{FF2B5EF4-FFF2-40B4-BE49-F238E27FC236}">
                <a16:creationId xmlns:a16="http://schemas.microsoft.com/office/drawing/2014/main" id="{4874C912-7BB2-31E7-4BA7-534FADB980CF}"/>
              </a:ext>
            </a:extLst>
          </p:cNvPr>
          <p:cNvSpPr/>
          <p:nvPr userDrawn="1"/>
        </p:nvSpPr>
        <p:spPr>
          <a:xfrm>
            <a:off x="11220563" y="6007040"/>
            <a:ext cx="351012" cy="350856"/>
          </a:xfrm>
          <a:custGeom>
            <a:avLst/>
            <a:gdLst>
              <a:gd name="connsiteX0" fmla="*/ 438891 w 455487"/>
              <a:gd name="connsiteY0" fmla="*/ 251181 h 455285"/>
              <a:gd name="connsiteX1" fmla="*/ 360538 w 455487"/>
              <a:gd name="connsiteY1" fmla="*/ 251181 h 455285"/>
              <a:gd name="connsiteX2" fmla="*/ 360538 w 455487"/>
              <a:gd name="connsiteY2" fmla="*/ 246302 h 455285"/>
              <a:gd name="connsiteX3" fmla="*/ 334278 w 455487"/>
              <a:gd name="connsiteY3" fmla="*/ 167570 h 455285"/>
              <a:gd name="connsiteX4" fmla="*/ 333424 w 455487"/>
              <a:gd name="connsiteY4" fmla="*/ 166383 h 455285"/>
              <a:gd name="connsiteX5" fmla="*/ 332830 w 455487"/>
              <a:gd name="connsiteY5" fmla="*/ 165611 h 455285"/>
              <a:gd name="connsiteX6" fmla="*/ 274018 w 455487"/>
              <a:gd name="connsiteY6" fmla="*/ 121770 h 455285"/>
              <a:gd name="connsiteX7" fmla="*/ 297204 w 455487"/>
              <a:gd name="connsiteY7" fmla="*/ 69285 h 455285"/>
              <a:gd name="connsiteX8" fmla="*/ 227684 w 455487"/>
              <a:gd name="connsiteY8" fmla="*/ -282 h 455285"/>
              <a:gd name="connsiteX9" fmla="*/ 227636 w 455487"/>
              <a:gd name="connsiteY9" fmla="*/ -282 h 455285"/>
              <a:gd name="connsiteX10" fmla="*/ 227577 w 455487"/>
              <a:gd name="connsiteY10" fmla="*/ -282 h 455285"/>
              <a:gd name="connsiteX11" fmla="*/ 158010 w 455487"/>
              <a:gd name="connsiteY11" fmla="*/ 69238 h 455285"/>
              <a:gd name="connsiteX12" fmla="*/ 158010 w 455487"/>
              <a:gd name="connsiteY12" fmla="*/ 69285 h 455285"/>
              <a:gd name="connsiteX13" fmla="*/ 181195 w 455487"/>
              <a:gd name="connsiteY13" fmla="*/ 121770 h 455285"/>
              <a:gd name="connsiteX14" fmla="*/ 122383 w 455487"/>
              <a:gd name="connsiteY14" fmla="*/ 165611 h 455285"/>
              <a:gd name="connsiteX15" fmla="*/ 121789 w 455487"/>
              <a:gd name="connsiteY15" fmla="*/ 166383 h 455285"/>
              <a:gd name="connsiteX16" fmla="*/ 120935 w 455487"/>
              <a:gd name="connsiteY16" fmla="*/ 167570 h 455285"/>
              <a:gd name="connsiteX17" fmla="*/ 94675 w 455487"/>
              <a:gd name="connsiteY17" fmla="*/ 246302 h 455285"/>
              <a:gd name="connsiteX18" fmla="*/ 94675 w 455487"/>
              <a:gd name="connsiteY18" fmla="*/ 251181 h 455285"/>
              <a:gd name="connsiteX19" fmla="*/ 15135 w 455487"/>
              <a:gd name="connsiteY19" fmla="*/ 251181 h 455285"/>
              <a:gd name="connsiteX20" fmla="*/ -725 w 455487"/>
              <a:gd name="connsiteY20" fmla="*/ 267054 h 455285"/>
              <a:gd name="connsiteX21" fmla="*/ -725 w 455487"/>
              <a:gd name="connsiteY21" fmla="*/ 269487 h 455285"/>
              <a:gd name="connsiteX22" fmla="*/ 15135 w 455487"/>
              <a:gd name="connsiteY22" fmla="*/ 285359 h 455285"/>
              <a:gd name="connsiteX23" fmla="*/ 42060 w 455487"/>
              <a:gd name="connsiteY23" fmla="*/ 285359 h 455285"/>
              <a:gd name="connsiteX24" fmla="*/ 42060 w 455487"/>
              <a:gd name="connsiteY24" fmla="*/ 433030 h 455285"/>
              <a:gd name="connsiteX25" fmla="*/ 63844 w 455487"/>
              <a:gd name="connsiteY25" fmla="*/ 455004 h 455285"/>
              <a:gd name="connsiteX26" fmla="*/ 64022 w 455487"/>
              <a:gd name="connsiteY26" fmla="*/ 455004 h 455285"/>
              <a:gd name="connsiteX27" fmla="*/ 390668 w 455487"/>
              <a:gd name="connsiteY27" fmla="*/ 455004 h 455285"/>
              <a:gd name="connsiteX28" fmla="*/ 412631 w 455487"/>
              <a:gd name="connsiteY28" fmla="*/ 433208 h 455285"/>
              <a:gd name="connsiteX29" fmla="*/ 412631 w 455487"/>
              <a:gd name="connsiteY29" fmla="*/ 433030 h 455285"/>
              <a:gd name="connsiteX30" fmla="*/ 412631 w 455487"/>
              <a:gd name="connsiteY30" fmla="*/ 285359 h 455285"/>
              <a:gd name="connsiteX31" fmla="*/ 438891 w 455487"/>
              <a:gd name="connsiteY31" fmla="*/ 285359 h 455285"/>
              <a:gd name="connsiteX32" fmla="*/ 454763 w 455487"/>
              <a:gd name="connsiteY32" fmla="*/ 269487 h 455285"/>
              <a:gd name="connsiteX33" fmla="*/ 454763 w 455487"/>
              <a:gd name="connsiteY33" fmla="*/ 267054 h 455285"/>
              <a:gd name="connsiteX34" fmla="*/ 438891 w 455487"/>
              <a:gd name="connsiteY34" fmla="*/ 251181 h 455285"/>
              <a:gd name="connsiteX35" fmla="*/ 133507 w 455487"/>
              <a:gd name="connsiteY35" fmla="*/ 251181 h 455285"/>
              <a:gd name="connsiteX36" fmla="*/ 133507 w 455487"/>
              <a:gd name="connsiteY36" fmla="*/ 245080 h 455285"/>
              <a:gd name="connsiteX37" fmla="*/ 226485 w 455487"/>
              <a:gd name="connsiteY37" fmla="*/ 149988 h 455285"/>
              <a:gd name="connsiteX38" fmla="*/ 321588 w 455487"/>
              <a:gd name="connsiteY38" fmla="*/ 242966 h 455285"/>
              <a:gd name="connsiteX39" fmla="*/ 321588 w 455487"/>
              <a:gd name="connsiteY39" fmla="*/ 245080 h 455285"/>
              <a:gd name="connsiteX40" fmla="*/ 321588 w 455487"/>
              <a:gd name="connsiteY40" fmla="*/ 251181 h 45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5487" h="455285">
                <a:moveTo>
                  <a:pt x="438891" y="251181"/>
                </a:moveTo>
                <a:lnTo>
                  <a:pt x="360538" y="251181"/>
                </a:lnTo>
                <a:lnTo>
                  <a:pt x="360538" y="246302"/>
                </a:lnTo>
                <a:cubicBezTo>
                  <a:pt x="360574" y="217905"/>
                  <a:pt x="351362" y="190256"/>
                  <a:pt x="334278" y="167570"/>
                </a:cubicBezTo>
                <a:lnTo>
                  <a:pt x="333424" y="166383"/>
                </a:lnTo>
                <a:cubicBezTo>
                  <a:pt x="333222" y="166134"/>
                  <a:pt x="333032" y="165872"/>
                  <a:pt x="332830" y="165611"/>
                </a:cubicBezTo>
                <a:cubicBezTo>
                  <a:pt x="317575" y="145928"/>
                  <a:pt x="297239" y="130768"/>
                  <a:pt x="274018" y="121770"/>
                </a:cubicBezTo>
                <a:cubicBezTo>
                  <a:pt x="288656" y="109565"/>
                  <a:pt x="297204" y="90037"/>
                  <a:pt x="297204" y="69285"/>
                </a:cubicBezTo>
                <a:cubicBezTo>
                  <a:pt x="297215" y="30881"/>
                  <a:pt x="266088" y="-270"/>
                  <a:pt x="227684" y="-282"/>
                </a:cubicBezTo>
                <a:cubicBezTo>
                  <a:pt x="227672" y="-282"/>
                  <a:pt x="227648" y="-282"/>
                  <a:pt x="227636" y="-282"/>
                </a:cubicBezTo>
                <a:lnTo>
                  <a:pt x="227577" y="-282"/>
                </a:lnTo>
                <a:cubicBezTo>
                  <a:pt x="189172" y="-294"/>
                  <a:pt x="158021" y="30833"/>
                  <a:pt x="158010" y="69238"/>
                </a:cubicBezTo>
                <a:cubicBezTo>
                  <a:pt x="158010" y="69250"/>
                  <a:pt x="158010" y="69273"/>
                  <a:pt x="158010" y="69285"/>
                </a:cubicBezTo>
                <a:cubicBezTo>
                  <a:pt x="158010" y="90037"/>
                  <a:pt x="166557" y="109565"/>
                  <a:pt x="181195" y="121770"/>
                </a:cubicBezTo>
                <a:cubicBezTo>
                  <a:pt x="157974" y="130768"/>
                  <a:pt x="137638" y="145928"/>
                  <a:pt x="122383" y="165611"/>
                </a:cubicBezTo>
                <a:cubicBezTo>
                  <a:pt x="122181" y="165872"/>
                  <a:pt x="121991" y="166134"/>
                  <a:pt x="121789" y="166383"/>
                </a:cubicBezTo>
                <a:lnTo>
                  <a:pt x="120935" y="167570"/>
                </a:lnTo>
                <a:cubicBezTo>
                  <a:pt x="103852" y="190256"/>
                  <a:pt x="94639" y="217905"/>
                  <a:pt x="94675" y="246302"/>
                </a:cubicBezTo>
                <a:lnTo>
                  <a:pt x="94675" y="251181"/>
                </a:lnTo>
                <a:lnTo>
                  <a:pt x="15135" y="251181"/>
                </a:lnTo>
                <a:cubicBezTo>
                  <a:pt x="6434" y="251335"/>
                  <a:pt x="-571" y="258352"/>
                  <a:pt x="-725" y="267054"/>
                </a:cubicBezTo>
                <a:lnTo>
                  <a:pt x="-725" y="269487"/>
                </a:lnTo>
                <a:cubicBezTo>
                  <a:pt x="-571" y="278189"/>
                  <a:pt x="6434" y="285205"/>
                  <a:pt x="15135" y="285359"/>
                </a:cubicBezTo>
                <a:lnTo>
                  <a:pt x="42060" y="285359"/>
                </a:lnTo>
                <a:lnTo>
                  <a:pt x="42060" y="433030"/>
                </a:lnTo>
                <a:cubicBezTo>
                  <a:pt x="42013" y="445115"/>
                  <a:pt x="51759" y="454956"/>
                  <a:pt x="63844" y="455004"/>
                </a:cubicBezTo>
                <a:cubicBezTo>
                  <a:pt x="63904" y="455004"/>
                  <a:pt x="63963" y="455004"/>
                  <a:pt x="64022" y="455004"/>
                </a:cubicBezTo>
                <a:lnTo>
                  <a:pt x="390668" y="455004"/>
                </a:lnTo>
                <a:cubicBezTo>
                  <a:pt x="402754" y="455051"/>
                  <a:pt x="412583" y="445293"/>
                  <a:pt x="412631" y="433208"/>
                </a:cubicBezTo>
                <a:cubicBezTo>
                  <a:pt x="412631" y="433149"/>
                  <a:pt x="412631" y="433089"/>
                  <a:pt x="412631" y="433030"/>
                </a:cubicBezTo>
                <a:lnTo>
                  <a:pt x="412631" y="285359"/>
                </a:lnTo>
                <a:lnTo>
                  <a:pt x="438891" y="285359"/>
                </a:lnTo>
                <a:cubicBezTo>
                  <a:pt x="447592" y="285205"/>
                  <a:pt x="454608" y="278189"/>
                  <a:pt x="454763" y="269487"/>
                </a:cubicBezTo>
                <a:lnTo>
                  <a:pt x="454763" y="267054"/>
                </a:lnTo>
                <a:cubicBezTo>
                  <a:pt x="454608" y="258352"/>
                  <a:pt x="447592" y="251335"/>
                  <a:pt x="438891" y="251181"/>
                </a:cubicBezTo>
                <a:close/>
                <a:moveTo>
                  <a:pt x="133507" y="251181"/>
                </a:moveTo>
                <a:lnTo>
                  <a:pt x="133507" y="245080"/>
                </a:lnTo>
                <a:cubicBezTo>
                  <a:pt x="132925" y="193141"/>
                  <a:pt x="174558" y="150570"/>
                  <a:pt x="226485" y="149988"/>
                </a:cubicBezTo>
                <a:cubicBezTo>
                  <a:pt x="278423" y="149395"/>
                  <a:pt x="321006" y="191028"/>
                  <a:pt x="321588" y="242966"/>
                </a:cubicBezTo>
                <a:cubicBezTo>
                  <a:pt x="321600" y="243666"/>
                  <a:pt x="321600" y="244379"/>
                  <a:pt x="321588" y="245080"/>
                </a:cubicBezTo>
                <a:lnTo>
                  <a:pt x="321588" y="251181"/>
                </a:lnTo>
                <a:close/>
              </a:path>
            </a:pathLst>
          </a:custGeom>
          <a:gradFill>
            <a:gsLst>
              <a:gs pos="100000">
                <a:schemeClr val="accent1"/>
              </a:gs>
              <a:gs pos="0">
                <a:schemeClr val="accent1">
                  <a:lumMod val="60000"/>
                  <a:lumOff val="40000"/>
                </a:schemeClr>
              </a:gs>
            </a:gsLst>
            <a:lin ang="0" scaled="1"/>
          </a:gradFill>
          <a:ln w="1185" cap="flat">
            <a:noFill/>
            <a:prstDash val="solid"/>
            <a:miter/>
          </a:ln>
        </p:spPr>
        <p:txBody>
          <a:bodyPr rtlCol="0" anchor="ctr"/>
          <a:lstStyle/>
          <a:p>
            <a:endParaRPr lang="zh-CN" altLang="en-US"/>
          </a:p>
        </p:txBody>
      </p:sp>
      <p:sp>
        <p:nvSpPr>
          <p:cNvPr id="31" name="椭圆 30">
            <a:extLst>
              <a:ext uri="{FF2B5EF4-FFF2-40B4-BE49-F238E27FC236}">
                <a16:creationId xmlns:a16="http://schemas.microsoft.com/office/drawing/2014/main" id="{1AF3AAE0-9673-F5F7-922A-7611CBCE953D}"/>
              </a:ext>
            </a:extLst>
          </p:cNvPr>
          <p:cNvSpPr/>
          <p:nvPr userDrawn="1"/>
        </p:nvSpPr>
        <p:spPr>
          <a:xfrm>
            <a:off x="11147298" y="5941316"/>
            <a:ext cx="497543" cy="497543"/>
          </a:xfrm>
          <a:prstGeom prst="ellipse">
            <a:avLst/>
          </a:prstGeom>
          <a:noFill/>
          <a:ln w="19050" cap="flat" cmpd="sng" algn="ctr">
            <a:gradFill flip="none" rotWithShape="1">
              <a:gsLst>
                <a:gs pos="0">
                  <a:schemeClr val="accent1">
                    <a:lumMod val="60000"/>
                    <a:lumOff val="40000"/>
                  </a:schemeClr>
                </a:gs>
                <a:gs pos="100000">
                  <a:schemeClr val="accent1"/>
                </a:gs>
              </a:gsLst>
              <a:lin ang="540000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组合 31">
            <a:extLst>
              <a:ext uri="{FF2B5EF4-FFF2-40B4-BE49-F238E27FC236}">
                <a16:creationId xmlns:a16="http://schemas.microsoft.com/office/drawing/2014/main" id="{C7D8D18A-CFE0-4DD1-A654-34FEC13450CE}"/>
              </a:ext>
            </a:extLst>
          </p:cNvPr>
          <p:cNvGrpSpPr/>
          <p:nvPr userDrawn="1"/>
        </p:nvGrpSpPr>
        <p:grpSpPr>
          <a:xfrm>
            <a:off x="-7535" y="6261137"/>
            <a:ext cx="2027345" cy="620848"/>
            <a:chOff x="-7535" y="6261137"/>
            <a:chExt cx="2027345" cy="620848"/>
          </a:xfrm>
        </p:grpSpPr>
        <p:sp>
          <p:nvSpPr>
            <p:cNvPr id="33" name="任意多边形: 形状 32">
              <a:extLst>
                <a:ext uri="{FF2B5EF4-FFF2-40B4-BE49-F238E27FC236}">
                  <a16:creationId xmlns:a16="http://schemas.microsoft.com/office/drawing/2014/main" id="{CF51A279-5E5F-C0B7-B7CB-4A62D1FBE584}"/>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34" name="任意多边形: 形状 33">
              <a:extLst>
                <a:ext uri="{FF2B5EF4-FFF2-40B4-BE49-F238E27FC236}">
                  <a16:creationId xmlns:a16="http://schemas.microsoft.com/office/drawing/2014/main" id="{94EDCCDA-D63B-F02F-83A8-FE22B1E2A060}"/>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grpSp>
      <p:sp>
        <p:nvSpPr>
          <p:cNvPr id="35" name="任意多边形: 形状 34">
            <a:extLst>
              <a:ext uri="{FF2B5EF4-FFF2-40B4-BE49-F238E27FC236}">
                <a16:creationId xmlns:a16="http://schemas.microsoft.com/office/drawing/2014/main" id="{3BCCFB4B-0C99-32F6-BDA5-8FD0E4B6E754}"/>
              </a:ext>
            </a:extLst>
          </p:cNvPr>
          <p:cNvSpPr/>
          <p:nvPr userDrawn="1"/>
        </p:nvSpPr>
        <p:spPr>
          <a:xfrm rot="21480000" flipH="1">
            <a:off x="11541287" y="6769988"/>
            <a:ext cx="652645" cy="99310"/>
          </a:xfrm>
          <a:custGeom>
            <a:avLst/>
            <a:gdLst>
              <a:gd name="connsiteX0" fmla="*/ 0 w 652645"/>
              <a:gd name="connsiteY0" fmla="*/ 0 h 99310"/>
              <a:gd name="connsiteX1" fmla="*/ 3468 w 652645"/>
              <a:gd name="connsiteY1" fmla="*/ 99310 h 99310"/>
              <a:gd name="connsiteX2" fmla="*/ 652645 w 652645"/>
              <a:gd name="connsiteY2" fmla="*/ 76640 h 99310"/>
              <a:gd name="connsiteX3" fmla="*/ 332133 w 652645"/>
              <a:gd name="connsiteY3" fmla="*/ 43052 h 99310"/>
            </a:gdLst>
            <a:ahLst/>
            <a:cxnLst>
              <a:cxn ang="0">
                <a:pos x="connsiteX0" y="connsiteY0"/>
              </a:cxn>
              <a:cxn ang="0">
                <a:pos x="connsiteX1" y="connsiteY1"/>
              </a:cxn>
              <a:cxn ang="0">
                <a:pos x="connsiteX2" y="connsiteY2"/>
              </a:cxn>
              <a:cxn ang="0">
                <a:pos x="connsiteX3" y="connsiteY3"/>
              </a:cxn>
            </a:cxnLst>
            <a:rect l="l" t="t" r="r" b="b"/>
            <a:pathLst>
              <a:path w="652645" h="99310">
                <a:moveTo>
                  <a:pt x="0" y="0"/>
                </a:moveTo>
                <a:lnTo>
                  <a:pt x="3468" y="99310"/>
                </a:lnTo>
                <a:lnTo>
                  <a:pt x="652645" y="76640"/>
                </a:lnTo>
                <a:lnTo>
                  <a:pt x="332133" y="43052"/>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思源黑体 CN Light"/>
              <a:cs typeface="+mn-cs"/>
            </a:endParaRPr>
          </a:p>
        </p:txBody>
      </p:sp>
      <p:sp>
        <p:nvSpPr>
          <p:cNvPr id="36" name="任意多边形: 形状 35">
            <a:extLst>
              <a:ext uri="{FF2B5EF4-FFF2-40B4-BE49-F238E27FC236}">
                <a16:creationId xmlns:a16="http://schemas.microsoft.com/office/drawing/2014/main" id="{DBC1DF4D-0AE2-883B-2530-5A4B2ACF660B}"/>
              </a:ext>
            </a:extLst>
          </p:cNvPr>
          <p:cNvSpPr/>
          <p:nvPr userDrawn="1"/>
        </p:nvSpPr>
        <p:spPr>
          <a:xfrm flipH="1">
            <a:off x="10985342" y="6721331"/>
            <a:ext cx="1206658" cy="136669"/>
          </a:xfrm>
          <a:custGeom>
            <a:avLst/>
            <a:gdLst>
              <a:gd name="connsiteX0" fmla="*/ 0 w 1206658"/>
              <a:gd name="connsiteY0" fmla="*/ 0 h 136669"/>
              <a:gd name="connsiteX1" fmla="*/ 0 w 1206658"/>
              <a:gd name="connsiteY1" fmla="*/ 106826 h 136669"/>
              <a:gd name="connsiteX2" fmla="*/ 173011 w 1206658"/>
              <a:gd name="connsiteY2" fmla="*/ 136669 h 136669"/>
              <a:gd name="connsiteX3" fmla="*/ 1206658 w 1206658"/>
              <a:gd name="connsiteY3" fmla="*/ 136669 h 136669"/>
              <a:gd name="connsiteX4" fmla="*/ 1206658 w 1206658"/>
              <a:gd name="connsiteY4" fmla="*/ 129885 h 136669"/>
              <a:gd name="connsiteX5" fmla="*/ 705557 w 1206658"/>
              <a:gd name="connsiteY5" fmla="*/ 84900 h 136669"/>
              <a:gd name="connsiteX6" fmla="*/ 86621 w 1206658"/>
              <a:gd name="connsiteY6" fmla="*/ 12573 h 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658" h="136669">
                <a:moveTo>
                  <a:pt x="0" y="0"/>
                </a:moveTo>
                <a:lnTo>
                  <a:pt x="0" y="106826"/>
                </a:lnTo>
                <a:lnTo>
                  <a:pt x="173011" y="136669"/>
                </a:lnTo>
                <a:lnTo>
                  <a:pt x="1206658" y="136669"/>
                </a:lnTo>
                <a:lnTo>
                  <a:pt x="1206658" y="129885"/>
                </a:lnTo>
                <a:lnTo>
                  <a:pt x="705557" y="84900"/>
                </a:lnTo>
                <a:cubicBezTo>
                  <a:pt x="495825" y="63253"/>
                  <a:pt x="289408" y="39109"/>
                  <a:pt x="86621" y="12573"/>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微软雅黑" panose="020B0503020204020204" pitchFamily="34" charset="-122"/>
              <a:ea typeface="思源黑体 CN Light"/>
            </a:endParaRPr>
          </a:p>
        </p:txBody>
      </p:sp>
    </p:spTree>
    <p:extLst>
      <p:ext uri="{BB962C8B-B14F-4D97-AF65-F5344CB8AC3E}">
        <p14:creationId xmlns:p14="http://schemas.microsoft.com/office/powerpoint/2010/main" val="393567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tx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tx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tx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tx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dirty="0" err="1"/>
              <a:t>OfficePLUS</a:t>
            </a:r>
            <a:endParaRPr kumimoji="1" lang="zh-CN" altLang="en-US" dirty="0"/>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tx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tx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tx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150985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页面-上"/>
          <p:cNvSpPr/>
          <p:nvPr userDrawn="1"/>
        </p:nvSpPr>
        <p:spPr>
          <a:xfrm>
            <a:off x="5778500" y="-22860000"/>
            <a:ext cx="635000" cy="635000"/>
          </a:xfrm>
          <a:prstGeom prst="ellipse">
            <a:avLst/>
          </a:prstGeom>
          <a:noFill/>
          <a:ln w="12700" cap="flat" cmpd="sng" algn="ctr">
            <a:noFill/>
            <a:prstDash val="solid"/>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POSans R" panose="00020600040101010101" pitchFamily="18" charset="-122"/>
              <a:ea typeface="OPPOSans R" panose="00020600040101010101" pitchFamily="18" charset="-122"/>
            </a:endParaRPr>
          </a:p>
        </p:txBody>
      </p:sp>
      <p:sp>
        <p:nvSpPr>
          <p:cNvPr id="3" name="页面-下"/>
          <p:cNvSpPr/>
          <p:nvPr userDrawn="1"/>
        </p:nvSpPr>
        <p:spPr>
          <a:xfrm>
            <a:off x="5778500" y="22860000"/>
            <a:ext cx="635000" cy="635000"/>
          </a:xfrm>
          <a:prstGeom prst="ellipse">
            <a:avLst/>
          </a:prstGeom>
          <a:noFill/>
          <a:ln w="12700" cap="flat" cmpd="sng" algn="ctr">
            <a:noFill/>
            <a:prstDash val="solid"/>
            <a:miter lim="800000"/>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POSans R" panose="00020600040101010101" pitchFamily="18" charset="-122"/>
              <a:ea typeface="OPPOSans R" panose="00020600040101010101" pitchFamily="18" charset="-122"/>
            </a:endParaRPr>
          </a:p>
        </p:txBody>
      </p:sp>
    </p:spTree>
    <p:extLst>
      <p:ext uri="{BB962C8B-B14F-4D97-AF65-F5344CB8AC3E}">
        <p14:creationId xmlns:p14="http://schemas.microsoft.com/office/powerpoint/2010/main" val="2225884287"/>
      </p:ext>
    </p:extLst>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666" r:id="rId6"/>
    <p:sldLayoutId id="2147483676" r:id="rId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6055" indent="-186055" algn="l" defTabSz="742950" rtl="0" eaLnBrk="1" latinLnBrk="0" hangingPunct="1">
        <a:lnSpc>
          <a:spcPct val="90000"/>
        </a:lnSpc>
        <a:spcBef>
          <a:spcPts val="815"/>
        </a:spcBef>
        <a:buFont typeface="Arial" panose="020B0604020202020204" pitchFamily="34" charset="0"/>
        <a:buChar char="•"/>
        <a:defRPr sz="2275" kern="1200">
          <a:solidFill>
            <a:schemeClr val="tx1"/>
          </a:solidFill>
          <a:latin typeface="+mn-lt"/>
          <a:ea typeface="+mn-ea"/>
          <a:cs typeface="+mn-cs"/>
        </a:defRPr>
      </a:lvl1pPr>
      <a:lvl2pPr marL="557530" indent="-186055" algn="l" defTabSz="742950" rtl="0" eaLnBrk="1" latinLnBrk="0" hangingPunct="1">
        <a:lnSpc>
          <a:spcPct val="90000"/>
        </a:lnSpc>
        <a:spcBef>
          <a:spcPts val="405"/>
        </a:spcBef>
        <a:buFont typeface="Arial" panose="020B0604020202020204" pitchFamily="34" charset="0"/>
        <a:buChar char="•"/>
        <a:defRPr sz="1950" kern="1200">
          <a:solidFill>
            <a:schemeClr val="tx1"/>
          </a:solidFill>
          <a:latin typeface="+mn-lt"/>
          <a:ea typeface="+mn-ea"/>
          <a:cs typeface="+mn-cs"/>
        </a:defRPr>
      </a:lvl2pPr>
      <a:lvl3pPr marL="929005" indent="-186055" algn="l" defTabSz="742950" rtl="0" eaLnBrk="1" latinLnBrk="0" hangingPunct="1">
        <a:lnSpc>
          <a:spcPct val="90000"/>
        </a:lnSpc>
        <a:spcBef>
          <a:spcPts val="405"/>
        </a:spcBef>
        <a:buFont typeface="Arial" panose="020B0604020202020204" pitchFamily="34" charset="0"/>
        <a:buChar char="•"/>
        <a:defRPr sz="1625" kern="1200">
          <a:solidFill>
            <a:schemeClr val="tx1"/>
          </a:solidFill>
          <a:latin typeface="+mn-lt"/>
          <a:ea typeface="+mn-ea"/>
          <a:cs typeface="+mn-cs"/>
        </a:defRPr>
      </a:lvl3pPr>
      <a:lvl4pPr marL="13004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4pPr>
      <a:lvl5pPr marL="16719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5pPr>
      <a:lvl6pPr marL="204343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6pPr>
      <a:lvl7pPr marL="241490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7pPr>
      <a:lvl8pPr marL="27863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8pPr>
      <a:lvl9pPr marL="31578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9pPr>
    </p:bodyStyle>
    <p:otherStyle>
      <a:defPPr>
        <a:defRPr lang="zh-CN"/>
      </a:defPPr>
      <a:lvl1pPr marL="0" algn="l" defTabSz="742950" rtl="0" eaLnBrk="1" latinLnBrk="0" hangingPunct="1">
        <a:defRPr sz="1465" kern="1200">
          <a:solidFill>
            <a:schemeClr val="tx1"/>
          </a:solidFill>
          <a:latin typeface="+mn-lt"/>
          <a:ea typeface="+mn-ea"/>
          <a:cs typeface="+mn-cs"/>
        </a:defRPr>
      </a:lvl1pPr>
      <a:lvl2pPr marL="371475" algn="l" defTabSz="742950" rtl="0" eaLnBrk="1" latinLnBrk="0" hangingPunct="1">
        <a:defRPr sz="1465" kern="1200">
          <a:solidFill>
            <a:schemeClr val="tx1"/>
          </a:solidFill>
          <a:latin typeface="+mn-lt"/>
          <a:ea typeface="+mn-ea"/>
          <a:cs typeface="+mn-cs"/>
        </a:defRPr>
      </a:lvl2pPr>
      <a:lvl3pPr marL="742950" algn="l" defTabSz="742950" rtl="0" eaLnBrk="1" latinLnBrk="0" hangingPunct="1">
        <a:defRPr sz="1465" kern="1200">
          <a:solidFill>
            <a:schemeClr val="tx1"/>
          </a:solidFill>
          <a:latin typeface="+mn-lt"/>
          <a:ea typeface="+mn-ea"/>
          <a:cs typeface="+mn-cs"/>
        </a:defRPr>
      </a:lvl3pPr>
      <a:lvl4pPr marL="1114425" algn="l" defTabSz="742950" rtl="0" eaLnBrk="1" latinLnBrk="0" hangingPunct="1">
        <a:defRPr sz="1465" kern="1200">
          <a:solidFill>
            <a:schemeClr val="tx1"/>
          </a:solidFill>
          <a:latin typeface="+mn-lt"/>
          <a:ea typeface="+mn-ea"/>
          <a:cs typeface="+mn-cs"/>
        </a:defRPr>
      </a:lvl4pPr>
      <a:lvl5pPr marL="1485900" algn="l" defTabSz="742950" rtl="0" eaLnBrk="1" latinLnBrk="0" hangingPunct="1">
        <a:defRPr sz="1465" kern="1200">
          <a:solidFill>
            <a:schemeClr val="tx1"/>
          </a:solidFill>
          <a:latin typeface="+mn-lt"/>
          <a:ea typeface="+mn-ea"/>
          <a:cs typeface="+mn-cs"/>
        </a:defRPr>
      </a:lvl5pPr>
      <a:lvl6pPr marL="1857375" algn="l" defTabSz="742950" rtl="0" eaLnBrk="1" latinLnBrk="0" hangingPunct="1">
        <a:defRPr sz="1465" kern="1200">
          <a:solidFill>
            <a:schemeClr val="tx1"/>
          </a:solidFill>
          <a:latin typeface="+mn-lt"/>
          <a:ea typeface="+mn-ea"/>
          <a:cs typeface="+mn-cs"/>
        </a:defRPr>
      </a:lvl6pPr>
      <a:lvl7pPr marL="2228850" algn="l" defTabSz="742950" rtl="0" eaLnBrk="1" latinLnBrk="0" hangingPunct="1">
        <a:defRPr sz="1465" kern="1200">
          <a:solidFill>
            <a:schemeClr val="tx1"/>
          </a:solidFill>
          <a:latin typeface="+mn-lt"/>
          <a:ea typeface="+mn-ea"/>
          <a:cs typeface="+mn-cs"/>
        </a:defRPr>
      </a:lvl7pPr>
      <a:lvl8pPr marL="2600325" algn="l" defTabSz="742950" rtl="0" eaLnBrk="1" latinLnBrk="0" hangingPunct="1">
        <a:defRPr sz="1465" kern="1200">
          <a:solidFill>
            <a:schemeClr val="tx1"/>
          </a:solidFill>
          <a:latin typeface="+mn-lt"/>
          <a:ea typeface="+mn-ea"/>
          <a:cs typeface="+mn-cs"/>
        </a:defRPr>
      </a:lvl8pPr>
      <a:lvl9pPr marL="2971800" algn="l" defTabSz="742950" rtl="0" eaLnBrk="1" latinLnBrk="0" hangingPunct="1">
        <a:defRPr sz="14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4.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Layout" Target="../slideLayouts/slideLayout4.xml"/><Relationship Id="rId4" Type="http://schemas.openxmlformats.org/officeDocument/2006/relationships/tags" Target="../tags/tag22.xml"/><Relationship Id="rId9"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4.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59C51B31-006B-0E5E-6B59-A166FD434054}"/>
              </a:ext>
            </a:extLst>
          </p:cNvPr>
          <p:cNvSpPr txBox="1"/>
          <p:nvPr/>
        </p:nvSpPr>
        <p:spPr>
          <a:xfrm>
            <a:off x="3105260" y="1234565"/>
            <a:ext cx="5981479" cy="1354217"/>
          </a:xfrm>
          <a:prstGeom prst="rect">
            <a:avLst/>
          </a:prstGeom>
          <a:noFill/>
        </p:spPr>
        <p:txBody>
          <a:bodyPr wrap="square" lIns="0" tIns="0" rIns="0" bIns="0" rtlCol="0" anchor="t">
            <a:noAutofit/>
          </a:bodyPr>
          <a:lstStyle/>
          <a:p>
            <a:pPr algn="ctr"/>
            <a:r>
              <a:rPr lang="zh-CN" altLang="en-US" sz="88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争优创先</a:t>
            </a:r>
          </a:p>
        </p:txBody>
      </p:sp>
      <p:pic>
        <p:nvPicPr>
          <p:cNvPr id="53" name="图片 52" descr="黑暗中的灯光&#10;&#10;描述已自动生成">
            <a:extLst>
              <a:ext uri="{FF2B5EF4-FFF2-40B4-BE49-F238E27FC236}">
                <a16:creationId xmlns:a16="http://schemas.microsoft.com/office/drawing/2014/main" id="{AD44C8C4-D7FD-001E-1A52-A07FF8962543}"/>
              </a:ext>
            </a:extLst>
          </p:cNvPr>
          <p:cNvPicPr>
            <a:picLocks noChangeAspect="1"/>
          </p:cNvPicPr>
          <p:nvPr/>
        </p:nvPicPr>
        <p:blipFill>
          <a:blip r:embed="rId3" cstate="print">
            <a:alphaModFix amt="83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34706">
            <a:off x="7152736" y="1061248"/>
            <a:ext cx="1355294" cy="1228819"/>
          </a:xfrm>
          <a:prstGeom prst="rect">
            <a:avLst/>
          </a:prstGeom>
        </p:spPr>
      </p:pic>
      <p:pic>
        <p:nvPicPr>
          <p:cNvPr id="54" name="图片 53" descr="黑暗中的灯光&#10;&#10;描述已自动生成">
            <a:extLst>
              <a:ext uri="{FF2B5EF4-FFF2-40B4-BE49-F238E27FC236}">
                <a16:creationId xmlns:a16="http://schemas.microsoft.com/office/drawing/2014/main" id="{58A090FF-BDBC-CBD7-D233-29036DB03411}"/>
              </a:ext>
            </a:extLst>
          </p:cNvPr>
          <p:cNvPicPr>
            <a:picLocks noChangeAspect="1"/>
          </p:cNvPicPr>
          <p:nvPr/>
        </p:nvPicPr>
        <p:blipFill>
          <a:blip r:embed="rId3" cstate="print">
            <a:alphaModFix amt="83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34706">
            <a:off x="3748761" y="1593497"/>
            <a:ext cx="1355294" cy="1228819"/>
          </a:xfrm>
          <a:prstGeom prst="rect">
            <a:avLst/>
          </a:prstGeom>
        </p:spPr>
      </p:pic>
      <p:sp>
        <p:nvSpPr>
          <p:cNvPr id="93" name="文本框 92">
            <a:extLst>
              <a:ext uri="{FF2B5EF4-FFF2-40B4-BE49-F238E27FC236}">
                <a16:creationId xmlns:a16="http://schemas.microsoft.com/office/drawing/2014/main" id="{77AC97D6-2B2A-AE76-7EE9-B4095149ABA5}"/>
              </a:ext>
            </a:extLst>
          </p:cNvPr>
          <p:cNvSpPr txBox="1"/>
          <p:nvPr/>
        </p:nvSpPr>
        <p:spPr>
          <a:xfrm>
            <a:off x="4537881" y="5581635"/>
            <a:ext cx="3116239" cy="369332"/>
          </a:xfrm>
          <a:prstGeom prst="rect">
            <a:avLst/>
          </a:prstGeom>
          <a:noFill/>
        </p:spPr>
        <p:txBody>
          <a:bodyPr wrap="none" lIns="0" tIns="0" rIns="0" bIns="0" rtlCol="0" anchor="t">
            <a:noAutofit/>
          </a:bodyPr>
          <a:lstStyle/>
          <a:p>
            <a:pPr algn="ctr">
              <a:lnSpc>
                <a:spcPct val="130000"/>
              </a:lnSpc>
            </a:pPr>
            <a:r>
              <a:rPr lang="zh-CN" altLang="en-US" sz="2400" dirty="0">
                <a:gradFill>
                  <a:gsLst>
                    <a:gs pos="0">
                      <a:schemeClr val="accent1">
                        <a:lumMod val="60000"/>
                        <a:lumOff val="40000"/>
                      </a:schemeClr>
                    </a:gs>
                    <a:gs pos="100000">
                      <a:schemeClr val="accent1"/>
                    </a:gs>
                  </a:gsLst>
                  <a:lin ang="5400000" scaled="1"/>
                </a:gradFill>
                <a:latin typeface="+mj-ea"/>
                <a:ea typeface="+mj-ea"/>
              </a:rPr>
              <a:t>汇报人：</a:t>
            </a:r>
            <a:r>
              <a:rPr lang="en-US" altLang="zh-CN" sz="2400" dirty="0" err="1">
                <a:gradFill>
                  <a:gsLst>
                    <a:gs pos="0">
                      <a:schemeClr val="accent1">
                        <a:lumMod val="60000"/>
                        <a:lumOff val="40000"/>
                      </a:schemeClr>
                    </a:gs>
                    <a:gs pos="100000">
                      <a:schemeClr val="accent1"/>
                    </a:gs>
                  </a:gsLst>
                  <a:lin ang="5400000" scaled="1"/>
                </a:gradFill>
                <a:latin typeface="+mj-ea"/>
                <a:ea typeface="+mj-ea"/>
              </a:rPr>
              <a:t>OfficePLUS</a:t>
            </a:r>
            <a:endParaRPr lang="zh-CN" altLang="en-US" sz="2400" dirty="0">
              <a:gradFill>
                <a:gsLst>
                  <a:gs pos="0">
                    <a:schemeClr val="accent1">
                      <a:lumMod val="60000"/>
                      <a:lumOff val="40000"/>
                    </a:schemeClr>
                  </a:gs>
                  <a:gs pos="100000">
                    <a:schemeClr val="accent1"/>
                  </a:gs>
                </a:gsLst>
                <a:lin ang="5400000" scaled="1"/>
              </a:gradFill>
              <a:latin typeface="+mj-ea"/>
              <a:ea typeface="+mj-ea"/>
            </a:endParaRPr>
          </a:p>
        </p:txBody>
      </p:sp>
      <p:sp>
        <p:nvSpPr>
          <p:cNvPr id="29" name="文本框 28">
            <a:extLst>
              <a:ext uri="{FF2B5EF4-FFF2-40B4-BE49-F238E27FC236}">
                <a16:creationId xmlns:a16="http://schemas.microsoft.com/office/drawing/2014/main" id="{28D5B5A5-783F-BC3F-4E98-C0247A1DD361}"/>
              </a:ext>
            </a:extLst>
          </p:cNvPr>
          <p:cNvSpPr txBox="1"/>
          <p:nvPr/>
        </p:nvSpPr>
        <p:spPr>
          <a:xfrm>
            <a:off x="2864346" y="2705110"/>
            <a:ext cx="6463309" cy="553998"/>
          </a:xfrm>
          <a:prstGeom prst="rect">
            <a:avLst/>
          </a:prstGeom>
          <a:noFill/>
        </p:spPr>
        <p:txBody>
          <a:bodyPr wrap="none" lIns="0" tIns="0" rIns="0" bIns="0" rtlCol="0" anchor="t">
            <a:noAutofit/>
          </a:bodyPr>
          <a:lstStyle/>
          <a:p>
            <a:pPr algn="ctr"/>
            <a:r>
              <a:rPr lang="zh-CN" altLang="en-US" sz="3600" dirty="0"/>
              <a:t>红蓝高端商务部门工作汇报模板</a:t>
            </a:r>
          </a:p>
        </p:txBody>
      </p:sp>
    </p:spTree>
    <p:custDataLst>
      <p:tags r:id="rId1"/>
    </p:custDataLst>
    <p:extLst>
      <p:ext uri="{BB962C8B-B14F-4D97-AF65-F5344CB8AC3E}">
        <p14:creationId xmlns:p14="http://schemas.microsoft.com/office/powerpoint/2010/main" val="377197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a:extLst>
              <a:ext uri="{FF2B5EF4-FFF2-40B4-BE49-F238E27FC236}">
                <a16:creationId xmlns:a16="http://schemas.microsoft.com/office/drawing/2014/main" id="{2842706B-9AFD-A2BD-32E0-CDBAFA3F324B}"/>
              </a:ext>
            </a:extLst>
          </p:cNvPr>
          <p:cNvSpPr>
            <a:spLocks/>
          </p:cNvSpPr>
          <p:nvPr/>
        </p:nvSpPr>
        <p:spPr bwMode="auto">
          <a:xfrm>
            <a:off x="6238861" y="4443711"/>
            <a:ext cx="1753822" cy="2113415"/>
          </a:xfrm>
          <a:custGeom>
            <a:avLst/>
            <a:gdLst>
              <a:gd name="T0" fmla="*/ 0 w 15880"/>
              <a:gd name="T1" fmla="*/ 0 h 19135"/>
              <a:gd name="T2" fmla="*/ 7940 w 15880"/>
              <a:gd name="T3" fmla="*/ 1985 h 19135"/>
              <a:gd name="T4" fmla="*/ 15880 w 15880"/>
              <a:gd name="T5" fmla="*/ 0 h 19135"/>
              <a:gd name="T6" fmla="*/ 15880 w 15880"/>
              <a:gd name="T7" fmla="*/ 17150 h 19135"/>
              <a:gd name="T8" fmla="*/ 7940 w 15880"/>
              <a:gd name="T9" fmla="*/ 19135 h 19135"/>
              <a:gd name="T10" fmla="*/ 0 w 15880"/>
              <a:gd name="T11" fmla="*/ 17150 h 19135"/>
              <a:gd name="T12" fmla="*/ 0 w 15880"/>
              <a:gd name="T13" fmla="*/ 0 h 19135"/>
            </a:gdLst>
            <a:ahLst/>
            <a:cxnLst>
              <a:cxn ang="0">
                <a:pos x="T0" y="T1"/>
              </a:cxn>
              <a:cxn ang="0">
                <a:pos x="T2" y="T3"/>
              </a:cxn>
              <a:cxn ang="0">
                <a:pos x="T4" y="T5"/>
              </a:cxn>
              <a:cxn ang="0">
                <a:pos x="T6" y="T7"/>
              </a:cxn>
              <a:cxn ang="0">
                <a:pos x="T8" y="T9"/>
              </a:cxn>
              <a:cxn ang="0">
                <a:pos x="T10" y="T11"/>
              </a:cxn>
              <a:cxn ang="0">
                <a:pos x="T12" y="T13"/>
              </a:cxn>
            </a:cxnLst>
            <a:rect l="0" t="0" r="r" b="b"/>
            <a:pathLst>
              <a:path w="15880" h="19135">
                <a:moveTo>
                  <a:pt x="0" y="0"/>
                </a:moveTo>
                <a:cubicBezTo>
                  <a:pt x="0" y="1097"/>
                  <a:pt x="3555" y="1985"/>
                  <a:pt x="7940" y="1985"/>
                </a:cubicBezTo>
                <a:cubicBezTo>
                  <a:pt x="12326" y="1985"/>
                  <a:pt x="15880" y="1097"/>
                  <a:pt x="15880" y="0"/>
                </a:cubicBezTo>
                <a:lnTo>
                  <a:pt x="15880" y="17150"/>
                </a:lnTo>
                <a:cubicBezTo>
                  <a:pt x="15880" y="18247"/>
                  <a:pt x="12326" y="19135"/>
                  <a:pt x="7940" y="19135"/>
                </a:cubicBezTo>
                <a:cubicBezTo>
                  <a:pt x="3555" y="19135"/>
                  <a:pt x="0" y="18247"/>
                  <a:pt x="0" y="17150"/>
                </a:cubicBezTo>
                <a:lnTo>
                  <a:pt x="0" y="0"/>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43" name="Oval 6">
            <a:extLst>
              <a:ext uri="{FF2B5EF4-FFF2-40B4-BE49-F238E27FC236}">
                <a16:creationId xmlns:a16="http://schemas.microsoft.com/office/drawing/2014/main" id="{CEB4BFC6-6640-A9A4-8191-3D4EC54EA7A3}"/>
              </a:ext>
            </a:extLst>
          </p:cNvPr>
          <p:cNvSpPr>
            <a:spLocks noChangeArrowheads="1"/>
          </p:cNvSpPr>
          <p:nvPr/>
        </p:nvSpPr>
        <p:spPr bwMode="auto">
          <a:xfrm>
            <a:off x="6238861" y="4224828"/>
            <a:ext cx="1753822" cy="438686"/>
          </a:xfrm>
          <a:prstGeom prst="ellipse">
            <a:avLst/>
          </a:prstGeom>
          <a:gradFill flip="none" rotWithShape="1">
            <a:gsLst>
              <a:gs pos="100000">
                <a:schemeClr val="accent1">
                  <a:lumMod val="60000"/>
                  <a:lumOff val="40000"/>
                </a:schemeClr>
              </a:gs>
              <a:gs pos="0">
                <a:schemeClr val="accent1"/>
              </a:gs>
            </a:gsLst>
            <a:lin ang="5400000" scaled="1"/>
            <a:tileRect/>
          </a:gradFill>
          <a:ln w="15875">
            <a:gradFill>
              <a:gsLst>
                <a:gs pos="0">
                  <a:schemeClr val="accent1">
                    <a:alpha val="0"/>
                  </a:schemeClr>
                </a:gs>
                <a:gs pos="100000">
                  <a:schemeClr val="accent1"/>
                </a:gs>
              </a:gsLst>
              <a:lin ang="5400000" scaled="1"/>
            </a:gra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44" name="任意多边形: 形状 43">
            <a:extLst>
              <a:ext uri="{FF2B5EF4-FFF2-40B4-BE49-F238E27FC236}">
                <a16:creationId xmlns:a16="http://schemas.microsoft.com/office/drawing/2014/main" id="{FDFC8DB4-4435-DE8F-743D-94ED50E1D096}"/>
              </a:ext>
            </a:extLst>
          </p:cNvPr>
          <p:cNvSpPr>
            <a:spLocks/>
          </p:cNvSpPr>
          <p:nvPr/>
        </p:nvSpPr>
        <p:spPr bwMode="auto">
          <a:xfrm>
            <a:off x="6238861" y="4563338"/>
            <a:ext cx="1753822" cy="254289"/>
          </a:xfrm>
          <a:custGeom>
            <a:avLst/>
            <a:gdLst>
              <a:gd name="connsiteX0" fmla="*/ 0 w 1753822"/>
              <a:gd name="connsiteY0" fmla="*/ 0 h 254289"/>
              <a:gd name="connsiteX1" fmla="*/ 876911 w 1753822"/>
              <a:gd name="connsiteY1" fmla="*/ 219239 h 254289"/>
              <a:gd name="connsiteX2" fmla="*/ 1753822 w 1753822"/>
              <a:gd name="connsiteY2" fmla="*/ 0 h 254289"/>
              <a:gd name="connsiteX3" fmla="*/ 1753822 w 1753822"/>
              <a:gd name="connsiteY3" fmla="*/ 35051 h 254289"/>
              <a:gd name="connsiteX4" fmla="*/ 876911 w 1753822"/>
              <a:gd name="connsiteY4" fmla="*/ 254289 h 254289"/>
              <a:gd name="connsiteX5" fmla="*/ 0 w 1753822"/>
              <a:gd name="connsiteY5" fmla="*/ 35051 h 2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822" h="254289">
                <a:moveTo>
                  <a:pt x="0" y="0"/>
                </a:moveTo>
                <a:cubicBezTo>
                  <a:pt x="0" y="121161"/>
                  <a:pt x="392622" y="219239"/>
                  <a:pt x="876911" y="219239"/>
                </a:cubicBezTo>
                <a:cubicBezTo>
                  <a:pt x="1361310" y="219239"/>
                  <a:pt x="1753822" y="121161"/>
                  <a:pt x="1753822" y="0"/>
                </a:cubicBezTo>
                <a:lnTo>
                  <a:pt x="1753822" y="35051"/>
                </a:lnTo>
                <a:cubicBezTo>
                  <a:pt x="1753822" y="156212"/>
                  <a:pt x="1361310" y="254289"/>
                  <a:pt x="876911" y="254289"/>
                </a:cubicBezTo>
                <a:cubicBezTo>
                  <a:pt x="392622" y="254289"/>
                  <a:pt x="0" y="156212"/>
                  <a:pt x="0" y="35051"/>
                </a:cubicBezTo>
                <a:close/>
              </a:path>
            </a:pathLst>
          </a:custGeom>
          <a:gradFill flip="none" rotWithShape="1">
            <a:gsLst>
              <a:gs pos="0">
                <a:srgbClr val="EEC770"/>
              </a:gs>
              <a:gs pos="32000">
                <a:srgbClr val="F9DF99"/>
              </a:gs>
              <a:gs pos="14000">
                <a:srgbClr val="D6B265"/>
              </a:gs>
              <a:gs pos="65000">
                <a:srgbClr val="A05B1F"/>
              </a:gs>
              <a:gs pos="100000">
                <a:srgbClr val="91440F"/>
              </a:gs>
              <a:gs pos="88000">
                <a:srgbClr val="EABC63"/>
              </a:gs>
              <a:gs pos="78000">
                <a:srgbClr val="571800"/>
              </a:gs>
              <a:gs pos="48000">
                <a:srgbClr val="F7D076"/>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68" name="任意多边形: 形状 67">
            <a:extLst>
              <a:ext uri="{FF2B5EF4-FFF2-40B4-BE49-F238E27FC236}">
                <a16:creationId xmlns:a16="http://schemas.microsoft.com/office/drawing/2014/main" id="{A0DAAC0E-4698-2DF3-E453-2B4B1B606F2A}"/>
              </a:ext>
            </a:extLst>
          </p:cNvPr>
          <p:cNvSpPr>
            <a:spLocks/>
          </p:cNvSpPr>
          <p:nvPr/>
        </p:nvSpPr>
        <p:spPr bwMode="auto">
          <a:xfrm>
            <a:off x="6238861" y="5582224"/>
            <a:ext cx="1753822" cy="1275776"/>
          </a:xfrm>
          <a:custGeom>
            <a:avLst/>
            <a:gdLst>
              <a:gd name="connsiteX0" fmla="*/ 0 w 1753822"/>
              <a:gd name="connsiteY0" fmla="*/ 0 h 1275776"/>
              <a:gd name="connsiteX1" fmla="*/ 876911 w 1753822"/>
              <a:gd name="connsiteY1" fmla="*/ 219239 h 1275776"/>
              <a:gd name="connsiteX2" fmla="*/ 1753822 w 1753822"/>
              <a:gd name="connsiteY2" fmla="*/ 0 h 1275776"/>
              <a:gd name="connsiteX3" fmla="*/ 1753822 w 1753822"/>
              <a:gd name="connsiteY3" fmla="*/ 1275776 h 1275776"/>
              <a:gd name="connsiteX4" fmla="*/ 0 w 1753822"/>
              <a:gd name="connsiteY4" fmla="*/ 1275776 h 127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822" h="1275776">
                <a:moveTo>
                  <a:pt x="0" y="0"/>
                </a:moveTo>
                <a:cubicBezTo>
                  <a:pt x="0" y="121161"/>
                  <a:pt x="392622" y="219239"/>
                  <a:pt x="876911" y="219239"/>
                </a:cubicBezTo>
                <a:cubicBezTo>
                  <a:pt x="1361311" y="219239"/>
                  <a:pt x="1753822" y="121161"/>
                  <a:pt x="1753822" y="0"/>
                </a:cubicBezTo>
                <a:lnTo>
                  <a:pt x="1753822" y="1275776"/>
                </a:lnTo>
                <a:lnTo>
                  <a:pt x="0" y="1275776"/>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制度管理</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System Management</a:t>
            </a:r>
          </a:p>
        </p:txBody>
      </p:sp>
      <p:sp>
        <p:nvSpPr>
          <p:cNvPr id="18" name="矩形: 圆角 17">
            <a:extLst>
              <a:ext uri="{FF2B5EF4-FFF2-40B4-BE49-F238E27FC236}">
                <a16:creationId xmlns:a16="http://schemas.microsoft.com/office/drawing/2014/main" id="{28D88472-E026-5EFA-A4F7-41D799916DB5}"/>
              </a:ext>
            </a:extLst>
          </p:cNvPr>
          <p:cNvSpPr>
            <a:spLocks/>
          </p:cNvSpPr>
          <p:nvPr/>
        </p:nvSpPr>
        <p:spPr>
          <a:xfrm>
            <a:off x="695325" y="2242730"/>
            <a:ext cx="4399333" cy="1758380"/>
          </a:xfrm>
          <a:prstGeom prst="roundRect">
            <a:avLst>
              <a:gd name="adj" fmla="val 2349"/>
            </a:avLst>
          </a:prstGeom>
          <a:solidFill>
            <a:sysClr val="window" lastClr="FFFFFF"/>
          </a:solidFill>
          <a:ln w="127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127000" dist="63500" dir="3000000" algn="tl" rotWithShape="0">
              <a:prstClr val="black">
                <a:alpha val="18000"/>
              </a:prst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n-ea"/>
              <a:cs typeface="+mn-cs"/>
            </a:endParaRPr>
          </a:p>
        </p:txBody>
      </p:sp>
      <p:sp>
        <p:nvSpPr>
          <p:cNvPr id="20" name="任意多边形: 形状 19">
            <a:extLst>
              <a:ext uri="{FF2B5EF4-FFF2-40B4-BE49-F238E27FC236}">
                <a16:creationId xmlns:a16="http://schemas.microsoft.com/office/drawing/2014/main" id="{C4BEB2B2-E652-9B03-342F-C225B1355288}"/>
              </a:ext>
            </a:extLst>
          </p:cNvPr>
          <p:cNvSpPr/>
          <p:nvPr/>
        </p:nvSpPr>
        <p:spPr>
          <a:xfrm>
            <a:off x="695325" y="2242730"/>
            <a:ext cx="761052" cy="797072"/>
          </a:xfrm>
          <a:custGeom>
            <a:avLst/>
            <a:gdLst>
              <a:gd name="connsiteX0" fmla="*/ 251472 w 595743"/>
              <a:gd name="connsiteY0" fmla="*/ 0 h 635478"/>
              <a:gd name="connsiteX1" fmla="*/ 595743 w 595743"/>
              <a:gd name="connsiteY1" fmla="*/ 0 h 635478"/>
              <a:gd name="connsiteX2" fmla="*/ 0 w 595743"/>
              <a:gd name="connsiteY2" fmla="*/ 635478 h 635478"/>
              <a:gd name="connsiteX3" fmla="*/ 0 w 595743"/>
              <a:gd name="connsiteY3" fmla="*/ 268245 h 635478"/>
            </a:gdLst>
            <a:ahLst/>
            <a:cxnLst>
              <a:cxn ang="0">
                <a:pos x="connsiteX0" y="connsiteY0"/>
              </a:cxn>
              <a:cxn ang="0">
                <a:pos x="connsiteX1" y="connsiteY1"/>
              </a:cxn>
              <a:cxn ang="0">
                <a:pos x="connsiteX2" y="connsiteY2"/>
              </a:cxn>
              <a:cxn ang="0">
                <a:pos x="connsiteX3" y="connsiteY3"/>
              </a:cxn>
            </a:cxnLst>
            <a:rect l="l" t="t" r="r" b="b"/>
            <a:pathLst>
              <a:path w="595743" h="635478">
                <a:moveTo>
                  <a:pt x="251472" y="0"/>
                </a:moveTo>
                <a:lnTo>
                  <a:pt x="595743" y="0"/>
                </a:lnTo>
                <a:lnTo>
                  <a:pt x="0" y="635478"/>
                </a:lnTo>
                <a:lnTo>
                  <a:pt x="0" y="268245"/>
                </a:lnTo>
                <a:close/>
              </a:path>
            </a:pathLst>
          </a:cu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21" name="文本框 20">
            <a:extLst>
              <a:ext uri="{FF2B5EF4-FFF2-40B4-BE49-F238E27FC236}">
                <a16:creationId xmlns:a16="http://schemas.microsoft.com/office/drawing/2014/main" id="{EFF7D6D8-2B0E-CC95-43EE-5E6F4248E462}"/>
              </a:ext>
            </a:extLst>
          </p:cNvPr>
          <p:cNvSpPr txBox="1"/>
          <p:nvPr/>
        </p:nvSpPr>
        <p:spPr>
          <a:xfrm rot="18821265">
            <a:off x="731523" y="2300501"/>
            <a:ext cx="580369" cy="40011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gradFill>
                  <a:gsLst>
                    <a:gs pos="0">
                      <a:prstClr val="white"/>
                    </a:gs>
                    <a:gs pos="100000">
                      <a:schemeClr val="accent1">
                        <a:lumMod val="20000"/>
                        <a:lumOff val="80000"/>
                      </a:schemeClr>
                    </a:gs>
                  </a:gsLst>
                  <a:lin ang="5400000" scaled="1"/>
                </a:gradFill>
                <a:effectLst/>
                <a:uLnTx/>
                <a:uFillTx/>
                <a:latin typeface="+mj-ea"/>
                <a:ea typeface="+mj-ea"/>
              </a:rPr>
              <a:t>01</a:t>
            </a:r>
            <a:endParaRPr kumimoji="0" lang="zh-CN" altLang="en-US" sz="2000" i="0" u="none" strike="noStrike" kern="0" cap="none" spc="0" normalizeH="0" baseline="0" noProof="0" dirty="0">
              <a:ln>
                <a:noFill/>
              </a:ln>
              <a:gradFill>
                <a:gsLst>
                  <a:gs pos="0">
                    <a:prstClr val="white"/>
                  </a:gs>
                  <a:gs pos="100000">
                    <a:schemeClr val="accent1">
                      <a:lumMod val="20000"/>
                      <a:lumOff val="80000"/>
                    </a:schemeClr>
                  </a:gs>
                </a:gsLst>
                <a:lin ang="5400000" scaled="1"/>
              </a:gradFill>
              <a:effectLst/>
              <a:uLnTx/>
              <a:uFillTx/>
              <a:latin typeface="+mj-ea"/>
              <a:ea typeface="+mj-ea"/>
            </a:endParaRPr>
          </a:p>
        </p:txBody>
      </p:sp>
      <p:sp>
        <p:nvSpPr>
          <p:cNvPr id="11" name="文本框 10">
            <a:extLst>
              <a:ext uri="{FF2B5EF4-FFF2-40B4-BE49-F238E27FC236}">
                <a16:creationId xmlns:a16="http://schemas.microsoft.com/office/drawing/2014/main" id="{66D35005-C2E9-ECC8-0663-9BD58CEDB6B8}"/>
              </a:ext>
            </a:extLst>
          </p:cNvPr>
          <p:cNvSpPr txBox="1"/>
          <p:nvPr/>
        </p:nvSpPr>
        <p:spPr>
          <a:xfrm>
            <a:off x="1038271" y="2619904"/>
            <a:ext cx="3854619" cy="1137556"/>
          </a:xfrm>
          <a:prstGeom prst="rect">
            <a:avLst/>
          </a:prstGeom>
          <a:noFill/>
        </p:spPr>
        <p:txBody>
          <a:bodyPr wrap="square">
            <a:noAutofit/>
          </a:bodyPr>
          <a:lstStyle>
            <a:defPPr>
              <a:defRPr lang="en-US"/>
            </a:defPPr>
            <a:lvl1pPr marR="0" lvl="0" indent="0" algn="just" fontAlgn="auto">
              <a:lnSpc>
                <a:spcPct val="13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mn-ea"/>
              </a:defRPr>
            </a:lvl1pPr>
          </a:lstStyle>
          <a:p>
            <a:r>
              <a:rPr lang="zh-CN" altLang="en-US" dirty="0"/>
              <a:t>在这里输入你的正文阐述与关键词标题相关的具体内容，若字数太多酌情删减文案</a:t>
            </a:r>
          </a:p>
        </p:txBody>
      </p:sp>
      <p:sp>
        <p:nvSpPr>
          <p:cNvPr id="14" name="矩形: 圆角 13">
            <a:extLst>
              <a:ext uri="{FF2B5EF4-FFF2-40B4-BE49-F238E27FC236}">
                <a16:creationId xmlns:a16="http://schemas.microsoft.com/office/drawing/2014/main" id="{FEF9974A-5AED-8921-555E-C75FF11A2268}"/>
              </a:ext>
            </a:extLst>
          </p:cNvPr>
          <p:cNvSpPr>
            <a:spLocks/>
          </p:cNvSpPr>
          <p:nvPr/>
        </p:nvSpPr>
        <p:spPr>
          <a:xfrm>
            <a:off x="695325" y="4224828"/>
            <a:ext cx="4399333" cy="1758380"/>
          </a:xfrm>
          <a:prstGeom prst="roundRect">
            <a:avLst>
              <a:gd name="adj" fmla="val 2349"/>
            </a:avLst>
          </a:prstGeom>
          <a:solidFill>
            <a:sysClr val="window" lastClr="FFFFFF"/>
          </a:solidFill>
          <a:ln w="12700" cap="flat" cmpd="sng" algn="ctr">
            <a:gradFill flip="none" rotWithShape="1">
              <a:gsLst>
                <a:gs pos="0">
                  <a:schemeClr val="accent2">
                    <a:lumMod val="60000"/>
                    <a:lumOff val="40000"/>
                  </a:schemeClr>
                </a:gs>
                <a:gs pos="100000">
                  <a:schemeClr val="accent2"/>
                </a:gs>
              </a:gsLst>
              <a:lin ang="5400000" scaled="1"/>
              <a:tileRect/>
            </a:gradFill>
            <a:prstDash val="solid"/>
            <a:miter lim="800000"/>
          </a:ln>
          <a:effectLst>
            <a:outerShdw blurRad="127000" dist="63500" dir="3000000" algn="tl" rotWithShape="0">
              <a:prstClr val="black">
                <a:alpha val="18000"/>
              </a:prstClr>
            </a:outerShdw>
          </a:effectLst>
        </p:spPr>
        <p:txBody>
          <a:bodyPr rtlCol="0" anchor="ctr">
            <a:noAutofit/>
          </a:bodyPr>
          <a:lstStyle/>
          <a:p>
            <a:pPr algn="ctr"/>
            <a:endParaRPr lang="zh-CN" altLang="en-US" kern="0" dirty="0">
              <a:solidFill>
                <a:prstClr val="white"/>
              </a:solidFill>
              <a:latin typeface="+mn-ea"/>
            </a:endParaRPr>
          </a:p>
        </p:txBody>
      </p:sp>
      <p:sp>
        <p:nvSpPr>
          <p:cNvPr id="16" name="任意多边形: 形状 15">
            <a:extLst>
              <a:ext uri="{FF2B5EF4-FFF2-40B4-BE49-F238E27FC236}">
                <a16:creationId xmlns:a16="http://schemas.microsoft.com/office/drawing/2014/main" id="{373CD098-4FB7-DE82-39CB-33E75DD48A4A}"/>
              </a:ext>
            </a:extLst>
          </p:cNvPr>
          <p:cNvSpPr/>
          <p:nvPr/>
        </p:nvSpPr>
        <p:spPr>
          <a:xfrm>
            <a:off x="695325" y="4224828"/>
            <a:ext cx="761052" cy="797072"/>
          </a:xfrm>
          <a:custGeom>
            <a:avLst/>
            <a:gdLst>
              <a:gd name="connsiteX0" fmla="*/ 251472 w 595743"/>
              <a:gd name="connsiteY0" fmla="*/ 0 h 635478"/>
              <a:gd name="connsiteX1" fmla="*/ 595743 w 595743"/>
              <a:gd name="connsiteY1" fmla="*/ 0 h 635478"/>
              <a:gd name="connsiteX2" fmla="*/ 0 w 595743"/>
              <a:gd name="connsiteY2" fmla="*/ 635478 h 635478"/>
              <a:gd name="connsiteX3" fmla="*/ 0 w 595743"/>
              <a:gd name="connsiteY3" fmla="*/ 268245 h 635478"/>
            </a:gdLst>
            <a:ahLst/>
            <a:cxnLst>
              <a:cxn ang="0">
                <a:pos x="connsiteX0" y="connsiteY0"/>
              </a:cxn>
              <a:cxn ang="0">
                <a:pos x="connsiteX1" y="connsiteY1"/>
              </a:cxn>
              <a:cxn ang="0">
                <a:pos x="connsiteX2" y="connsiteY2"/>
              </a:cxn>
              <a:cxn ang="0">
                <a:pos x="connsiteX3" y="connsiteY3"/>
              </a:cxn>
            </a:cxnLst>
            <a:rect l="l" t="t" r="r" b="b"/>
            <a:pathLst>
              <a:path w="595743" h="635478">
                <a:moveTo>
                  <a:pt x="251472" y="0"/>
                </a:moveTo>
                <a:lnTo>
                  <a:pt x="595743" y="0"/>
                </a:lnTo>
                <a:lnTo>
                  <a:pt x="0" y="635478"/>
                </a:lnTo>
                <a:lnTo>
                  <a:pt x="0" y="268245"/>
                </a:lnTo>
                <a:close/>
              </a:path>
            </a:pathLst>
          </a:custGeom>
          <a:gradFill>
            <a:gsLst>
              <a:gs pos="17000">
                <a:schemeClr val="accent2">
                  <a:lumMod val="60000"/>
                  <a:lumOff val="40000"/>
                </a:schemeClr>
              </a:gs>
              <a:gs pos="76000">
                <a:schemeClr val="accent2"/>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17" name="文本框 16">
            <a:extLst>
              <a:ext uri="{FF2B5EF4-FFF2-40B4-BE49-F238E27FC236}">
                <a16:creationId xmlns:a16="http://schemas.microsoft.com/office/drawing/2014/main" id="{7011AE50-FD4F-89EA-F6A6-E8D605BE0EA4}"/>
              </a:ext>
            </a:extLst>
          </p:cNvPr>
          <p:cNvSpPr txBox="1"/>
          <p:nvPr/>
        </p:nvSpPr>
        <p:spPr>
          <a:xfrm rot="18821265">
            <a:off x="731523" y="4282599"/>
            <a:ext cx="580369" cy="40011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gradFill>
                  <a:gsLst>
                    <a:gs pos="0">
                      <a:prstClr val="white"/>
                    </a:gs>
                    <a:gs pos="100000">
                      <a:schemeClr val="accent2">
                        <a:lumMod val="20000"/>
                        <a:lumOff val="80000"/>
                      </a:schemeClr>
                    </a:gs>
                  </a:gsLst>
                  <a:lin ang="5400000" scaled="1"/>
                </a:gradFill>
                <a:effectLst/>
                <a:uLnTx/>
                <a:uFillTx/>
                <a:latin typeface="+mj-ea"/>
                <a:ea typeface="+mj-ea"/>
              </a:rPr>
              <a:t>02</a:t>
            </a:r>
            <a:endParaRPr kumimoji="0" lang="zh-CN" altLang="en-US" sz="2000" i="0" u="none" strike="noStrike" kern="0" cap="none" spc="0" normalizeH="0" baseline="0" noProof="0" dirty="0">
              <a:ln>
                <a:noFill/>
              </a:ln>
              <a:gradFill>
                <a:gsLst>
                  <a:gs pos="0">
                    <a:prstClr val="white"/>
                  </a:gs>
                  <a:gs pos="100000">
                    <a:schemeClr val="accent2">
                      <a:lumMod val="20000"/>
                      <a:lumOff val="80000"/>
                    </a:schemeClr>
                  </a:gs>
                </a:gsLst>
                <a:lin ang="5400000" scaled="1"/>
              </a:gradFill>
              <a:effectLst/>
              <a:uLnTx/>
              <a:uFillTx/>
              <a:latin typeface="+mj-ea"/>
              <a:ea typeface="+mj-ea"/>
            </a:endParaRPr>
          </a:p>
        </p:txBody>
      </p:sp>
      <p:sp>
        <p:nvSpPr>
          <p:cNvPr id="13" name="文本框 12">
            <a:extLst>
              <a:ext uri="{FF2B5EF4-FFF2-40B4-BE49-F238E27FC236}">
                <a16:creationId xmlns:a16="http://schemas.microsoft.com/office/drawing/2014/main" id="{CE17119F-F64D-C763-C8F2-DEFF2C336B80}"/>
              </a:ext>
            </a:extLst>
          </p:cNvPr>
          <p:cNvSpPr txBox="1"/>
          <p:nvPr/>
        </p:nvSpPr>
        <p:spPr>
          <a:xfrm>
            <a:off x="1038271" y="4602002"/>
            <a:ext cx="3854619" cy="1137556"/>
          </a:xfrm>
          <a:prstGeom prst="rect">
            <a:avLst/>
          </a:prstGeom>
          <a:noFill/>
        </p:spPr>
        <p:txBody>
          <a:bodyPr wrap="square">
            <a:no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mn-ea"/>
              </a:rPr>
              <a:t>在这里输入你的正文阐述与关键词标题相关的具体内容，若字数太多酌情删减文案</a:t>
            </a:r>
          </a:p>
        </p:txBody>
      </p:sp>
      <p:sp>
        <p:nvSpPr>
          <p:cNvPr id="22" name="文本框 21">
            <a:extLst>
              <a:ext uri="{FF2B5EF4-FFF2-40B4-BE49-F238E27FC236}">
                <a16:creationId xmlns:a16="http://schemas.microsoft.com/office/drawing/2014/main" id="{58C53809-6659-A8A2-B54D-B6F776B58559}"/>
              </a:ext>
            </a:extLst>
          </p:cNvPr>
          <p:cNvSpPr txBox="1"/>
          <p:nvPr/>
        </p:nvSpPr>
        <p:spPr>
          <a:xfrm>
            <a:off x="612710" y="1176429"/>
            <a:ext cx="11408626" cy="541751"/>
          </a:xfrm>
          <a:prstGeom prst="rect">
            <a:avLst/>
          </a:prstGeom>
          <a:noFill/>
        </p:spPr>
        <p:txBody>
          <a:bodyPr wrap="square">
            <a:noAutofit/>
          </a:bodyPr>
          <a:lstStyle/>
          <a:p>
            <a:pPr>
              <a:lnSpc>
                <a:spcPct val="130000"/>
              </a:lnSpc>
            </a:pPr>
            <a:r>
              <a:rPr lang="zh-CN" altLang="en-US" sz="2400" kern="100" dirty="0">
                <a:solidFill>
                  <a:prstClr val="black"/>
                </a:solidFill>
                <a:latin typeface="+mn-ea"/>
                <a:cs typeface="+mn-ea"/>
                <a:sym typeface="+mn-lt"/>
              </a:rPr>
              <a:t>在这里输入你的正文阐述与关键词标题相关的具体内容，字数太多酌情删减文案</a:t>
            </a:r>
          </a:p>
        </p:txBody>
      </p:sp>
      <p:sp>
        <p:nvSpPr>
          <p:cNvPr id="30" name="Freeform 5">
            <a:extLst>
              <a:ext uri="{FF2B5EF4-FFF2-40B4-BE49-F238E27FC236}">
                <a16:creationId xmlns:a16="http://schemas.microsoft.com/office/drawing/2014/main" id="{B388B512-06C4-0E5C-72E9-7D4D006F3480}"/>
              </a:ext>
            </a:extLst>
          </p:cNvPr>
          <p:cNvSpPr>
            <a:spLocks/>
          </p:cNvSpPr>
          <p:nvPr/>
        </p:nvSpPr>
        <p:spPr bwMode="auto">
          <a:xfrm>
            <a:off x="9399907" y="4340014"/>
            <a:ext cx="1753822" cy="2113415"/>
          </a:xfrm>
          <a:custGeom>
            <a:avLst/>
            <a:gdLst>
              <a:gd name="T0" fmla="*/ 0 w 15880"/>
              <a:gd name="T1" fmla="*/ 0 h 19135"/>
              <a:gd name="T2" fmla="*/ 7940 w 15880"/>
              <a:gd name="T3" fmla="*/ 1985 h 19135"/>
              <a:gd name="T4" fmla="*/ 15880 w 15880"/>
              <a:gd name="T5" fmla="*/ 0 h 19135"/>
              <a:gd name="T6" fmla="*/ 15880 w 15880"/>
              <a:gd name="T7" fmla="*/ 17150 h 19135"/>
              <a:gd name="T8" fmla="*/ 7940 w 15880"/>
              <a:gd name="T9" fmla="*/ 19135 h 19135"/>
              <a:gd name="T10" fmla="*/ 0 w 15880"/>
              <a:gd name="T11" fmla="*/ 17150 h 19135"/>
              <a:gd name="T12" fmla="*/ 0 w 15880"/>
              <a:gd name="T13" fmla="*/ 0 h 19135"/>
            </a:gdLst>
            <a:ahLst/>
            <a:cxnLst>
              <a:cxn ang="0">
                <a:pos x="T0" y="T1"/>
              </a:cxn>
              <a:cxn ang="0">
                <a:pos x="T2" y="T3"/>
              </a:cxn>
              <a:cxn ang="0">
                <a:pos x="T4" y="T5"/>
              </a:cxn>
              <a:cxn ang="0">
                <a:pos x="T6" y="T7"/>
              </a:cxn>
              <a:cxn ang="0">
                <a:pos x="T8" y="T9"/>
              </a:cxn>
              <a:cxn ang="0">
                <a:pos x="T10" y="T11"/>
              </a:cxn>
              <a:cxn ang="0">
                <a:pos x="T12" y="T13"/>
              </a:cxn>
            </a:cxnLst>
            <a:rect l="0" t="0" r="r" b="b"/>
            <a:pathLst>
              <a:path w="15880" h="19135">
                <a:moveTo>
                  <a:pt x="0" y="0"/>
                </a:moveTo>
                <a:cubicBezTo>
                  <a:pt x="0" y="1097"/>
                  <a:pt x="3555" y="1985"/>
                  <a:pt x="7940" y="1985"/>
                </a:cubicBezTo>
                <a:cubicBezTo>
                  <a:pt x="12326" y="1985"/>
                  <a:pt x="15880" y="1097"/>
                  <a:pt x="15880" y="0"/>
                </a:cubicBezTo>
                <a:lnTo>
                  <a:pt x="15880" y="17150"/>
                </a:lnTo>
                <a:cubicBezTo>
                  <a:pt x="15880" y="18247"/>
                  <a:pt x="12326" y="19135"/>
                  <a:pt x="7940" y="19135"/>
                </a:cubicBezTo>
                <a:cubicBezTo>
                  <a:pt x="3555" y="19135"/>
                  <a:pt x="0" y="18247"/>
                  <a:pt x="0" y="17150"/>
                </a:cubicBezTo>
                <a:lnTo>
                  <a:pt x="0" y="0"/>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31" name="Oval 6">
            <a:extLst>
              <a:ext uri="{FF2B5EF4-FFF2-40B4-BE49-F238E27FC236}">
                <a16:creationId xmlns:a16="http://schemas.microsoft.com/office/drawing/2014/main" id="{71C22298-9A1D-99A4-1E26-159B16355B14}"/>
              </a:ext>
            </a:extLst>
          </p:cNvPr>
          <p:cNvSpPr>
            <a:spLocks noChangeArrowheads="1"/>
          </p:cNvSpPr>
          <p:nvPr/>
        </p:nvSpPr>
        <p:spPr bwMode="auto">
          <a:xfrm>
            <a:off x="9399907" y="4121131"/>
            <a:ext cx="1753822" cy="438686"/>
          </a:xfrm>
          <a:prstGeom prst="ellipse">
            <a:avLst/>
          </a:prstGeom>
          <a:gradFill flip="none" rotWithShape="1">
            <a:gsLst>
              <a:gs pos="100000">
                <a:schemeClr val="accent1">
                  <a:lumMod val="60000"/>
                  <a:lumOff val="40000"/>
                </a:schemeClr>
              </a:gs>
              <a:gs pos="0">
                <a:schemeClr val="accent1"/>
              </a:gs>
            </a:gsLst>
            <a:lin ang="5400000" scaled="1"/>
            <a:tileRect/>
          </a:gradFill>
          <a:ln w="15875">
            <a:gradFill>
              <a:gsLst>
                <a:gs pos="0">
                  <a:schemeClr val="accent1">
                    <a:alpha val="0"/>
                  </a:schemeClr>
                </a:gs>
                <a:gs pos="100000">
                  <a:schemeClr val="accent1"/>
                </a:gs>
              </a:gsLst>
              <a:lin ang="5400000" scaled="1"/>
            </a:gra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32" name="任意多边形: 形状 31">
            <a:extLst>
              <a:ext uri="{FF2B5EF4-FFF2-40B4-BE49-F238E27FC236}">
                <a16:creationId xmlns:a16="http://schemas.microsoft.com/office/drawing/2014/main" id="{F3CE7E11-2D11-8C66-9FE8-A0E925C1AA68}"/>
              </a:ext>
            </a:extLst>
          </p:cNvPr>
          <p:cNvSpPr>
            <a:spLocks/>
          </p:cNvSpPr>
          <p:nvPr/>
        </p:nvSpPr>
        <p:spPr bwMode="auto">
          <a:xfrm>
            <a:off x="9399907" y="4459641"/>
            <a:ext cx="1753822" cy="254289"/>
          </a:xfrm>
          <a:custGeom>
            <a:avLst/>
            <a:gdLst>
              <a:gd name="connsiteX0" fmla="*/ 0 w 1753822"/>
              <a:gd name="connsiteY0" fmla="*/ 0 h 254289"/>
              <a:gd name="connsiteX1" fmla="*/ 876911 w 1753822"/>
              <a:gd name="connsiteY1" fmla="*/ 219239 h 254289"/>
              <a:gd name="connsiteX2" fmla="*/ 1753822 w 1753822"/>
              <a:gd name="connsiteY2" fmla="*/ 0 h 254289"/>
              <a:gd name="connsiteX3" fmla="*/ 1753822 w 1753822"/>
              <a:gd name="connsiteY3" fmla="*/ 35051 h 254289"/>
              <a:gd name="connsiteX4" fmla="*/ 876911 w 1753822"/>
              <a:gd name="connsiteY4" fmla="*/ 254289 h 254289"/>
              <a:gd name="connsiteX5" fmla="*/ 0 w 1753822"/>
              <a:gd name="connsiteY5" fmla="*/ 35051 h 2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822" h="254289">
                <a:moveTo>
                  <a:pt x="0" y="0"/>
                </a:moveTo>
                <a:cubicBezTo>
                  <a:pt x="0" y="121161"/>
                  <a:pt x="392622" y="219239"/>
                  <a:pt x="876911" y="219239"/>
                </a:cubicBezTo>
                <a:cubicBezTo>
                  <a:pt x="1361310" y="219239"/>
                  <a:pt x="1753822" y="121161"/>
                  <a:pt x="1753822" y="0"/>
                </a:cubicBezTo>
                <a:lnTo>
                  <a:pt x="1753822" y="35051"/>
                </a:lnTo>
                <a:cubicBezTo>
                  <a:pt x="1753822" y="156212"/>
                  <a:pt x="1361310" y="254289"/>
                  <a:pt x="876911" y="254289"/>
                </a:cubicBezTo>
                <a:cubicBezTo>
                  <a:pt x="392622" y="254289"/>
                  <a:pt x="0" y="156212"/>
                  <a:pt x="0" y="35051"/>
                </a:cubicBezTo>
                <a:close/>
              </a:path>
            </a:pathLst>
          </a:custGeom>
          <a:gradFill flip="none" rotWithShape="1">
            <a:gsLst>
              <a:gs pos="0">
                <a:srgbClr val="EEC770"/>
              </a:gs>
              <a:gs pos="32000">
                <a:srgbClr val="F9DF99"/>
              </a:gs>
              <a:gs pos="14000">
                <a:srgbClr val="D6B265"/>
              </a:gs>
              <a:gs pos="65000">
                <a:srgbClr val="A05B1F"/>
              </a:gs>
              <a:gs pos="100000">
                <a:srgbClr val="91440F"/>
              </a:gs>
              <a:gs pos="88000">
                <a:srgbClr val="EABC63"/>
              </a:gs>
              <a:gs pos="78000">
                <a:srgbClr val="571800"/>
              </a:gs>
              <a:gs pos="48000">
                <a:srgbClr val="F7D076"/>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53" name="任意多边形: 形状 52">
            <a:extLst>
              <a:ext uri="{FF2B5EF4-FFF2-40B4-BE49-F238E27FC236}">
                <a16:creationId xmlns:a16="http://schemas.microsoft.com/office/drawing/2014/main" id="{65240F66-F45A-D7A9-763C-5CBBCD00289B}"/>
              </a:ext>
            </a:extLst>
          </p:cNvPr>
          <p:cNvSpPr>
            <a:spLocks/>
          </p:cNvSpPr>
          <p:nvPr/>
        </p:nvSpPr>
        <p:spPr bwMode="auto">
          <a:xfrm>
            <a:off x="9399907" y="5396721"/>
            <a:ext cx="1753822" cy="1461279"/>
          </a:xfrm>
          <a:custGeom>
            <a:avLst/>
            <a:gdLst>
              <a:gd name="connsiteX0" fmla="*/ 0 w 1753822"/>
              <a:gd name="connsiteY0" fmla="*/ 0 h 1461279"/>
              <a:gd name="connsiteX1" fmla="*/ 876911 w 1753822"/>
              <a:gd name="connsiteY1" fmla="*/ 219239 h 1461279"/>
              <a:gd name="connsiteX2" fmla="*/ 1753822 w 1753822"/>
              <a:gd name="connsiteY2" fmla="*/ 0 h 1461279"/>
              <a:gd name="connsiteX3" fmla="*/ 1753822 w 1753822"/>
              <a:gd name="connsiteY3" fmla="*/ 1461279 h 1461279"/>
              <a:gd name="connsiteX4" fmla="*/ 0 w 1753822"/>
              <a:gd name="connsiteY4" fmla="*/ 1461279 h 1461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822" h="1461279">
                <a:moveTo>
                  <a:pt x="0" y="0"/>
                </a:moveTo>
                <a:cubicBezTo>
                  <a:pt x="0" y="121161"/>
                  <a:pt x="392622" y="219239"/>
                  <a:pt x="876911" y="219239"/>
                </a:cubicBezTo>
                <a:cubicBezTo>
                  <a:pt x="1361310" y="219239"/>
                  <a:pt x="1753822" y="121161"/>
                  <a:pt x="1753822" y="0"/>
                </a:cubicBezTo>
                <a:lnTo>
                  <a:pt x="1753822" y="1461279"/>
                </a:lnTo>
                <a:lnTo>
                  <a:pt x="0" y="1461279"/>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51" name="任意多边形: 形状 50">
            <a:extLst>
              <a:ext uri="{FF2B5EF4-FFF2-40B4-BE49-F238E27FC236}">
                <a16:creationId xmlns:a16="http://schemas.microsoft.com/office/drawing/2014/main" id="{2A1BF06C-AB72-1209-65FA-94504CE1180E}"/>
              </a:ext>
            </a:extLst>
          </p:cNvPr>
          <p:cNvSpPr>
            <a:spLocks/>
          </p:cNvSpPr>
          <p:nvPr/>
        </p:nvSpPr>
        <p:spPr bwMode="auto">
          <a:xfrm>
            <a:off x="7877150" y="4963016"/>
            <a:ext cx="1753822" cy="1894984"/>
          </a:xfrm>
          <a:custGeom>
            <a:avLst/>
            <a:gdLst>
              <a:gd name="connsiteX0" fmla="*/ 0 w 1753822"/>
              <a:gd name="connsiteY0" fmla="*/ 0 h 1894984"/>
              <a:gd name="connsiteX1" fmla="*/ 876911 w 1753822"/>
              <a:gd name="connsiteY1" fmla="*/ 219239 h 1894984"/>
              <a:gd name="connsiteX2" fmla="*/ 1753822 w 1753822"/>
              <a:gd name="connsiteY2" fmla="*/ 0 h 1894984"/>
              <a:gd name="connsiteX3" fmla="*/ 1753822 w 1753822"/>
              <a:gd name="connsiteY3" fmla="*/ 1894177 h 1894984"/>
              <a:gd name="connsiteX4" fmla="*/ 1753497 w 1753822"/>
              <a:gd name="connsiteY4" fmla="*/ 1894984 h 1894984"/>
              <a:gd name="connsiteX5" fmla="*/ 326 w 1753822"/>
              <a:gd name="connsiteY5" fmla="*/ 1894984 h 1894984"/>
              <a:gd name="connsiteX6" fmla="*/ 0 w 1753822"/>
              <a:gd name="connsiteY6" fmla="*/ 1894177 h 189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822" h="1894984">
                <a:moveTo>
                  <a:pt x="0" y="0"/>
                </a:moveTo>
                <a:cubicBezTo>
                  <a:pt x="0" y="121161"/>
                  <a:pt x="392622" y="219239"/>
                  <a:pt x="876911" y="219239"/>
                </a:cubicBezTo>
                <a:cubicBezTo>
                  <a:pt x="1361311" y="219239"/>
                  <a:pt x="1753822" y="121161"/>
                  <a:pt x="1753822" y="0"/>
                </a:cubicBezTo>
                <a:lnTo>
                  <a:pt x="1753822" y="1894177"/>
                </a:lnTo>
                <a:lnTo>
                  <a:pt x="1753497" y="1894984"/>
                </a:lnTo>
                <a:lnTo>
                  <a:pt x="326" y="1894984"/>
                </a:lnTo>
                <a:lnTo>
                  <a:pt x="0" y="1894177"/>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38" name="Oval 6">
            <a:extLst>
              <a:ext uri="{FF2B5EF4-FFF2-40B4-BE49-F238E27FC236}">
                <a16:creationId xmlns:a16="http://schemas.microsoft.com/office/drawing/2014/main" id="{DD68A426-BD6A-BE14-2695-23D98FCA36ED}"/>
              </a:ext>
            </a:extLst>
          </p:cNvPr>
          <p:cNvSpPr>
            <a:spLocks noChangeArrowheads="1"/>
          </p:cNvSpPr>
          <p:nvPr/>
        </p:nvSpPr>
        <p:spPr bwMode="auto">
          <a:xfrm>
            <a:off x="7877150" y="4744133"/>
            <a:ext cx="1753822" cy="438686"/>
          </a:xfrm>
          <a:prstGeom prst="ellipse">
            <a:avLst/>
          </a:prstGeom>
          <a:gradFill flip="none" rotWithShape="1">
            <a:gsLst>
              <a:gs pos="100000">
                <a:schemeClr val="accent1">
                  <a:lumMod val="60000"/>
                  <a:lumOff val="40000"/>
                </a:schemeClr>
              </a:gs>
              <a:gs pos="0">
                <a:schemeClr val="accent1"/>
              </a:gs>
            </a:gsLst>
            <a:lin ang="5400000" scaled="1"/>
            <a:tileRect/>
          </a:gradFill>
          <a:ln w="15875">
            <a:gradFill>
              <a:gsLst>
                <a:gs pos="0">
                  <a:schemeClr val="accent1">
                    <a:alpha val="0"/>
                  </a:schemeClr>
                </a:gs>
                <a:gs pos="100000">
                  <a:schemeClr val="accent1"/>
                </a:gs>
              </a:gsLst>
              <a:lin ang="5400000" scaled="1"/>
            </a:gra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39" name="任意多边形: 形状 38">
            <a:extLst>
              <a:ext uri="{FF2B5EF4-FFF2-40B4-BE49-F238E27FC236}">
                <a16:creationId xmlns:a16="http://schemas.microsoft.com/office/drawing/2014/main" id="{15B3503B-D735-B0F5-B4C9-9D3700B83CEB}"/>
              </a:ext>
            </a:extLst>
          </p:cNvPr>
          <p:cNvSpPr>
            <a:spLocks/>
          </p:cNvSpPr>
          <p:nvPr/>
        </p:nvSpPr>
        <p:spPr bwMode="auto">
          <a:xfrm>
            <a:off x="7877150" y="5082643"/>
            <a:ext cx="1753822" cy="254289"/>
          </a:xfrm>
          <a:custGeom>
            <a:avLst/>
            <a:gdLst>
              <a:gd name="connsiteX0" fmla="*/ 0 w 1753822"/>
              <a:gd name="connsiteY0" fmla="*/ 0 h 254289"/>
              <a:gd name="connsiteX1" fmla="*/ 876911 w 1753822"/>
              <a:gd name="connsiteY1" fmla="*/ 219239 h 254289"/>
              <a:gd name="connsiteX2" fmla="*/ 1753822 w 1753822"/>
              <a:gd name="connsiteY2" fmla="*/ 0 h 254289"/>
              <a:gd name="connsiteX3" fmla="*/ 1753822 w 1753822"/>
              <a:gd name="connsiteY3" fmla="*/ 35051 h 254289"/>
              <a:gd name="connsiteX4" fmla="*/ 876911 w 1753822"/>
              <a:gd name="connsiteY4" fmla="*/ 254289 h 254289"/>
              <a:gd name="connsiteX5" fmla="*/ 0 w 1753822"/>
              <a:gd name="connsiteY5" fmla="*/ 35051 h 2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822" h="254289">
                <a:moveTo>
                  <a:pt x="0" y="0"/>
                </a:moveTo>
                <a:cubicBezTo>
                  <a:pt x="0" y="121161"/>
                  <a:pt x="392622" y="219239"/>
                  <a:pt x="876911" y="219239"/>
                </a:cubicBezTo>
                <a:cubicBezTo>
                  <a:pt x="1361310" y="219239"/>
                  <a:pt x="1753822" y="121161"/>
                  <a:pt x="1753822" y="0"/>
                </a:cubicBezTo>
                <a:lnTo>
                  <a:pt x="1753822" y="35051"/>
                </a:lnTo>
                <a:cubicBezTo>
                  <a:pt x="1753822" y="156212"/>
                  <a:pt x="1361310" y="254289"/>
                  <a:pt x="876911" y="254289"/>
                </a:cubicBezTo>
                <a:cubicBezTo>
                  <a:pt x="392622" y="254289"/>
                  <a:pt x="0" y="156212"/>
                  <a:pt x="0" y="35051"/>
                </a:cubicBezTo>
                <a:close/>
              </a:path>
            </a:pathLst>
          </a:custGeom>
          <a:gradFill flip="none" rotWithShape="1">
            <a:gsLst>
              <a:gs pos="0">
                <a:srgbClr val="EEC770"/>
              </a:gs>
              <a:gs pos="32000">
                <a:srgbClr val="F9DF99"/>
              </a:gs>
              <a:gs pos="14000">
                <a:srgbClr val="D6B265"/>
              </a:gs>
              <a:gs pos="65000">
                <a:srgbClr val="A05B1F"/>
              </a:gs>
              <a:gs pos="100000">
                <a:srgbClr val="91440F"/>
              </a:gs>
              <a:gs pos="88000">
                <a:srgbClr val="EABC63"/>
              </a:gs>
              <a:gs pos="78000">
                <a:srgbClr val="571800"/>
              </a:gs>
              <a:gs pos="48000">
                <a:srgbClr val="F7D076"/>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49" name="任意多边形: 形状 48">
            <a:extLst>
              <a:ext uri="{FF2B5EF4-FFF2-40B4-BE49-F238E27FC236}">
                <a16:creationId xmlns:a16="http://schemas.microsoft.com/office/drawing/2014/main" id="{BF66E57A-C1DA-0E4A-5428-E4659BB98B5E}"/>
              </a:ext>
            </a:extLst>
          </p:cNvPr>
          <p:cNvSpPr>
            <a:spLocks/>
          </p:cNvSpPr>
          <p:nvPr/>
        </p:nvSpPr>
        <p:spPr bwMode="auto">
          <a:xfrm>
            <a:off x="7877150" y="6019723"/>
            <a:ext cx="1753822" cy="838277"/>
          </a:xfrm>
          <a:custGeom>
            <a:avLst/>
            <a:gdLst>
              <a:gd name="connsiteX0" fmla="*/ 0 w 1753822"/>
              <a:gd name="connsiteY0" fmla="*/ 0 h 838277"/>
              <a:gd name="connsiteX1" fmla="*/ 876911 w 1753822"/>
              <a:gd name="connsiteY1" fmla="*/ 219239 h 838277"/>
              <a:gd name="connsiteX2" fmla="*/ 1753822 w 1753822"/>
              <a:gd name="connsiteY2" fmla="*/ 0 h 838277"/>
              <a:gd name="connsiteX3" fmla="*/ 1753822 w 1753822"/>
              <a:gd name="connsiteY3" fmla="*/ 838277 h 838277"/>
              <a:gd name="connsiteX4" fmla="*/ 0 w 1753822"/>
              <a:gd name="connsiteY4" fmla="*/ 838277 h 838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822" h="838277">
                <a:moveTo>
                  <a:pt x="0" y="0"/>
                </a:moveTo>
                <a:cubicBezTo>
                  <a:pt x="0" y="121161"/>
                  <a:pt x="392622" y="219239"/>
                  <a:pt x="876911" y="219239"/>
                </a:cubicBezTo>
                <a:cubicBezTo>
                  <a:pt x="1361311" y="219239"/>
                  <a:pt x="1753822" y="121161"/>
                  <a:pt x="1753822" y="0"/>
                </a:cubicBezTo>
                <a:lnTo>
                  <a:pt x="1753822" y="838277"/>
                </a:lnTo>
                <a:lnTo>
                  <a:pt x="0" y="838277"/>
                </a:lnTo>
                <a:close/>
              </a:path>
            </a:pathLst>
          </a:custGeom>
          <a:gradFill flip="none" rotWithShape="1">
            <a:gsLst>
              <a:gs pos="0">
                <a:schemeClr val="accent1">
                  <a:lumMod val="40000"/>
                  <a:lumOff val="60000"/>
                </a:schemeClr>
              </a:gs>
              <a:gs pos="32000">
                <a:schemeClr val="accent1">
                  <a:lumMod val="80000"/>
                  <a:lumOff val="20000"/>
                </a:schemeClr>
              </a:gs>
              <a:gs pos="83000">
                <a:schemeClr val="accent1"/>
              </a:gs>
              <a:gs pos="100000">
                <a:schemeClr val="accent1">
                  <a:lumMod val="60000"/>
                  <a:lumOff val="40000"/>
                </a:schemeClr>
              </a:gs>
              <a:gs pos="56000">
                <a:schemeClr val="accent1">
                  <a:lumMod val="90000"/>
                  <a:lumOff val="10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sp>
        <p:nvSpPr>
          <p:cNvPr id="54" name="矩形: 圆角 53">
            <a:extLst>
              <a:ext uri="{FF2B5EF4-FFF2-40B4-BE49-F238E27FC236}">
                <a16:creationId xmlns:a16="http://schemas.microsoft.com/office/drawing/2014/main" id="{D201A5BD-70DB-3B77-9F83-025D69A1DA3C}"/>
              </a:ext>
            </a:extLst>
          </p:cNvPr>
          <p:cNvSpPr/>
          <p:nvPr>
            <p:custDataLst>
              <p:tags r:id="rId2"/>
            </p:custDataLst>
          </p:nvPr>
        </p:nvSpPr>
        <p:spPr>
          <a:xfrm>
            <a:off x="6370383" y="2398603"/>
            <a:ext cx="1490779" cy="2083741"/>
          </a:xfrm>
          <a:prstGeom prst="roundRect">
            <a:avLst>
              <a:gd name="adj" fmla="val 5279"/>
            </a:avLst>
          </a:prstGeom>
          <a:solidFill>
            <a:schemeClr val="tx1"/>
          </a:solidFill>
          <a:ln w="12700" cap="flat" cmpd="sng" algn="ctr">
            <a:noFill/>
            <a:prstDash val="solid"/>
            <a:miter lim="800000"/>
          </a:ln>
          <a:effectLst>
            <a:outerShdw blurRad="131793"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dirty="0"/>
          </a:p>
        </p:txBody>
      </p:sp>
      <p:sp>
        <p:nvSpPr>
          <p:cNvPr id="48" name="缺角矩形 47">
            <a:extLst>
              <a:ext uri="{FF2B5EF4-FFF2-40B4-BE49-F238E27FC236}">
                <a16:creationId xmlns:a16="http://schemas.microsoft.com/office/drawing/2014/main" id="{145C17EA-6B83-A874-BEFB-1B6761DAD4D4}"/>
              </a:ext>
            </a:extLst>
          </p:cNvPr>
          <p:cNvSpPr/>
          <p:nvPr/>
        </p:nvSpPr>
        <p:spPr>
          <a:xfrm>
            <a:off x="6443126" y="2464478"/>
            <a:ext cx="1345288" cy="1951993"/>
          </a:xfrm>
          <a:prstGeom prst="plaque">
            <a:avLst>
              <a:gd name="adj" fmla="val 7292"/>
            </a:avLst>
          </a:prstGeom>
          <a:noFill/>
          <a:ln w="659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a:p>
        </p:txBody>
      </p:sp>
      <p:sp>
        <p:nvSpPr>
          <p:cNvPr id="56" name="矩形 55">
            <a:extLst>
              <a:ext uri="{FF2B5EF4-FFF2-40B4-BE49-F238E27FC236}">
                <a16:creationId xmlns:a16="http://schemas.microsoft.com/office/drawing/2014/main" id="{164BD953-D46C-63AB-3EF4-3AB1659270D7}"/>
              </a:ext>
            </a:extLst>
          </p:cNvPr>
          <p:cNvSpPr/>
          <p:nvPr/>
        </p:nvSpPr>
        <p:spPr>
          <a:xfrm>
            <a:off x="6656296" y="2759650"/>
            <a:ext cx="918953" cy="272633"/>
          </a:xfrm>
          <a:prstGeom prst="rect">
            <a:avLst/>
          </a:prstGeom>
          <a:effectLst/>
        </p:spPr>
        <p:txBody>
          <a:bodyPr wrap="square" lIns="0" tIns="0" rIns="0" bIns="0">
            <a:noAutofit/>
          </a:bodyPr>
          <a:lstStyle/>
          <a:p>
            <a:pPr marL="0" marR="0" lvl="0" indent="0" algn="ctr" defTabSz="914400" rtl="0" eaLnBrk="1" fontAlgn="auto" latinLnBrk="0" hangingPunct="1">
              <a:lnSpc>
                <a:spcPct val="110000"/>
              </a:lnSpc>
              <a:spcBef>
                <a:spcPts val="0"/>
              </a:spcBef>
              <a:buClrTx/>
              <a:buSzTx/>
              <a:buFontTx/>
              <a:buNone/>
              <a:tabLst/>
              <a:defRPr/>
            </a:pPr>
            <a:r>
              <a:rPr lang="zh-CN" altLang="en-US" sz="1660" dirty="0">
                <a:solidFill>
                  <a:schemeClr val="bg1"/>
                </a:solidFill>
                <a:latin typeface="+mj-ea"/>
                <a:ea typeface="+mj-ea"/>
                <a:cs typeface="阿里巴巴普惠体 H" panose="00020600040101010101" pitchFamily="18" charset="-122"/>
                <a:sym typeface="+mn-ea"/>
              </a:rPr>
              <a:t>规章制度</a:t>
            </a:r>
            <a:endParaRPr kumimoji="0" lang="zh-CN" altLang="en-US" sz="166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
        <p:nvSpPr>
          <p:cNvPr id="61" name="矩形: 圆角 60">
            <a:extLst>
              <a:ext uri="{FF2B5EF4-FFF2-40B4-BE49-F238E27FC236}">
                <a16:creationId xmlns:a16="http://schemas.microsoft.com/office/drawing/2014/main" id="{A36DD06E-4DD8-E9FE-3B43-BA9012D7C223}"/>
              </a:ext>
            </a:extLst>
          </p:cNvPr>
          <p:cNvSpPr/>
          <p:nvPr>
            <p:custDataLst>
              <p:tags r:id="rId3"/>
            </p:custDataLst>
          </p:nvPr>
        </p:nvSpPr>
        <p:spPr>
          <a:xfrm>
            <a:off x="7998696" y="2926207"/>
            <a:ext cx="1490779" cy="2083741"/>
          </a:xfrm>
          <a:prstGeom prst="roundRect">
            <a:avLst>
              <a:gd name="adj" fmla="val 5279"/>
            </a:avLst>
          </a:prstGeom>
          <a:solidFill>
            <a:schemeClr val="tx1"/>
          </a:solidFill>
          <a:ln w="12700" cap="flat" cmpd="sng" algn="ctr">
            <a:noFill/>
            <a:prstDash val="solid"/>
            <a:miter lim="800000"/>
          </a:ln>
          <a:effectLst>
            <a:outerShdw blurRad="131793"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dirty="0"/>
          </a:p>
        </p:txBody>
      </p:sp>
      <p:sp>
        <p:nvSpPr>
          <p:cNvPr id="62" name="缺角矩形 61">
            <a:extLst>
              <a:ext uri="{FF2B5EF4-FFF2-40B4-BE49-F238E27FC236}">
                <a16:creationId xmlns:a16="http://schemas.microsoft.com/office/drawing/2014/main" id="{67312104-0529-76CD-A326-DD71BFE68720}"/>
              </a:ext>
            </a:extLst>
          </p:cNvPr>
          <p:cNvSpPr/>
          <p:nvPr/>
        </p:nvSpPr>
        <p:spPr>
          <a:xfrm>
            <a:off x="8071439" y="2992082"/>
            <a:ext cx="1345288" cy="1951993"/>
          </a:xfrm>
          <a:prstGeom prst="plaque">
            <a:avLst>
              <a:gd name="adj" fmla="val 7292"/>
            </a:avLst>
          </a:prstGeom>
          <a:noFill/>
          <a:ln w="659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a:p>
        </p:txBody>
      </p:sp>
      <p:sp>
        <p:nvSpPr>
          <p:cNvPr id="63" name="矩形 62">
            <a:extLst>
              <a:ext uri="{FF2B5EF4-FFF2-40B4-BE49-F238E27FC236}">
                <a16:creationId xmlns:a16="http://schemas.microsoft.com/office/drawing/2014/main" id="{73268B55-39AE-4C53-7E78-433AC379ACA5}"/>
              </a:ext>
            </a:extLst>
          </p:cNvPr>
          <p:cNvSpPr/>
          <p:nvPr/>
        </p:nvSpPr>
        <p:spPr>
          <a:xfrm>
            <a:off x="8284609" y="3287254"/>
            <a:ext cx="918953" cy="272633"/>
          </a:xfrm>
          <a:prstGeom prst="rect">
            <a:avLst/>
          </a:prstGeom>
          <a:effectLst/>
        </p:spPr>
        <p:txBody>
          <a:bodyPr wrap="square" lIns="0" tIns="0" rIns="0" bIns="0">
            <a:noAutofit/>
          </a:bodyPr>
          <a:lstStyle/>
          <a:p>
            <a:pPr marL="0" marR="0" lvl="0" indent="0" algn="ctr" defTabSz="914400" rtl="0" eaLnBrk="1" fontAlgn="auto" latinLnBrk="0" hangingPunct="1">
              <a:lnSpc>
                <a:spcPct val="110000"/>
              </a:lnSpc>
              <a:spcBef>
                <a:spcPts val="0"/>
              </a:spcBef>
              <a:buClrTx/>
              <a:buSzTx/>
              <a:buFontTx/>
              <a:buNone/>
              <a:tabLst/>
              <a:defRPr/>
            </a:pPr>
            <a:r>
              <a:rPr lang="zh-CN" altLang="en-US" sz="1660" dirty="0">
                <a:solidFill>
                  <a:schemeClr val="bg1"/>
                </a:solidFill>
                <a:latin typeface="+mj-ea"/>
                <a:ea typeface="+mj-ea"/>
                <a:cs typeface="阿里巴巴普惠体 H" panose="00020600040101010101" pitchFamily="18" charset="-122"/>
                <a:sym typeface="+mn-ea"/>
              </a:rPr>
              <a:t>规章制度</a:t>
            </a:r>
            <a:endParaRPr kumimoji="0" lang="zh-CN" altLang="en-US" sz="166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
        <p:nvSpPr>
          <p:cNvPr id="65" name="矩形: 圆角 64">
            <a:extLst>
              <a:ext uri="{FF2B5EF4-FFF2-40B4-BE49-F238E27FC236}">
                <a16:creationId xmlns:a16="http://schemas.microsoft.com/office/drawing/2014/main" id="{16A8D7A6-6D2A-D2D8-8BF9-3621338189EE}"/>
              </a:ext>
            </a:extLst>
          </p:cNvPr>
          <p:cNvSpPr/>
          <p:nvPr>
            <p:custDataLst>
              <p:tags r:id="rId4"/>
            </p:custDataLst>
          </p:nvPr>
        </p:nvSpPr>
        <p:spPr>
          <a:xfrm>
            <a:off x="9531429" y="2283742"/>
            <a:ext cx="1490779" cy="2083741"/>
          </a:xfrm>
          <a:prstGeom prst="roundRect">
            <a:avLst>
              <a:gd name="adj" fmla="val 5279"/>
            </a:avLst>
          </a:prstGeom>
          <a:solidFill>
            <a:schemeClr val="tx1"/>
          </a:solidFill>
          <a:ln w="12700" cap="flat" cmpd="sng" algn="ctr">
            <a:noFill/>
            <a:prstDash val="solid"/>
            <a:miter lim="800000"/>
          </a:ln>
          <a:effectLst>
            <a:outerShdw blurRad="131793"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dirty="0"/>
          </a:p>
        </p:txBody>
      </p:sp>
      <p:sp>
        <p:nvSpPr>
          <p:cNvPr id="66" name="缺角矩形 65">
            <a:extLst>
              <a:ext uri="{FF2B5EF4-FFF2-40B4-BE49-F238E27FC236}">
                <a16:creationId xmlns:a16="http://schemas.microsoft.com/office/drawing/2014/main" id="{745347A2-9E04-FCE2-17E6-F75F38664C49}"/>
              </a:ext>
            </a:extLst>
          </p:cNvPr>
          <p:cNvSpPr/>
          <p:nvPr/>
        </p:nvSpPr>
        <p:spPr>
          <a:xfrm>
            <a:off x="9604172" y="2349617"/>
            <a:ext cx="1345288" cy="1951993"/>
          </a:xfrm>
          <a:prstGeom prst="plaque">
            <a:avLst>
              <a:gd name="adj" fmla="val 7292"/>
            </a:avLst>
          </a:prstGeom>
          <a:noFill/>
          <a:ln w="659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7446" tIns="23723" rIns="47446" bIns="23723" rtlCol="0" anchor="ctr">
            <a:noAutofit/>
          </a:bodyPr>
          <a:lstStyle/>
          <a:p>
            <a:pPr algn="ctr"/>
            <a:endParaRPr lang="en-US" sz="934"/>
          </a:p>
        </p:txBody>
      </p:sp>
      <p:sp>
        <p:nvSpPr>
          <p:cNvPr id="67" name="矩形 66">
            <a:extLst>
              <a:ext uri="{FF2B5EF4-FFF2-40B4-BE49-F238E27FC236}">
                <a16:creationId xmlns:a16="http://schemas.microsoft.com/office/drawing/2014/main" id="{9D0AEF6B-6BBC-7D97-56CD-C7E3D64274F8}"/>
              </a:ext>
            </a:extLst>
          </p:cNvPr>
          <p:cNvSpPr/>
          <p:nvPr/>
        </p:nvSpPr>
        <p:spPr>
          <a:xfrm>
            <a:off x="9817342" y="2644789"/>
            <a:ext cx="918953" cy="272633"/>
          </a:xfrm>
          <a:prstGeom prst="rect">
            <a:avLst/>
          </a:prstGeom>
          <a:effectLst/>
        </p:spPr>
        <p:txBody>
          <a:bodyPr wrap="square" lIns="0" tIns="0" rIns="0" bIns="0">
            <a:noAutofit/>
          </a:bodyPr>
          <a:lstStyle/>
          <a:p>
            <a:pPr marL="0" marR="0" lvl="0" indent="0" algn="ctr" defTabSz="914400" rtl="0" eaLnBrk="1" fontAlgn="auto" latinLnBrk="0" hangingPunct="1">
              <a:lnSpc>
                <a:spcPct val="110000"/>
              </a:lnSpc>
              <a:spcBef>
                <a:spcPts val="0"/>
              </a:spcBef>
              <a:buClrTx/>
              <a:buSzTx/>
              <a:buFontTx/>
              <a:buNone/>
              <a:tabLst/>
              <a:defRPr/>
            </a:pPr>
            <a:r>
              <a:rPr lang="zh-CN" altLang="en-US" sz="1660" dirty="0">
                <a:solidFill>
                  <a:schemeClr val="bg1"/>
                </a:solidFill>
                <a:latin typeface="+mj-ea"/>
                <a:ea typeface="+mj-ea"/>
                <a:cs typeface="阿里巴巴普惠体 H" panose="00020600040101010101" pitchFamily="18" charset="-122"/>
                <a:sym typeface="+mn-ea"/>
              </a:rPr>
              <a:t>规章制度</a:t>
            </a:r>
            <a:endParaRPr kumimoji="0" lang="zh-CN" altLang="en-US" sz="166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Tree>
    <p:custDataLst>
      <p:tags r:id="rId1"/>
    </p:custDataLst>
    <p:extLst>
      <p:ext uri="{BB962C8B-B14F-4D97-AF65-F5344CB8AC3E}">
        <p14:creationId xmlns:p14="http://schemas.microsoft.com/office/powerpoint/2010/main" val="289855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AA26566-9E1D-BD31-5BEE-DF451E2D3A27}"/>
              </a:ext>
            </a:extLst>
          </p:cNvPr>
          <p:cNvSpPr txBox="1"/>
          <p:nvPr/>
        </p:nvSpPr>
        <p:spPr>
          <a:xfrm>
            <a:off x="3105260" y="2322582"/>
            <a:ext cx="5981479" cy="1015663"/>
          </a:xfrm>
          <a:prstGeom prst="rect">
            <a:avLst/>
          </a:prstGeom>
          <a:noFill/>
        </p:spPr>
        <p:txBody>
          <a:bodyPr wrap="square" lIns="0" tIns="0" rIns="0" bIns="0" rtlCol="0" anchor="t">
            <a:noAutofit/>
          </a:bodyPr>
          <a:lstStyle/>
          <a:p>
            <a:pPr algn="ctr"/>
            <a:r>
              <a:rPr lang="zh-CN" altLang="en-US" sz="66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品质保障</a:t>
            </a:r>
          </a:p>
        </p:txBody>
      </p:sp>
      <p:sp>
        <p:nvSpPr>
          <p:cNvPr id="21" name="文本框 20">
            <a:extLst>
              <a:ext uri="{FF2B5EF4-FFF2-40B4-BE49-F238E27FC236}">
                <a16:creationId xmlns:a16="http://schemas.microsoft.com/office/drawing/2014/main" id="{0536199B-86A4-D0AE-2612-032EC7B3888B}"/>
              </a:ext>
            </a:extLst>
          </p:cNvPr>
          <p:cNvSpPr txBox="1"/>
          <p:nvPr/>
        </p:nvSpPr>
        <p:spPr>
          <a:xfrm>
            <a:off x="4707037" y="1922803"/>
            <a:ext cx="2777925" cy="615553"/>
          </a:xfrm>
          <a:prstGeom prst="rect">
            <a:avLst/>
          </a:prstGeom>
          <a:noFill/>
        </p:spPr>
        <p:txBody>
          <a:bodyPr wrap="square" lIns="0" tIns="0" rIns="0" bIns="0" rtlCol="0" anchor="t">
            <a:noAutofit/>
          </a:bodyPr>
          <a:lstStyle/>
          <a:p>
            <a:pPr algn="dist"/>
            <a:r>
              <a:rPr lang="en-US" altLang="zh-CN"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rPr>
              <a:t>PART 03</a:t>
            </a:r>
            <a:endParaRPr lang="zh-CN" altLang="en-US"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endParaRPr>
          </a:p>
        </p:txBody>
      </p:sp>
      <p:sp>
        <p:nvSpPr>
          <p:cNvPr id="23" name="文本框 22">
            <a:extLst>
              <a:ext uri="{FF2B5EF4-FFF2-40B4-BE49-F238E27FC236}">
                <a16:creationId xmlns:a16="http://schemas.microsoft.com/office/drawing/2014/main" id="{5709454D-2FAC-C502-4702-2778BBE53A1B}"/>
              </a:ext>
            </a:extLst>
          </p:cNvPr>
          <p:cNvSpPr txBox="1"/>
          <p:nvPr/>
        </p:nvSpPr>
        <p:spPr>
          <a:xfrm>
            <a:off x="2900789" y="3484371"/>
            <a:ext cx="6390422" cy="307777"/>
          </a:xfrm>
          <a:prstGeom prst="rect">
            <a:avLst/>
          </a:prstGeom>
          <a:noFill/>
        </p:spPr>
        <p:txBody>
          <a:bodyPr wrap="square" lIns="0" tIns="0" rIns="0" bIns="0" rtlCol="0" anchor="t">
            <a:noAutofit/>
          </a:bodyPr>
          <a:lstStyle/>
          <a:p>
            <a:pPr algn="ctr"/>
            <a:r>
              <a:rPr lang="en-US" altLang="zh-CN" sz="20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Quality Guarantee</a:t>
            </a:r>
          </a:p>
        </p:txBody>
      </p:sp>
    </p:spTree>
    <p:extLst>
      <p:ext uri="{BB962C8B-B14F-4D97-AF65-F5344CB8AC3E}">
        <p14:creationId xmlns:p14="http://schemas.microsoft.com/office/powerpoint/2010/main" val="48055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品质保障</a:t>
            </a:r>
            <a:endPar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Quality Guarantee</a:t>
            </a:r>
          </a:p>
        </p:txBody>
      </p:sp>
      <p:sp>
        <p:nvSpPr>
          <p:cNvPr id="22" name="文本框 21">
            <a:extLst>
              <a:ext uri="{FF2B5EF4-FFF2-40B4-BE49-F238E27FC236}">
                <a16:creationId xmlns:a16="http://schemas.microsoft.com/office/drawing/2014/main" id="{58C53809-6659-A8A2-B54D-B6F776B58559}"/>
              </a:ext>
            </a:extLst>
          </p:cNvPr>
          <p:cNvSpPr txBox="1"/>
          <p:nvPr/>
        </p:nvSpPr>
        <p:spPr>
          <a:xfrm>
            <a:off x="612710" y="1176429"/>
            <a:ext cx="11408626" cy="541751"/>
          </a:xfrm>
          <a:prstGeom prst="rect">
            <a:avLst/>
          </a:prstGeom>
          <a:noFill/>
        </p:spPr>
        <p:txBody>
          <a:bodyPr wrap="square">
            <a:noAutofit/>
          </a:bodyPr>
          <a:lstStyle/>
          <a:p>
            <a:pPr>
              <a:lnSpc>
                <a:spcPct val="130000"/>
              </a:lnSpc>
            </a:pPr>
            <a:r>
              <a:rPr lang="zh-CN" altLang="en-US" sz="2400" kern="100" dirty="0">
                <a:solidFill>
                  <a:prstClr val="black"/>
                </a:solidFill>
                <a:latin typeface="+mn-ea"/>
                <a:cs typeface="+mn-ea"/>
                <a:sym typeface="+mn-lt"/>
              </a:rPr>
              <a:t>依据以下标准和规定要求，制定相关的品质保障工作</a:t>
            </a:r>
            <a:endParaRPr lang="en-US" altLang="zh-CN" sz="2400" kern="100" dirty="0">
              <a:solidFill>
                <a:prstClr val="black"/>
              </a:solidFill>
              <a:latin typeface="+mn-ea"/>
              <a:cs typeface="+mn-ea"/>
              <a:sym typeface="+mn-lt"/>
            </a:endParaRPr>
          </a:p>
        </p:txBody>
      </p:sp>
      <p:grpSp>
        <p:nvGrpSpPr>
          <p:cNvPr id="4" name="组合 3">
            <a:extLst>
              <a:ext uri="{FF2B5EF4-FFF2-40B4-BE49-F238E27FC236}">
                <a16:creationId xmlns:a16="http://schemas.microsoft.com/office/drawing/2014/main" id="{B53C15B2-962C-C996-0FC4-6BBA4D9AD1C3}"/>
              </a:ext>
            </a:extLst>
          </p:cNvPr>
          <p:cNvGrpSpPr/>
          <p:nvPr/>
        </p:nvGrpSpPr>
        <p:grpSpPr>
          <a:xfrm>
            <a:off x="3316430" y="2743294"/>
            <a:ext cx="601070" cy="855708"/>
            <a:chOff x="3316430" y="2743294"/>
            <a:chExt cx="601070" cy="855708"/>
          </a:xfrm>
        </p:grpSpPr>
        <p:sp>
          <p:nvSpPr>
            <p:cNvPr id="82" name="Freeform 26">
              <a:extLst>
                <a:ext uri="{FF2B5EF4-FFF2-40B4-BE49-F238E27FC236}">
                  <a16:creationId xmlns:a16="http://schemas.microsoft.com/office/drawing/2014/main" id="{40A15ACC-0F07-F45E-F1FC-EB7F9472EC1A}"/>
                </a:ext>
              </a:extLst>
            </p:cNvPr>
            <p:cNvSpPr>
              <a:spLocks/>
            </p:cNvSpPr>
            <p:nvPr/>
          </p:nvSpPr>
          <p:spPr bwMode="auto">
            <a:xfrm rot="720000" flipH="1">
              <a:off x="3551844"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3" name="Freeform 27">
              <a:extLst>
                <a:ext uri="{FF2B5EF4-FFF2-40B4-BE49-F238E27FC236}">
                  <a16:creationId xmlns:a16="http://schemas.microsoft.com/office/drawing/2014/main" id="{5D09D4CD-576C-3AEC-BE59-6A4C017A94C6}"/>
                </a:ext>
              </a:extLst>
            </p:cNvPr>
            <p:cNvSpPr>
              <a:spLocks/>
            </p:cNvSpPr>
            <p:nvPr/>
          </p:nvSpPr>
          <p:spPr bwMode="auto">
            <a:xfrm rot="720000" flipH="1">
              <a:off x="3557836" y="3402778"/>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4" name="Freeform 28">
              <a:extLst>
                <a:ext uri="{FF2B5EF4-FFF2-40B4-BE49-F238E27FC236}">
                  <a16:creationId xmlns:a16="http://schemas.microsoft.com/office/drawing/2014/main" id="{235EE442-508D-6099-6740-E36BB154D564}"/>
                </a:ext>
              </a:extLst>
            </p:cNvPr>
            <p:cNvSpPr>
              <a:spLocks/>
            </p:cNvSpPr>
            <p:nvPr/>
          </p:nvSpPr>
          <p:spPr bwMode="auto">
            <a:xfrm rot="720000" flipH="1">
              <a:off x="3642237" y="3470012"/>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5" name="Freeform 29">
              <a:extLst>
                <a:ext uri="{FF2B5EF4-FFF2-40B4-BE49-F238E27FC236}">
                  <a16:creationId xmlns:a16="http://schemas.microsoft.com/office/drawing/2014/main" id="{A37D8B21-53D8-BAFF-1B57-BBA9FB4487D1}"/>
                </a:ext>
              </a:extLst>
            </p:cNvPr>
            <p:cNvSpPr>
              <a:spLocks/>
            </p:cNvSpPr>
            <p:nvPr/>
          </p:nvSpPr>
          <p:spPr bwMode="auto">
            <a:xfrm rot="720000" flipH="1">
              <a:off x="3625711"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6" name="Freeform 30">
              <a:extLst>
                <a:ext uri="{FF2B5EF4-FFF2-40B4-BE49-F238E27FC236}">
                  <a16:creationId xmlns:a16="http://schemas.microsoft.com/office/drawing/2014/main" id="{B68D6E04-BB2A-CC7D-1D86-D97033FC5E8E}"/>
                </a:ext>
              </a:extLst>
            </p:cNvPr>
            <p:cNvSpPr>
              <a:spLocks/>
            </p:cNvSpPr>
            <p:nvPr/>
          </p:nvSpPr>
          <p:spPr bwMode="auto">
            <a:xfrm rot="720000" flipH="1">
              <a:off x="3721758"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7" name="Freeform 31">
              <a:extLst>
                <a:ext uri="{FF2B5EF4-FFF2-40B4-BE49-F238E27FC236}">
                  <a16:creationId xmlns:a16="http://schemas.microsoft.com/office/drawing/2014/main" id="{8B680F8E-95EC-103A-61C1-EDE447C02391}"/>
                </a:ext>
              </a:extLst>
            </p:cNvPr>
            <p:cNvSpPr>
              <a:spLocks/>
            </p:cNvSpPr>
            <p:nvPr/>
          </p:nvSpPr>
          <p:spPr bwMode="auto">
            <a:xfrm rot="720000" flipH="1">
              <a:off x="3678312" y="3289323"/>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8" name="Freeform 32">
              <a:extLst>
                <a:ext uri="{FF2B5EF4-FFF2-40B4-BE49-F238E27FC236}">
                  <a16:creationId xmlns:a16="http://schemas.microsoft.com/office/drawing/2014/main" id="{A585301C-3F5D-BF76-8631-140BF666175F}"/>
                </a:ext>
              </a:extLst>
            </p:cNvPr>
            <p:cNvSpPr>
              <a:spLocks/>
            </p:cNvSpPr>
            <p:nvPr/>
          </p:nvSpPr>
          <p:spPr bwMode="auto">
            <a:xfrm rot="720000" flipH="1">
              <a:off x="3782067" y="3281010"/>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9" name="Freeform 33">
              <a:extLst>
                <a:ext uri="{FF2B5EF4-FFF2-40B4-BE49-F238E27FC236}">
                  <a16:creationId xmlns:a16="http://schemas.microsoft.com/office/drawing/2014/main" id="{5ED8E85F-8118-3577-2093-D8C3C277CE45}"/>
                </a:ext>
              </a:extLst>
            </p:cNvPr>
            <p:cNvSpPr>
              <a:spLocks/>
            </p:cNvSpPr>
            <p:nvPr/>
          </p:nvSpPr>
          <p:spPr bwMode="auto">
            <a:xfrm rot="720000" flipH="1">
              <a:off x="3716341" y="3220419"/>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0" name="Freeform 34">
              <a:extLst>
                <a:ext uri="{FF2B5EF4-FFF2-40B4-BE49-F238E27FC236}">
                  <a16:creationId xmlns:a16="http://schemas.microsoft.com/office/drawing/2014/main" id="{08AFF6C7-2C6A-2692-B0D5-D1AA004EBBD8}"/>
                </a:ext>
              </a:extLst>
            </p:cNvPr>
            <p:cNvSpPr>
              <a:spLocks/>
            </p:cNvSpPr>
            <p:nvPr/>
          </p:nvSpPr>
          <p:spPr bwMode="auto">
            <a:xfrm rot="720000" flipH="1">
              <a:off x="3829017" y="3173607"/>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1" name="Freeform 35">
              <a:extLst>
                <a:ext uri="{FF2B5EF4-FFF2-40B4-BE49-F238E27FC236}">
                  <a16:creationId xmlns:a16="http://schemas.microsoft.com/office/drawing/2014/main" id="{512CF18E-5098-150F-63A0-7F35C0BB3CB5}"/>
                </a:ext>
              </a:extLst>
            </p:cNvPr>
            <p:cNvSpPr>
              <a:spLocks/>
            </p:cNvSpPr>
            <p:nvPr/>
          </p:nvSpPr>
          <p:spPr bwMode="auto">
            <a:xfrm rot="720000" flipH="1">
              <a:off x="3741862" y="3146007"/>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2" name="Freeform 36">
              <a:extLst>
                <a:ext uri="{FF2B5EF4-FFF2-40B4-BE49-F238E27FC236}">
                  <a16:creationId xmlns:a16="http://schemas.microsoft.com/office/drawing/2014/main" id="{51B13D2A-BA4C-5F94-682A-71881CCD2081}"/>
                </a:ext>
              </a:extLst>
            </p:cNvPr>
            <p:cNvSpPr>
              <a:spLocks/>
            </p:cNvSpPr>
            <p:nvPr/>
          </p:nvSpPr>
          <p:spPr bwMode="auto">
            <a:xfrm rot="720000" flipH="1">
              <a:off x="3848308" y="3065090"/>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3" name="Freeform 37">
              <a:extLst>
                <a:ext uri="{FF2B5EF4-FFF2-40B4-BE49-F238E27FC236}">
                  <a16:creationId xmlns:a16="http://schemas.microsoft.com/office/drawing/2014/main" id="{D0B6B8F8-2021-DF9F-BB8C-EC3D0C4F506D}"/>
                </a:ext>
              </a:extLst>
            </p:cNvPr>
            <p:cNvSpPr>
              <a:spLocks/>
            </p:cNvSpPr>
            <p:nvPr/>
          </p:nvSpPr>
          <p:spPr bwMode="auto">
            <a:xfrm rot="720000" flipH="1">
              <a:off x="3740223" y="3073371"/>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4" name="Freeform 38">
              <a:extLst>
                <a:ext uri="{FF2B5EF4-FFF2-40B4-BE49-F238E27FC236}">
                  <a16:creationId xmlns:a16="http://schemas.microsoft.com/office/drawing/2014/main" id="{92D67165-6685-C4F3-946D-0097DBA6F01A}"/>
                </a:ext>
              </a:extLst>
            </p:cNvPr>
            <p:cNvSpPr>
              <a:spLocks/>
            </p:cNvSpPr>
            <p:nvPr/>
          </p:nvSpPr>
          <p:spPr bwMode="auto">
            <a:xfrm rot="720000" flipH="1">
              <a:off x="3843995" y="2956811"/>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5" name="Freeform 39">
              <a:extLst>
                <a:ext uri="{FF2B5EF4-FFF2-40B4-BE49-F238E27FC236}">
                  <a16:creationId xmlns:a16="http://schemas.microsoft.com/office/drawing/2014/main" id="{51FE9397-B6B1-D1DE-3588-05C206AAF48E}"/>
                </a:ext>
              </a:extLst>
            </p:cNvPr>
            <p:cNvSpPr>
              <a:spLocks/>
            </p:cNvSpPr>
            <p:nvPr/>
          </p:nvSpPr>
          <p:spPr bwMode="auto">
            <a:xfrm rot="720000" flipH="1">
              <a:off x="3723686" y="2999789"/>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6" name="Freeform 40">
              <a:extLst>
                <a:ext uri="{FF2B5EF4-FFF2-40B4-BE49-F238E27FC236}">
                  <a16:creationId xmlns:a16="http://schemas.microsoft.com/office/drawing/2014/main" id="{D1A7908D-817C-41D0-95D9-71EED13FA5C0}"/>
                </a:ext>
              </a:extLst>
            </p:cNvPr>
            <p:cNvSpPr>
              <a:spLocks/>
            </p:cNvSpPr>
            <p:nvPr/>
          </p:nvSpPr>
          <p:spPr bwMode="auto">
            <a:xfrm rot="720000" flipH="1">
              <a:off x="3819160" y="2858229"/>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7" name="Freeform 41">
              <a:extLst>
                <a:ext uri="{FF2B5EF4-FFF2-40B4-BE49-F238E27FC236}">
                  <a16:creationId xmlns:a16="http://schemas.microsoft.com/office/drawing/2014/main" id="{5685DCF5-CF3C-3102-BA6F-61D5FAB0E8A7}"/>
                </a:ext>
              </a:extLst>
            </p:cNvPr>
            <p:cNvSpPr>
              <a:spLocks/>
            </p:cNvSpPr>
            <p:nvPr/>
          </p:nvSpPr>
          <p:spPr bwMode="auto">
            <a:xfrm rot="720000" flipH="1">
              <a:off x="3691374" y="2933008"/>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8" name="Freeform 42">
              <a:extLst>
                <a:ext uri="{FF2B5EF4-FFF2-40B4-BE49-F238E27FC236}">
                  <a16:creationId xmlns:a16="http://schemas.microsoft.com/office/drawing/2014/main" id="{FB340278-3F93-3D35-E1F5-8F2474B18B92}"/>
                </a:ext>
              </a:extLst>
            </p:cNvPr>
            <p:cNvSpPr>
              <a:spLocks/>
            </p:cNvSpPr>
            <p:nvPr/>
          </p:nvSpPr>
          <p:spPr bwMode="auto">
            <a:xfrm rot="720000" flipH="1">
              <a:off x="3774474" y="2770588"/>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9" name="Freeform 43">
              <a:extLst>
                <a:ext uri="{FF2B5EF4-FFF2-40B4-BE49-F238E27FC236}">
                  <a16:creationId xmlns:a16="http://schemas.microsoft.com/office/drawing/2014/main" id="{F4391922-0598-271E-E52C-527D67E0AEAE}"/>
                </a:ext>
              </a:extLst>
            </p:cNvPr>
            <p:cNvSpPr>
              <a:spLocks/>
            </p:cNvSpPr>
            <p:nvPr/>
          </p:nvSpPr>
          <p:spPr bwMode="auto">
            <a:xfrm rot="720000" flipH="1">
              <a:off x="3644980" y="2870428"/>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00" name="Freeform 44">
              <a:extLst>
                <a:ext uri="{FF2B5EF4-FFF2-40B4-BE49-F238E27FC236}">
                  <a16:creationId xmlns:a16="http://schemas.microsoft.com/office/drawing/2014/main" id="{D9C9898C-EBA3-0557-4E83-F0ACBA198433}"/>
                </a:ext>
              </a:extLst>
            </p:cNvPr>
            <p:cNvSpPr>
              <a:spLocks/>
            </p:cNvSpPr>
            <p:nvPr/>
          </p:nvSpPr>
          <p:spPr bwMode="auto">
            <a:xfrm rot="720000" flipH="1">
              <a:off x="3316430" y="3522773"/>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01" name="Freeform 45">
              <a:extLst>
                <a:ext uri="{FF2B5EF4-FFF2-40B4-BE49-F238E27FC236}">
                  <a16:creationId xmlns:a16="http://schemas.microsoft.com/office/drawing/2014/main" id="{1173EE6E-8124-8173-3F1A-373556E09DC3}"/>
                </a:ext>
              </a:extLst>
            </p:cNvPr>
            <p:cNvSpPr>
              <a:spLocks/>
            </p:cNvSpPr>
            <p:nvPr/>
          </p:nvSpPr>
          <p:spPr bwMode="auto">
            <a:xfrm rot="720000" flipH="1">
              <a:off x="3738449" y="2743294"/>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02" name="Freeform 46">
              <a:extLst>
                <a:ext uri="{FF2B5EF4-FFF2-40B4-BE49-F238E27FC236}">
                  <a16:creationId xmlns:a16="http://schemas.microsoft.com/office/drawing/2014/main" id="{2776D93F-4356-CEDC-73E8-7FBAF64C79E5}"/>
                </a:ext>
              </a:extLst>
            </p:cNvPr>
            <p:cNvSpPr>
              <a:spLocks/>
            </p:cNvSpPr>
            <p:nvPr/>
          </p:nvSpPr>
          <p:spPr bwMode="auto">
            <a:xfrm rot="720000" flipH="1">
              <a:off x="3642379" y="2819920"/>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2" name="组合 1">
            <a:extLst>
              <a:ext uri="{FF2B5EF4-FFF2-40B4-BE49-F238E27FC236}">
                <a16:creationId xmlns:a16="http://schemas.microsoft.com/office/drawing/2014/main" id="{3EB3B4EB-A5AB-BFCE-020C-3FB0ECF95273}"/>
              </a:ext>
            </a:extLst>
          </p:cNvPr>
          <p:cNvGrpSpPr/>
          <p:nvPr/>
        </p:nvGrpSpPr>
        <p:grpSpPr>
          <a:xfrm>
            <a:off x="1033394" y="2743296"/>
            <a:ext cx="601069" cy="855706"/>
            <a:chOff x="1033394" y="2743296"/>
            <a:chExt cx="601069" cy="855706"/>
          </a:xfrm>
        </p:grpSpPr>
        <p:sp>
          <p:nvSpPr>
            <p:cNvPr id="45" name="Freeform 26">
              <a:extLst>
                <a:ext uri="{FF2B5EF4-FFF2-40B4-BE49-F238E27FC236}">
                  <a16:creationId xmlns:a16="http://schemas.microsoft.com/office/drawing/2014/main" id="{EAAED218-6AE0-F34D-1D82-6CFE17E1EF8B}"/>
                </a:ext>
              </a:extLst>
            </p:cNvPr>
            <p:cNvSpPr>
              <a:spLocks/>
            </p:cNvSpPr>
            <p:nvPr/>
          </p:nvSpPr>
          <p:spPr bwMode="auto">
            <a:xfrm rot="20880000">
              <a:off x="1252456"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46" name="Freeform 27">
              <a:extLst>
                <a:ext uri="{FF2B5EF4-FFF2-40B4-BE49-F238E27FC236}">
                  <a16:creationId xmlns:a16="http://schemas.microsoft.com/office/drawing/2014/main" id="{DF544AF7-7F64-057B-16BB-BE4AA9E7F329}"/>
                </a:ext>
              </a:extLst>
            </p:cNvPr>
            <p:cNvSpPr>
              <a:spLocks/>
            </p:cNvSpPr>
            <p:nvPr/>
          </p:nvSpPr>
          <p:spPr bwMode="auto">
            <a:xfrm rot="20880000">
              <a:off x="1344974" y="3402778"/>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47" name="Freeform 28">
              <a:extLst>
                <a:ext uri="{FF2B5EF4-FFF2-40B4-BE49-F238E27FC236}">
                  <a16:creationId xmlns:a16="http://schemas.microsoft.com/office/drawing/2014/main" id="{0288A690-806A-A576-F76D-B585CE15B61B}"/>
                </a:ext>
              </a:extLst>
            </p:cNvPr>
            <p:cNvSpPr>
              <a:spLocks/>
            </p:cNvSpPr>
            <p:nvPr/>
          </p:nvSpPr>
          <p:spPr bwMode="auto">
            <a:xfrm rot="20880000">
              <a:off x="1171445" y="3470011"/>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52" name="Freeform 29">
              <a:extLst>
                <a:ext uri="{FF2B5EF4-FFF2-40B4-BE49-F238E27FC236}">
                  <a16:creationId xmlns:a16="http://schemas.microsoft.com/office/drawing/2014/main" id="{5610E1F6-00A7-0682-1BBC-E4AD4E2B0EA2}"/>
                </a:ext>
              </a:extLst>
            </p:cNvPr>
            <p:cNvSpPr>
              <a:spLocks/>
            </p:cNvSpPr>
            <p:nvPr/>
          </p:nvSpPr>
          <p:spPr bwMode="auto">
            <a:xfrm rot="20880000">
              <a:off x="1278272"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55" name="Freeform 30">
              <a:extLst>
                <a:ext uri="{FF2B5EF4-FFF2-40B4-BE49-F238E27FC236}">
                  <a16:creationId xmlns:a16="http://schemas.microsoft.com/office/drawing/2014/main" id="{8897486D-FB79-891C-5EEE-550828D814C7}"/>
                </a:ext>
              </a:extLst>
            </p:cNvPr>
            <p:cNvSpPr>
              <a:spLocks/>
            </p:cNvSpPr>
            <p:nvPr/>
          </p:nvSpPr>
          <p:spPr bwMode="auto">
            <a:xfrm rot="20880000">
              <a:off x="1109516"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57" name="Freeform 31">
              <a:extLst>
                <a:ext uri="{FF2B5EF4-FFF2-40B4-BE49-F238E27FC236}">
                  <a16:creationId xmlns:a16="http://schemas.microsoft.com/office/drawing/2014/main" id="{02DA2512-282A-B8E9-1133-F0AE7C42F0DF}"/>
                </a:ext>
              </a:extLst>
            </p:cNvPr>
            <p:cNvSpPr>
              <a:spLocks/>
            </p:cNvSpPr>
            <p:nvPr/>
          </p:nvSpPr>
          <p:spPr bwMode="auto">
            <a:xfrm rot="20880000">
              <a:off x="1213944" y="3289323"/>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59" name="Freeform 32">
              <a:extLst>
                <a:ext uri="{FF2B5EF4-FFF2-40B4-BE49-F238E27FC236}">
                  <a16:creationId xmlns:a16="http://schemas.microsoft.com/office/drawing/2014/main" id="{7582C552-7B84-31B3-2804-8813557F911E}"/>
                </a:ext>
              </a:extLst>
            </p:cNvPr>
            <p:cNvSpPr>
              <a:spLocks/>
            </p:cNvSpPr>
            <p:nvPr/>
          </p:nvSpPr>
          <p:spPr bwMode="auto">
            <a:xfrm rot="20880000">
              <a:off x="1064452" y="3281010"/>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0" name="Freeform 33">
              <a:extLst>
                <a:ext uri="{FF2B5EF4-FFF2-40B4-BE49-F238E27FC236}">
                  <a16:creationId xmlns:a16="http://schemas.microsoft.com/office/drawing/2014/main" id="{A83A9A2B-5833-26DF-DD27-7D5BA60A1DC6}"/>
                </a:ext>
              </a:extLst>
            </p:cNvPr>
            <p:cNvSpPr>
              <a:spLocks/>
            </p:cNvSpPr>
            <p:nvPr/>
          </p:nvSpPr>
          <p:spPr bwMode="auto">
            <a:xfrm rot="20880000">
              <a:off x="1166533" y="3220419"/>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9" name="Freeform 34">
              <a:extLst>
                <a:ext uri="{FF2B5EF4-FFF2-40B4-BE49-F238E27FC236}">
                  <a16:creationId xmlns:a16="http://schemas.microsoft.com/office/drawing/2014/main" id="{01A89429-9AAC-3F3F-D30A-860DC584AF4E}"/>
                </a:ext>
              </a:extLst>
            </p:cNvPr>
            <p:cNvSpPr>
              <a:spLocks/>
            </p:cNvSpPr>
            <p:nvPr/>
          </p:nvSpPr>
          <p:spPr bwMode="auto">
            <a:xfrm rot="20880000">
              <a:off x="1040957" y="3173607"/>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0" name="Freeform 35">
              <a:extLst>
                <a:ext uri="{FF2B5EF4-FFF2-40B4-BE49-F238E27FC236}">
                  <a16:creationId xmlns:a16="http://schemas.microsoft.com/office/drawing/2014/main" id="{5FBC65C4-AD68-5D9D-D5D1-271032101F4E}"/>
                </a:ext>
              </a:extLst>
            </p:cNvPr>
            <p:cNvSpPr>
              <a:spLocks/>
            </p:cNvSpPr>
            <p:nvPr/>
          </p:nvSpPr>
          <p:spPr bwMode="auto">
            <a:xfrm rot="20880000">
              <a:off x="1135148" y="314600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1" name="Freeform 36">
              <a:extLst>
                <a:ext uri="{FF2B5EF4-FFF2-40B4-BE49-F238E27FC236}">
                  <a16:creationId xmlns:a16="http://schemas.microsoft.com/office/drawing/2014/main" id="{F11E3DE8-CDCA-38B5-A093-0722A1D51DD1}"/>
                </a:ext>
              </a:extLst>
            </p:cNvPr>
            <p:cNvSpPr>
              <a:spLocks/>
            </p:cNvSpPr>
            <p:nvPr/>
          </p:nvSpPr>
          <p:spPr bwMode="auto">
            <a:xfrm rot="20880000">
              <a:off x="1033394" y="306509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2" name="Freeform 37">
              <a:extLst>
                <a:ext uri="{FF2B5EF4-FFF2-40B4-BE49-F238E27FC236}">
                  <a16:creationId xmlns:a16="http://schemas.microsoft.com/office/drawing/2014/main" id="{78A71B2E-81C4-54D4-BE9E-D02BBC2E149D}"/>
                </a:ext>
              </a:extLst>
            </p:cNvPr>
            <p:cNvSpPr>
              <a:spLocks/>
            </p:cNvSpPr>
            <p:nvPr/>
          </p:nvSpPr>
          <p:spPr bwMode="auto">
            <a:xfrm rot="20880000">
              <a:off x="1115677" y="3073372"/>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3" name="Freeform 38">
              <a:extLst>
                <a:ext uri="{FF2B5EF4-FFF2-40B4-BE49-F238E27FC236}">
                  <a16:creationId xmlns:a16="http://schemas.microsoft.com/office/drawing/2014/main" id="{C1342375-0EA0-413B-F9FA-399FA7548E34}"/>
                </a:ext>
              </a:extLst>
            </p:cNvPr>
            <p:cNvSpPr>
              <a:spLocks/>
            </p:cNvSpPr>
            <p:nvPr/>
          </p:nvSpPr>
          <p:spPr bwMode="auto">
            <a:xfrm rot="20880000">
              <a:off x="1044743" y="295681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4" name="Freeform 39">
              <a:extLst>
                <a:ext uri="{FF2B5EF4-FFF2-40B4-BE49-F238E27FC236}">
                  <a16:creationId xmlns:a16="http://schemas.microsoft.com/office/drawing/2014/main" id="{78958D27-5009-311B-D198-13B1E8D803DB}"/>
                </a:ext>
              </a:extLst>
            </p:cNvPr>
            <p:cNvSpPr>
              <a:spLocks/>
            </p:cNvSpPr>
            <p:nvPr/>
          </p:nvSpPr>
          <p:spPr bwMode="auto">
            <a:xfrm rot="20880000">
              <a:off x="1112279" y="299979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5" name="Freeform 40">
              <a:extLst>
                <a:ext uri="{FF2B5EF4-FFF2-40B4-BE49-F238E27FC236}">
                  <a16:creationId xmlns:a16="http://schemas.microsoft.com/office/drawing/2014/main" id="{887CE6FA-058D-6F01-39F5-269D55D27E05}"/>
                </a:ext>
              </a:extLst>
            </p:cNvPr>
            <p:cNvSpPr>
              <a:spLocks/>
            </p:cNvSpPr>
            <p:nvPr/>
          </p:nvSpPr>
          <p:spPr bwMode="auto">
            <a:xfrm rot="20880000">
              <a:off x="1078960" y="2858231"/>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6" name="Freeform 41">
              <a:extLst>
                <a:ext uri="{FF2B5EF4-FFF2-40B4-BE49-F238E27FC236}">
                  <a16:creationId xmlns:a16="http://schemas.microsoft.com/office/drawing/2014/main" id="{FB0FCD78-3423-48C0-140C-514BD4B50DFE}"/>
                </a:ext>
              </a:extLst>
            </p:cNvPr>
            <p:cNvSpPr>
              <a:spLocks/>
            </p:cNvSpPr>
            <p:nvPr/>
          </p:nvSpPr>
          <p:spPr bwMode="auto">
            <a:xfrm rot="20880000">
              <a:off x="1130518" y="293300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7" name="Freeform 42">
              <a:extLst>
                <a:ext uri="{FF2B5EF4-FFF2-40B4-BE49-F238E27FC236}">
                  <a16:creationId xmlns:a16="http://schemas.microsoft.com/office/drawing/2014/main" id="{4B867660-AAC3-654F-17E9-649A97120F3F}"/>
                </a:ext>
              </a:extLst>
            </p:cNvPr>
            <p:cNvSpPr>
              <a:spLocks/>
            </p:cNvSpPr>
            <p:nvPr/>
          </p:nvSpPr>
          <p:spPr bwMode="auto">
            <a:xfrm rot="20880000">
              <a:off x="1136546" y="2770590"/>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8" name="Freeform 43">
              <a:extLst>
                <a:ext uri="{FF2B5EF4-FFF2-40B4-BE49-F238E27FC236}">
                  <a16:creationId xmlns:a16="http://schemas.microsoft.com/office/drawing/2014/main" id="{78A9DA67-53A9-F89C-5EDF-3AC90FB160FF}"/>
                </a:ext>
              </a:extLst>
            </p:cNvPr>
            <p:cNvSpPr>
              <a:spLocks/>
            </p:cNvSpPr>
            <p:nvPr/>
          </p:nvSpPr>
          <p:spPr bwMode="auto">
            <a:xfrm rot="20880000">
              <a:off x="1162838" y="2870430"/>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9" name="Freeform 44">
              <a:extLst>
                <a:ext uri="{FF2B5EF4-FFF2-40B4-BE49-F238E27FC236}">
                  <a16:creationId xmlns:a16="http://schemas.microsoft.com/office/drawing/2014/main" id="{50D3533F-AE02-39C9-A998-35035926464A}"/>
                </a:ext>
              </a:extLst>
            </p:cNvPr>
            <p:cNvSpPr>
              <a:spLocks/>
            </p:cNvSpPr>
            <p:nvPr/>
          </p:nvSpPr>
          <p:spPr bwMode="auto">
            <a:xfrm rot="20880000">
              <a:off x="1423369" y="3522773"/>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0" name="Freeform 45">
              <a:extLst>
                <a:ext uri="{FF2B5EF4-FFF2-40B4-BE49-F238E27FC236}">
                  <a16:creationId xmlns:a16="http://schemas.microsoft.com/office/drawing/2014/main" id="{5EF466DE-953A-4CD7-08CD-2E173647DD10}"/>
                </a:ext>
              </a:extLst>
            </p:cNvPr>
            <p:cNvSpPr>
              <a:spLocks/>
            </p:cNvSpPr>
            <p:nvPr/>
          </p:nvSpPr>
          <p:spPr bwMode="auto">
            <a:xfrm rot="20880000">
              <a:off x="1184299" y="2743296"/>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1" name="Freeform 46">
              <a:extLst>
                <a:ext uri="{FF2B5EF4-FFF2-40B4-BE49-F238E27FC236}">
                  <a16:creationId xmlns:a16="http://schemas.microsoft.com/office/drawing/2014/main" id="{87C7799A-9AD1-CF0D-AE99-3640BA4DEBAF}"/>
                </a:ext>
              </a:extLst>
            </p:cNvPr>
            <p:cNvSpPr>
              <a:spLocks/>
            </p:cNvSpPr>
            <p:nvPr/>
          </p:nvSpPr>
          <p:spPr bwMode="auto">
            <a:xfrm rot="20880000">
              <a:off x="1205313" y="2819922"/>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103" name="文本框 102">
            <a:extLst>
              <a:ext uri="{FF2B5EF4-FFF2-40B4-BE49-F238E27FC236}">
                <a16:creationId xmlns:a16="http://schemas.microsoft.com/office/drawing/2014/main" id="{6AC9F343-6AC4-E09E-96B7-99557373A096}"/>
              </a:ext>
            </a:extLst>
          </p:cNvPr>
          <p:cNvSpPr txBox="1"/>
          <p:nvPr/>
        </p:nvSpPr>
        <p:spPr>
          <a:xfrm>
            <a:off x="1002388" y="2948961"/>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grpSp>
        <p:nvGrpSpPr>
          <p:cNvPr id="6" name="组合 5">
            <a:extLst>
              <a:ext uri="{FF2B5EF4-FFF2-40B4-BE49-F238E27FC236}">
                <a16:creationId xmlns:a16="http://schemas.microsoft.com/office/drawing/2014/main" id="{EEF8A60F-026B-A8F7-7DE3-803A2B334452}"/>
              </a:ext>
            </a:extLst>
          </p:cNvPr>
          <p:cNvGrpSpPr/>
          <p:nvPr/>
        </p:nvGrpSpPr>
        <p:grpSpPr>
          <a:xfrm>
            <a:off x="6936983" y="2743294"/>
            <a:ext cx="601070" cy="855708"/>
            <a:chOff x="6936983" y="2743294"/>
            <a:chExt cx="601070" cy="855708"/>
          </a:xfrm>
        </p:grpSpPr>
        <p:sp>
          <p:nvSpPr>
            <p:cNvPr id="130" name="Freeform 26">
              <a:extLst>
                <a:ext uri="{FF2B5EF4-FFF2-40B4-BE49-F238E27FC236}">
                  <a16:creationId xmlns:a16="http://schemas.microsoft.com/office/drawing/2014/main" id="{1C8C87C3-40B6-B001-A989-D4CE508D08B9}"/>
                </a:ext>
              </a:extLst>
            </p:cNvPr>
            <p:cNvSpPr>
              <a:spLocks/>
            </p:cNvSpPr>
            <p:nvPr/>
          </p:nvSpPr>
          <p:spPr bwMode="auto">
            <a:xfrm rot="720000" flipH="1">
              <a:off x="7172397"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1" name="Freeform 27">
              <a:extLst>
                <a:ext uri="{FF2B5EF4-FFF2-40B4-BE49-F238E27FC236}">
                  <a16:creationId xmlns:a16="http://schemas.microsoft.com/office/drawing/2014/main" id="{0D276878-389B-69ED-BE5C-72D98E03ED89}"/>
                </a:ext>
              </a:extLst>
            </p:cNvPr>
            <p:cNvSpPr>
              <a:spLocks/>
            </p:cNvSpPr>
            <p:nvPr/>
          </p:nvSpPr>
          <p:spPr bwMode="auto">
            <a:xfrm rot="720000" flipH="1">
              <a:off x="7178389" y="3402778"/>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2" name="Freeform 28">
              <a:extLst>
                <a:ext uri="{FF2B5EF4-FFF2-40B4-BE49-F238E27FC236}">
                  <a16:creationId xmlns:a16="http://schemas.microsoft.com/office/drawing/2014/main" id="{91587E43-AF71-3632-C3E5-8C5057C1B64D}"/>
                </a:ext>
              </a:extLst>
            </p:cNvPr>
            <p:cNvSpPr>
              <a:spLocks/>
            </p:cNvSpPr>
            <p:nvPr/>
          </p:nvSpPr>
          <p:spPr bwMode="auto">
            <a:xfrm rot="720000" flipH="1">
              <a:off x="7262790" y="3470012"/>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3" name="Freeform 29">
              <a:extLst>
                <a:ext uri="{FF2B5EF4-FFF2-40B4-BE49-F238E27FC236}">
                  <a16:creationId xmlns:a16="http://schemas.microsoft.com/office/drawing/2014/main" id="{CA3E542A-C139-BFCA-CB51-F52CD3204217}"/>
                </a:ext>
              </a:extLst>
            </p:cNvPr>
            <p:cNvSpPr>
              <a:spLocks/>
            </p:cNvSpPr>
            <p:nvPr/>
          </p:nvSpPr>
          <p:spPr bwMode="auto">
            <a:xfrm rot="720000" flipH="1">
              <a:off x="7246264"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4" name="Freeform 30">
              <a:extLst>
                <a:ext uri="{FF2B5EF4-FFF2-40B4-BE49-F238E27FC236}">
                  <a16:creationId xmlns:a16="http://schemas.microsoft.com/office/drawing/2014/main" id="{903BE0AB-E26A-F801-4E74-0B2A63343A58}"/>
                </a:ext>
              </a:extLst>
            </p:cNvPr>
            <p:cNvSpPr>
              <a:spLocks/>
            </p:cNvSpPr>
            <p:nvPr/>
          </p:nvSpPr>
          <p:spPr bwMode="auto">
            <a:xfrm rot="720000" flipH="1">
              <a:off x="7342311"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5" name="Freeform 31">
              <a:extLst>
                <a:ext uri="{FF2B5EF4-FFF2-40B4-BE49-F238E27FC236}">
                  <a16:creationId xmlns:a16="http://schemas.microsoft.com/office/drawing/2014/main" id="{90E3ED3B-DF18-46A3-F590-6D5C34D7B442}"/>
                </a:ext>
              </a:extLst>
            </p:cNvPr>
            <p:cNvSpPr>
              <a:spLocks/>
            </p:cNvSpPr>
            <p:nvPr/>
          </p:nvSpPr>
          <p:spPr bwMode="auto">
            <a:xfrm rot="720000" flipH="1">
              <a:off x="7298865" y="3289323"/>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6" name="Freeform 32">
              <a:extLst>
                <a:ext uri="{FF2B5EF4-FFF2-40B4-BE49-F238E27FC236}">
                  <a16:creationId xmlns:a16="http://schemas.microsoft.com/office/drawing/2014/main" id="{59A6B73F-05DA-618A-1509-E16ED3974C64}"/>
                </a:ext>
              </a:extLst>
            </p:cNvPr>
            <p:cNvSpPr>
              <a:spLocks/>
            </p:cNvSpPr>
            <p:nvPr/>
          </p:nvSpPr>
          <p:spPr bwMode="auto">
            <a:xfrm rot="720000" flipH="1">
              <a:off x="7402620" y="3281010"/>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7" name="Freeform 33">
              <a:extLst>
                <a:ext uri="{FF2B5EF4-FFF2-40B4-BE49-F238E27FC236}">
                  <a16:creationId xmlns:a16="http://schemas.microsoft.com/office/drawing/2014/main" id="{D2C7D466-2356-0196-0B85-B6FD0FB380A0}"/>
                </a:ext>
              </a:extLst>
            </p:cNvPr>
            <p:cNvSpPr>
              <a:spLocks/>
            </p:cNvSpPr>
            <p:nvPr/>
          </p:nvSpPr>
          <p:spPr bwMode="auto">
            <a:xfrm rot="720000" flipH="1">
              <a:off x="7336894" y="3220419"/>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8" name="Freeform 34">
              <a:extLst>
                <a:ext uri="{FF2B5EF4-FFF2-40B4-BE49-F238E27FC236}">
                  <a16:creationId xmlns:a16="http://schemas.microsoft.com/office/drawing/2014/main" id="{54856AE4-BD9E-1B02-06ED-2A1FD60D27A8}"/>
                </a:ext>
              </a:extLst>
            </p:cNvPr>
            <p:cNvSpPr>
              <a:spLocks/>
            </p:cNvSpPr>
            <p:nvPr/>
          </p:nvSpPr>
          <p:spPr bwMode="auto">
            <a:xfrm rot="720000" flipH="1">
              <a:off x="7449570" y="3173607"/>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9" name="Freeform 35">
              <a:extLst>
                <a:ext uri="{FF2B5EF4-FFF2-40B4-BE49-F238E27FC236}">
                  <a16:creationId xmlns:a16="http://schemas.microsoft.com/office/drawing/2014/main" id="{904176B8-24CB-F462-BD99-32A22F3BA5E1}"/>
                </a:ext>
              </a:extLst>
            </p:cNvPr>
            <p:cNvSpPr>
              <a:spLocks/>
            </p:cNvSpPr>
            <p:nvPr/>
          </p:nvSpPr>
          <p:spPr bwMode="auto">
            <a:xfrm rot="720000" flipH="1">
              <a:off x="7362415" y="3146007"/>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0" name="Freeform 36">
              <a:extLst>
                <a:ext uri="{FF2B5EF4-FFF2-40B4-BE49-F238E27FC236}">
                  <a16:creationId xmlns:a16="http://schemas.microsoft.com/office/drawing/2014/main" id="{D203598B-547D-3426-13B3-E5B7B8E1A0A3}"/>
                </a:ext>
              </a:extLst>
            </p:cNvPr>
            <p:cNvSpPr>
              <a:spLocks/>
            </p:cNvSpPr>
            <p:nvPr/>
          </p:nvSpPr>
          <p:spPr bwMode="auto">
            <a:xfrm rot="720000" flipH="1">
              <a:off x="7468861" y="3065090"/>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1" name="Freeform 37">
              <a:extLst>
                <a:ext uri="{FF2B5EF4-FFF2-40B4-BE49-F238E27FC236}">
                  <a16:creationId xmlns:a16="http://schemas.microsoft.com/office/drawing/2014/main" id="{0F7430D5-DAF5-BEAD-6C34-14D43ACBA04C}"/>
                </a:ext>
              </a:extLst>
            </p:cNvPr>
            <p:cNvSpPr>
              <a:spLocks/>
            </p:cNvSpPr>
            <p:nvPr/>
          </p:nvSpPr>
          <p:spPr bwMode="auto">
            <a:xfrm rot="720000" flipH="1">
              <a:off x="7360776" y="3073371"/>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2" name="Freeform 38">
              <a:extLst>
                <a:ext uri="{FF2B5EF4-FFF2-40B4-BE49-F238E27FC236}">
                  <a16:creationId xmlns:a16="http://schemas.microsoft.com/office/drawing/2014/main" id="{655D69A5-06C6-D216-31CE-CEE9A0D856B6}"/>
                </a:ext>
              </a:extLst>
            </p:cNvPr>
            <p:cNvSpPr>
              <a:spLocks/>
            </p:cNvSpPr>
            <p:nvPr/>
          </p:nvSpPr>
          <p:spPr bwMode="auto">
            <a:xfrm rot="720000" flipH="1">
              <a:off x="7464548" y="2956811"/>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3" name="Freeform 39">
              <a:extLst>
                <a:ext uri="{FF2B5EF4-FFF2-40B4-BE49-F238E27FC236}">
                  <a16:creationId xmlns:a16="http://schemas.microsoft.com/office/drawing/2014/main" id="{5989E39D-0B03-D0FB-88C5-2A57ACDBAF9E}"/>
                </a:ext>
              </a:extLst>
            </p:cNvPr>
            <p:cNvSpPr>
              <a:spLocks/>
            </p:cNvSpPr>
            <p:nvPr/>
          </p:nvSpPr>
          <p:spPr bwMode="auto">
            <a:xfrm rot="720000" flipH="1">
              <a:off x="7344239" y="2999789"/>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4" name="Freeform 40">
              <a:extLst>
                <a:ext uri="{FF2B5EF4-FFF2-40B4-BE49-F238E27FC236}">
                  <a16:creationId xmlns:a16="http://schemas.microsoft.com/office/drawing/2014/main" id="{07E58ED4-CB34-F19A-6EBB-60A174910C03}"/>
                </a:ext>
              </a:extLst>
            </p:cNvPr>
            <p:cNvSpPr>
              <a:spLocks/>
            </p:cNvSpPr>
            <p:nvPr/>
          </p:nvSpPr>
          <p:spPr bwMode="auto">
            <a:xfrm rot="720000" flipH="1">
              <a:off x="7439713" y="2858229"/>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5" name="Freeform 41">
              <a:extLst>
                <a:ext uri="{FF2B5EF4-FFF2-40B4-BE49-F238E27FC236}">
                  <a16:creationId xmlns:a16="http://schemas.microsoft.com/office/drawing/2014/main" id="{47A5538F-CE57-CB77-8CD3-9688FA3F4E8A}"/>
                </a:ext>
              </a:extLst>
            </p:cNvPr>
            <p:cNvSpPr>
              <a:spLocks/>
            </p:cNvSpPr>
            <p:nvPr/>
          </p:nvSpPr>
          <p:spPr bwMode="auto">
            <a:xfrm rot="720000" flipH="1">
              <a:off x="7311927" y="2933008"/>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6" name="Freeform 42">
              <a:extLst>
                <a:ext uri="{FF2B5EF4-FFF2-40B4-BE49-F238E27FC236}">
                  <a16:creationId xmlns:a16="http://schemas.microsoft.com/office/drawing/2014/main" id="{4C2459ED-EB86-E9CF-0679-31E9E51411AF}"/>
                </a:ext>
              </a:extLst>
            </p:cNvPr>
            <p:cNvSpPr>
              <a:spLocks/>
            </p:cNvSpPr>
            <p:nvPr/>
          </p:nvSpPr>
          <p:spPr bwMode="auto">
            <a:xfrm rot="720000" flipH="1">
              <a:off x="7395027" y="2770588"/>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7" name="Freeform 43">
              <a:extLst>
                <a:ext uri="{FF2B5EF4-FFF2-40B4-BE49-F238E27FC236}">
                  <a16:creationId xmlns:a16="http://schemas.microsoft.com/office/drawing/2014/main" id="{3627A9E2-0932-6578-62C1-F3CBE77FB660}"/>
                </a:ext>
              </a:extLst>
            </p:cNvPr>
            <p:cNvSpPr>
              <a:spLocks/>
            </p:cNvSpPr>
            <p:nvPr/>
          </p:nvSpPr>
          <p:spPr bwMode="auto">
            <a:xfrm rot="720000" flipH="1">
              <a:off x="7265533" y="2870428"/>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8" name="Freeform 44">
              <a:extLst>
                <a:ext uri="{FF2B5EF4-FFF2-40B4-BE49-F238E27FC236}">
                  <a16:creationId xmlns:a16="http://schemas.microsoft.com/office/drawing/2014/main" id="{966029D6-59B4-D278-8252-FD652EC1D67A}"/>
                </a:ext>
              </a:extLst>
            </p:cNvPr>
            <p:cNvSpPr>
              <a:spLocks/>
            </p:cNvSpPr>
            <p:nvPr/>
          </p:nvSpPr>
          <p:spPr bwMode="auto">
            <a:xfrm rot="720000" flipH="1">
              <a:off x="6936983" y="3522773"/>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49" name="Freeform 45">
              <a:extLst>
                <a:ext uri="{FF2B5EF4-FFF2-40B4-BE49-F238E27FC236}">
                  <a16:creationId xmlns:a16="http://schemas.microsoft.com/office/drawing/2014/main" id="{90DBD67C-AA2F-74B0-1138-08EEDD72AF67}"/>
                </a:ext>
              </a:extLst>
            </p:cNvPr>
            <p:cNvSpPr>
              <a:spLocks/>
            </p:cNvSpPr>
            <p:nvPr/>
          </p:nvSpPr>
          <p:spPr bwMode="auto">
            <a:xfrm rot="720000" flipH="1">
              <a:off x="7359002" y="2743294"/>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50" name="Freeform 46">
              <a:extLst>
                <a:ext uri="{FF2B5EF4-FFF2-40B4-BE49-F238E27FC236}">
                  <a16:creationId xmlns:a16="http://schemas.microsoft.com/office/drawing/2014/main" id="{7EF030F2-9DDB-B437-A3BD-336A96AF2377}"/>
                </a:ext>
              </a:extLst>
            </p:cNvPr>
            <p:cNvSpPr>
              <a:spLocks/>
            </p:cNvSpPr>
            <p:nvPr/>
          </p:nvSpPr>
          <p:spPr bwMode="auto">
            <a:xfrm rot="720000" flipH="1">
              <a:off x="7262932" y="2819920"/>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5" name="组合 4">
            <a:extLst>
              <a:ext uri="{FF2B5EF4-FFF2-40B4-BE49-F238E27FC236}">
                <a16:creationId xmlns:a16="http://schemas.microsoft.com/office/drawing/2014/main" id="{75F46AF6-1608-AE65-BB74-8191FE05064C}"/>
              </a:ext>
            </a:extLst>
          </p:cNvPr>
          <p:cNvGrpSpPr/>
          <p:nvPr/>
        </p:nvGrpSpPr>
        <p:grpSpPr>
          <a:xfrm>
            <a:off x="4653947" y="2743296"/>
            <a:ext cx="601069" cy="855706"/>
            <a:chOff x="4653947" y="2743296"/>
            <a:chExt cx="601069" cy="855706"/>
          </a:xfrm>
        </p:grpSpPr>
        <p:sp>
          <p:nvSpPr>
            <p:cNvPr id="109" name="Freeform 26">
              <a:extLst>
                <a:ext uri="{FF2B5EF4-FFF2-40B4-BE49-F238E27FC236}">
                  <a16:creationId xmlns:a16="http://schemas.microsoft.com/office/drawing/2014/main" id="{F9D6DF84-E97C-4CC0-D70D-9B340902D241}"/>
                </a:ext>
              </a:extLst>
            </p:cNvPr>
            <p:cNvSpPr>
              <a:spLocks/>
            </p:cNvSpPr>
            <p:nvPr/>
          </p:nvSpPr>
          <p:spPr bwMode="auto">
            <a:xfrm rot="20880000">
              <a:off x="4873009"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0" name="Freeform 27">
              <a:extLst>
                <a:ext uri="{FF2B5EF4-FFF2-40B4-BE49-F238E27FC236}">
                  <a16:creationId xmlns:a16="http://schemas.microsoft.com/office/drawing/2014/main" id="{44AD9F43-5131-1319-52BF-A141A306235C}"/>
                </a:ext>
              </a:extLst>
            </p:cNvPr>
            <p:cNvSpPr>
              <a:spLocks/>
            </p:cNvSpPr>
            <p:nvPr/>
          </p:nvSpPr>
          <p:spPr bwMode="auto">
            <a:xfrm rot="20880000">
              <a:off x="4965527" y="3402778"/>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1" name="Freeform 28">
              <a:extLst>
                <a:ext uri="{FF2B5EF4-FFF2-40B4-BE49-F238E27FC236}">
                  <a16:creationId xmlns:a16="http://schemas.microsoft.com/office/drawing/2014/main" id="{18675AF5-3EE4-3063-6244-6BF1D24CC678}"/>
                </a:ext>
              </a:extLst>
            </p:cNvPr>
            <p:cNvSpPr>
              <a:spLocks/>
            </p:cNvSpPr>
            <p:nvPr/>
          </p:nvSpPr>
          <p:spPr bwMode="auto">
            <a:xfrm rot="20880000">
              <a:off x="4791998" y="3470011"/>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2" name="Freeform 29">
              <a:extLst>
                <a:ext uri="{FF2B5EF4-FFF2-40B4-BE49-F238E27FC236}">
                  <a16:creationId xmlns:a16="http://schemas.microsoft.com/office/drawing/2014/main" id="{243DC0FC-F417-2C09-5B66-502BE2AE6809}"/>
                </a:ext>
              </a:extLst>
            </p:cNvPr>
            <p:cNvSpPr>
              <a:spLocks/>
            </p:cNvSpPr>
            <p:nvPr/>
          </p:nvSpPr>
          <p:spPr bwMode="auto">
            <a:xfrm rot="20880000">
              <a:off x="4898825"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3" name="Freeform 30">
              <a:extLst>
                <a:ext uri="{FF2B5EF4-FFF2-40B4-BE49-F238E27FC236}">
                  <a16:creationId xmlns:a16="http://schemas.microsoft.com/office/drawing/2014/main" id="{A87697BD-CA27-06B5-93BB-F13A8A4BDE51}"/>
                </a:ext>
              </a:extLst>
            </p:cNvPr>
            <p:cNvSpPr>
              <a:spLocks/>
            </p:cNvSpPr>
            <p:nvPr/>
          </p:nvSpPr>
          <p:spPr bwMode="auto">
            <a:xfrm rot="20880000">
              <a:off x="4730069"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4" name="Freeform 31">
              <a:extLst>
                <a:ext uri="{FF2B5EF4-FFF2-40B4-BE49-F238E27FC236}">
                  <a16:creationId xmlns:a16="http://schemas.microsoft.com/office/drawing/2014/main" id="{09CF6C4A-A14B-A410-FC39-B3251DCCC8E6}"/>
                </a:ext>
              </a:extLst>
            </p:cNvPr>
            <p:cNvSpPr>
              <a:spLocks/>
            </p:cNvSpPr>
            <p:nvPr/>
          </p:nvSpPr>
          <p:spPr bwMode="auto">
            <a:xfrm rot="20880000">
              <a:off x="4834497" y="3289323"/>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5" name="Freeform 32">
              <a:extLst>
                <a:ext uri="{FF2B5EF4-FFF2-40B4-BE49-F238E27FC236}">
                  <a16:creationId xmlns:a16="http://schemas.microsoft.com/office/drawing/2014/main" id="{97E6409C-4BE0-FEB5-333A-066E2279238E}"/>
                </a:ext>
              </a:extLst>
            </p:cNvPr>
            <p:cNvSpPr>
              <a:spLocks/>
            </p:cNvSpPr>
            <p:nvPr/>
          </p:nvSpPr>
          <p:spPr bwMode="auto">
            <a:xfrm rot="20880000">
              <a:off x="4685005" y="3281010"/>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6" name="Freeform 33">
              <a:extLst>
                <a:ext uri="{FF2B5EF4-FFF2-40B4-BE49-F238E27FC236}">
                  <a16:creationId xmlns:a16="http://schemas.microsoft.com/office/drawing/2014/main" id="{4BCEE883-EDB7-7E99-D6E9-0B4AA1D06A1A}"/>
                </a:ext>
              </a:extLst>
            </p:cNvPr>
            <p:cNvSpPr>
              <a:spLocks/>
            </p:cNvSpPr>
            <p:nvPr/>
          </p:nvSpPr>
          <p:spPr bwMode="auto">
            <a:xfrm rot="20880000">
              <a:off x="4787086" y="3220419"/>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7" name="Freeform 34">
              <a:extLst>
                <a:ext uri="{FF2B5EF4-FFF2-40B4-BE49-F238E27FC236}">
                  <a16:creationId xmlns:a16="http://schemas.microsoft.com/office/drawing/2014/main" id="{82416E0C-F8D2-4CC7-CA09-825ED96748EE}"/>
                </a:ext>
              </a:extLst>
            </p:cNvPr>
            <p:cNvSpPr>
              <a:spLocks/>
            </p:cNvSpPr>
            <p:nvPr/>
          </p:nvSpPr>
          <p:spPr bwMode="auto">
            <a:xfrm rot="20880000">
              <a:off x="4661510" y="3173607"/>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8" name="Freeform 35">
              <a:extLst>
                <a:ext uri="{FF2B5EF4-FFF2-40B4-BE49-F238E27FC236}">
                  <a16:creationId xmlns:a16="http://schemas.microsoft.com/office/drawing/2014/main" id="{011138C0-A5DA-1A05-7A43-5A519B55223B}"/>
                </a:ext>
              </a:extLst>
            </p:cNvPr>
            <p:cNvSpPr>
              <a:spLocks/>
            </p:cNvSpPr>
            <p:nvPr/>
          </p:nvSpPr>
          <p:spPr bwMode="auto">
            <a:xfrm rot="20880000">
              <a:off x="4755701" y="314600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19" name="Freeform 36">
              <a:extLst>
                <a:ext uri="{FF2B5EF4-FFF2-40B4-BE49-F238E27FC236}">
                  <a16:creationId xmlns:a16="http://schemas.microsoft.com/office/drawing/2014/main" id="{F6AF9AF1-8CFA-DA0A-74F7-BC4A6C1B9952}"/>
                </a:ext>
              </a:extLst>
            </p:cNvPr>
            <p:cNvSpPr>
              <a:spLocks/>
            </p:cNvSpPr>
            <p:nvPr/>
          </p:nvSpPr>
          <p:spPr bwMode="auto">
            <a:xfrm rot="20880000">
              <a:off x="4653947" y="306509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0" name="Freeform 37">
              <a:extLst>
                <a:ext uri="{FF2B5EF4-FFF2-40B4-BE49-F238E27FC236}">
                  <a16:creationId xmlns:a16="http://schemas.microsoft.com/office/drawing/2014/main" id="{0CB0869C-9409-4DB7-8915-512B7E0DBA49}"/>
                </a:ext>
              </a:extLst>
            </p:cNvPr>
            <p:cNvSpPr>
              <a:spLocks/>
            </p:cNvSpPr>
            <p:nvPr/>
          </p:nvSpPr>
          <p:spPr bwMode="auto">
            <a:xfrm rot="20880000">
              <a:off x="4736230" y="3073372"/>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1" name="Freeform 38">
              <a:extLst>
                <a:ext uri="{FF2B5EF4-FFF2-40B4-BE49-F238E27FC236}">
                  <a16:creationId xmlns:a16="http://schemas.microsoft.com/office/drawing/2014/main" id="{6FCFEAB7-405D-9118-0C24-B003C26EFBEB}"/>
                </a:ext>
              </a:extLst>
            </p:cNvPr>
            <p:cNvSpPr>
              <a:spLocks/>
            </p:cNvSpPr>
            <p:nvPr/>
          </p:nvSpPr>
          <p:spPr bwMode="auto">
            <a:xfrm rot="20880000">
              <a:off x="4665296" y="295681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2" name="Freeform 39">
              <a:extLst>
                <a:ext uri="{FF2B5EF4-FFF2-40B4-BE49-F238E27FC236}">
                  <a16:creationId xmlns:a16="http://schemas.microsoft.com/office/drawing/2014/main" id="{9019AE1D-2AE8-B897-A45A-F48219FEE118}"/>
                </a:ext>
              </a:extLst>
            </p:cNvPr>
            <p:cNvSpPr>
              <a:spLocks/>
            </p:cNvSpPr>
            <p:nvPr/>
          </p:nvSpPr>
          <p:spPr bwMode="auto">
            <a:xfrm rot="20880000">
              <a:off x="4732832" y="299979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3" name="Freeform 40">
              <a:extLst>
                <a:ext uri="{FF2B5EF4-FFF2-40B4-BE49-F238E27FC236}">
                  <a16:creationId xmlns:a16="http://schemas.microsoft.com/office/drawing/2014/main" id="{11A7680D-E0EB-4382-423F-E5599793E441}"/>
                </a:ext>
              </a:extLst>
            </p:cNvPr>
            <p:cNvSpPr>
              <a:spLocks/>
            </p:cNvSpPr>
            <p:nvPr/>
          </p:nvSpPr>
          <p:spPr bwMode="auto">
            <a:xfrm rot="20880000">
              <a:off x="4699513" y="2858231"/>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4" name="Freeform 41">
              <a:extLst>
                <a:ext uri="{FF2B5EF4-FFF2-40B4-BE49-F238E27FC236}">
                  <a16:creationId xmlns:a16="http://schemas.microsoft.com/office/drawing/2014/main" id="{4565CC26-1246-8C62-9743-F6C17A7B1909}"/>
                </a:ext>
              </a:extLst>
            </p:cNvPr>
            <p:cNvSpPr>
              <a:spLocks/>
            </p:cNvSpPr>
            <p:nvPr/>
          </p:nvSpPr>
          <p:spPr bwMode="auto">
            <a:xfrm rot="20880000">
              <a:off x="4751071" y="293300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5" name="Freeform 42">
              <a:extLst>
                <a:ext uri="{FF2B5EF4-FFF2-40B4-BE49-F238E27FC236}">
                  <a16:creationId xmlns:a16="http://schemas.microsoft.com/office/drawing/2014/main" id="{A4EA02C5-512B-3081-C658-CE5A1D9BB75C}"/>
                </a:ext>
              </a:extLst>
            </p:cNvPr>
            <p:cNvSpPr>
              <a:spLocks/>
            </p:cNvSpPr>
            <p:nvPr/>
          </p:nvSpPr>
          <p:spPr bwMode="auto">
            <a:xfrm rot="20880000">
              <a:off x="4757099" y="2770590"/>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6" name="Freeform 43">
              <a:extLst>
                <a:ext uri="{FF2B5EF4-FFF2-40B4-BE49-F238E27FC236}">
                  <a16:creationId xmlns:a16="http://schemas.microsoft.com/office/drawing/2014/main" id="{76667DA4-94F2-2DBC-6ED9-201E3BE90530}"/>
                </a:ext>
              </a:extLst>
            </p:cNvPr>
            <p:cNvSpPr>
              <a:spLocks/>
            </p:cNvSpPr>
            <p:nvPr/>
          </p:nvSpPr>
          <p:spPr bwMode="auto">
            <a:xfrm rot="20880000">
              <a:off x="4783391" y="2870430"/>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7" name="Freeform 44">
              <a:extLst>
                <a:ext uri="{FF2B5EF4-FFF2-40B4-BE49-F238E27FC236}">
                  <a16:creationId xmlns:a16="http://schemas.microsoft.com/office/drawing/2014/main" id="{C8459049-8588-9C75-7374-797015353BAF}"/>
                </a:ext>
              </a:extLst>
            </p:cNvPr>
            <p:cNvSpPr>
              <a:spLocks/>
            </p:cNvSpPr>
            <p:nvPr/>
          </p:nvSpPr>
          <p:spPr bwMode="auto">
            <a:xfrm rot="20880000">
              <a:off x="5043922" y="3522773"/>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8" name="Freeform 45">
              <a:extLst>
                <a:ext uri="{FF2B5EF4-FFF2-40B4-BE49-F238E27FC236}">
                  <a16:creationId xmlns:a16="http://schemas.microsoft.com/office/drawing/2014/main" id="{3F731894-CF3C-E9B7-2471-4E3FF58BD6CD}"/>
                </a:ext>
              </a:extLst>
            </p:cNvPr>
            <p:cNvSpPr>
              <a:spLocks/>
            </p:cNvSpPr>
            <p:nvPr/>
          </p:nvSpPr>
          <p:spPr bwMode="auto">
            <a:xfrm rot="20880000">
              <a:off x="4804852" y="2743296"/>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9" name="Freeform 46">
              <a:extLst>
                <a:ext uri="{FF2B5EF4-FFF2-40B4-BE49-F238E27FC236}">
                  <a16:creationId xmlns:a16="http://schemas.microsoft.com/office/drawing/2014/main" id="{26E2F38B-4EB3-E417-AF52-477EAB0BC509}"/>
                </a:ext>
              </a:extLst>
            </p:cNvPr>
            <p:cNvSpPr>
              <a:spLocks/>
            </p:cNvSpPr>
            <p:nvPr/>
          </p:nvSpPr>
          <p:spPr bwMode="auto">
            <a:xfrm rot="20880000">
              <a:off x="4825866" y="2819922"/>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106" name="文本框 105">
            <a:extLst>
              <a:ext uri="{FF2B5EF4-FFF2-40B4-BE49-F238E27FC236}">
                <a16:creationId xmlns:a16="http://schemas.microsoft.com/office/drawing/2014/main" id="{EE19D880-F22A-5E24-36E2-6858F1753128}"/>
              </a:ext>
            </a:extLst>
          </p:cNvPr>
          <p:cNvSpPr txBox="1"/>
          <p:nvPr/>
        </p:nvSpPr>
        <p:spPr>
          <a:xfrm>
            <a:off x="4622941" y="2948961"/>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grpSp>
        <p:nvGrpSpPr>
          <p:cNvPr id="9" name="组合 8">
            <a:extLst>
              <a:ext uri="{FF2B5EF4-FFF2-40B4-BE49-F238E27FC236}">
                <a16:creationId xmlns:a16="http://schemas.microsoft.com/office/drawing/2014/main" id="{A0C7F4BA-0AA3-70FE-93B7-369D874A7C65}"/>
              </a:ext>
            </a:extLst>
          </p:cNvPr>
          <p:cNvGrpSpPr/>
          <p:nvPr/>
        </p:nvGrpSpPr>
        <p:grpSpPr>
          <a:xfrm>
            <a:off x="10557536" y="2743294"/>
            <a:ext cx="601070" cy="855708"/>
            <a:chOff x="10557536" y="2743294"/>
            <a:chExt cx="601070" cy="855708"/>
          </a:xfrm>
        </p:grpSpPr>
        <p:sp>
          <p:nvSpPr>
            <p:cNvPr id="177" name="Freeform 26">
              <a:extLst>
                <a:ext uri="{FF2B5EF4-FFF2-40B4-BE49-F238E27FC236}">
                  <a16:creationId xmlns:a16="http://schemas.microsoft.com/office/drawing/2014/main" id="{34D84342-5C4E-DFBE-A472-7BB17723F701}"/>
                </a:ext>
              </a:extLst>
            </p:cNvPr>
            <p:cNvSpPr>
              <a:spLocks/>
            </p:cNvSpPr>
            <p:nvPr/>
          </p:nvSpPr>
          <p:spPr bwMode="auto">
            <a:xfrm rot="720000" flipH="1">
              <a:off x="10792950"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8" name="Freeform 27">
              <a:extLst>
                <a:ext uri="{FF2B5EF4-FFF2-40B4-BE49-F238E27FC236}">
                  <a16:creationId xmlns:a16="http://schemas.microsoft.com/office/drawing/2014/main" id="{03A5780D-5E52-D6BB-333F-E3F2C70A8EA5}"/>
                </a:ext>
              </a:extLst>
            </p:cNvPr>
            <p:cNvSpPr>
              <a:spLocks/>
            </p:cNvSpPr>
            <p:nvPr/>
          </p:nvSpPr>
          <p:spPr bwMode="auto">
            <a:xfrm rot="720000" flipH="1">
              <a:off x="10798942" y="3402778"/>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9" name="Freeform 28">
              <a:extLst>
                <a:ext uri="{FF2B5EF4-FFF2-40B4-BE49-F238E27FC236}">
                  <a16:creationId xmlns:a16="http://schemas.microsoft.com/office/drawing/2014/main" id="{95F98425-9115-720E-203F-D483AB757FB5}"/>
                </a:ext>
              </a:extLst>
            </p:cNvPr>
            <p:cNvSpPr>
              <a:spLocks/>
            </p:cNvSpPr>
            <p:nvPr/>
          </p:nvSpPr>
          <p:spPr bwMode="auto">
            <a:xfrm rot="720000" flipH="1">
              <a:off x="10883343" y="3470012"/>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0" name="Freeform 29">
              <a:extLst>
                <a:ext uri="{FF2B5EF4-FFF2-40B4-BE49-F238E27FC236}">
                  <a16:creationId xmlns:a16="http://schemas.microsoft.com/office/drawing/2014/main" id="{DDB52AE4-86ED-ECA3-62CF-389B11DE102C}"/>
                </a:ext>
              </a:extLst>
            </p:cNvPr>
            <p:cNvSpPr>
              <a:spLocks/>
            </p:cNvSpPr>
            <p:nvPr/>
          </p:nvSpPr>
          <p:spPr bwMode="auto">
            <a:xfrm rot="720000" flipH="1">
              <a:off x="10866817"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1" name="Freeform 30">
              <a:extLst>
                <a:ext uri="{FF2B5EF4-FFF2-40B4-BE49-F238E27FC236}">
                  <a16:creationId xmlns:a16="http://schemas.microsoft.com/office/drawing/2014/main" id="{FB462885-0CD0-9B02-B717-5BD9C3345C6F}"/>
                </a:ext>
              </a:extLst>
            </p:cNvPr>
            <p:cNvSpPr>
              <a:spLocks/>
            </p:cNvSpPr>
            <p:nvPr/>
          </p:nvSpPr>
          <p:spPr bwMode="auto">
            <a:xfrm rot="720000" flipH="1">
              <a:off x="10962864"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2" name="Freeform 31">
              <a:extLst>
                <a:ext uri="{FF2B5EF4-FFF2-40B4-BE49-F238E27FC236}">
                  <a16:creationId xmlns:a16="http://schemas.microsoft.com/office/drawing/2014/main" id="{82E0295A-812C-8218-3A13-8162CCE7916C}"/>
                </a:ext>
              </a:extLst>
            </p:cNvPr>
            <p:cNvSpPr>
              <a:spLocks/>
            </p:cNvSpPr>
            <p:nvPr/>
          </p:nvSpPr>
          <p:spPr bwMode="auto">
            <a:xfrm rot="720000" flipH="1">
              <a:off x="10919418" y="3289323"/>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3" name="Freeform 32">
              <a:extLst>
                <a:ext uri="{FF2B5EF4-FFF2-40B4-BE49-F238E27FC236}">
                  <a16:creationId xmlns:a16="http://schemas.microsoft.com/office/drawing/2014/main" id="{454412BF-3408-CFB2-9D8D-48465CC63A8E}"/>
                </a:ext>
              </a:extLst>
            </p:cNvPr>
            <p:cNvSpPr>
              <a:spLocks/>
            </p:cNvSpPr>
            <p:nvPr/>
          </p:nvSpPr>
          <p:spPr bwMode="auto">
            <a:xfrm rot="720000" flipH="1">
              <a:off x="11023173" y="3281010"/>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4" name="Freeform 33">
              <a:extLst>
                <a:ext uri="{FF2B5EF4-FFF2-40B4-BE49-F238E27FC236}">
                  <a16:creationId xmlns:a16="http://schemas.microsoft.com/office/drawing/2014/main" id="{BE1039E4-8136-5694-18B3-36540FFD9EC9}"/>
                </a:ext>
              </a:extLst>
            </p:cNvPr>
            <p:cNvSpPr>
              <a:spLocks/>
            </p:cNvSpPr>
            <p:nvPr/>
          </p:nvSpPr>
          <p:spPr bwMode="auto">
            <a:xfrm rot="720000" flipH="1">
              <a:off x="10957447" y="3220419"/>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5" name="Freeform 34">
              <a:extLst>
                <a:ext uri="{FF2B5EF4-FFF2-40B4-BE49-F238E27FC236}">
                  <a16:creationId xmlns:a16="http://schemas.microsoft.com/office/drawing/2014/main" id="{C9B73164-7BC4-D8BC-3DB0-7E2005719C12}"/>
                </a:ext>
              </a:extLst>
            </p:cNvPr>
            <p:cNvSpPr>
              <a:spLocks/>
            </p:cNvSpPr>
            <p:nvPr/>
          </p:nvSpPr>
          <p:spPr bwMode="auto">
            <a:xfrm rot="720000" flipH="1">
              <a:off x="11070123" y="3173607"/>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6" name="Freeform 35">
              <a:extLst>
                <a:ext uri="{FF2B5EF4-FFF2-40B4-BE49-F238E27FC236}">
                  <a16:creationId xmlns:a16="http://schemas.microsoft.com/office/drawing/2014/main" id="{6B1D7362-5296-E9F6-8188-EF3060AF8794}"/>
                </a:ext>
              </a:extLst>
            </p:cNvPr>
            <p:cNvSpPr>
              <a:spLocks/>
            </p:cNvSpPr>
            <p:nvPr/>
          </p:nvSpPr>
          <p:spPr bwMode="auto">
            <a:xfrm rot="720000" flipH="1">
              <a:off x="10982968" y="3146007"/>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7" name="Freeform 36">
              <a:extLst>
                <a:ext uri="{FF2B5EF4-FFF2-40B4-BE49-F238E27FC236}">
                  <a16:creationId xmlns:a16="http://schemas.microsoft.com/office/drawing/2014/main" id="{34D0EC18-9D0D-FAD4-412B-820AC55F4E19}"/>
                </a:ext>
              </a:extLst>
            </p:cNvPr>
            <p:cNvSpPr>
              <a:spLocks/>
            </p:cNvSpPr>
            <p:nvPr/>
          </p:nvSpPr>
          <p:spPr bwMode="auto">
            <a:xfrm rot="720000" flipH="1">
              <a:off x="11089414" y="3065090"/>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8" name="Freeform 37">
              <a:extLst>
                <a:ext uri="{FF2B5EF4-FFF2-40B4-BE49-F238E27FC236}">
                  <a16:creationId xmlns:a16="http://schemas.microsoft.com/office/drawing/2014/main" id="{6732E5DB-7AC3-7B99-46A9-7724A638A44E}"/>
                </a:ext>
              </a:extLst>
            </p:cNvPr>
            <p:cNvSpPr>
              <a:spLocks/>
            </p:cNvSpPr>
            <p:nvPr/>
          </p:nvSpPr>
          <p:spPr bwMode="auto">
            <a:xfrm rot="720000" flipH="1">
              <a:off x="10981329" y="3073371"/>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89" name="Freeform 38">
              <a:extLst>
                <a:ext uri="{FF2B5EF4-FFF2-40B4-BE49-F238E27FC236}">
                  <a16:creationId xmlns:a16="http://schemas.microsoft.com/office/drawing/2014/main" id="{E625554D-2E4D-D21C-5BC9-DE6584861101}"/>
                </a:ext>
              </a:extLst>
            </p:cNvPr>
            <p:cNvSpPr>
              <a:spLocks/>
            </p:cNvSpPr>
            <p:nvPr/>
          </p:nvSpPr>
          <p:spPr bwMode="auto">
            <a:xfrm rot="720000" flipH="1">
              <a:off x="11085101" y="2956811"/>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0" name="Freeform 39">
              <a:extLst>
                <a:ext uri="{FF2B5EF4-FFF2-40B4-BE49-F238E27FC236}">
                  <a16:creationId xmlns:a16="http://schemas.microsoft.com/office/drawing/2014/main" id="{1E251EA2-5081-259C-71AF-A5131F050E24}"/>
                </a:ext>
              </a:extLst>
            </p:cNvPr>
            <p:cNvSpPr>
              <a:spLocks/>
            </p:cNvSpPr>
            <p:nvPr/>
          </p:nvSpPr>
          <p:spPr bwMode="auto">
            <a:xfrm rot="720000" flipH="1">
              <a:off x="10964792" y="2999789"/>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1" name="Freeform 40">
              <a:extLst>
                <a:ext uri="{FF2B5EF4-FFF2-40B4-BE49-F238E27FC236}">
                  <a16:creationId xmlns:a16="http://schemas.microsoft.com/office/drawing/2014/main" id="{70533278-D499-8D02-3FE9-0E81D658C7D3}"/>
                </a:ext>
              </a:extLst>
            </p:cNvPr>
            <p:cNvSpPr>
              <a:spLocks/>
            </p:cNvSpPr>
            <p:nvPr/>
          </p:nvSpPr>
          <p:spPr bwMode="auto">
            <a:xfrm rot="720000" flipH="1">
              <a:off x="11060266" y="2858229"/>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2" name="Freeform 41">
              <a:extLst>
                <a:ext uri="{FF2B5EF4-FFF2-40B4-BE49-F238E27FC236}">
                  <a16:creationId xmlns:a16="http://schemas.microsoft.com/office/drawing/2014/main" id="{7D3D2AB6-F937-B681-59BC-658220F70673}"/>
                </a:ext>
              </a:extLst>
            </p:cNvPr>
            <p:cNvSpPr>
              <a:spLocks/>
            </p:cNvSpPr>
            <p:nvPr/>
          </p:nvSpPr>
          <p:spPr bwMode="auto">
            <a:xfrm rot="720000" flipH="1">
              <a:off x="10932480" y="2933008"/>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3" name="Freeform 42">
              <a:extLst>
                <a:ext uri="{FF2B5EF4-FFF2-40B4-BE49-F238E27FC236}">
                  <a16:creationId xmlns:a16="http://schemas.microsoft.com/office/drawing/2014/main" id="{3713D189-3B44-4A56-8CCF-C0096AF4C22B}"/>
                </a:ext>
              </a:extLst>
            </p:cNvPr>
            <p:cNvSpPr>
              <a:spLocks/>
            </p:cNvSpPr>
            <p:nvPr/>
          </p:nvSpPr>
          <p:spPr bwMode="auto">
            <a:xfrm rot="720000" flipH="1">
              <a:off x="11015580" y="2770588"/>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4" name="Freeform 43">
              <a:extLst>
                <a:ext uri="{FF2B5EF4-FFF2-40B4-BE49-F238E27FC236}">
                  <a16:creationId xmlns:a16="http://schemas.microsoft.com/office/drawing/2014/main" id="{BA5C2CED-FC35-A6DD-9122-1578B4C43F1E}"/>
                </a:ext>
              </a:extLst>
            </p:cNvPr>
            <p:cNvSpPr>
              <a:spLocks/>
            </p:cNvSpPr>
            <p:nvPr/>
          </p:nvSpPr>
          <p:spPr bwMode="auto">
            <a:xfrm rot="720000" flipH="1">
              <a:off x="10886086" y="2870428"/>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5" name="Freeform 44">
              <a:extLst>
                <a:ext uri="{FF2B5EF4-FFF2-40B4-BE49-F238E27FC236}">
                  <a16:creationId xmlns:a16="http://schemas.microsoft.com/office/drawing/2014/main" id="{97A7E0E6-D04B-F64B-4B5C-227D3318970E}"/>
                </a:ext>
              </a:extLst>
            </p:cNvPr>
            <p:cNvSpPr>
              <a:spLocks/>
            </p:cNvSpPr>
            <p:nvPr/>
          </p:nvSpPr>
          <p:spPr bwMode="auto">
            <a:xfrm rot="720000" flipH="1">
              <a:off x="10557536" y="3522773"/>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6" name="Freeform 45">
              <a:extLst>
                <a:ext uri="{FF2B5EF4-FFF2-40B4-BE49-F238E27FC236}">
                  <a16:creationId xmlns:a16="http://schemas.microsoft.com/office/drawing/2014/main" id="{114857C0-C12F-58E4-8347-8F0C23EC503B}"/>
                </a:ext>
              </a:extLst>
            </p:cNvPr>
            <p:cNvSpPr>
              <a:spLocks/>
            </p:cNvSpPr>
            <p:nvPr/>
          </p:nvSpPr>
          <p:spPr bwMode="auto">
            <a:xfrm rot="720000" flipH="1">
              <a:off x="10979555" y="2743294"/>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97" name="Freeform 46">
              <a:extLst>
                <a:ext uri="{FF2B5EF4-FFF2-40B4-BE49-F238E27FC236}">
                  <a16:creationId xmlns:a16="http://schemas.microsoft.com/office/drawing/2014/main" id="{7A2A84AB-5E72-4F95-7A22-93FB2C34CBE5}"/>
                </a:ext>
              </a:extLst>
            </p:cNvPr>
            <p:cNvSpPr>
              <a:spLocks/>
            </p:cNvSpPr>
            <p:nvPr/>
          </p:nvSpPr>
          <p:spPr bwMode="auto">
            <a:xfrm rot="720000" flipH="1">
              <a:off x="10883485" y="2819920"/>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7" name="组合 6">
            <a:extLst>
              <a:ext uri="{FF2B5EF4-FFF2-40B4-BE49-F238E27FC236}">
                <a16:creationId xmlns:a16="http://schemas.microsoft.com/office/drawing/2014/main" id="{7308AC9B-F8AD-1214-9F1A-F390C5EAF1D8}"/>
              </a:ext>
            </a:extLst>
          </p:cNvPr>
          <p:cNvGrpSpPr/>
          <p:nvPr/>
        </p:nvGrpSpPr>
        <p:grpSpPr>
          <a:xfrm>
            <a:off x="8274500" y="2743296"/>
            <a:ext cx="601069" cy="855706"/>
            <a:chOff x="8274500" y="2743296"/>
            <a:chExt cx="601069" cy="855706"/>
          </a:xfrm>
        </p:grpSpPr>
        <p:sp>
          <p:nvSpPr>
            <p:cNvPr id="156" name="Freeform 26">
              <a:extLst>
                <a:ext uri="{FF2B5EF4-FFF2-40B4-BE49-F238E27FC236}">
                  <a16:creationId xmlns:a16="http://schemas.microsoft.com/office/drawing/2014/main" id="{B11E6760-AB65-A714-9C1A-F8DC3A8C87FB}"/>
                </a:ext>
              </a:extLst>
            </p:cNvPr>
            <p:cNvSpPr>
              <a:spLocks/>
            </p:cNvSpPr>
            <p:nvPr/>
          </p:nvSpPr>
          <p:spPr bwMode="auto">
            <a:xfrm rot="20880000">
              <a:off x="8493562" y="3532059"/>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57" name="Freeform 27">
              <a:extLst>
                <a:ext uri="{FF2B5EF4-FFF2-40B4-BE49-F238E27FC236}">
                  <a16:creationId xmlns:a16="http://schemas.microsoft.com/office/drawing/2014/main" id="{424FFC1C-2F27-F2AE-942E-D62763302237}"/>
                </a:ext>
              </a:extLst>
            </p:cNvPr>
            <p:cNvSpPr>
              <a:spLocks/>
            </p:cNvSpPr>
            <p:nvPr/>
          </p:nvSpPr>
          <p:spPr bwMode="auto">
            <a:xfrm rot="20880000">
              <a:off x="8586080" y="3402778"/>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58" name="Freeform 28">
              <a:extLst>
                <a:ext uri="{FF2B5EF4-FFF2-40B4-BE49-F238E27FC236}">
                  <a16:creationId xmlns:a16="http://schemas.microsoft.com/office/drawing/2014/main" id="{984DDEC0-1BAD-D02E-EB0E-A2712C4D4475}"/>
                </a:ext>
              </a:extLst>
            </p:cNvPr>
            <p:cNvSpPr>
              <a:spLocks/>
            </p:cNvSpPr>
            <p:nvPr/>
          </p:nvSpPr>
          <p:spPr bwMode="auto">
            <a:xfrm rot="20880000">
              <a:off x="8412551" y="3470011"/>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59" name="Freeform 29">
              <a:extLst>
                <a:ext uri="{FF2B5EF4-FFF2-40B4-BE49-F238E27FC236}">
                  <a16:creationId xmlns:a16="http://schemas.microsoft.com/office/drawing/2014/main" id="{33F87F59-B23F-AC57-77C9-570C1057B5A6}"/>
                </a:ext>
              </a:extLst>
            </p:cNvPr>
            <p:cNvSpPr>
              <a:spLocks/>
            </p:cNvSpPr>
            <p:nvPr/>
          </p:nvSpPr>
          <p:spPr bwMode="auto">
            <a:xfrm rot="20880000">
              <a:off x="8519378" y="3351204"/>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0" name="Freeform 30">
              <a:extLst>
                <a:ext uri="{FF2B5EF4-FFF2-40B4-BE49-F238E27FC236}">
                  <a16:creationId xmlns:a16="http://schemas.microsoft.com/office/drawing/2014/main" id="{BB8AC91E-93C0-CACD-D6A7-FECAD6CDFCE0}"/>
                </a:ext>
              </a:extLst>
            </p:cNvPr>
            <p:cNvSpPr>
              <a:spLocks/>
            </p:cNvSpPr>
            <p:nvPr/>
          </p:nvSpPr>
          <p:spPr bwMode="auto">
            <a:xfrm rot="20880000">
              <a:off x="8350622" y="3381025"/>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1" name="Freeform 31">
              <a:extLst>
                <a:ext uri="{FF2B5EF4-FFF2-40B4-BE49-F238E27FC236}">
                  <a16:creationId xmlns:a16="http://schemas.microsoft.com/office/drawing/2014/main" id="{C9504232-4A2E-2856-83C0-DDE794696EA4}"/>
                </a:ext>
              </a:extLst>
            </p:cNvPr>
            <p:cNvSpPr>
              <a:spLocks/>
            </p:cNvSpPr>
            <p:nvPr/>
          </p:nvSpPr>
          <p:spPr bwMode="auto">
            <a:xfrm rot="20880000">
              <a:off x="8455050" y="3289323"/>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2" name="Freeform 32">
              <a:extLst>
                <a:ext uri="{FF2B5EF4-FFF2-40B4-BE49-F238E27FC236}">
                  <a16:creationId xmlns:a16="http://schemas.microsoft.com/office/drawing/2014/main" id="{19B25C39-6DD8-6565-BA54-DFAFD6A15B35}"/>
                </a:ext>
              </a:extLst>
            </p:cNvPr>
            <p:cNvSpPr>
              <a:spLocks/>
            </p:cNvSpPr>
            <p:nvPr/>
          </p:nvSpPr>
          <p:spPr bwMode="auto">
            <a:xfrm rot="20880000">
              <a:off x="8305558" y="3281010"/>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3" name="Freeform 33">
              <a:extLst>
                <a:ext uri="{FF2B5EF4-FFF2-40B4-BE49-F238E27FC236}">
                  <a16:creationId xmlns:a16="http://schemas.microsoft.com/office/drawing/2014/main" id="{9A6EDE13-222C-FDA5-6030-79EBB23852CF}"/>
                </a:ext>
              </a:extLst>
            </p:cNvPr>
            <p:cNvSpPr>
              <a:spLocks/>
            </p:cNvSpPr>
            <p:nvPr/>
          </p:nvSpPr>
          <p:spPr bwMode="auto">
            <a:xfrm rot="20880000">
              <a:off x="8407639" y="3220419"/>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4" name="Freeform 34">
              <a:extLst>
                <a:ext uri="{FF2B5EF4-FFF2-40B4-BE49-F238E27FC236}">
                  <a16:creationId xmlns:a16="http://schemas.microsoft.com/office/drawing/2014/main" id="{5A9BD6D7-4E67-BC4A-0249-F43BAE2E5F30}"/>
                </a:ext>
              </a:extLst>
            </p:cNvPr>
            <p:cNvSpPr>
              <a:spLocks/>
            </p:cNvSpPr>
            <p:nvPr/>
          </p:nvSpPr>
          <p:spPr bwMode="auto">
            <a:xfrm rot="20880000">
              <a:off x="8282063" y="3173607"/>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5" name="Freeform 35">
              <a:extLst>
                <a:ext uri="{FF2B5EF4-FFF2-40B4-BE49-F238E27FC236}">
                  <a16:creationId xmlns:a16="http://schemas.microsoft.com/office/drawing/2014/main" id="{E5F005DF-2E81-EDB0-D24C-39CFF158D2B4}"/>
                </a:ext>
              </a:extLst>
            </p:cNvPr>
            <p:cNvSpPr>
              <a:spLocks/>
            </p:cNvSpPr>
            <p:nvPr/>
          </p:nvSpPr>
          <p:spPr bwMode="auto">
            <a:xfrm rot="20880000">
              <a:off x="8376254" y="314600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6" name="Freeform 36">
              <a:extLst>
                <a:ext uri="{FF2B5EF4-FFF2-40B4-BE49-F238E27FC236}">
                  <a16:creationId xmlns:a16="http://schemas.microsoft.com/office/drawing/2014/main" id="{17DE70CD-CEEE-6EA2-8B69-49C356BE719D}"/>
                </a:ext>
              </a:extLst>
            </p:cNvPr>
            <p:cNvSpPr>
              <a:spLocks/>
            </p:cNvSpPr>
            <p:nvPr/>
          </p:nvSpPr>
          <p:spPr bwMode="auto">
            <a:xfrm rot="20880000">
              <a:off x="8274500" y="306509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7" name="Freeform 37">
              <a:extLst>
                <a:ext uri="{FF2B5EF4-FFF2-40B4-BE49-F238E27FC236}">
                  <a16:creationId xmlns:a16="http://schemas.microsoft.com/office/drawing/2014/main" id="{D7D702FC-0439-057C-5F96-0D7B9F546D67}"/>
                </a:ext>
              </a:extLst>
            </p:cNvPr>
            <p:cNvSpPr>
              <a:spLocks/>
            </p:cNvSpPr>
            <p:nvPr/>
          </p:nvSpPr>
          <p:spPr bwMode="auto">
            <a:xfrm rot="20880000">
              <a:off x="8356783" y="3073372"/>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8" name="Freeform 38">
              <a:extLst>
                <a:ext uri="{FF2B5EF4-FFF2-40B4-BE49-F238E27FC236}">
                  <a16:creationId xmlns:a16="http://schemas.microsoft.com/office/drawing/2014/main" id="{B634535E-E988-5FCE-F395-2649C9BC1704}"/>
                </a:ext>
              </a:extLst>
            </p:cNvPr>
            <p:cNvSpPr>
              <a:spLocks/>
            </p:cNvSpPr>
            <p:nvPr/>
          </p:nvSpPr>
          <p:spPr bwMode="auto">
            <a:xfrm rot="20880000">
              <a:off x="8285849" y="295681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69" name="Freeform 39">
              <a:extLst>
                <a:ext uri="{FF2B5EF4-FFF2-40B4-BE49-F238E27FC236}">
                  <a16:creationId xmlns:a16="http://schemas.microsoft.com/office/drawing/2014/main" id="{FD2BD8D4-D88C-9218-D4C3-41017A9D0C35}"/>
                </a:ext>
              </a:extLst>
            </p:cNvPr>
            <p:cNvSpPr>
              <a:spLocks/>
            </p:cNvSpPr>
            <p:nvPr/>
          </p:nvSpPr>
          <p:spPr bwMode="auto">
            <a:xfrm rot="20880000">
              <a:off x="8353385" y="299979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0" name="Freeform 40">
              <a:extLst>
                <a:ext uri="{FF2B5EF4-FFF2-40B4-BE49-F238E27FC236}">
                  <a16:creationId xmlns:a16="http://schemas.microsoft.com/office/drawing/2014/main" id="{1FA9C5C4-41C8-5C19-6835-9654214EB025}"/>
                </a:ext>
              </a:extLst>
            </p:cNvPr>
            <p:cNvSpPr>
              <a:spLocks/>
            </p:cNvSpPr>
            <p:nvPr/>
          </p:nvSpPr>
          <p:spPr bwMode="auto">
            <a:xfrm rot="20880000">
              <a:off x="8320066" y="2858231"/>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1" name="Freeform 41">
              <a:extLst>
                <a:ext uri="{FF2B5EF4-FFF2-40B4-BE49-F238E27FC236}">
                  <a16:creationId xmlns:a16="http://schemas.microsoft.com/office/drawing/2014/main" id="{D3FE56B1-454E-4286-4533-8A89EE30DDD7}"/>
                </a:ext>
              </a:extLst>
            </p:cNvPr>
            <p:cNvSpPr>
              <a:spLocks/>
            </p:cNvSpPr>
            <p:nvPr/>
          </p:nvSpPr>
          <p:spPr bwMode="auto">
            <a:xfrm rot="20880000">
              <a:off x="8371624" y="293300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2" name="Freeform 42">
              <a:extLst>
                <a:ext uri="{FF2B5EF4-FFF2-40B4-BE49-F238E27FC236}">
                  <a16:creationId xmlns:a16="http://schemas.microsoft.com/office/drawing/2014/main" id="{2D367407-9907-D1DD-7324-F2BD6F0E8257}"/>
                </a:ext>
              </a:extLst>
            </p:cNvPr>
            <p:cNvSpPr>
              <a:spLocks/>
            </p:cNvSpPr>
            <p:nvPr/>
          </p:nvSpPr>
          <p:spPr bwMode="auto">
            <a:xfrm rot="20880000">
              <a:off x="8377652" y="2770590"/>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3" name="Freeform 43">
              <a:extLst>
                <a:ext uri="{FF2B5EF4-FFF2-40B4-BE49-F238E27FC236}">
                  <a16:creationId xmlns:a16="http://schemas.microsoft.com/office/drawing/2014/main" id="{8B41A4F8-70D9-04FC-FCC2-9F2917DC6669}"/>
                </a:ext>
              </a:extLst>
            </p:cNvPr>
            <p:cNvSpPr>
              <a:spLocks/>
            </p:cNvSpPr>
            <p:nvPr/>
          </p:nvSpPr>
          <p:spPr bwMode="auto">
            <a:xfrm rot="20880000">
              <a:off x="8403944" y="2870430"/>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4" name="Freeform 44">
              <a:extLst>
                <a:ext uri="{FF2B5EF4-FFF2-40B4-BE49-F238E27FC236}">
                  <a16:creationId xmlns:a16="http://schemas.microsoft.com/office/drawing/2014/main" id="{02CC3DCB-EB0C-C373-96CE-4B86FA8C078F}"/>
                </a:ext>
              </a:extLst>
            </p:cNvPr>
            <p:cNvSpPr>
              <a:spLocks/>
            </p:cNvSpPr>
            <p:nvPr/>
          </p:nvSpPr>
          <p:spPr bwMode="auto">
            <a:xfrm rot="20880000">
              <a:off x="8664475" y="3522773"/>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5" name="Freeform 45">
              <a:extLst>
                <a:ext uri="{FF2B5EF4-FFF2-40B4-BE49-F238E27FC236}">
                  <a16:creationId xmlns:a16="http://schemas.microsoft.com/office/drawing/2014/main" id="{039B88BE-1C8F-DFC3-A180-C1A8F9496B6C}"/>
                </a:ext>
              </a:extLst>
            </p:cNvPr>
            <p:cNvSpPr>
              <a:spLocks/>
            </p:cNvSpPr>
            <p:nvPr/>
          </p:nvSpPr>
          <p:spPr bwMode="auto">
            <a:xfrm rot="20880000">
              <a:off x="8425405" y="2743296"/>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76" name="Freeform 46">
              <a:extLst>
                <a:ext uri="{FF2B5EF4-FFF2-40B4-BE49-F238E27FC236}">
                  <a16:creationId xmlns:a16="http://schemas.microsoft.com/office/drawing/2014/main" id="{4A4941B4-D66D-FD0D-7F5C-1403BBAB9C96}"/>
                </a:ext>
              </a:extLst>
            </p:cNvPr>
            <p:cNvSpPr>
              <a:spLocks/>
            </p:cNvSpPr>
            <p:nvPr/>
          </p:nvSpPr>
          <p:spPr bwMode="auto">
            <a:xfrm rot="20880000">
              <a:off x="8446419" y="2819922"/>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153" name="文本框 152">
            <a:extLst>
              <a:ext uri="{FF2B5EF4-FFF2-40B4-BE49-F238E27FC236}">
                <a16:creationId xmlns:a16="http://schemas.microsoft.com/office/drawing/2014/main" id="{052C7D94-E3B7-2201-38D0-59D6EC7F1DE9}"/>
              </a:ext>
            </a:extLst>
          </p:cNvPr>
          <p:cNvSpPr txBox="1"/>
          <p:nvPr/>
        </p:nvSpPr>
        <p:spPr>
          <a:xfrm>
            <a:off x="8243494" y="2948961"/>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grpSp>
        <p:nvGrpSpPr>
          <p:cNvPr id="14" name="组合 13">
            <a:extLst>
              <a:ext uri="{FF2B5EF4-FFF2-40B4-BE49-F238E27FC236}">
                <a16:creationId xmlns:a16="http://schemas.microsoft.com/office/drawing/2014/main" id="{A757FFD5-C648-4E07-05C1-87E380DC7EA6}"/>
              </a:ext>
            </a:extLst>
          </p:cNvPr>
          <p:cNvGrpSpPr/>
          <p:nvPr/>
        </p:nvGrpSpPr>
        <p:grpSpPr>
          <a:xfrm>
            <a:off x="3316430" y="4454115"/>
            <a:ext cx="601070" cy="855708"/>
            <a:chOff x="3316430" y="4454115"/>
            <a:chExt cx="601070" cy="855708"/>
          </a:xfrm>
        </p:grpSpPr>
        <p:sp>
          <p:nvSpPr>
            <p:cNvPr id="224" name="Freeform 26">
              <a:extLst>
                <a:ext uri="{FF2B5EF4-FFF2-40B4-BE49-F238E27FC236}">
                  <a16:creationId xmlns:a16="http://schemas.microsoft.com/office/drawing/2014/main" id="{709B29DD-6293-2D31-B89F-9BB94DB68E80}"/>
                </a:ext>
              </a:extLst>
            </p:cNvPr>
            <p:cNvSpPr>
              <a:spLocks/>
            </p:cNvSpPr>
            <p:nvPr/>
          </p:nvSpPr>
          <p:spPr bwMode="auto">
            <a:xfrm rot="720000" flipH="1">
              <a:off x="3551844"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5" name="Freeform 27">
              <a:extLst>
                <a:ext uri="{FF2B5EF4-FFF2-40B4-BE49-F238E27FC236}">
                  <a16:creationId xmlns:a16="http://schemas.microsoft.com/office/drawing/2014/main" id="{D3ECFD6F-BC38-DE38-9A80-88DD423591CC}"/>
                </a:ext>
              </a:extLst>
            </p:cNvPr>
            <p:cNvSpPr>
              <a:spLocks/>
            </p:cNvSpPr>
            <p:nvPr/>
          </p:nvSpPr>
          <p:spPr bwMode="auto">
            <a:xfrm rot="720000" flipH="1">
              <a:off x="3557836" y="5113599"/>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6" name="Freeform 28">
              <a:extLst>
                <a:ext uri="{FF2B5EF4-FFF2-40B4-BE49-F238E27FC236}">
                  <a16:creationId xmlns:a16="http://schemas.microsoft.com/office/drawing/2014/main" id="{CED7F1C7-FC6B-E7CA-DA32-E3C86CB3C36C}"/>
                </a:ext>
              </a:extLst>
            </p:cNvPr>
            <p:cNvSpPr>
              <a:spLocks/>
            </p:cNvSpPr>
            <p:nvPr/>
          </p:nvSpPr>
          <p:spPr bwMode="auto">
            <a:xfrm rot="720000" flipH="1">
              <a:off x="3642237" y="5180833"/>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7" name="Freeform 29">
              <a:extLst>
                <a:ext uri="{FF2B5EF4-FFF2-40B4-BE49-F238E27FC236}">
                  <a16:creationId xmlns:a16="http://schemas.microsoft.com/office/drawing/2014/main" id="{8FA27A6B-C652-37C1-9CB7-9A8D3C14D188}"/>
                </a:ext>
              </a:extLst>
            </p:cNvPr>
            <p:cNvSpPr>
              <a:spLocks/>
            </p:cNvSpPr>
            <p:nvPr/>
          </p:nvSpPr>
          <p:spPr bwMode="auto">
            <a:xfrm rot="720000" flipH="1">
              <a:off x="3625711"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8" name="Freeform 30">
              <a:extLst>
                <a:ext uri="{FF2B5EF4-FFF2-40B4-BE49-F238E27FC236}">
                  <a16:creationId xmlns:a16="http://schemas.microsoft.com/office/drawing/2014/main" id="{147ED7F3-94ED-5E30-C092-9152253F5818}"/>
                </a:ext>
              </a:extLst>
            </p:cNvPr>
            <p:cNvSpPr>
              <a:spLocks/>
            </p:cNvSpPr>
            <p:nvPr/>
          </p:nvSpPr>
          <p:spPr bwMode="auto">
            <a:xfrm rot="720000" flipH="1">
              <a:off x="3721758"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9" name="Freeform 31">
              <a:extLst>
                <a:ext uri="{FF2B5EF4-FFF2-40B4-BE49-F238E27FC236}">
                  <a16:creationId xmlns:a16="http://schemas.microsoft.com/office/drawing/2014/main" id="{959BFF36-5F80-3893-E79E-1C681C121261}"/>
                </a:ext>
              </a:extLst>
            </p:cNvPr>
            <p:cNvSpPr>
              <a:spLocks/>
            </p:cNvSpPr>
            <p:nvPr/>
          </p:nvSpPr>
          <p:spPr bwMode="auto">
            <a:xfrm rot="720000" flipH="1">
              <a:off x="3678312" y="5000144"/>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0" name="Freeform 32">
              <a:extLst>
                <a:ext uri="{FF2B5EF4-FFF2-40B4-BE49-F238E27FC236}">
                  <a16:creationId xmlns:a16="http://schemas.microsoft.com/office/drawing/2014/main" id="{D00A76D0-B4FE-1A8C-CC2E-B33EB2FDFE05}"/>
                </a:ext>
              </a:extLst>
            </p:cNvPr>
            <p:cNvSpPr>
              <a:spLocks/>
            </p:cNvSpPr>
            <p:nvPr/>
          </p:nvSpPr>
          <p:spPr bwMode="auto">
            <a:xfrm rot="720000" flipH="1">
              <a:off x="3782067" y="4991831"/>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1" name="Freeform 33">
              <a:extLst>
                <a:ext uri="{FF2B5EF4-FFF2-40B4-BE49-F238E27FC236}">
                  <a16:creationId xmlns:a16="http://schemas.microsoft.com/office/drawing/2014/main" id="{D4F91219-B15D-2808-3A96-15D1E52B6D11}"/>
                </a:ext>
              </a:extLst>
            </p:cNvPr>
            <p:cNvSpPr>
              <a:spLocks/>
            </p:cNvSpPr>
            <p:nvPr/>
          </p:nvSpPr>
          <p:spPr bwMode="auto">
            <a:xfrm rot="720000" flipH="1">
              <a:off x="3716341" y="4931240"/>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2" name="Freeform 34">
              <a:extLst>
                <a:ext uri="{FF2B5EF4-FFF2-40B4-BE49-F238E27FC236}">
                  <a16:creationId xmlns:a16="http://schemas.microsoft.com/office/drawing/2014/main" id="{B8B581F2-BE46-6A23-814A-3F26CB927D23}"/>
                </a:ext>
              </a:extLst>
            </p:cNvPr>
            <p:cNvSpPr>
              <a:spLocks/>
            </p:cNvSpPr>
            <p:nvPr/>
          </p:nvSpPr>
          <p:spPr bwMode="auto">
            <a:xfrm rot="720000" flipH="1">
              <a:off x="3829017" y="4884428"/>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3" name="Freeform 35">
              <a:extLst>
                <a:ext uri="{FF2B5EF4-FFF2-40B4-BE49-F238E27FC236}">
                  <a16:creationId xmlns:a16="http://schemas.microsoft.com/office/drawing/2014/main" id="{379724DF-F43C-4237-68BD-A8F297D9D666}"/>
                </a:ext>
              </a:extLst>
            </p:cNvPr>
            <p:cNvSpPr>
              <a:spLocks/>
            </p:cNvSpPr>
            <p:nvPr/>
          </p:nvSpPr>
          <p:spPr bwMode="auto">
            <a:xfrm rot="720000" flipH="1">
              <a:off x="3741862" y="485682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4" name="Freeform 36">
              <a:extLst>
                <a:ext uri="{FF2B5EF4-FFF2-40B4-BE49-F238E27FC236}">
                  <a16:creationId xmlns:a16="http://schemas.microsoft.com/office/drawing/2014/main" id="{069184BD-B0A5-3E22-6115-46D294403AAB}"/>
                </a:ext>
              </a:extLst>
            </p:cNvPr>
            <p:cNvSpPr>
              <a:spLocks/>
            </p:cNvSpPr>
            <p:nvPr/>
          </p:nvSpPr>
          <p:spPr bwMode="auto">
            <a:xfrm rot="720000" flipH="1">
              <a:off x="3848308" y="477591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5" name="Freeform 37">
              <a:extLst>
                <a:ext uri="{FF2B5EF4-FFF2-40B4-BE49-F238E27FC236}">
                  <a16:creationId xmlns:a16="http://schemas.microsoft.com/office/drawing/2014/main" id="{F8F1A256-5A7A-BF7C-C40A-129DF5A06B72}"/>
                </a:ext>
              </a:extLst>
            </p:cNvPr>
            <p:cNvSpPr>
              <a:spLocks/>
            </p:cNvSpPr>
            <p:nvPr/>
          </p:nvSpPr>
          <p:spPr bwMode="auto">
            <a:xfrm rot="720000" flipH="1">
              <a:off x="3740223" y="4784192"/>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6" name="Freeform 38">
              <a:extLst>
                <a:ext uri="{FF2B5EF4-FFF2-40B4-BE49-F238E27FC236}">
                  <a16:creationId xmlns:a16="http://schemas.microsoft.com/office/drawing/2014/main" id="{D5EC2B99-C133-6516-F699-D0EBE40E580E}"/>
                </a:ext>
              </a:extLst>
            </p:cNvPr>
            <p:cNvSpPr>
              <a:spLocks/>
            </p:cNvSpPr>
            <p:nvPr/>
          </p:nvSpPr>
          <p:spPr bwMode="auto">
            <a:xfrm rot="720000" flipH="1">
              <a:off x="3843995" y="466763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7" name="Freeform 39">
              <a:extLst>
                <a:ext uri="{FF2B5EF4-FFF2-40B4-BE49-F238E27FC236}">
                  <a16:creationId xmlns:a16="http://schemas.microsoft.com/office/drawing/2014/main" id="{12BD4B72-6972-E344-1FEB-C1F7DF78ADC1}"/>
                </a:ext>
              </a:extLst>
            </p:cNvPr>
            <p:cNvSpPr>
              <a:spLocks/>
            </p:cNvSpPr>
            <p:nvPr/>
          </p:nvSpPr>
          <p:spPr bwMode="auto">
            <a:xfrm rot="720000" flipH="1">
              <a:off x="3723686" y="471061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8" name="Freeform 40">
              <a:extLst>
                <a:ext uri="{FF2B5EF4-FFF2-40B4-BE49-F238E27FC236}">
                  <a16:creationId xmlns:a16="http://schemas.microsoft.com/office/drawing/2014/main" id="{CBB6F682-96A3-2244-5C95-99C15C05292A}"/>
                </a:ext>
              </a:extLst>
            </p:cNvPr>
            <p:cNvSpPr>
              <a:spLocks/>
            </p:cNvSpPr>
            <p:nvPr/>
          </p:nvSpPr>
          <p:spPr bwMode="auto">
            <a:xfrm rot="720000" flipH="1">
              <a:off x="3819160" y="4569050"/>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39" name="Freeform 41">
              <a:extLst>
                <a:ext uri="{FF2B5EF4-FFF2-40B4-BE49-F238E27FC236}">
                  <a16:creationId xmlns:a16="http://schemas.microsoft.com/office/drawing/2014/main" id="{99056E21-A04C-0B70-96F7-62DBEC402D8D}"/>
                </a:ext>
              </a:extLst>
            </p:cNvPr>
            <p:cNvSpPr>
              <a:spLocks/>
            </p:cNvSpPr>
            <p:nvPr/>
          </p:nvSpPr>
          <p:spPr bwMode="auto">
            <a:xfrm rot="720000" flipH="1">
              <a:off x="3691374" y="464382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40" name="Freeform 42">
              <a:extLst>
                <a:ext uri="{FF2B5EF4-FFF2-40B4-BE49-F238E27FC236}">
                  <a16:creationId xmlns:a16="http://schemas.microsoft.com/office/drawing/2014/main" id="{43F2D556-B28C-EF92-F91C-180840345814}"/>
                </a:ext>
              </a:extLst>
            </p:cNvPr>
            <p:cNvSpPr>
              <a:spLocks/>
            </p:cNvSpPr>
            <p:nvPr/>
          </p:nvSpPr>
          <p:spPr bwMode="auto">
            <a:xfrm rot="720000" flipH="1">
              <a:off x="3774474" y="4481409"/>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41" name="Freeform 43">
              <a:extLst>
                <a:ext uri="{FF2B5EF4-FFF2-40B4-BE49-F238E27FC236}">
                  <a16:creationId xmlns:a16="http://schemas.microsoft.com/office/drawing/2014/main" id="{C318426C-BC43-97A1-3E27-BD67048C4FF8}"/>
                </a:ext>
              </a:extLst>
            </p:cNvPr>
            <p:cNvSpPr>
              <a:spLocks/>
            </p:cNvSpPr>
            <p:nvPr/>
          </p:nvSpPr>
          <p:spPr bwMode="auto">
            <a:xfrm rot="720000" flipH="1">
              <a:off x="3644980" y="4581249"/>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42" name="Freeform 44">
              <a:extLst>
                <a:ext uri="{FF2B5EF4-FFF2-40B4-BE49-F238E27FC236}">
                  <a16:creationId xmlns:a16="http://schemas.microsoft.com/office/drawing/2014/main" id="{EF9F716B-0087-FC7E-03AF-CEFB781C759F}"/>
                </a:ext>
              </a:extLst>
            </p:cNvPr>
            <p:cNvSpPr>
              <a:spLocks/>
            </p:cNvSpPr>
            <p:nvPr/>
          </p:nvSpPr>
          <p:spPr bwMode="auto">
            <a:xfrm rot="720000" flipH="1">
              <a:off x="3316430" y="5233594"/>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43" name="Freeform 45">
              <a:extLst>
                <a:ext uri="{FF2B5EF4-FFF2-40B4-BE49-F238E27FC236}">
                  <a16:creationId xmlns:a16="http://schemas.microsoft.com/office/drawing/2014/main" id="{9D3DF2F0-262B-6B9C-75AD-B8E29CAF4305}"/>
                </a:ext>
              </a:extLst>
            </p:cNvPr>
            <p:cNvSpPr>
              <a:spLocks/>
            </p:cNvSpPr>
            <p:nvPr/>
          </p:nvSpPr>
          <p:spPr bwMode="auto">
            <a:xfrm rot="720000" flipH="1">
              <a:off x="3738449" y="4454115"/>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44" name="Freeform 46">
              <a:extLst>
                <a:ext uri="{FF2B5EF4-FFF2-40B4-BE49-F238E27FC236}">
                  <a16:creationId xmlns:a16="http://schemas.microsoft.com/office/drawing/2014/main" id="{D2A00A47-50DB-0F86-EEF4-6FE2E7F862AD}"/>
                </a:ext>
              </a:extLst>
            </p:cNvPr>
            <p:cNvSpPr>
              <a:spLocks/>
            </p:cNvSpPr>
            <p:nvPr/>
          </p:nvSpPr>
          <p:spPr bwMode="auto">
            <a:xfrm rot="720000" flipH="1">
              <a:off x="3642379" y="4530741"/>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15" name="组合 14">
            <a:extLst>
              <a:ext uri="{FF2B5EF4-FFF2-40B4-BE49-F238E27FC236}">
                <a16:creationId xmlns:a16="http://schemas.microsoft.com/office/drawing/2014/main" id="{63BEE1ED-81EE-221A-8881-4A8BFD66F007}"/>
              </a:ext>
            </a:extLst>
          </p:cNvPr>
          <p:cNvGrpSpPr/>
          <p:nvPr/>
        </p:nvGrpSpPr>
        <p:grpSpPr>
          <a:xfrm>
            <a:off x="1033394" y="4454117"/>
            <a:ext cx="601069" cy="855706"/>
            <a:chOff x="1033394" y="4454117"/>
            <a:chExt cx="601069" cy="855706"/>
          </a:xfrm>
        </p:grpSpPr>
        <p:sp>
          <p:nvSpPr>
            <p:cNvPr id="203" name="Freeform 26">
              <a:extLst>
                <a:ext uri="{FF2B5EF4-FFF2-40B4-BE49-F238E27FC236}">
                  <a16:creationId xmlns:a16="http://schemas.microsoft.com/office/drawing/2014/main" id="{DB9952A5-5B6C-6454-D83E-E15B55F1FB84}"/>
                </a:ext>
              </a:extLst>
            </p:cNvPr>
            <p:cNvSpPr>
              <a:spLocks/>
            </p:cNvSpPr>
            <p:nvPr/>
          </p:nvSpPr>
          <p:spPr bwMode="auto">
            <a:xfrm rot="20880000">
              <a:off x="1252456"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4" name="Freeform 27">
              <a:extLst>
                <a:ext uri="{FF2B5EF4-FFF2-40B4-BE49-F238E27FC236}">
                  <a16:creationId xmlns:a16="http://schemas.microsoft.com/office/drawing/2014/main" id="{3FE1C55A-1F92-6F8D-2D69-6D7A7DBDB8BA}"/>
                </a:ext>
              </a:extLst>
            </p:cNvPr>
            <p:cNvSpPr>
              <a:spLocks/>
            </p:cNvSpPr>
            <p:nvPr/>
          </p:nvSpPr>
          <p:spPr bwMode="auto">
            <a:xfrm rot="20880000">
              <a:off x="1344974" y="5113599"/>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5" name="Freeform 28">
              <a:extLst>
                <a:ext uri="{FF2B5EF4-FFF2-40B4-BE49-F238E27FC236}">
                  <a16:creationId xmlns:a16="http://schemas.microsoft.com/office/drawing/2014/main" id="{FAA2FC27-4B00-27BB-EBC6-72B3DD7199E9}"/>
                </a:ext>
              </a:extLst>
            </p:cNvPr>
            <p:cNvSpPr>
              <a:spLocks/>
            </p:cNvSpPr>
            <p:nvPr/>
          </p:nvSpPr>
          <p:spPr bwMode="auto">
            <a:xfrm rot="20880000">
              <a:off x="1171445" y="5180832"/>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6" name="Freeform 29">
              <a:extLst>
                <a:ext uri="{FF2B5EF4-FFF2-40B4-BE49-F238E27FC236}">
                  <a16:creationId xmlns:a16="http://schemas.microsoft.com/office/drawing/2014/main" id="{C24AA681-DADA-6D1B-CF45-95F2EF349F0D}"/>
                </a:ext>
              </a:extLst>
            </p:cNvPr>
            <p:cNvSpPr>
              <a:spLocks/>
            </p:cNvSpPr>
            <p:nvPr/>
          </p:nvSpPr>
          <p:spPr bwMode="auto">
            <a:xfrm rot="20880000">
              <a:off x="1278272"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7" name="Freeform 30">
              <a:extLst>
                <a:ext uri="{FF2B5EF4-FFF2-40B4-BE49-F238E27FC236}">
                  <a16:creationId xmlns:a16="http://schemas.microsoft.com/office/drawing/2014/main" id="{E7D9A385-6520-EFF3-E1E9-BA9731D71052}"/>
                </a:ext>
              </a:extLst>
            </p:cNvPr>
            <p:cNvSpPr>
              <a:spLocks/>
            </p:cNvSpPr>
            <p:nvPr/>
          </p:nvSpPr>
          <p:spPr bwMode="auto">
            <a:xfrm rot="20880000">
              <a:off x="1109516"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8" name="Freeform 31">
              <a:extLst>
                <a:ext uri="{FF2B5EF4-FFF2-40B4-BE49-F238E27FC236}">
                  <a16:creationId xmlns:a16="http://schemas.microsoft.com/office/drawing/2014/main" id="{F93351B2-17B4-15D2-24CA-C866ADA32775}"/>
                </a:ext>
              </a:extLst>
            </p:cNvPr>
            <p:cNvSpPr>
              <a:spLocks/>
            </p:cNvSpPr>
            <p:nvPr/>
          </p:nvSpPr>
          <p:spPr bwMode="auto">
            <a:xfrm rot="20880000">
              <a:off x="1213944" y="5000144"/>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09" name="Freeform 32">
              <a:extLst>
                <a:ext uri="{FF2B5EF4-FFF2-40B4-BE49-F238E27FC236}">
                  <a16:creationId xmlns:a16="http://schemas.microsoft.com/office/drawing/2014/main" id="{860CEF2D-7EB6-A182-9BE3-7892AC19967C}"/>
                </a:ext>
              </a:extLst>
            </p:cNvPr>
            <p:cNvSpPr>
              <a:spLocks/>
            </p:cNvSpPr>
            <p:nvPr/>
          </p:nvSpPr>
          <p:spPr bwMode="auto">
            <a:xfrm rot="20880000">
              <a:off x="1064452" y="4991831"/>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0" name="Freeform 33">
              <a:extLst>
                <a:ext uri="{FF2B5EF4-FFF2-40B4-BE49-F238E27FC236}">
                  <a16:creationId xmlns:a16="http://schemas.microsoft.com/office/drawing/2014/main" id="{51BF18CF-ADAA-2827-1265-C24933D6B53D}"/>
                </a:ext>
              </a:extLst>
            </p:cNvPr>
            <p:cNvSpPr>
              <a:spLocks/>
            </p:cNvSpPr>
            <p:nvPr/>
          </p:nvSpPr>
          <p:spPr bwMode="auto">
            <a:xfrm rot="20880000">
              <a:off x="1166533" y="4931240"/>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1" name="Freeform 34">
              <a:extLst>
                <a:ext uri="{FF2B5EF4-FFF2-40B4-BE49-F238E27FC236}">
                  <a16:creationId xmlns:a16="http://schemas.microsoft.com/office/drawing/2014/main" id="{A42BAE40-0565-7C3A-35B8-B5C902695A3B}"/>
                </a:ext>
              </a:extLst>
            </p:cNvPr>
            <p:cNvSpPr>
              <a:spLocks/>
            </p:cNvSpPr>
            <p:nvPr/>
          </p:nvSpPr>
          <p:spPr bwMode="auto">
            <a:xfrm rot="20880000">
              <a:off x="1040957" y="4884428"/>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2" name="Freeform 35">
              <a:extLst>
                <a:ext uri="{FF2B5EF4-FFF2-40B4-BE49-F238E27FC236}">
                  <a16:creationId xmlns:a16="http://schemas.microsoft.com/office/drawing/2014/main" id="{EA8CD6C2-4B46-5D24-BC42-C9CF36800C4A}"/>
                </a:ext>
              </a:extLst>
            </p:cNvPr>
            <p:cNvSpPr>
              <a:spLocks/>
            </p:cNvSpPr>
            <p:nvPr/>
          </p:nvSpPr>
          <p:spPr bwMode="auto">
            <a:xfrm rot="20880000">
              <a:off x="1135148" y="4856829"/>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3" name="Freeform 36">
              <a:extLst>
                <a:ext uri="{FF2B5EF4-FFF2-40B4-BE49-F238E27FC236}">
                  <a16:creationId xmlns:a16="http://schemas.microsoft.com/office/drawing/2014/main" id="{D17E019F-AAA1-0FEF-1489-497177E2F48B}"/>
                </a:ext>
              </a:extLst>
            </p:cNvPr>
            <p:cNvSpPr>
              <a:spLocks/>
            </p:cNvSpPr>
            <p:nvPr/>
          </p:nvSpPr>
          <p:spPr bwMode="auto">
            <a:xfrm rot="20880000">
              <a:off x="1033394" y="4775912"/>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4" name="Freeform 37">
              <a:extLst>
                <a:ext uri="{FF2B5EF4-FFF2-40B4-BE49-F238E27FC236}">
                  <a16:creationId xmlns:a16="http://schemas.microsoft.com/office/drawing/2014/main" id="{F8E34FA2-3F6E-6A91-5EAB-80BC6DC73CE7}"/>
                </a:ext>
              </a:extLst>
            </p:cNvPr>
            <p:cNvSpPr>
              <a:spLocks/>
            </p:cNvSpPr>
            <p:nvPr/>
          </p:nvSpPr>
          <p:spPr bwMode="auto">
            <a:xfrm rot="20880000">
              <a:off x="1115677" y="4784193"/>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5" name="Freeform 38">
              <a:extLst>
                <a:ext uri="{FF2B5EF4-FFF2-40B4-BE49-F238E27FC236}">
                  <a16:creationId xmlns:a16="http://schemas.microsoft.com/office/drawing/2014/main" id="{38E19F24-4C2F-96A9-3528-F86974A4138A}"/>
                </a:ext>
              </a:extLst>
            </p:cNvPr>
            <p:cNvSpPr>
              <a:spLocks/>
            </p:cNvSpPr>
            <p:nvPr/>
          </p:nvSpPr>
          <p:spPr bwMode="auto">
            <a:xfrm rot="20880000">
              <a:off x="1044743" y="4667633"/>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6" name="Freeform 39">
              <a:extLst>
                <a:ext uri="{FF2B5EF4-FFF2-40B4-BE49-F238E27FC236}">
                  <a16:creationId xmlns:a16="http://schemas.microsoft.com/office/drawing/2014/main" id="{A903F318-53E2-CDA4-53C8-98CF600A9427}"/>
                </a:ext>
              </a:extLst>
            </p:cNvPr>
            <p:cNvSpPr>
              <a:spLocks/>
            </p:cNvSpPr>
            <p:nvPr/>
          </p:nvSpPr>
          <p:spPr bwMode="auto">
            <a:xfrm rot="20880000">
              <a:off x="1112279" y="4710611"/>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7" name="Freeform 40">
              <a:extLst>
                <a:ext uri="{FF2B5EF4-FFF2-40B4-BE49-F238E27FC236}">
                  <a16:creationId xmlns:a16="http://schemas.microsoft.com/office/drawing/2014/main" id="{8224830F-D8A7-7F17-7A88-68172C509F21}"/>
                </a:ext>
              </a:extLst>
            </p:cNvPr>
            <p:cNvSpPr>
              <a:spLocks/>
            </p:cNvSpPr>
            <p:nvPr/>
          </p:nvSpPr>
          <p:spPr bwMode="auto">
            <a:xfrm rot="20880000">
              <a:off x="1078960" y="4569052"/>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8" name="Freeform 41">
              <a:extLst>
                <a:ext uri="{FF2B5EF4-FFF2-40B4-BE49-F238E27FC236}">
                  <a16:creationId xmlns:a16="http://schemas.microsoft.com/office/drawing/2014/main" id="{F8E25050-7D34-9BA0-0CD8-D176CE3CEAB7}"/>
                </a:ext>
              </a:extLst>
            </p:cNvPr>
            <p:cNvSpPr>
              <a:spLocks/>
            </p:cNvSpPr>
            <p:nvPr/>
          </p:nvSpPr>
          <p:spPr bwMode="auto">
            <a:xfrm rot="20880000">
              <a:off x="1130518" y="4643830"/>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19" name="Freeform 42">
              <a:extLst>
                <a:ext uri="{FF2B5EF4-FFF2-40B4-BE49-F238E27FC236}">
                  <a16:creationId xmlns:a16="http://schemas.microsoft.com/office/drawing/2014/main" id="{E1DDF07A-F437-DE5C-BC2D-5F543C624E1A}"/>
                </a:ext>
              </a:extLst>
            </p:cNvPr>
            <p:cNvSpPr>
              <a:spLocks/>
            </p:cNvSpPr>
            <p:nvPr/>
          </p:nvSpPr>
          <p:spPr bwMode="auto">
            <a:xfrm rot="20880000">
              <a:off x="1136546" y="4481411"/>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0" name="Freeform 43">
              <a:extLst>
                <a:ext uri="{FF2B5EF4-FFF2-40B4-BE49-F238E27FC236}">
                  <a16:creationId xmlns:a16="http://schemas.microsoft.com/office/drawing/2014/main" id="{2DB16E9B-DB62-35D5-087D-2176D98CAF77}"/>
                </a:ext>
              </a:extLst>
            </p:cNvPr>
            <p:cNvSpPr>
              <a:spLocks/>
            </p:cNvSpPr>
            <p:nvPr/>
          </p:nvSpPr>
          <p:spPr bwMode="auto">
            <a:xfrm rot="20880000">
              <a:off x="1162838" y="4581251"/>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1" name="Freeform 44">
              <a:extLst>
                <a:ext uri="{FF2B5EF4-FFF2-40B4-BE49-F238E27FC236}">
                  <a16:creationId xmlns:a16="http://schemas.microsoft.com/office/drawing/2014/main" id="{C47E81DA-638C-3467-80C4-737110A26A9A}"/>
                </a:ext>
              </a:extLst>
            </p:cNvPr>
            <p:cNvSpPr>
              <a:spLocks/>
            </p:cNvSpPr>
            <p:nvPr/>
          </p:nvSpPr>
          <p:spPr bwMode="auto">
            <a:xfrm rot="20880000">
              <a:off x="1423369" y="5233594"/>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2" name="Freeform 45">
              <a:extLst>
                <a:ext uri="{FF2B5EF4-FFF2-40B4-BE49-F238E27FC236}">
                  <a16:creationId xmlns:a16="http://schemas.microsoft.com/office/drawing/2014/main" id="{9A0B836D-3670-ADB3-2F46-CBDE83141960}"/>
                </a:ext>
              </a:extLst>
            </p:cNvPr>
            <p:cNvSpPr>
              <a:spLocks/>
            </p:cNvSpPr>
            <p:nvPr/>
          </p:nvSpPr>
          <p:spPr bwMode="auto">
            <a:xfrm rot="20880000">
              <a:off x="1184299" y="4454117"/>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23" name="Freeform 46">
              <a:extLst>
                <a:ext uri="{FF2B5EF4-FFF2-40B4-BE49-F238E27FC236}">
                  <a16:creationId xmlns:a16="http://schemas.microsoft.com/office/drawing/2014/main" id="{82B1A584-C291-7571-B575-311929B22B2D}"/>
                </a:ext>
              </a:extLst>
            </p:cNvPr>
            <p:cNvSpPr>
              <a:spLocks/>
            </p:cNvSpPr>
            <p:nvPr/>
          </p:nvSpPr>
          <p:spPr bwMode="auto">
            <a:xfrm rot="20880000">
              <a:off x="1205313" y="4530743"/>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200" name="文本框 199">
            <a:extLst>
              <a:ext uri="{FF2B5EF4-FFF2-40B4-BE49-F238E27FC236}">
                <a16:creationId xmlns:a16="http://schemas.microsoft.com/office/drawing/2014/main" id="{1ED02D1F-7CB7-7E95-6502-E8A9A0F9D6B3}"/>
              </a:ext>
            </a:extLst>
          </p:cNvPr>
          <p:cNvSpPr txBox="1"/>
          <p:nvPr/>
        </p:nvSpPr>
        <p:spPr>
          <a:xfrm>
            <a:off x="1002388" y="4659782"/>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grpSp>
        <p:nvGrpSpPr>
          <p:cNvPr id="12" name="组合 11">
            <a:extLst>
              <a:ext uri="{FF2B5EF4-FFF2-40B4-BE49-F238E27FC236}">
                <a16:creationId xmlns:a16="http://schemas.microsoft.com/office/drawing/2014/main" id="{83BCCADC-709C-CC8D-5B47-D9C80C4463AF}"/>
              </a:ext>
            </a:extLst>
          </p:cNvPr>
          <p:cNvGrpSpPr/>
          <p:nvPr/>
        </p:nvGrpSpPr>
        <p:grpSpPr>
          <a:xfrm>
            <a:off x="6936983" y="4454115"/>
            <a:ext cx="601070" cy="855708"/>
            <a:chOff x="6936983" y="4454115"/>
            <a:chExt cx="601070" cy="855708"/>
          </a:xfrm>
        </p:grpSpPr>
        <p:sp>
          <p:nvSpPr>
            <p:cNvPr id="271" name="Freeform 26">
              <a:extLst>
                <a:ext uri="{FF2B5EF4-FFF2-40B4-BE49-F238E27FC236}">
                  <a16:creationId xmlns:a16="http://schemas.microsoft.com/office/drawing/2014/main" id="{E6373F72-2242-B272-6D90-5CAF4FFCD3E8}"/>
                </a:ext>
              </a:extLst>
            </p:cNvPr>
            <p:cNvSpPr>
              <a:spLocks/>
            </p:cNvSpPr>
            <p:nvPr/>
          </p:nvSpPr>
          <p:spPr bwMode="auto">
            <a:xfrm rot="720000" flipH="1">
              <a:off x="7172397"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2" name="Freeform 27">
              <a:extLst>
                <a:ext uri="{FF2B5EF4-FFF2-40B4-BE49-F238E27FC236}">
                  <a16:creationId xmlns:a16="http://schemas.microsoft.com/office/drawing/2014/main" id="{E7D69644-85B4-EA64-008E-58DF6C90FF64}"/>
                </a:ext>
              </a:extLst>
            </p:cNvPr>
            <p:cNvSpPr>
              <a:spLocks/>
            </p:cNvSpPr>
            <p:nvPr/>
          </p:nvSpPr>
          <p:spPr bwMode="auto">
            <a:xfrm rot="720000" flipH="1">
              <a:off x="7178389" y="5113599"/>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3" name="Freeform 28">
              <a:extLst>
                <a:ext uri="{FF2B5EF4-FFF2-40B4-BE49-F238E27FC236}">
                  <a16:creationId xmlns:a16="http://schemas.microsoft.com/office/drawing/2014/main" id="{687BC1E1-DA82-EEDA-80E0-A51A765528B4}"/>
                </a:ext>
              </a:extLst>
            </p:cNvPr>
            <p:cNvSpPr>
              <a:spLocks/>
            </p:cNvSpPr>
            <p:nvPr/>
          </p:nvSpPr>
          <p:spPr bwMode="auto">
            <a:xfrm rot="720000" flipH="1">
              <a:off x="7262790" y="5180833"/>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4" name="Freeform 29">
              <a:extLst>
                <a:ext uri="{FF2B5EF4-FFF2-40B4-BE49-F238E27FC236}">
                  <a16:creationId xmlns:a16="http://schemas.microsoft.com/office/drawing/2014/main" id="{001490A0-91A5-4B6F-6987-ED6FD9FFCC4E}"/>
                </a:ext>
              </a:extLst>
            </p:cNvPr>
            <p:cNvSpPr>
              <a:spLocks/>
            </p:cNvSpPr>
            <p:nvPr/>
          </p:nvSpPr>
          <p:spPr bwMode="auto">
            <a:xfrm rot="720000" flipH="1">
              <a:off x="7246264"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5" name="Freeform 30">
              <a:extLst>
                <a:ext uri="{FF2B5EF4-FFF2-40B4-BE49-F238E27FC236}">
                  <a16:creationId xmlns:a16="http://schemas.microsoft.com/office/drawing/2014/main" id="{3FBB270C-7CAB-EF5D-D24C-DBAA8223B7C0}"/>
                </a:ext>
              </a:extLst>
            </p:cNvPr>
            <p:cNvSpPr>
              <a:spLocks/>
            </p:cNvSpPr>
            <p:nvPr/>
          </p:nvSpPr>
          <p:spPr bwMode="auto">
            <a:xfrm rot="720000" flipH="1">
              <a:off x="7342311"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6" name="Freeform 31">
              <a:extLst>
                <a:ext uri="{FF2B5EF4-FFF2-40B4-BE49-F238E27FC236}">
                  <a16:creationId xmlns:a16="http://schemas.microsoft.com/office/drawing/2014/main" id="{F0681F18-B002-3A2D-CAB3-A66AB7C8E498}"/>
                </a:ext>
              </a:extLst>
            </p:cNvPr>
            <p:cNvSpPr>
              <a:spLocks/>
            </p:cNvSpPr>
            <p:nvPr/>
          </p:nvSpPr>
          <p:spPr bwMode="auto">
            <a:xfrm rot="720000" flipH="1">
              <a:off x="7298865" y="5000144"/>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7" name="Freeform 32">
              <a:extLst>
                <a:ext uri="{FF2B5EF4-FFF2-40B4-BE49-F238E27FC236}">
                  <a16:creationId xmlns:a16="http://schemas.microsoft.com/office/drawing/2014/main" id="{CF4A608A-B708-3181-1644-D0EDA698D772}"/>
                </a:ext>
              </a:extLst>
            </p:cNvPr>
            <p:cNvSpPr>
              <a:spLocks/>
            </p:cNvSpPr>
            <p:nvPr/>
          </p:nvSpPr>
          <p:spPr bwMode="auto">
            <a:xfrm rot="720000" flipH="1">
              <a:off x="7402620" y="4991831"/>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8" name="Freeform 33">
              <a:extLst>
                <a:ext uri="{FF2B5EF4-FFF2-40B4-BE49-F238E27FC236}">
                  <a16:creationId xmlns:a16="http://schemas.microsoft.com/office/drawing/2014/main" id="{412935BD-4DBD-4733-3587-D8D6583E7469}"/>
                </a:ext>
              </a:extLst>
            </p:cNvPr>
            <p:cNvSpPr>
              <a:spLocks/>
            </p:cNvSpPr>
            <p:nvPr/>
          </p:nvSpPr>
          <p:spPr bwMode="auto">
            <a:xfrm rot="720000" flipH="1">
              <a:off x="7336894" y="4931240"/>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9" name="Freeform 34">
              <a:extLst>
                <a:ext uri="{FF2B5EF4-FFF2-40B4-BE49-F238E27FC236}">
                  <a16:creationId xmlns:a16="http://schemas.microsoft.com/office/drawing/2014/main" id="{63C6D656-DCFC-A3E0-D4DB-3EBF92CADB00}"/>
                </a:ext>
              </a:extLst>
            </p:cNvPr>
            <p:cNvSpPr>
              <a:spLocks/>
            </p:cNvSpPr>
            <p:nvPr/>
          </p:nvSpPr>
          <p:spPr bwMode="auto">
            <a:xfrm rot="720000" flipH="1">
              <a:off x="7449570" y="4884428"/>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0" name="Freeform 35">
              <a:extLst>
                <a:ext uri="{FF2B5EF4-FFF2-40B4-BE49-F238E27FC236}">
                  <a16:creationId xmlns:a16="http://schemas.microsoft.com/office/drawing/2014/main" id="{F8B3A986-6DE6-62B4-56AD-C0B2DDCF7518}"/>
                </a:ext>
              </a:extLst>
            </p:cNvPr>
            <p:cNvSpPr>
              <a:spLocks/>
            </p:cNvSpPr>
            <p:nvPr/>
          </p:nvSpPr>
          <p:spPr bwMode="auto">
            <a:xfrm rot="720000" flipH="1">
              <a:off x="7362415" y="485682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1" name="Freeform 36">
              <a:extLst>
                <a:ext uri="{FF2B5EF4-FFF2-40B4-BE49-F238E27FC236}">
                  <a16:creationId xmlns:a16="http://schemas.microsoft.com/office/drawing/2014/main" id="{158836EC-D32E-A00C-8AE3-F68C913AB526}"/>
                </a:ext>
              </a:extLst>
            </p:cNvPr>
            <p:cNvSpPr>
              <a:spLocks/>
            </p:cNvSpPr>
            <p:nvPr/>
          </p:nvSpPr>
          <p:spPr bwMode="auto">
            <a:xfrm rot="720000" flipH="1">
              <a:off x="7468861" y="477591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2" name="Freeform 37">
              <a:extLst>
                <a:ext uri="{FF2B5EF4-FFF2-40B4-BE49-F238E27FC236}">
                  <a16:creationId xmlns:a16="http://schemas.microsoft.com/office/drawing/2014/main" id="{0DD7357B-A02D-3766-A1E3-9423E653FAEE}"/>
                </a:ext>
              </a:extLst>
            </p:cNvPr>
            <p:cNvSpPr>
              <a:spLocks/>
            </p:cNvSpPr>
            <p:nvPr/>
          </p:nvSpPr>
          <p:spPr bwMode="auto">
            <a:xfrm rot="720000" flipH="1">
              <a:off x="7360776" y="4784192"/>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3" name="Freeform 38">
              <a:extLst>
                <a:ext uri="{FF2B5EF4-FFF2-40B4-BE49-F238E27FC236}">
                  <a16:creationId xmlns:a16="http://schemas.microsoft.com/office/drawing/2014/main" id="{7C8D1295-37FB-ED85-921F-4B732F574E4C}"/>
                </a:ext>
              </a:extLst>
            </p:cNvPr>
            <p:cNvSpPr>
              <a:spLocks/>
            </p:cNvSpPr>
            <p:nvPr/>
          </p:nvSpPr>
          <p:spPr bwMode="auto">
            <a:xfrm rot="720000" flipH="1">
              <a:off x="7464548" y="466763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4" name="Freeform 39">
              <a:extLst>
                <a:ext uri="{FF2B5EF4-FFF2-40B4-BE49-F238E27FC236}">
                  <a16:creationId xmlns:a16="http://schemas.microsoft.com/office/drawing/2014/main" id="{FFF6BAD8-82D3-B888-E320-CE097017A2D6}"/>
                </a:ext>
              </a:extLst>
            </p:cNvPr>
            <p:cNvSpPr>
              <a:spLocks/>
            </p:cNvSpPr>
            <p:nvPr/>
          </p:nvSpPr>
          <p:spPr bwMode="auto">
            <a:xfrm rot="720000" flipH="1">
              <a:off x="7344239" y="471061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5" name="Freeform 40">
              <a:extLst>
                <a:ext uri="{FF2B5EF4-FFF2-40B4-BE49-F238E27FC236}">
                  <a16:creationId xmlns:a16="http://schemas.microsoft.com/office/drawing/2014/main" id="{EA7D7EF8-D193-0D8B-3873-F4DF7D7FABB1}"/>
                </a:ext>
              </a:extLst>
            </p:cNvPr>
            <p:cNvSpPr>
              <a:spLocks/>
            </p:cNvSpPr>
            <p:nvPr/>
          </p:nvSpPr>
          <p:spPr bwMode="auto">
            <a:xfrm rot="720000" flipH="1">
              <a:off x="7439713" y="4569050"/>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6" name="Freeform 41">
              <a:extLst>
                <a:ext uri="{FF2B5EF4-FFF2-40B4-BE49-F238E27FC236}">
                  <a16:creationId xmlns:a16="http://schemas.microsoft.com/office/drawing/2014/main" id="{8D6BA08F-7CB9-732B-03B5-BFC940174994}"/>
                </a:ext>
              </a:extLst>
            </p:cNvPr>
            <p:cNvSpPr>
              <a:spLocks/>
            </p:cNvSpPr>
            <p:nvPr/>
          </p:nvSpPr>
          <p:spPr bwMode="auto">
            <a:xfrm rot="720000" flipH="1">
              <a:off x="7311927" y="464382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7" name="Freeform 42">
              <a:extLst>
                <a:ext uri="{FF2B5EF4-FFF2-40B4-BE49-F238E27FC236}">
                  <a16:creationId xmlns:a16="http://schemas.microsoft.com/office/drawing/2014/main" id="{6BA41BC2-7BAF-08DD-909E-D6CF4AC7EBC0}"/>
                </a:ext>
              </a:extLst>
            </p:cNvPr>
            <p:cNvSpPr>
              <a:spLocks/>
            </p:cNvSpPr>
            <p:nvPr/>
          </p:nvSpPr>
          <p:spPr bwMode="auto">
            <a:xfrm rot="720000" flipH="1">
              <a:off x="7395027" y="4481409"/>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8" name="Freeform 43">
              <a:extLst>
                <a:ext uri="{FF2B5EF4-FFF2-40B4-BE49-F238E27FC236}">
                  <a16:creationId xmlns:a16="http://schemas.microsoft.com/office/drawing/2014/main" id="{AFE9C4E9-89CF-1F13-0DD9-E2395D960E2F}"/>
                </a:ext>
              </a:extLst>
            </p:cNvPr>
            <p:cNvSpPr>
              <a:spLocks/>
            </p:cNvSpPr>
            <p:nvPr/>
          </p:nvSpPr>
          <p:spPr bwMode="auto">
            <a:xfrm rot="720000" flipH="1">
              <a:off x="7265533" y="4581249"/>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89" name="Freeform 44">
              <a:extLst>
                <a:ext uri="{FF2B5EF4-FFF2-40B4-BE49-F238E27FC236}">
                  <a16:creationId xmlns:a16="http://schemas.microsoft.com/office/drawing/2014/main" id="{D06AB183-0661-DFC7-FC98-B68064975C43}"/>
                </a:ext>
              </a:extLst>
            </p:cNvPr>
            <p:cNvSpPr>
              <a:spLocks/>
            </p:cNvSpPr>
            <p:nvPr/>
          </p:nvSpPr>
          <p:spPr bwMode="auto">
            <a:xfrm rot="720000" flipH="1">
              <a:off x="6936983" y="5233594"/>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90" name="Freeform 45">
              <a:extLst>
                <a:ext uri="{FF2B5EF4-FFF2-40B4-BE49-F238E27FC236}">
                  <a16:creationId xmlns:a16="http://schemas.microsoft.com/office/drawing/2014/main" id="{825BFDA6-AD39-8216-5AFB-BCB8F0FA730E}"/>
                </a:ext>
              </a:extLst>
            </p:cNvPr>
            <p:cNvSpPr>
              <a:spLocks/>
            </p:cNvSpPr>
            <p:nvPr/>
          </p:nvSpPr>
          <p:spPr bwMode="auto">
            <a:xfrm rot="720000" flipH="1">
              <a:off x="7359002" y="4454115"/>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91" name="Freeform 46">
              <a:extLst>
                <a:ext uri="{FF2B5EF4-FFF2-40B4-BE49-F238E27FC236}">
                  <a16:creationId xmlns:a16="http://schemas.microsoft.com/office/drawing/2014/main" id="{9ED89B67-5998-124D-E35A-AFE83DF80016}"/>
                </a:ext>
              </a:extLst>
            </p:cNvPr>
            <p:cNvSpPr>
              <a:spLocks/>
            </p:cNvSpPr>
            <p:nvPr/>
          </p:nvSpPr>
          <p:spPr bwMode="auto">
            <a:xfrm rot="720000" flipH="1">
              <a:off x="7262932" y="4530741"/>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13" name="组合 12">
            <a:extLst>
              <a:ext uri="{FF2B5EF4-FFF2-40B4-BE49-F238E27FC236}">
                <a16:creationId xmlns:a16="http://schemas.microsoft.com/office/drawing/2014/main" id="{6EC59E4D-0057-8860-7975-A17628658320}"/>
              </a:ext>
            </a:extLst>
          </p:cNvPr>
          <p:cNvGrpSpPr/>
          <p:nvPr/>
        </p:nvGrpSpPr>
        <p:grpSpPr>
          <a:xfrm>
            <a:off x="4653947" y="4454117"/>
            <a:ext cx="601069" cy="855706"/>
            <a:chOff x="4653947" y="4454117"/>
            <a:chExt cx="601069" cy="855706"/>
          </a:xfrm>
        </p:grpSpPr>
        <p:sp>
          <p:nvSpPr>
            <p:cNvPr id="250" name="Freeform 26">
              <a:extLst>
                <a:ext uri="{FF2B5EF4-FFF2-40B4-BE49-F238E27FC236}">
                  <a16:creationId xmlns:a16="http://schemas.microsoft.com/office/drawing/2014/main" id="{DDA358BA-A483-71D1-E14F-0299618CD3F5}"/>
                </a:ext>
              </a:extLst>
            </p:cNvPr>
            <p:cNvSpPr>
              <a:spLocks/>
            </p:cNvSpPr>
            <p:nvPr/>
          </p:nvSpPr>
          <p:spPr bwMode="auto">
            <a:xfrm rot="20880000">
              <a:off x="4873009"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1" name="Freeform 27">
              <a:extLst>
                <a:ext uri="{FF2B5EF4-FFF2-40B4-BE49-F238E27FC236}">
                  <a16:creationId xmlns:a16="http://schemas.microsoft.com/office/drawing/2014/main" id="{DE2FF63B-2679-D058-218A-490AD06ED664}"/>
                </a:ext>
              </a:extLst>
            </p:cNvPr>
            <p:cNvSpPr>
              <a:spLocks/>
            </p:cNvSpPr>
            <p:nvPr/>
          </p:nvSpPr>
          <p:spPr bwMode="auto">
            <a:xfrm rot="20880000">
              <a:off x="4965527" y="5113599"/>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2" name="Freeform 28">
              <a:extLst>
                <a:ext uri="{FF2B5EF4-FFF2-40B4-BE49-F238E27FC236}">
                  <a16:creationId xmlns:a16="http://schemas.microsoft.com/office/drawing/2014/main" id="{61E105CB-AAFC-778A-7A5B-CC81ADFEFFE3}"/>
                </a:ext>
              </a:extLst>
            </p:cNvPr>
            <p:cNvSpPr>
              <a:spLocks/>
            </p:cNvSpPr>
            <p:nvPr/>
          </p:nvSpPr>
          <p:spPr bwMode="auto">
            <a:xfrm rot="20880000">
              <a:off x="4791998" y="5180832"/>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3" name="Freeform 29">
              <a:extLst>
                <a:ext uri="{FF2B5EF4-FFF2-40B4-BE49-F238E27FC236}">
                  <a16:creationId xmlns:a16="http://schemas.microsoft.com/office/drawing/2014/main" id="{89D269CE-AA68-F479-CCEF-AFE711DB3A89}"/>
                </a:ext>
              </a:extLst>
            </p:cNvPr>
            <p:cNvSpPr>
              <a:spLocks/>
            </p:cNvSpPr>
            <p:nvPr/>
          </p:nvSpPr>
          <p:spPr bwMode="auto">
            <a:xfrm rot="20880000">
              <a:off x="4898825"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4" name="Freeform 30">
              <a:extLst>
                <a:ext uri="{FF2B5EF4-FFF2-40B4-BE49-F238E27FC236}">
                  <a16:creationId xmlns:a16="http://schemas.microsoft.com/office/drawing/2014/main" id="{CB5498E7-D21E-0174-A724-BE563B74F8F6}"/>
                </a:ext>
              </a:extLst>
            </p:cNvPr>
            <p:cNvSpPr>
              <a:spLocks/>
            </p:cNvSpPr>
            <p:nvPr/>
          </p:nvSpPr>
          <p:spPr bwMode="auto">
            <a:xfrm rot="20880000">
              <a:off x="4730069"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5" name="Freeform 31">
              <a:extLst>
                <a:ext uri="{FF2B5EF4-FFF2-40B4-BE49-F238E27FC236}">
                  <a16:creationId xmlns:a16="http://schemas.microsoft.com/office/drawing/2014/main" id="{F06206EC-BCA2-3392-9AF0-7C0C74478C5E}"/>
                </a:ext>
              </a:extLst>
            </p:cNvPr>
            <p:cNvSpPr>
              <a:spLocks/>
            </p:cNvSpPr>
            <p:nvPr/>
          </p:nvSpPr>
          <p:spPr bwMode="auto">
            <a:xfrm rot="20880000">
              <a:off x="4834497" y="5000144"/>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6" name="Freeform 32">
              <a:extLst>
                <a:ext uri="{FF2B5EF4-FFF2-40B4-BE49-F238E27FC236}">
                  <a16:creationId xmlns:a16="http://schemas.microsoft.com/office/drawing/2014/main" id="{6D7BA74F-9FB8-7306-2A62-B38323822848}"/>
                </a:ext>
              </a:extLst>
            </p:cNvPr>
            <p:cNvSpPr>
              <a:spLocks/>
            </p:cNvSpPr>
            <p:nvPr/>
          </p:nvSpPr>
          <p:spPr bwMode="auto">
            <a:xfrm rot="20880000">
              <a:off x="4685005" y="4991831"/>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7" name="Freeform 33">
              <a:extLst>
                <a:ext uri="{FF2B5EF4-FFF2-40B4-BE49-F238E27FC236}">
                  <a16:creationId xmlns:a16="http://schemas.microsoft.com/office/drawing/2014/main" id="{63DF2219-D896-58D3-402C-9DD14F565392}"/>
                </a:ext>
              </a:extLst>
            </p:cNvPr>
            <p:cNvSpPr>
              <a:spLocks/>
            </p:cNvSpPr>
            <p:nvPr/>
          </p:nvSpPr>
          <p:spPr bwMode="auto">
            <a:xfrm rot="20880000">
              <a:off x="4787086" y="4931240"/>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8" name="Freeform 34">
              <a:extLst>
                <a:ext uri="{FF2B5EF4-FFF2-40B4-BE49-F238E27FC236}">
                  <a16:creationId xmlns:a16="http://schemas.microsoft.com/office/drawing/2014/main" id="{1585CE0E-73EA-01B1-AAA9-190F6F9D1284}"/>
                </a:ext>
              </a:extLst>
            </p:cNvPr>
            <p:cNvSpPr>
              <a:spLocks/>
            </p:cNvSpPr>
            <p:nvPr/>
          </p:nvSpPr>
          <p:spPr bwMode="auto">
            <a:xfrm rot="20880000">
              <a:off x="4661510" y="4884428"/>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59" name="Freeform 35">
              <a:extLst>
                <a:ext uri="{FF2B5EF4-FFF2-40B4-BE49-F238E27FC236}">
                  <a16:creationId xmlns:a16="http://schemas.microsoft.com/office/drawing/2014/main" id="{9FEB3BEE-A13F-71D8-4A02-A8F9E3D0D632}"/>
                </a:ext>
              </a:extLst>
            </p:cNvPr>
            <p:cNvSpPr>
              <a:spLocks/>
            </p:cNvSpPr>
            <p:nvPr/>
          </p:nvSpPr>
          <p:spPr bwMode="auto">
            <a:xfrm rot="20880000">
              <a:off x="4755701" y="4856829"/>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0" name="Freeform 36">
              <a:extLst>
                <a:ext uri="{FF2B5EF4-FFF2-40B4-BE49-F238E27FC236}">
                  <a16:creationId xmlns:a16="http://schemas.microsoft.com/office/drawing/2014/main" id="{82AC5F5F-BD96-507D-BAAF-29A4AB97A4AC}"/>
                </a:ext>
              </a:extLst>
            </p:cNvPr>
            <p:cNvSpPr>
              <a:spLocks/>
            </p:cNvSpPr>
            <p:nvPr/>
          </p:nvSpPr>
          <p:spPr bwMode="auto">
            <a:xfrm rot="20880000">
              <a:off x="4653947" y="4775912"/>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1" name="Freeform 37">
              <a:extLst>
                <a:ext uri="{FF2B5EF4-FFF2-40B4-BE49-F238E27FC236}">
                  <a16:creationId xmlns:a16="http://schemas.microsoft.com/office/drawing/2014/main" id="{44728A86-4878-0DF7-D069-6B8A568FCB4C}"/>
                </a:ext>
              </a:extLst>
            </p:cNvPr>
            <p:cNvSpPr>
              <a:spLocks/>
            </p:cNvSpPr>
            <p:nvPr/>
          </p:nvSpPr>
          <p:spPr bwMode="auto">
            <a:xfrm rot="20880000">
              <a:off x="4736230" y="4784193"/>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2" name="Freeform 38">
              <a:extLst>
                <a:ext uri="{FF2B5EF4-FFF2-40B4-BE49-F238E27FC236}">
                  <a16:creationId xmlns:a16="http://schemas.microsoft.com/office/drawing/2014/main" id="{00020AAE-F353-2936-1856-EA75F87DB8D2}"/>
                </a:ext>
              </a:extLst>
            </p:cNvPr>
            <p:cNvSpPr>
              <a:spLocks/>
            </p:cNvSpPr>
            <p:nvPr/>
          </p:nvSpPr>
          <p:spPr bwMode="auto">
            <a:xfrm rot="20880000">
              <a:off x="4665296" y="4667633"/>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3" name="Freeform 39">
              <a:extLst>
                <a:ext uri="{FF2B5EF4-FFF2-40B4-BE49-F238E27FC236}">
                  <a16:creationId xmlns:a16="http://schemas.microsoft.com/office/drawing/2014/main" id="{0D76B772-5D9F-A184-002A-B1FB5E453AAB}"/>
                </a:ext>
              </a:extLst>
            </p:cNvPr>
            <p:cNvSpPr>
              <a:spLocks/>
            </p:cNvSpPr>
            <p:nvPr/>
          </p:nvSpPr>
          <p:spPr bwMode="auto">
            <a:xfrm rot="20880000">
              <a:off x="4732832" y="4710611"/>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4" name="Freeform 40">
              <a:extLst>
                <a:ext uri="{FF2B5EF4-FFF2-40B4-BE49-F238E27FC236}">
                  <a16:creationId xmlns:a16="http://schemas.microsoft.com/office/drawing/2014/main" id="{4F47880E-C4F6-8181-86AC-DF0F2A323439}"/>
                </a:ext>
              </a:extLst>
            </p:cNvPr>
            <p:cNvSpPr>
              <a:spLocks/>
            </p:cNvSpPr>
            <p:nvPr/>
          </p:nvSpPr>
          <p:spPr bwMode="auto">
            <a:xfrm rot="20880000">
              <a:off x="4699513" y="4569052"/>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5" name="Freeform 41">
              <a:extLst>
                <a:ext uri="{FF2B5EF4-FFF2-40B4-BE49-F238E27FC236}">
                  <a16:creationId xmlns:a16="http://schemas.microsoft.com/office/drawing/2014/main" id="{BE637FE4-8893-41B2-B5CB-19E8926773CF}"/>
                </a:ext>
              </a:extLst>
            </p:cNvPr>
            <p:cNvSpPr>
              <a:spLocks/>
            </p:cNvSpPr>
            <p:nvPr/>
          </p:nvSpPr>
          <p:spPr bwMode="auto">
            <a:xfrm rot="20880000">
              <a:off x="4751071" y="4643830"/>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6" name="Freeform 42">
              <a:extLst>
                <a:ext uri="{FF2B5EF4-FFF2-40B4-BE49-F238E27FC236}">
                  <a16:creationId xmlns:a16="http://schemas.microsoft.com/office/drawing/2014/main" id="{39A3429D-9C8F-D276-2323-03A4F96BA682}"/>
                </a:ext>
              </a:extLst>
            </p:cNvPr>
            <p:cNvSpPr>
              <a:spLocks/>
            </p:cNvSpPr>
            <p:nvPr/>
          </p:nvSpPr>
          <p:spPr bwMode="auto">
            <a:xfrm rot="20880000">
              <a:off x="4757099" y="4481411"/>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7" name="Freeform 43">
              <a:extLst>
                <a:ext uri="{FF2B5EF4-FFF2-40B4-BE49-F238E27FC236}">
                  <a16:creationId xmlns:a16="http://schemas.microsoft.com/office/drawing/2014/main" id="{584CF453-11A8-11F5-1504-68F7FADD5BA9}"/>
                </a:ext>
              </a:extLst>
            </p:cNvPr>
            <p:cNvSpPr>
              <a:spLocks/>
            </p:cNvSpPr>
            <p:nvPr/>
          </p:nvSpPr>
          <p:spPr bwMode="auto">
            <a:xfrm rot="20880000">
              <a:off x="4783391" y="4581251"/>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8" name="Freeform 44">
              <a:extLst>
                <a:ext uri="{FF2B5EF4-FFF2-40B4-BE49-F238E27FC236}">
                  <a16:creationId xmlns:a16="http://schemas.microsoft.com/office/drawing/2014/main" id="{EB8096A7-2688-FE16-2F20-451D16C6F353}"/>
                </a:ext>
              </a:extLst>
            </p:cNvPr>
            <p:cNvSpPr>
              <a:spLocks/>
            </p:cNvSpPr>
            <p:nvPr/>
          </p:nvSpPr>
          <p:spPr bwMode="auto">
            <a:xfrm rot="20880000">
              <a:off x="5043922" y="5233594"/>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9" name="Freeform 45">
              <a:extLst>
                <a:ext uri="{FF2B5EF4-FFF2-40B4-BE49-F238E27FC236}">
                  <a16:creationId xmlns:a16="http://schemas.microsoft.com/office/drawing/2014/main" id="{B3F16907-965B-3CD9-943E-06113A4B06F1}"/>
                </a:ext>
              </a:extLst>
            </p:cNvPr>
            <p:cNvSpPr>
              <a:spLocks/>
            </p:cNvSpPr>
            <p:nvPr/>
          </p:nvSpPr>
          <p:spPr bwMode="auto">
            <a:xfrm rot="20880000">
              <a:off x="4804852" y="4454117"/>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70" name="Freeform 46">
              <a:extLst>
                <a:ext uri="{FF2B5EF4-FFF2-40B4-BE49-F238E27FC236}">
                  <a16:creationId xmlns:a16="http://schemas.microsoft.com/office/drawing/2014/main" id="{8B20D66D-12BB-3B92-8D59-D2BC3F960407}"/>
                </a:ext>
              </a:extLst>
            </p:cNvPr>
            <p:cNvSpPr>
              <a:spLocks/>
            </p:cNvSpPr>
            <p:nvPr/>
          </p:nvSpPr>
          <p:spPr bwMode="auto">
            <a:xfrm rot="20880000">
              <a:off x="4825866" y="4530743"/>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247" name="文本框 246">
            <a:extLst>
              <a:ext uri="{FF2B5EF4-FFF2-40B4-BE49-F238E27FC236}">
                <a16:creationId xmlns:a16="http://schemas.microsoft.com/office/drawing/2014/main" id="{D4BB569C-1F8A-13F5-5CB2-92CDA0DF5E0C}"/>
              </a:ext>
            </a:extLst>
          </p:cNvPr>
          <p:cNvSpPr txBox="1"/>
          <p:nvPr/>
        </p:nvSpPr>
        <p:spPr>
          <a:xfrm>
            <a:off x="4622941" y="4659782"/>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grpSp>
        <p:nvGrpSpPr>
          <p:cNvPr id="10" name="组合 9">
            <a:extLst>
              <a:ext uri="{FF2B5EF4-FFF2-40B4-BE49-F238E27FC236}">
                <a16:creationId xmlns:a16="http://schemas.microsoft.com/office/drawing/2014/main" id="{BD126742-32BC-1E0E-FBCA-7136B04B818A}"/>
              </a:ext>
            </a:extLst>
          </p:cNvPr>
          <p:cNvGrpSpPr/>
          <p:nvPr/>
        </p:nvGrpSpPr>
        <p:grpSpPr>
          <a:xfrm>
            <a:off x="10557536" y="4454115"/>
            <a:ext cx="601070" cy="855708"/>
            <a:chOff x="10557536" y="4454115"/>
            <a:chExt cx="601070" cy="855708"/>
          </a:xfrm>
        </p:grpSpPr>
        <p:sp>
          <p:nvSpPr>
            <p:cNvPr id="318" name="Freeform 26">
              <a:extLst>
                <a:ext uri="{FF2B5EF4-FFF2-40B4-BE49-F238E27FC236}">
                  <a16:creationId xmlns:a16="http://schemas.microsoft.com/office/drawing/2014/main" id="{61FAAA5A-5328-9B97-DBFC-DEDDC9E05E26}"/>
                </a:ext>
              </a:extLst>
            </p:cNvPr>
            <p:cNvSpPr>
              <a:spLocks/>
            </p:cNvSpPr>
            <p:nvPr/>
          </p:nvSpPr>
          <p:spPr bwMode="auto">
            <a:xfrm rot="720000" flipH="1">
              <a:off x="10792950"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9" name="Freeform 27">
              <a:extLst>
                <a:ext uri="{FF2B5EF4-FFF2-40B4-BE49-F238E27FC236}">
                  <a16:creationId xmlns:a16="http://schemas.microsoft.com/office/drawing/2014/main" id="{491275B8-48D3-B720-2200-FF105E3D6219}"/>
                </a:ext>
              </a:extLst>
            </p:cNvPr>
            <p:cNvSpPr>
              <a:spLocks/>
            </p:cNvSpPr>
            <p:nvPr/>
          </p:nvSpPr>
          <p:spPr bwMode="auto">
            <a:xfrm rot="720000" flipH="1">
              <a:off x="10798942" y="5113599"/>
              <a:ext cx="48083" cy="137212"/>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0" name="Freeform 28">
              <a:extLst>
                <a:ext uri="{FF2B5EF4-FFF2-40B4-BE49-F238E27FC236}">
                  <a16:creationId xmlns:a16="http://schemas.microsoft.com/office/drawing/2014/main" id="{3C89DEA7-78E2-CC3C-8155-970308024C16}"/>
                </a:ext>
              </a:extLst>
            </p:cNvPr>
            <p:cNvSpPr>
              <a:spLocks/>
            </p:cNvSpPr>
            <p:nvPr/>
          </p:nvSpPr>
          <p:spPr bwMode="auto">
            <a:xfrm rot="720000" flipH="1">
              <a:off x="10883343" y="5180833"/>
              <a:ext cx="137212"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1" name="Freeform 29">
              <a:extLst>
                <a:ext uri="{FF2B5EF4-FFF2-40B4-BE49-F238E27FC236}">
                  <a16:creationId xmlns:a16="http://schemas.microsoft.com/office/drawing/2014/main" id="{0682213F-5820-D334-B6C4-ADBC327E778D}"/>
                </a:ext>
              </a:extLst>
            </p:cNvPr>
            <p:cNvSpPr>
              <a:spLocks/>
            </p:cNvSpPr>
            <p:nvPr/>
          </p:nvSpPr>
          <p:spPr bwMode="auto">
            <a:xfrm rot="720000" flipH="1">
              <a:off x="10866817"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2" name="Freeform 30">
              <a:extLst>
                <a:ext uri="{FF2B5EF4-FFF2-40B4-BE49-F238E27FC236}">
                  <a16:creationId xmlns:a16="http://schemas.microsoft.com/office/drawing/2014/main" id="{8AC1E9C0-5430-D769-C5F1-365B8EFED770}"/>
                </a:ext>
              </a:extLst>
            </p:cNvPr>
            <p:cNvSpPr>
              <a:spLocks/>
            </p:cNvSpPr>
            <p:nvPr/>
          </p:nvSpPr>
          <p:spPr bwMode="auto">
            <a:xfrm rot="720000" flipH="1">
              <a:off x="10962864"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3" name="Freeform 31">
              <a:extLst>
                <a:ext uri="{FF2B5EF4-FFF2-40B4-BE49-F238E27FC236}">
                  <a16:creationId xmlns:a16="http://schemas.microsoft.com/office/drawing/2014/main" id="{1581D678-ABC0-22B5-9D58-DB5E0DE64F57}"/>
                </a:ext>
              </a:extLst>
            </p:cNvPr>
            <p:cNvSpPr>
              <a:spLocks/>
            </p:cNvSpPr>
            <p:nvPr/>
          </p:nvSpPr>
          <p:spPr bwMode="auto">
            <a:xfrm rot="720000" flipH="1">
              <a:off x="10919418" y="5000144"/>
              <a:ext cx="58637" cy="145421"/>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4" name="Freeform 32">
              <a:extLst>
                <a:ext uri="{FF2B5EF4-FFF2-40B4-BE49-F238E27FC236}">
                  <a16:creationId xmlns:a16="http://schemas.microsoft.com/office/drawing/2014/main" id="{23155CF1-864A-9CBF-4296-779670255359}"/>
                </a:ext>
              </a:extLst>
            </p:cNvPr>
            <p:cNvSpPr>
              <a:spLocks/>
            </p:cNvSpPr>
            <p:nvPr/>
          </p:nvSpPr>
          <p:spPr bwMode="auto">
            <a:xfrm rot="720000" flipH="1">
              <a:off x="11023173" y="4991831"/>
              <a:ext cx="104375" cy="104375"/>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5" name="Freeform 33">
              <a:extLst>
                <a:ext uri="{FF2B5EF4-FFF2-40B4-BE49-F238E27FC236}">
                  <a16:creationId xmlns:a16="http://schemas.microsoft.com/office/drawing/2014/main" id="{58FFD2FE-3EF4-BF98-D71F-621C2D9A75A4}"/>
                </a:ext>
              </a:extLst>
            </p:cNvPr>
            <p:cNvSpPr>
              <a:spLocks/>
            </p:cNvSpPr>
            <p:nvPr/>
          </p:nvSpPr>
          <p:spPr bwMode="auto">
            <a:xfrm rot="720000" flipH="1">
              <a:off x="10957447" y="4931240"/>
              <a:ext cx="68019" cy="140730"/>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6" name="Freeform 34">
              <a:extLst>
                <a:ext uri="{FF2B5EF4-FFF2-40B4-BE49-F238E27FC236}">
                  <a16:creationId xmlns:a16="http://schemas.microsoft.com/office/drawing/2014/main" id="{882510D2-338A-6B12-80A6-72A0269333BA}"/>
                </a:ext>
              </a:extLst>
            </p:cNvPr>
            <p:cNvSpPr>
              <a:spLocks/>
            </p:cNvSpPr>
            <p:nvPr/>
          </p:nvSpPr>
          <p:spPr bwMode="auto">
            <a:xfrm rot="720000" flipH="1">
              <a:off x="11070123" y="4884428"/>
              <a:ext cx="80920" cy="123139"/>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7" name="Freeform 35">
              <a:extLst>
                <a:ext uri="{FF2B5EF4-FFF2-40B4-BE49-F238E27FC236}">
                  <a16:creationId xmlns:a16="http://schemas.microsoft.com/office/drawing/2014/main" id="{3E0F82DE-160D-AB56-B9EE-F8E59A01B94F}"/>
                </a:ext>
              </a:extLst>
            </p:cNvPr>
            <p:cNvSpPr>
              <a:spLocks/>
            </p:cNvSpPr>
            <p:nvPr/>
          </p:nvSpPr>
          <p:spPr bwMode="auto">
            <a:xfrm rot="720000" flipH="1">
              <a:off x="10982968" y="4856828"/>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8" name="Freeform 36">
              <a:extLst>
                <a:ext uri="{FF2B5EF4-FFF2-40B4-BE49-F238E27FC236}">
                  <a16:creationId xmlns:a16="http://schemas.microsoft.com/office/drawing/2014/main" id="{443DE994-FAC7-0561-E704-624C4FD5D114}"/>
                </a:ext>
              </a:extLst>
            </p:cNvPr>
            <p:cNvSpPr>
              <a:spLocks/>
            </p:cNvSpPr>
            <p:nvPr/>
          </p:nvSpPr>
          <p:spPr bwMode="auto">
            <a:xfrm rot="720000" flipH="1">
              <a:off x="11089414" y="4775911"/>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29" name="Freeform 37">
              <a:extLst>
                <a:ext uri="{FF2B5EF4-FFF2-40B4-BE49-F238E27FC236}">
                  <a16:creationId xmlns:a16="http://schemas.microsoft.com/office/drawing/2014/main" id="{67EC7D87-D3D6-5231-484D-9CAE408CA9E8}"/>
                </a:ext>
              </a:extLst>
            </p:cNvPr>
            <p:cNvSpPr>
              <a:spLocks/>
            </p:cNvSpPr>
            <p:nvPr/>
          </p:nvSpPr>
          <p:spPr bwMode="auto">
            <a:xfrm rot="720000" flipH="1">
              <a:off x="10981329" y="4784192"/>
              <a:ext cx="94993" cy="111412"/>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0" name="Freeform 38">
              <a:extLst>
                <a:ext uri="{FF2B5EF4-FFF2-40B4-BE49-F238E27FC236}">
                  <a16:creationId xmlns:a16="http://schemas.microsoft.com/office/drawing/2014/main" id="{B11E49B8-684C-D1A0-CE7E-7F3F7E4CAE20}"/>
                </a:ext>
              </a:extLst>
            </p:cNvPr>
            <p:cNvSpPr>
              <a:spLocks/>
            </p:cNvSpPr>
            <p:nvPr/>
          </p:nvSpPr>
          <p:spPr bwMode="auto">
            <a:xfrm rot="720000" flipH="1">
              <a:off x="11085101" y="4667632"/>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1" name="Freeform 39">
              <a:extLst>
                <a:ext uri="{FF2B5EF4-FFF2-40B4-BE49-F238E27FC236}">
                  <a16:creationId xmlns:a16="http://schemas.microsoft.com/office/drawing/2014/main" id="{82B275DD-2330-F814-4532-AF8B15CB1BE7}"/>
                </a:ext>
              </a:extLst>
            </p:cNvPr>
            <p:cNvSpPr>
              <a:spLocks/>
            </p:cNvSpPr>
            <p:nvPr/>
          </p:nvSpPr>
          <p:spPr bwMode="auto">
            <a:xfrm rot="720000" flipH="1">
              <a:off x="10964792" y="4710610"/>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2" name="Freeform 40">
              <a:extLst>
                <a:ext uri="{FF2B5EF4-FFF2-40B4-BE49-F238E27FC236}">
                  <a16:creationId xmlns:a16="http://schemas.microsoft.com/office/drawing/2014/main" id="{AFDB621F-E133-66FD-D1BA-17E511500485}"/>
                </a:ext>
              </a:extLst>
            </p:cNvPr>
            <p:cNvSpPr>
              <a:spLocks/>
            </p:cNvSpPr>
            <p:nvPr/>
          </p:nvSpPr>
          <p:spPr bwMode="auto">
            <a:xfrm rot="720000" flipH="1">
              <a:off x="11060266" y="4569050"/>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3" name="Freeform 41">
              <a:extLst>
                <a:ext uri="{FF2B5EF4-FFF2-40B4-BE49-F238E27FC236}">
                  <a16:creationId xmlns:a16="http://schemas.microsoft.com/office/drawing/2014/main" id="{7953B389-7CEE-6D5C-19A9-F2E56541BD56}"/>
                </a:ext>
              </a:extLst>
            </p:cNvPr>
            <p:cNvSpPr>
              <a:spLocks/>
            </p:cNvSpPr>
            <p:nvPr/>
          </p:nvSpPr>
          <p:spPr bwMode="auto">
            <a:xfrm rot="720000" flipH="1">
              <a:off x="10932480" y="4643829"/>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4" name="Freeform 42">
              <a:extLst>
                <a:ext uri="{FF2B5EF4-FFF2-40B4-BE49-F238E27FC236}">
                  <a16:creationId xmlns:a16="http://schemas.microsoft.com/office/drawing/2014/main" id="{00770D9E-A551-8E8B-65A3-6A520718C789}"/>
                </a:ext>
              </a:extLst>
            </p:cNvPr>
            <p:cNvSpPr>
              <a:spLocks/>
            </p:cNvSpPr>
            <p:nvPr/>
          </p:nvSpPr>
          <p:spPr bwMode="auto">
            <a:xfrm rot="720000" flipH="1">
              <a:off x="11015580" y="4481409"/>
              <a:ext cx="39873" cy="140730"/>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5" name="Freeform 43">
              <a:extLst>
                <a:ext uri="{FF2B5EF4-FFF2-40B4-BE49-F238E27FC236}">
                  <a16:creationId xmlns:a16="http://schemas.microsoft.com/office/drawing/2014/main" id="{C77D8286-3DEB-9008-0554-62E5C4FBBDFA}"/>
                </a:ext>
              </a:extLst>
            </p:cNvPr>
            <p:cNvSpPr>
              <a:spLocks/>
            </p:cNvSpPr>
            <p:nvPr/>
          </p:nvSpPr>
          <p:spPr bwMode="auto">
            <a:xfrm rot="720000" flipH="1">
              <a:off x="10886086" y="4581249"/>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6" name="Freeform 44">
              <a:extLst>
                <a:ext uri="{FF2B5EF4-FFF2-40B4-BE49-F238E27FC236}">
                  <a16:creationId xmlns:a16="http://schemas.microsoft.com/office/drawing/2014/main" id="{226E2799-3B78-FCE7-9AF7-FDAB2D7EC82D}"/>
                </a:ext>
              </a:extLst>
            </p:cNvPr>
            <p:cNvSpPr>
              <a:spLocks/>
            </p:cNvSpPr>
            <p:nvPr/>
          </p:nvSpPr>
          <p:spPr bwMode="auto">
            <a:xfrm rot="720000" flipH="1">
              <a:off x="10557536" y="5233594"/>
              <a:ext cx="211095"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7" name="Freeform 45">
              <a:extLst>
                <a:ext uri="{FF2B5EF4-FFF2-40B4-BE49-F238E27FC236}">
                  <a16:creationId xmlns:a16="http://schemas.microsoft.com/office/drawing/2014/main" id="{466BCFEC-2DA0-B501-DA24-786C070E114A}"/>
                </a:ext>
              </a:extLst>
            </p:cNvPr>
            <p:cNvSpPr>
              <a:spLocks/>
            </p:cNvSpPr>
            <p:nvPr/>
          </p:nvSpPr>
          <p:spPr bwMode="auto">
            <a:xfrm rot="720000" flipH="1">
              <a:off x="10979555" y="4454115"/>
              <a:ext cx="28146" cy="104375"/>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38" name="Freeform 46">
              <a:extLst>
                <a:ext uri="{FF2B5EF4-FFF2-40B4-BE49-F238E27FC236}">
                  <a16:creationId xmlns:a16="http://schemas.microsoft.com/office/drawing/2014/main" id="{C57BF889-39CA-2EC9-FC04-699834DE0B5C}"/>
                </a:ext>
              </a:extLst>
            </p:cNvPr>
            <p:cNvSpPr>
              <a:spLocks/>
            </p:cNvSpPr>
            <p:nvPr/>
          </p:nvSpPr>
          <p:spPr bwMode="auto">
            <a:xfrm rot="720000" flipH="1">
              <a:off x="10883485" y="4530741"/>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11" name="组合 10">
            <a:extLst>
              <a:ext uri="{FF2B5EF4-FFF2-40B4-BE49-F238E27FC236}">
                <a16:creationId xmlns:a16="http://schemas.microsoft.com/office/drawing/2014/main" id="{7A95D049-128D-DD05-4B6C-68FD50CB7DEC}"/>
              </a:ext>
            </a:extLst>
          </p:cNvPr>
          <p:cNvGrpSpPr/>
          <p:nvPr/>
        </p:nvGrpSpPr>
        <p:grpSpPr>
          <a:xfrm>
            <a:off x="8274500" y="4454117"/>
            <a:ext cx="601069" cy="855706"/>
            <a:chOff x="8274500" y="4454117"/>
            <a:chExt cx="601069" cy="855706"/>
          </a:xfrm>
        </p:grpSpPr>
        <p:sp>
          <p:nvSpPr>
            <p:cNvPr id="297" name="Freeform 26">
              <a:extLst>
                <a:ext uri="{FF2B5EF4-FFF2-40B4-BE49-F238E27FC236}">
                  <a16:creationId xmlns:a16="http://schemas.microsoft.com/office/drawing/2014/main" id="{432324D1-37E1-7693-9456-305B581BDF98}"/>
                </a:ext>
              </a:extLst>
            </p:cNvPr>
            <p:cNvSpPr>
              <a:spLocks/>
            </p:cNvSpPr>
            <p:nvPr/>
          </p:nvSpPr>
          <p:spPr bwMode="auto">
            <a:xfrm rot="20880000">
              <a:off x="8493562" y="5242880"/>
              <a:ext cx="146594" cy="46910"/>
            </a:xfrm>
            <a:custGeom>
              <a:avLst/>
              <a:gdLst>
                <a:gd name="T0" fmla="*/ 36 w 125"/>
                <a:gd name="T1" fmla="*/ 40 h 40"/>
                <a:gd name="T2" fmla="*/ 125 w 125"/>
                <a:gd name="T3" fmla="*/ 28 h 40"/>
                <a:gd name="T4" fmla="*/ 89 w 125"/>
                <a:gd name="T5" fmla="*/ 0 h 40"/>
                <a:gd name="T6" fmla="*/ 0 w 125"/>
                <a:gd name="T7" fmla="*/ 9 h 40"/>
                <a:gd name="T8" fmla="*/ 36 w 125"/>
                <a:gd name="T9" fmla="*/ 40 h 40"/>
              </a:gdLst>
              <a:ahLst/>
              <a:cxnLst>
                <a:cxn ang="0">
                  <a:pos x="T0" y="T1"/>
                </a:cxn>
                <a:cxn ang="0">
                  <a:pos x="T2" y="T3"/>
                </a:cxn>
                <a:cxn ang="0">
                  <a:pos x="T4" y="T5"/>
                </a:cxn>
                <a:cxn ang="0">
                  <a:pos x="T6" y="T7"/>
                </a:cxn>
                <a:cxn ang="0">
                  <a:pos x="T8" y="T9"/>
                </a:cxn>
              </a:cxnLst>
              <a:rect l="0" t="0" r="r" b="b"/>
              <a:pathLst>
                <a:path w="125" h="40">
                  <a:moveTo>
                    <a:pt x="36" y="40"/>
                  </a:moveTo>
                  <a:lnTo>
                    <a:pt x="125" y="28"/>
                  </a:lnTo>
                  <a:lnTo>
                    <a:pt x="89" y="0"/>
                  </a:lnTo>
                  <a:lnTo>
                    <a:pt x="0" y="9"/>
                  </a:lnTo>
                  <a:lnTo>
                    <a:pt x="36" y="4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98" name="Freeform 27">
              <a:extLst>
                <a:ext uri="{FF2B5EF4-FFF2-40B4-BE49-F238E27FC236}">
                  <a16:creationId xmlns:a16="http://schemas.microsoft.com/office/drawing/2014/main" id="{B94D3908-C6A3-D95B-6EF1-35B237DB48B9}"/>
                </a:ext>
              </a:extLst>
            </p:cNvPr>
            <p:cNvSpPr>
              <a:spLocks/>
            </p:cNvSpPr>
            <p:nvPr/>
          </p:nvSpPr>
          <p:spPr bwMode="auto">
            <a:xfrm rot="20880000">
              <a:off x="8586080" y="5113599"/>
              <a:ext cx="48083" cy="137211"/>
            </a:xfrm>
            <a:custGeom>
              <a:avLst/>
              <a:gdLst>
                <a:gd name="T0" fmla="*/ 36 w 41"/>
                <a:gd name="T1" fmla="*/ 29 h 117"/>
                <a:gd name="T2" fmla="*/ 41 w 41"/>
                <a:gd name="T3" fmla="*/ 117 h 117"/>
                <a:gd name="T4" fmla="*/ 5 w 41"/>
                <a:gd name="T5" fmla="*/ 86 h 117"/>
                <a:gd name="T6" fmla="*/ 0 w 41"/>
                <a:gd name="T7" fmla="*/ 0 h 117"/>
                <a:gd name="T8" fmla="*/ 36 w 41"/>
                <a:gd name="T9" fmla="*/ 29 h 117"/>
              </a:gdLst>
              <a:ahLst/>
              <a:cxnLst>
                <a:cxn ang="0">
                  <a:pos x="T0" y="T1"/>
                </a:cxn>
                <a:cxn ang="0">
                  <a:pos x="T2" y="T3"/>
                </a:cxn>
                <a:cxn ang="0">
                  <a:pos x="T4" y="T5"/>
                </a:cxn>
                <a:cxn ang="0">
                  <a:pos x="T6" y="T7"/>
                </a:cxn>
                <a:cxn ang="0">
                  <a:pos x="T8" y="T9"/>
                </a:cxn>
              </a:cxnLst>
              <a:rect l="0" t="0" r="r" b="b"/>
              <a:pathLst>
                <a:path w="41" h="117">
                  <a:moveTo>
                    <a:pt x="36" y="29"/>
                  </a:moveTo>
                  <a:lnTo>
                    <a:pt x="41" y="117"/>
                  </a:lnTo>
                  <a:lnTo>
                    <a:pt x="5" y="86"/>
                  </a:lnTo>
                  <a:lnTo>
                    <a:pt x="0" y="0"/>
                  </a:lnTo>
                  <a:lnTo>
                    <a:pt x="36" y="2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99" name="Freeform 28">
              <a:extLst>
                <a:ext uri="{FF2B5EF4-FFF2-40B4-BE49-F238E27FC236}">
                  <a16:creationId xmlns:a16="http://schemas.microsoft.com/office/drawing/2014/main" id="{7B443A4E-2755-49E6-ADE5-EC4061EC73A5}"/>
                </a:ext>
              </a:extLst>
            </p:cNvPr>
            <p:cNvSpPr>
              <a:spLocks/>
            </p:cNvSpPr>
            <p:nvPr/>
          </p:nvSpPr>
          <p:spPr bwMode="auto">
            <a:xfrm rot="20880000">
              <a:off x="8412551" y="5180832"/>
              <a:ext cx="137211" cy="52774"/>
            </a:xfrm>
            <a:custGeom>
              <a:avLst/>
              <a:gdLst>
                <a:gd name="T0" fmla="*/ 31 w 117"/>
                <a:gd name="T1" fmla="*/ 35 h 45"/>
                <a:gd name="T2" fmla="*/ 117 w 117"/>
                <a:gd name="T3" fmla="*/ 45 h 45"/>
                <a:gd name="T4" fmla="*/ 88 w 117"/>
                <a:gd name="T5" fmla="*/ 9 h 45"/>
                <a:gd name="T6" fmla="*/ 0 w 117"/>
                <a:gd name="T7" fmla="*/ 0 h 45"/>
                <a:gd name="T8" fmla="*/ 31 w 117"/>
                <a:gd name="T9" fmla="*/ 35 h 45"/>
              </a:gdLst>
              <a:ahLst/>
              <a:cxnLst>
                <a:cxn ang="0">
                  <a:pos x="T0" y="T1"/>
                </a:cxn>
                <a:cxn ang="0">
                  <a:pos x="T2" y="T3"/>
                </a:cxn>
                <a:cxn ang="0">
                  <a:pos x="T4" y="T5"/>
                </a:cxn>
                <a:cxn ang="0">
                  <a:pos x="T6" y="T7"/>
                </a:cxn>
                <a:cxn ang="0">
                  <a:pos x="T8" y="T9"/>
                </a:cxn>
              </a:cxnLst>
              <a:rect l="0" t="0" r="r" b="b"/>
              <a:pathLst>
                <a:path w="117" h="45">
                  <a:moveTo>
                    <a:pt x="31" y="35"/>
                  </a:moveTo>
                  <a:lnTo>
                    <a:pt x="117" y="45"/>
                  </a:lnTo>
                  <a:lnTo>
                    <a:pt x="88" y="9"/>
                  </a:lnTo>
                  <a:lnTo>
                    <a:pt x="0" y="0"/>
                  </a:lnTo>
                  <a:lnTo>
                    <a:pt x="31" y="3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0" name="Freeform 29">
              <a:extLst>
                <a:ext uri="{FF2B5EF4-FFF2-40B4-BE49-F238E27FC236}">
                  <a16:creationId xmlns:a16="http://schemas.microsoft.com/office/drawing/2014/main" id="{356FFEF0-AC2B-FABD-14D9-5C1FBA891BBB}"/>
                </a:ext>
              </a:extLst>
            </p:cNvPr>
            <p:cNvSpPr>
              <a:spLocks/>
            </p:cNvSpPr>
            <p:nvPr/>
          </p:nvSpPr>
          <p:spPr bwMode="auto">
            <a:xfrm rot="20880000">
              <a:off x="8519378" y="5062025"/>
              <a:ext cx="46910" cy="143075"/>
            </a:xfrm>
            <a:custGeom>
              <a:avLst/>
              <a:gdLst>
                <a:gd name="T0" fmla="*/ 40 w 40"/>
                <a:gd name="T1" fmla="*/ 36 h 122"/>
                <a:gd name="T2" fmla="*/ 28 w 40"/>
                <a:gd name="T3" fmla="*/ 122 h 122"/>
                <a:gd name="T4" fmla="*/ 0 w 40"/>
                <a:gd name="T5" fmla="*/ 86 h 122"/>
                <a:gd name="T6" fmla="*/ 12 w 40"/>
                <a:gd name="T7" fmla="*/ 0 h 122"/>
                <a:gd name="T8" fmla="*/ 40 w 40"/>
                <a:gd name="T9" fmla="*/ 36 h 122"/>
              </a:gdLst>
              <a:ahLst/>
              <a:cxnLst>
                <a:cxn ang="0">
                  <a:pos x="T0" y="T1"/>
                </a:cxn>
                <a:cxn ang="0">
                  <a:pos x="T2" y="T3"/>
                </a:cxn>
                <a:cxn ang="0">
                  <a:pos x="T4" y="T5"/>
                </a:cxn>
                <a:cxn ang="0">
                  <a:pos x="T6" y="T7"/>
                </a:cxn>
                <a:cxn ang="0">
                  <a:pos x="T8" y="T9"/>
                </a:cxn>
              </a:cxnLst>
              <a:rect l="0" t="0" r="r" b="b"/>
              <a:pathLst>
                <a:path w="40" h="122">
                  <a:moveTo>
                    <a:pt x="40" y="36"/>
                  </a:moveTo>
                  <a:lnTo>
                    <a:pt x="28" y="122"/>
                  </a:lnTo>
                  <a:lnTo>
                    <a:pt x="0" y="86"/>
                  </a:lnTo>
                  <a:lnTo>
                    <a:pt x="12" y="0"/>
                  </a:lnTo>
                  <a:lnTo>
                    <a:pt x="40"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1" name="Freeform 30">
              <a:extLst>
                <a:ext uri="{FF2B5EF4-FFF2-40B4-BE49-F238E27FC236}">
                  <a16:creationId xmlns:a16="http://schemas.microsoft.com/office/drawing/2014/main" id="{0B56D977-60DF-3A4D-D3DD-12C8DCA38AE5}"/>
                </a:ext>
              </a:extLst>
            </p:cNvPr>
            <p:cNvSpPr>
              <a:spLocks/>
            </p:cNvSpPr>
            <p:nvPr/>
          </p:nvSpPr>
          <p:spPr bwMode="auto">
            <a:xfrm rot="20880000">
              <a:off x="8350622" y="5091846"/>
              <a:ext cx="119620" cy="78574"/>
            </a:xfrm>
            <a:custGeom>
              <a:avLst/>
              <a:gdLst>
                <a:gd name="T0" fmla="*/ 19 w 102"/>
                <a:gd name="T1" fmla="*/ 41 h 67"/>
                <a:gd name="T2" fmla="*/ 102 w 102"/>
                <a:gd name="T3" fmla="*/ 67 h 67"/>
                <a:gd name="T4" fmla="*/ 83 w 102"/>
                <a:gd name="T5" fmla="*/ 27 h 67"/>
                <a:gd name="T6" fmla="*/ 0 w 102"/>
                <a:gd name="T7" fmla="*/ 0 h 67"/>
                <a:gd name="T8" fmla="*/ 19 w 102"/>
                <a:gd name="T9" fmla="*/ 41 h 67"/>
              </a:gdLst>
              <a:ahLst/>
              <a:cxnLst>
                <a:cxn ang="0">
                  <a:pos x="T0" y="T1"/>
                </a:cxn>
                <a:cxn ang="0">
                  <a:pos x="T2" y="T3"/>
                </a:cxn>
                <a:cxn ang="0">
                  <a:pos x="T4" y="T5"/>
                </a:cxn>
                <a:cxn ang="0">
                  <a:pos x="T6" y="T7"/>
                </a:cxn>
                <a:cxn ang="0">
                  <a:pos x="T8" y="T9"/>
                </a:cxn>
              </a:cxnLst>
              <a:rect l="0" t="0" r="r" b="b"/>
              <a:pathLst>
                <a:path w="102" h="67">
                  <a:moveTo>
                    <a:pt x="19" y="41"/>
                  </a:moveTo>
                  <a:lnTo>
                    <a:pt x="102" y="67"/>
                  </a:lnTo>
                  <a:lnTo>
                    <a:pt x="83" y="27"/>
                  </a:lnTo>
                  <a:lnTo>
                    <a:pt x="0" y="0"/>
                  </a:lnTo>
                  <a:lnTo>
                    <a:pt x="19" y="4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2" name="Freeform 31">
              <a:extLst>
                <a:ext uri="{FF2B5EF4-FFF2-40B4-BE49-F238E27FC236}">
                  <a16:creationId xmlns:a16="http://schemas.microsoft.com/office/drawing/2014/main" id="{02B9A11C-3CEE-BB75-F928-CADB7D14D2DD}"/>
                </a:ext>
              </a:extLst>
            </p:cNvPr>
            <p:cNvSpPr>
              <a:spLocks/>
            </p:cNvSpPr>
            <p:nvPr/>
          </p:nvSpPr>
          <p:spPr bwMode="auto">
            <a:xfrm rot="20880000">
              <a:off x="8455050" y="5000144"/>
              <a:ext cx="58637" cy="145420"/>
            </a:xfrm>
            <a:custGeom>
              <a:avLst/>
              <a:gdLst>
                <a:gd name="T0" fmla="*/ 50 w 50"/>
                <a:gd name="T1" fmla="*/ 43 h 124"/>
                <a:gd name="T2" fmla="*/ 21 w 50"/>
                <a:gd name="T3" fmla="*/ 124 h 124"/>
                <a:gd name="T4" fmla="*/ 0 w 50"/>
                <a:gd name="T5" fmla="*/ 81 h 124"/>
                <a:gd name="T6" fmla="*/ 31 w 50"/>
                <a:gd name="T7" fmla="*/ 0 h 124"/>
                <a:gd name="T8" fmla="*/ 50 w 50"/>
                <a:gd name="T9" fmla="*/ 43 h 124"/>
              </a:gdLst>
              <a:ahLst/>
              <a:cxnLst>
                <a:cxn ang="0">
                  <a:pos x="T0" y="T1"/>
                </a:cxn>
                <a:cxn ang="0">
                  <a:pos x="T2" y="T3"/>
                </a:cxn>
                <a:cxn ang="0">
                  <a:pos x="T4" y="T5"/>
                </a:cxn>
                <a:cxn ang="0">
                  <a:pos x="T6" y="T7"/>
                </a:cxn>
                <a:cxn ang="0">
                  <a:pos x="T8" y="T9"/>
                </a:cxn>
              </a:cxnLst>
              <a:rect l="0" t="0" r="r" b="b"/>
              <a:pathLst>
                <a:path w="50" h="124">
                  <a:moveTo>
                    <a:pt x="50" y="43"/>
                  </a:moveTo>
                  <a:lnTo>
                    <a:pt x="21" y="124"/>
                  </a:lnTo>
                  <a:lnTo>
                    <a:pt x="0" y="81"/>
                  </a:lnTo>
                  <a:lnTo>
                    <a:pt x="31" y="0"/>
                  </a:lnTo>
                  <a:lnTo>
                    <a:pt x="5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3" name="Freeform 32">
              <a:extLst>
                <a:ext uri="{FF2B5EF4-FFF2-40B4-BE49-F238E27FC236}">
                  <a16:creationId xmlns:a16="http://schemas.microsoft.com/office/drawing/2014/main" id="{3AB2FA2A-D95C-9981-D7F0-6DFB86FE3E18}"/>
                </a:ext>
              </a:extLst>
            </p:cNvPr>
            <p:cNvSpPr>
              <a:spLocks/>
            </p:cNvSpPr>
            <p:nvPr/>
          </p:nvSpPr>
          <p:spPr bwMode="auto">
            <a:xfrm rot="20880000">
              <a:off x="8305558" y="4991831"/>
              <a:ext cx="104374" cy="104374"/>
            </a:xfrm>
            <a:custGeom>
              <a:avLst/>
              <a:gdLst>
                <a:gd name="T0" fmla="*/ 12 w 89"/>
                <a:gd name="T1" fmla="*/ 45 h 89"/>
                <a:gd name="T2" fmla="*/ 89 w 89"/>
                <a:gd name="T3" fmla="*/ 89 h 89"/>
                <a:gd name="T4" fmla="*/ 77 w 89"/>
                <a:gd name="T5" fmla="*/ 43 h 89"/>
                <a:gd name="T6" fmla="*/ 0 w 89"/>
                <a:gd name="T7" fmla="*/ 0 h 89"/>
                <a:gd name="T8" fmla="*/ 12 w 89"/>
                <a:gd name="T9" fmla="*/ 45 h 89"/>
              </a:gdLst>
              <a:ahLst/>
              <a:cxnLst>
                <a:cxn ang="0">
                  <a:pos x="T0" y="T1"/>
                </a:cxn>
                <a:cxn ang="0">
                  <a:pos x="T2" y="T3"/>
                </a:cxn>
                <a:cxn ang="0">
                  <a:pos x="T4" y="T5"/>
                </a:cxn>
                <a:cxn ang="0">
                  <a:pos x="T6" y="T7"/>
                </a:cxn>
                <a:cxn ang="0">
                  <a:pos x="T8" y="T9"/>
                </a:cxn>
              </a:cxnLst>
              <a:rect l="0" t="0" r="r" b="b"/>
              <a:pathLst>
                <a:path w="89" h="89">
                  <a:moveTo>
                    <a:pt x="12" y="45"/>
                  </a:moveTo>
                  <a:lnTo>
                    <a:pt x="89" y="89"/>
                  </a:lnTo>
                  <a:lnTo>
                    <a:pt x="77" y="43"/>
                  </a:lnTo>
                  <a:lnTo>
                    <a:pt x="0" y="0"/>
                  </a:lnTo>
                  <a:lnTo>
                    <a:pt x="1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4" name="Freeform 33">
              <a:extLst>
                <a:ext uri="{FF2B5EF4-FFF2-40B4-BE49-F238E27FC236}">
                  <a16:creationId xmlns:a16="http://schemas.microsoft.com/office/drawing/2014/main" id="{2D59F663-B248-4C9E-F351-9106B93A605E}"/>
                </a:ext>
              </a:extLst>
            </p:cNvPr>
            <p:cNvSpPr>
              <a:spLocks/>
            </p:cNvSpPr>
            <p:nvPr/>
          </p:nvSpPr>
          <p:spPr bwMode="auto">
            <a:xfrm rot="20880000">
              <a:off x="8407639" y="4931240"/>
              <a:ext cx="68019" cy="140729"/>
            </a:xfrm>
            <a:custGeom>
              <a:avLst/>
              <a:gdLst>
                <a:gd name="T0" fmla="*/ 58 w 58"/>
                <a:gd name="T1" fmla="*/ 45 h 120"/>
                <a:gd name="T2" fmla="*/ 12 w 58"/>
                <a:gd name="T3" fmla="*/ 120 h 120"/>
                <a:gd name="T4" fmla="*/ 0 w 58"/>
                <a:gd name="T5" fmla="*/ 74 h 120"/>
                <a:gd name="T6" fmla="*/ 46 w 58"/>
                <a:gd name="T7" fmla="*/ 0 h 120"/>
                <a:gd name="T8" fmla="*/ 58 w 58"/>
                <a:gd name="T9" fmla="*/ 45 h 120"/>
              </a:gdLst>
              <a:ahLst/>
              <a:cxnLst>
                <a:cxn ang="0">
                  <a:pos x="T0" y="T1"/>
                </a:cxn>
                <a:cxn ang="0">
                  <a:pos x="T2" y="T3"/>
                </a:cxn>
                <a:cxn ang="0">
                  <a:pos x="T4" y="T5"/>
                </a:cxn>
                <a:cxn ang="0">
                  <a:pos x="T6" y="T7"/>
                </a:cxn>
                <a:cxn ang="0">
                  <a:pos x="T8" y="T9"/>
                </a:cxn>
              </a:cxnLst>
              <a:rect l="0" t="0" r="r" b="b"/>
              <a:pathLst>
                <a:path w="58" h="120">
                  <a:moveTo>
                    <a:pt x="58" y="45"/>
                  </a:moveTo>
                  <a:lnTo>
                    <a:pt x="12" y="120"/>
                  </a:lnTo>
                  <a:lnTo>
                    <a:pt x="0" y="74"/>
                  </a:lnTo>
                  <a:lnTo>
                    <a:pt x="46" y="0"/>
                  </a:lnTo>
                  <a:lnTo>
                    <a:pt x="58"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5" name="Freeform 34">
              <a:extLst>
                <a:ext uri="{FF2B5EF4-FFF2-40B4-BE49-F238E27FC236}">
                  <a16:creationId xmlns:a16="http://schemas.microsoft.com/office/drawing/2014/main" id="{9325EBDB-D349-2A65-00BB-AC818E68DF68}"/>
                </a:ext>
              </a:extLst>
            </p:cNvPr>
            <p:cNvSpPr>
              <a:spLocks/>
            </p:cNvSpPr>
            <p:nvPr/>
          </p:nvSpPr>
          <p:spPr bwMode="auto">
            <a:xfrm rot="20880000">
              <a:off x="8282063" y="4884428"/>
              <a:ext cx="80920" cy="123138"/>
            </a:xfrm>
            <a:custGeom>
              <a:avLst/>
              <a:gdLst>
                <a:gd name="T0" fmla="*/ 2 w 69"/>
                <a:gd name="T1" fmla="*/ 48 h 105"/>
                <a:gd name="T2" fmla="*/ 69 w 69"/>
                <a:gd name="T3" fmla="*/ 105 h 105"/>
                <a:gd name="T4" fmla="*/ 67 w 69"/>
                <a:gd name="T5" fmla="*/ 58 h 105"/>
                <a:gd name="T6" fmla="*/ 0 w 69"/>
                <a:gd name="T7" fmla="*/ 0 h 105"/>
                <a:gd name="T8" fmla="*/ 2 w 69"/>
                <a:gd name="T9" fmla="*/ 48 h 105"/>
              </a:gdLst>
              <a:ahLst/>
              <a:cxnLst>
                <a:cxn ang="0">
                  <a:pos x="T0" y="T1"/>
                </a:cxn>
                <a:cxn ang="0">
                  <a:pos x="T2" y="T3"/>
                </a:cxn>
                <a:cxn ang="0">
                  <a:pos x="T4" y="T5"/>
                </a:cxn>
                <a:cxn ang="0">
                  <a:pos x="T6" y="T7"/>
                </a:cxn>
                <a:cxn ang="0">
                  <a:pos x="T8" y="T9"/>
                </a:cxn>
              </a:cxnLst>
              <a:rect l="0" t="0" r="r" b="b"/>
              <a:pathLst>
                <a:path w="69" h="105">
                  <a:moveTo>
                    <a:pt x="2" y="48"/>
                  </a:moveTo>
                  <a:lnTo>
                    <a:pt x="69" y="105"/>
                  </a:lnTo>
                  <a:lnTo>
                    <a:pt x="67" y="58"/>
                  </a:lnTo>
                  <a:lnTo>
                    <a:pt x="0" y="0"/>
                  </a:lnTo>
                  <a:lnTo>
                    <a:pt x="2"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6" name="Freeform 35">
              <a:extLst>
                <a:ext uri="{FF2B5EF4-FFF2-40B4-BE49-F238E27FC236}">
                  <a16:creationId xmlns:a16="http://schemas.microsoft.com/office/drawing/2014/main" id="{CB1A0F54-C900-5878-F944-50E330A20599}"/>
                </a:ext>
              </a:extLst>
            </p:cNvPr>
            <p:cNvSpPr>
              <a:spLocks/>
            </p:cNvSpPr>
            <p:nvPr/>
          </p:nvSpPr>
          <p:spPr bwMode="auto">
            <a:xfrm rot="20880000">
              <a:off x="8376254" y="4856829"/>
              <a:ext cx="73883" cy="129002"/>
            </a:xfrm>
            <a:custGeom>
              <a:avLst/>
              <a:gdLst>
                <a:gd name="T0" fmla="*/ 63 w 63"/>
                <a:gd name="T1" fmla="*/ 48 h 110"/>
                <a:gd name="T2" fmla="*/ 3 w 63"/>
                <a:gd name="T3" fmla="*/ 110 h 110"/>
                <a:gd name="T4" fmla="*/ 0 w 63"/>
                <a:gd name="T5" fmla="*/ 65 h 110"/>
                <a:gd name="T6" fmla="*/ 63 w 63"/>
                <a:gd name="T7" fmla="*/ 0 h 110"/>
                <a:gd name="T8" fmla="*/ 63 w 63"/>
                <a:gd name="T9" fmla="*/ 48 h 110"/>
              </a:gdLst>
              <a:ahLst/>
              <a:cxnLst>
                <a:cxn ang="0">
                  <a:pos x="T0" y="T1"/>
                </a:cxn>
                <a:cxn ang="0">
                  <a:pos x="T2" y="T3"/>
                </a:cxn>
                <a:cxn ang="0">
                  <a:pos x="T4" y="T5"/>
                </a:cxn>
                <a:cxn ang="0">
                  <a:pos x="T6" y="T7"/>
                </a:cxn>
                <a:cxn ang="0">
                  <a:pos x="T8" y="T9"/>
                </a:cxn>
              </a:cxnLst>
              <a:rect l="0" t="0" r="r" b="b"/>
              <a:pathLst>
                <a:path w="63" h="110">
                  <a:moveTo>
                    <a:pt x="63" y="48"/>
                  </a:moveTo>
                  <a:lnTo>
                    <a:pt x="3" y="110"/>
                  </a:lnTo>
                  <a:lnTo>
                    <a:pt x="0" y="65"/>
                  </a:lnTo>
                  <a:lnTo>
                    <a:pt x="63" y="0"/>
                  </a:lnTo>
                  <a:lnTo>
                    <a:pt x="63" y="48"/>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7" name="Freeform 36">
              <a:extLst>
                <a:ext uri="{FF2B5EF4-FFF2-40B4-BE49-F238E27FC236}">
                  <a16:creationId xmlns:a16="http://schemas.microsoft.com/office/drawing/2014/main" id="{A9EE46EB-1FA7-D8D9-50FA-CCEFFBF1456C}"/>
                </a:ext>
              </a:extLst>
            </p:cNvPr>
            <p:cNvSpPr>
              <a:spLocks/>
            </p:cNvSpPr>
            <p:nvPr/>
          </p:nvSpPr>
          <p:spPr bwMode="auto">
            <a:xfrm rot="20880000">
              <a:off x="8274500" y="4775912"/>
              <a:ext cx="69192" cy="134866"/>
            </a:xfrm>
            <a:custGeom>
              <a:avLst/>
              <a:gdLst>
                <a:gd name="T0" fmla="*/ 0 w 59"/>
                <a:gd name="T1" fmla="*/ 45 h 115"/>
                <a:gd name="T2" fmla="*/ 52 w 59"/>
                <a:gd name="T3" fmla="*/ 115 h 115"/>
                <a:gd name="T4" fmla="*/ 59 w 59"/>
                <a:gd name="T5" fmla="*/ 69 h 115"/>
                <a:gd name="T6" fmla="*/ 7 w 59"/>
                <a:gd name="T7" fmla="*/ 0 h 115"/>
                <a:gd name="T8" fmla="*/ 0 w 59"/>
                <a:gd name="T9" fmla="*/ 45 h 115"/>
              </a:gdLst>
              <a:ahLst/>
              <a:cxnLst>
                <a:cxn ang="0">
                  <a:pos x="T0" y="T1"/>
                </a:cxn>
                <a:cxn ang="0">
                  <a:pos x="T2" y="T3"/>
                </a:cxn>
                <a:cxn ang="0">
                  <a:pos x="T4" y="T5"/>
                </a:cxn>
                <a:cxn ang="0">
                  <a:pos x="T6" y="T7"/>
                </a:cxn>
                <a:cxn ang="0">
                  <a:pos x="T8" y="T9"/>
                </a:cxn>
              </a:cxnLst>
              <a:rect l="0" t="0" r="r" b="b"/>
              <a:pathLst>
                <a:path w="59" h="115">
                  <a:moveTo>
                    <a:pt x="0" y="45"/>
                  </a:moveTo>
                  <a:lnTo>
                    <a:pt x="52" y="115"/>
                  </a:lnTo>
                  <a:lnTo>
                    <a:pt x="59" y="69"/>
                  </a:lnTo>
                  <a:lnTo>
                    <a:pt x="7" y="0"/>
                  </a:lnTo>
                  <a:lnTo>
                    <a:pt x="0"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8" name="Freeform 37">
              <a:extLst>
                <a:ext uri="{FF2B5EF4-FFF2-40B4-BE49-F238E27FC236}">
                  <a16:creationId xmlns:a16="http://schemas.microsoft.com/office/drawing/2014/main" id="{5CF09A22-C62F-7E27-5417-EB24BC17A273}"/>
                </a:ext>
              </a:extLst>
            </p:cNvPr>
            <p:cNvSpPr>
              <a:spLocks/>
            </p:cNvSpPr>
            <p:nvPr/>
          </p:nvSpPr>
          <p:spPr bwMode="auto">
            <a:xfrm rot="20880000">
              <a:off x="8356783" y="4784193"/>
              <a:ext cx="94993" cy="111411"/>
            </a:xfrm>
            <a:custGeom>
              <a:avLst/>
              <a:gdLst>
                <a:gd name="T0" fmla="*/ 72 w 81"/>
                <a:gd name="T1" fmla="*/ 45 h 95"/>
                <a:gd name="T2" fmla="*/ 0 w 81"/>
                <a:gd name="T3" fmla="*/ 95 h 95"/>
                <a:gd name="T4" fmla="*/ 7 w 81"/>
                <a:gd name="T5" fmla="*/ 48 h 95"/>
                <a:gd name="T6" fmla="*/ 81 w 81"/>
                <a:gd name="T7" fmla="*/ 0 h 95"/>
                <a:gd name="T8" fmla="*/ 72 w 81"/>
                <a:gd name="T9" fmla="*/ 45 h 95"/>
              </a:gdLst>
              <a:ahLst/>
              <a:cxnLst>
                <a:cxn ang="0">
                  <a:pos x="T0" y="T1"/>
                </a:cxn>
                <a:cxn ang="0">
                  <a:pos x="T2" y="T3"/>
                </a:cxn>
                <a:cxn ang="0">
                  <a:pos x="T4" y="T5"/>
                </a:cxn>
                <a:cxn ang="0">
                  <a:pos x="T6" y="T7"/>
                </a:cxn>
                <a:cxn ang="0">
                  <a:pos x="T8" y="T9"/>
                </a:cxn>
              </a:cxnLst>
              <a:rect l="0" t="0" r="r" b="b"/>
              <a:pathLst>
                <a:path w="81" h="95">
                  <a:moveTo>
                    <a:pt x="72" y="45"/>
                  </a:moveTo>
                  <a:lnTo>
                    <a:pt x="0" y="95"/>
                  </a:lnTo>
                  <a:lnTo>
                    <a:pt x="7" y="48"/>
                  </a:lnTo>
                  <a:lnTo>
                    <a:pt x="81" y="0"/>
                  </a:lnTo>
                  <a:lnTo>
                    <a:pt x="72" y="45"/>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09" name="Freeform 38">
              <a:extLst>
                <a:ext uri="{FF2B5EF4-FFF2-40B4-BE49-F238E27FC236}">
                  <a16:creationId xmlns:a16="http://schemas.microsoft.com/office/drawing/2014/main" id="{AF1F69A2-4407-B574-6C6D-DBC0020A9313}"/>
                </a:ext>
              </a:extLst>
            </p:cNvPr>
            <p:cNvSpPr>
              <a:spLocks/>
            </p:cNvSpPr>
            <p:nvPr/>
          </p:nvSpPr>
          <p:spPr bwMode="auto">
            <a:xfrm rot="20880000">
              <a:off x="8285849" y="4667633"/>
              <a:ext cx="62156" cy="143075"/>
            </a:xfrm>
            <a:custGeom>
              <a:avLst/>
              <a:gdLst>
                <a:gd name="T0" fmla="*/ 0 w 53"/>
                <a:gd name="T1" fmla="*/ 43 h 122"/>
                <a:gd name="T2" fmla="*/ 36 w 53"/>
                <a:gd name="T3" fmla="*/ 122 h 122"/>
                <a:gd name="T4" fmla="*/ 53 w 53"/>
                <a:gd name="T5" fmla="*/ 79 h 122"/>
                <a:gd name="T6" fmla="*/ 17 w 53"/>
                <a:gd name="T7" fmla="*/ 0 h 122"/>
                <a:gd name="T8" fmla="*/ 0 w 53"/>
                <a:gd name="T9" fmla="*/ 43 h 122"/>
              </a:gdLst>
              <a:ahLst/>
              <a:cxnLst>
                <a:cxn ang="0">
                  <a:pos x="T0" y="T1"/>
                </a:cxn>
                <a:cxn ang="0">
                  <a:pos x="T2" y="T3"/>
                </a:cxn>
                <a:cxn ang="0">
                  <a:pos x="T4" y="T5"/>
                </a:cxn>
                <a:cxn ang="0">
                  <a:pos x="T6" y="T7"/>
                </a:cxn>
                <a:cxn ang="0">
                  <a:pos x="T8" y="T9"/>
                </a:cxn>
              </a:cxnLst>
              <a:rect l="0" t="0" r="r" b="b"/>
              <a:pathLst>
                <a:path w="53" h="122">
                  <a:moveTo>
                    <a:pt x="0" y="43"/>
                  </a:moveTo>
                  <a:lnTo>
                    <a:pt x="36" y="122"/>
                  </a:lnTo>
                  <a:lnTo>
                    <a:pt x="53" y="79"/>
                  </a:lnTo>
                  <a:lnTo>
                    <a:pt x="17" y="0"/>
                  </a:lnTo>
                  <a:lnTo>
                    <a:pt x="0"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0" name="Freeform 39">
              <a:extLst>
                <a:ext uri="{FF2B5EF4-FFF2-40B4-BE49-F238E27FC236}">
                  <a16:creationId xmlns:a16="http://schemas.microsoft.com/office/drawing/2014/main" id="{AEB44538-CDD6-74B7-ED0E-477A206C46FE}"/>
                </a:ext>
              </a:extLst>
            </p:cNvPr>
            <p:cNvSpPr>
              <a:spLocks/>
            </p:cNvSpPr>
            <p:nvPr/>
          </p:nvSpPr>
          <p:spPr bwMode="auto">
            <a:xfrm rot="20880000">
              <a:off x="8353385" y="4710611"/>
              <a:ext cx="114929" cy="89129"/>
            </a:xfrm>
            <a:custGeom>
              <a:avLst/>
              <a:gdLst>
                <a:gd name="T0" fmla="*/ 81 w 98"/>
                <a:gd name="T1" fmla="*/ 43 h 76"/>
                <a:gd name="T2" fmla="*/ 0 w 98"/>
                <a:gd name="T3" fmla="*/ 76 h 76"/>
                <a:gd name="T4" fmla="*/ 17 w 98"/>
                <a:gd name="T5" fmla="*/ 33 h 76"/>
                <a:gd name="T6" fmla="*/ 98 w 98"/>
                <a:gd name="T7" fmla="*/ 0 h 76"/>
                <a:gd name="T8" fmla="*/ 81 w 98"/>
                <a:gd name="T9" fmla="*/ 43 h 76"/>
              </a:gdLst>
              <a:ahLst/>
              <a:cxnLst>
                <a:cxn ang="0">
                  <a:pos x="T0" y="T1"/>
                </a:cxn>
                <a:cxn ang="0">
                  <a:pos x="T2" y="T3"/>
                </a:cxn>
                <a:cxn ang="0">
                  <a:pos x="T4" y="T5"/>
                </a:cxn>
                <a:cxn ang="0">
                  <a:pos x="T6" y="T7"/>
                </a:cxn>
                <a:cxn ang="0">
                  <a:pos x="T8" y="T9"/>
                </a:cxn>
              </a:cxnLst>
              <a:rect l="0" t="0" r="r" b="b"/>
              <a:pathLst>
                <a:path w="98" h="76">
                  <a:moveTo>
                    <a:pt x="81" y="43"/>
                  </a:moveTo>
                  <a:lnTo>
                    <a:pt x="0" y="76"/>
                  </a:lnTo>
                  <a:lnTo>
                    <a:pt x="17" y="33"/>
                  </a:lnTo>
                  <a:lnTo>
                    <a:pt x="98" y="0"/>
                  </a:lnTo>
                  <a:lnTo>
                    <a:pt x="81" y="43"/>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1" name="Freeform 40">
              <a:extLst>
                <a:ext uri="{FF2B5EF4-FFF2-40B4-BE49-F238E27FC236}">
                  <a16:creationId xmlns:a16="http://schemas.microsoft.com/office/drawing/2014/main" id="{C879E4D2-196D-D46D-4A06-50957E5AC89E}"/>
                </a:ext>
              </a:extLst>
            </p:cNvPr>
            <p:cNvSpPr>
              <a:spLocks/>
            </p:cNvSpPr>
            <p:nvPr/>
          </p:nvSpPr>
          <p:spPr bwMode="auto">
            <a:xfrm rot="20880000">
              <a:off x="8320066" y="4569052"/>
              <a:ext cx="52774" cy="144248"/>
            </a:xfrm>
            <a:custGeom>
              <a:avLst/>
              <a:gdLst>
                <a:gd name="T0" fmla="*/ 0 w 45"/>
                <a:gd name="T1" fmla="*/ 39 h 123"/>
                <a:gd name="T2" fmla="*/ 19 w 45"/>
                <a:gd name="T3" fmla="*/ 123 h 123"/>
                <a:gd name="T4" fmla="*/ 45 w 45"/>
                <a:gd name="T5" fmla="*/ 84 h 123"/>
                <a:gd name="T6" fmla="*/ 26 w 45"/>
                <a:gd name="T7" fmla="*/ 0 h 123"/>
                <a:gd name="T8" fmla="*/ 0 w 45"/>
                <a:gd name="T9" fmla="*/ 39 h 123"/>
              </a:gdLst>
              <a:ahLst/>
              <a:cxnLst>
                <a:cxn ang="0">
                  <a:pos x="T0" y="T1"/>
                </a:cxn>
                <a:cxn ang="0">
                  <a:pos x="T2" y="T3"/>
                </a:cxn>
                <a:cxn ang="0">
                  <a:pos x="T4" y="T5"/>
                </a:cxn>
                <a:cxn ang="0">
                  <a:pos x="T6" y="T7"/>
                </a:cxn>
                <a:cxn ang="0">
                  <a:pos x="T8" y="T9"/>
                </a:cxn>
              </a:cxnLst>
              <a:rect l="0" t="0" r="r" b="b"/>
              <a:pathLst>
                <a:path w="45" h="123">
                  <a:moveTo>
                    <a:pt x="0" y="39"/>
                  </a:moveTo>
                  <a:lnTo>
                    <a:pt x="19" y="123"/>
                  </a:lnTo>
                  <a:lnTo>
                    <a:pt x="45" y="84"/>
                  </a:lnTo>
                  <a:lnTo>
                    <a:pt x="26" y="0"/>
                  </a:lnTo>
                  <a:lnTo>
                    <a:pt x="0"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2" name="Freeform 41">
              <a:extLst>
                <a:ext uri="{FF2B5EF4-FFF2-40B4-BE49-F238E27FC236}">
                  <a16:creationId xmlns:a16="http://schemas.microsoft.com/office/drawing/2014/main" id="{E6EFC4AF-23FB-70FB-C86F-98F7061603B2}"/>
                </a:ext>
              </a:extLst>
            </p:cNvPr>
            <p:cNvSpPr>
              <a:spLocks/>
            </p:cNvSpPr>
            <p:nvPr/>
          </p:nvSpPr>
          <p:spPr bwMode="auto">
            <a:xfrm rot="20880000">
              <a:off x="8371624" y="4643830"/>
              <a:ext cx="129002" cy="65674"/>
            </a:xfrm>
            <a:custGeom>
              <a:avLst/>
              <a:gdLst>
                <a:gd name="T0" fmla="*/ 86 w 110"/>
                <a:gd name="T1" fmla="*/ 39 h 56"/>
                <a:gd name="T2" fmla="*/ 0 w 110"/>
                <a:gd name="T3" fmla="*/ 56 h 56"/>
                <a:gd name="T4" fmla="*/ 24 w 110"/>
                <a:gd name="T5" fmla="*/ 15 h 56"/>
                <a:gd name="T6" fmla="*/ 110 w 110"/>
                <a:gd name="T7" fmla="*/ 0 h 56"/>
                <a:gd name="T8" fmla="*/ 86 w 110"/>
                <a:gd name="T9" fmla="*/ 39 h 56"/>
              </a:gdLst>
              <a:ahLst/>
              <a:cxnLst>
                <a:cxn ang="0">
                  <a:pos x="T0" y="T1"/>
                </a:cxn>
                <a:cxn ang="0">
                  <a:pos x="T2" y="T3"/>
                </a:cxn>
                <a:cxn ang="0">
                  <a:pos x="T4" y="T5"/>
                </a:cxn>
                <a:cxn ang="0">
                  <a:pos x="T6" y="T7"/>
                </a:cxn>
                <a:cxn ang="0">
                  <a:pos x="T8" y="T9"/>
                </a:cxn>
              </a:cxnLst>
              <a:rect l="0" t="0" r="r" b="b"/>
              <a:pathLst>
                <a:path w="110" h="56">
                  <a:moveTo>
                    <a:pt x="86" y="39"/>
                  </a:moveTo>
                  <a:lnTo>
                    <a:pt x="0" y="56"/>
                  </a:lnTo>
                  <a:lnTo>
                    <a:pt x="24" y="15"/>
                  </a:lnTo>
                  <a:lnTo>
                    <a:pt x="110" y="0"/>
                  </a:lnTo>
                  <a:lnTo>
                    <a:pt x="86" y="39"/>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3" name="Freeform 42">
              <a:extLst>
                <a:ext uri="{FF2B5EF4-FFF2-40B4-BE49-F238E27FC236}">
                  <a16:creationId xmlns:a16="http://schemas.microsoft.com/office/drawing/2014/main" id="{F836A510-EB28-9149-F2DB-D50DFF7DF210}"/>
                </a:ext>
              </a:extLst>
            </p:cNvPr>
            <p:cNvSpPr>
              <a:spLocks/>
            </p:cNvSpPr>
            <p:nvPr/>
          </p:nvSpPr>
          <p:spPr bwMode="auto">
            <a:xfrm rot="20880000">
              <a:off x="8377652" y="4481411"/>
              <a:ext cx="39873" cy="140729"/>
            </a:xfrm>
            <a:custGeom>
              <a:avLst/>
              <a:gdLst>
                <a:gd name="T0" fmla="*/ 0 w 34"/>
                <a:gd name="T1" fmla="*/ 31 h 120"/>
                <a:gd name="T2" fmla="*/ 0 w 34"/>
                <a:gd name="T3" fmla="*/ 120 h 120"/>
                <a:gd name="T4" fmla="*/ 34 w 34"/>
                <a:gd name="T5" fmla="*/ 86 h 120"/>
                <a:gd name="T6" fmla="*/ 31 w 34"/>
                <a:gd name="T7" fmla="*/ 0 h 120"/>
                <a:gd name="T8" fmla="*/ 0 w 34"/>
                <a:gd name="T9" fmla="*/ 31 h 120"/>
              </a:gdLst>
              <a:ahLst/>
              <a:cxnLst>
                <a:cxn ang="0">
                  <a:pos x="T0" y="T1"/>
                </a:cxn>
                <a:cxn ang="0">
                  <a:pos x="T2" y="T3"/>
                </a:cxn>
                <a:cxn ang="0">
                  <a:pos x="T4" y="T5"/>
                </a:cxn>
                <a:cxn ang="0">
                  <a:pos x="T6" y="T7"/>
                </a:cxn>
                <a:cxn ang="0">
                  <a:pos x="T8" y="T9"/>
                </a:cxn>
              </a:cxnLst>
              <a:rect l="0" t="0" r="r" b="b"/>
              <a:pathLst>
                <a:path w="34" h="120">
                  <a:moveTo>
                    <a:pt x="0" y="31"/>
                  </a:moveTo>
                  <a:lnTo>
                    <a:pt x="0" y="120"/>
                  </a:lnTo>
                  <a:lnTo>
                    <a:pt x="34" y="86"/>
                  </a:lnTo>
                  <a:lnTo>
                    <a:pt x="31" y="0"/>
                  </a:lnTo>
                  <a:lnTo>
                    <a:pt x="0" y="31"/>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4" name="Freeform 43">
              <a:extLst>
                <a:ext uri="{FF2B5EF4-FFF2-40B4-BE49-F238E27FC236}">
                  <a16:creationId xmlns:a16="http://schemas.microsoft.com/office/drawing/2014/main" id="{A6452294-B6BE-6186-6EF4-4854D2FECB8D}"/>
                </a:ext>
              </a:extLst>
            </p:cNvPr>
            <p:cNvSpPr>
              <a:spLocks/>
            </p:cNvSpPr>
            <p:nvPr/>
          </p:nvSpPr>
          <p:spPr bwMode="auto">
            <a:xfrm rot="20880000">
              <a:off x="8403944" y="4581251"/>
              <a:ext cx="143075" cy="42219"/>
            </a:xfrm>
            <a:custGeom>
              <a:avLst/>
              <a:gdLst>
                <a:gd name="T0" fmla="*/ 89 w 122"/>
                <a:gd name="T1" fmla="*/ 36 h 36"/>
                <a:gd name="T2" fmla="*/ 0 w 122"/>
                <a:gd name="T3" fmla="*/ 33 h 36"/>
                <a:gd name="T4" fmla="*/ 34 w 122"/>
                <a:gd name="T5" fmla="*/ 0 h 36"/>
                <a:gd name="T6" fmla="*/ 122 w 122"/>
                <a:gd name="T7" fmla="*/ 2 h 36"/>
                <a:gd name="T8" fmla="*/ 89 w 122"/>
                <a:gd name="T9" fmla="*/ 36 h 36"/>
              </a:gdLst>
              <a:ahLst/>
              <a:cxnLst>
                <a:cxn ang="0">
                  <a:pos x="T0" y="T1"/>
                </a:cxn>
                <a:cxn ang="0">
                  <a:pos x="T2" y="T3"/>
                </a:cxn>
                <a:cxn ang="0">
                  <a:pos x="T4" y="T5"/>
                </a:cxn>
                <a:cxn ang="0">
                  <a:pos x="T6" y="T7"/>
                </a:cxn>
                <a:cxn ang="0">
                  <a:pos x="T8" y="T9"/>
                </a:cxn>
              </a:cxnLst>
              <a:rect l="0" t="0" r="r" b="b"/>
              <a:pathLst>
                <a:path w="122" h="36">
                  <a:moveTo>
                    <a:pt x="89" y="36"/>
                  </a:moveTo>
                  <a:lnTo>
                    <a:pt x="0" y="33"/>
                  </a:lnTo>
                  <a:lnTo>
                    <a:pt x="34" y="0"/>
                  </a:lnTo>
                  <a:lnTo>
                    <a:pt x="122" y="2"/>
                  </a:lnTo>
                  <a:lnTo>
                    <a:pt x="89" y="36"/>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5" name="Freeform 44">
              <a:extLst>
                <a:ext uri="{FF2B5EF4-FFF2-40B4-BE49-F238E27FC236}">
                  <a16:creationId xmlns:a16="http://schemas.microsoft.com/office/drawing/2014/main" id="{C0857AF6-6B85-47EC-52E4-F95D0F658EC9}"/>
                </a:ext>
              </a:extLst>
            </p:cNvPr>
            <p:cNvSpPr>
              <a:spLocks/>
            </p:cNvSpPr>
            <p:nvPr/>
          </p:nvSpPr>
          <p:spPr bwMode="auto">
            <a:xfrm rot="20880000">
              <a:off x="8664475" y="5233594"/>
              <a:ext cx="211094" cy="76229"/>
            </a:xfrm>
            <a:custGeom>
              <a:avLst/>
              <a:gdLst>
                <a:gd name="T0" fmla="*/ 1 w 75"/>
                <a:gd name="T1" fmla="*/ 0 h 27"/>
                <a:gd name="T2" fmla="*/ 75 w 75"/>
                <a:gd name="T3" fmla="*/ 19 h 27"/>
                <a:gd name="T4" fmla="*/ 74 w 75"/>
                <a:gd name="T5" fmla="*/ 27 h 27"/>
                <a:gd name="T6" fmla="*/ 0 w 75"/>
                <a:gd name="T7" fmla="*/ 2 h 27"/>
                <a:gd name="T8" fmla="*/ 1 w 75"/>
                <a:gd name="T9" fmla="*/ 0 h 27"/>
              </a:gdLst>
              <a:ahLst/>
              <a:cxnLst>
                <a:cxn ang="0">
                  <a:pos x="T0" y="T1"/>
                </a:cxn>
                <a:cxn ang="0">
                  <a:pos x="T2" y="T3"/>
                </a:cxn>
                <a:cxn ang="0">
                  <a:pos x="T4" y="T5"/>
                </a:cxn>
                <a:cxn ang="0">
                  <a:pos x="T6" y="T7"/>
                </a:cxn>
                <a:cxn ang="0">
                  <a:pos x="T8" y="T9"/>
                </a:cxn>
              </a:cxnLst>
              <a:rect l="0" t="0" r="r" b="b"/>
              <a:pathLst>
                <a:path w="75" h="27">
                  <a:moveTo>
                    <a:pt x="1" y="0"/>
                  </a:moveTo>
                  <a:cubicBezTo>
                    <a:pt x="24" y="13"/>
                    <a:pt x="49" y="19"/>
                    <a:pt x="75" y="19"/>
                  </a:cubicBezTo>
                  <a:cubicBezTo>
                    <a:pt x="74" y="27"/>
                    <a:pt x="74" y="27"/>
                    <a:pt x="74" y="27"/>
                  </a:cubicBezTo>
                  <a:cubicBezTo>
                    <a:pt x="48" y="25"/>
                    <a:pt x="22" y="16"/>
                    <a:pt x="0" y="2"/>
                  </a:cubicBezTo>
                  <a:lnTo>
                    <a:pt x="1" y="0"/>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6" name="Freeform 45">
              <a:extLst>
                <a:ext uri="{FF2B5EF4-FFF2-40B4-BE49-F238E27FC236}">
                  <a16:creationId xmlns:a16="http://schemas.microsoft.com/office/drawing/2014/main" id="{C01F2B15-21FD-8226-FC55-3C1FF36A4514}"/>
                </a:ext>
              </a:extLst>
            </p:cNvPr>
            <p:cNvSpPr>
              <a:spLocks/>
            </p:cNvSpPr>
            <p:nvPr/>
          </p:nvSpPr>
          <p:spPr bwMode="auto">
            <a:xfrm rot="20880000">
              <a:off x="8425405" y="4454117"/>
              <a:ext cx="28146" cy="104374"/>
            </a:xfrm>
            <a:custGeom>
              <a:avLst/>
              <a:gdLst>
                <a:gd name="T0" fmla="*/ 0 w 24"/>
                <a:gd name="T1" fmla="*/ 24 h 89"/>
                <a:gd name="T2" fmla="*/ 0 w 24"/>
                <a:gd name="T3" fmla="*/ 89 h 89"/>
                <a:gd name="T4" fmla="*/ 24 w 24"/>
                <a:gd name="T5" fmla="*/ 65 h 89"/>
                <a:gd name="T6" fmla="*/ 24 w 24"/>
                <a:gd name="T7" fmla="*/ 0 h 89"/>
                <a:gd name="T8" fmla="*/ 0 w 24"/>
                <a:gd name="T9" fmla="*/ 24 h 89"/>
              </a:gdLst>
              <a:ahLst/>
              <a:cxnLst>
                <a:cxn ang="0">
                  <a:pos x="T0" y="T1"/>
                </a:cxn>
                <a:cxn ang="0">
                  <a:pos x="T2" y="T3"/>
                </a:cxn>
                <a:cxn ang="0">
                  <a:pos x="T4" y="T5"/>
                </a:cxn>
                <a:cxn ang="0">
                  <a:pos x="T6" y="T7"/>
                </a:cxn>
                <a:cxn ang="0">
                  <a:pos x="T8" y="T9"/>
                </a:cxn>
              </a:cxnLst>
              <a:rect l="0" t="0" r="r" b="b"/>
              <a:pathLst>
                <a:path w="24" h="89">
                  <a:moveTo>
                    <a:pt x="0" y="24"/>
                  </a:moveTo>
                  <a:lnTo>
                    <a:pt x="0" y="89"/>
                  </a:lnTo>
                  <a:lnTo>
                    <a:pt x="24" y="65"/>
                  </a:lnTo>
                  <a:lnTo>
                    <a:pt x="24" y="0"/>
                  </a:lnTo>
                  <a:lnTo>
                    <a:pt x="0"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317" name="Freeform 46">
              <a:extLst>
                <a:ext uri="{FF2B5EF4-FFF2-40B4-BE49-F238E27FC236}">
                  <a16:creationId xmlns:a16="http://schemas.microsoft.com/office/drawing/2014/main" id="{3E6B12E2-3CA3-BB25-7506-106AEC636AEA}"/>
                </a:ext>
              </a:extLst>
            </p:cNvPr>
            <p:cNvSpPr>
              <a:spLocks/>
            </p:cNvSpPr>
            <p:nvPr/>
          </p:nvSpPr>
          <p:spPr bwMode="auto">
            <a:xfrm rot="20880000">
              <a:off x="8446419" y="4530743"/>
              <a:ext cx="103202" cy="28146"/>
            </a:xfrm>
            <a:custGeom>
              <a:avLst/>
              <a:gdLst>
                <a:gd name="T0" fmla="*/ 64 w 88"/>
                <a:gd name="T1" fmla="*/ 24 h 24"/>
                <a:gd name="T2" fmla="*/ 0 w 88"/>
                <a:gd name="T3" fmla="*/ 21 h 24"/>
                <a:gd name="T4" fmla="*/ 24 w 88"/>
                <a:gd name="T5" fmla="*/ 0 h 24"/>
                <a:gd name="T6" fmla="*/ 88 w 88"/>
                <a:gd name="T7" fmla="*/ 0 h 24"/>
                <a:gd name="T8" fmla="*/ 64 w 88"/>
                <a:gd name="T9" fmla="*/ 24 h 24"/>
              </a:gdLst>
              <a:ahLst/>
              <a:cxnLst>
                <a:cxn ang="0">
                  <a:pos x="T0" y="T1"/>
                </a:cxn>
                <a:cxn ang="0">
                  <a:pos x="T2" y="T3"/>
                </a:cxn>
                <a:cxn ang="0">
                  <a:pos x="T4" y="T5"/>
                </a:cxn>
                <a:cxn ang="0">
                  <a:pos x="T6" y="T7"/>
                </a:cxn>
                <a:cxn ang="0">
                  <a:pos x="T8" y="T9"/>
                </a:cxn>
              </a:cxnLst>
              <a:rect l="0" t="0" r="r" b="b"/>
              <a:pathLst>
                <a:path w="88" h="24">
                  <a:moveTo>
                    <a:pt x="64" y="24"/>
                  </a:moveTo>
                  <a:lnTo>
                    <a:pt x="0" y="21"/>
                  </a:lnTo>
                  <a:lnTo>
                    <a:pt x="24" y="0"/>
                  </a:lnTo>
                  <a:lnTo>
                    <a:pt x="88" y="0"/>
                  </a:lnTo>
                  <a:lnTo>
                    <a:pt x="64" y="24"/>
                  </a:lnTo>
                  <a:close/>
                </a:path>
              </a:pathLst>
            </a:custGeom>
            <a:gradFill>
              <a:gsLst>
                <a:gs pos="0">
                  <a:schemeClr val="accent1">
                    <a:lumMod val="60000"/>
                    <a:lumOff val="40000"/>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294" name="文本框 293">
            <a:extLst>
              <a:ext uri="{FF2B5EF4-FFF2-40B4-BE49-F238E27FC236}">
                <a16:creationId xmlns:a16="http://schemas.microsoft.com/office/drawing/2014/main" id="{05CFB143-D10E-2A0B-25B8-FB78F638C62D}"/>
              </a:ext>
            </a:extLst>
          </p:cNvPr>
          <p:cNvSpPr txBox="1"/>
          <p:nvPr/>
        </p:nvSpPr>
        <p:spPr>
          <a:xfrm>
            <a:off x="8243494" y="4659782"/>
            <a:ext cx="2946117"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t>相关的标准</a:t>
            </a:r>
          </a:p>
        </p:txBody>
      </p:sp>
    </p:spTree>
    <p:custDataLst>
      <p:tags r:id="rId1"/>
    </p:custDataLst>
    <p:extLst>
      <p:ext uri="{BB962C8B-B14F-4D97-AF65-F5344CB8AC3E}">
        <p14:creationId xmlns:p14="http://schemas.microsoft.com/office/powerpoint/2010/main" val="86230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矩形: 圆角 404">
            <a:extLst>
              <a:ext uri="{FF2B5EF4-FFF2-40B4-BE49-F238E27FC236}">
                <a16:creationId xmlns:a16="http://schemas.microsoft.com/office/drawing/2014/main" id="{9E166445-E824-AD5C-76D7-4829C22D0542}"/>
              </a:ext>
            </a:extLst>
          </p:cNvPr>
          <p:cNvSpPr/>
          <p:nvPr/>
        </p:nvSpPr>
        <p:spPr>
          <a:xfrm>
            <a:off x="1226696" y="1966407"/>
            <a:ext cx="3884641" cy="4215978"/>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品质保障</a:t>
            </a:r>
            <a:endPar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Quality Guarantee</a:t>
            </a:r>
          </a:p>
        </p:txBody>
      </p:sp>
      <p:sp>
        <p:nvSpPr>
          <p:cNvPr id="22" name="文本框 21">
            <a:extLst>
              <a:ext uri="{FF2B5EF4-FFF2-40B4-BE49-F238E27FC236}">
                <a16:creationId xmlns:a16="http://schemas.microsoft.com/office/drawing/2014/main" id="{58C53809-6659-A8A2-B54D-B6F776B58559}"/>
              </a:ext>
            </a:extLst>
          </p:cNvPr>
          <p:cNvSpPr txBox="1"/>
          <p:nvPr/>
        </p:nvSpPr>
        <p:spPr>
          <a:xfrm>
            <a:off x="695325" y="1269028"/>
            <a:ext cx="11408626" cy="394019"/>
          </a:xfrm>
          <a:prstGeom prst="rect">
            <a:avLst/>
          </a:prstGeom>
        </p:spPr>
        <p:txBody>
          <a:bodyPr wrap="square" lIns="0" tIns="0" rIns="0" bIns="0">
            <a:noAutofit/>
          </a:bodyPr>
          <a:lstStyle>
            <a:defPPr>
              <a:defRPr lang="en-US"/>
            </a:defPPr>
            <a:lvl1pP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sym typeface="+mn-lt"/>
              </a:rPr>
              <a:t>构建多级别品质保障体系</a:t>
            </a:r>
            <a:endParaRPr lang="en-US" altLang="zh-CN" dirty="0">
              <a:sym typeface="+mn-lt"/>
            </a:endParaRPr>
          </a:p>
        </p:txBody>
      </p:sp>
      <p:sp>
        <p:nvSpPr>
          <p:cNvPr id="375" name="矩形: 圆角 374">
            <a:extLst>
              <a:ext uri="{FF2B5EF4-FFF2-40B4-BE49-F238E27FC236}">
                <a16:creationId xmlns:a16="http://schemas.microsoft.com/office/drawing/2014/main" id="{49133968-915B-46CB-CCC9-D7F56A76BEFD}"/>
              </a:ext>
            </a:extLst>
          </p:cNvPr>
          <p:cNvSpPr/>
          <p:nvPr>
            <p:custDataLst>
              <p:tags r:id="rId2"/>
            </p:custDataLst>
          </p:nvPr>
        </p:nvSpPr>
        <p:spPr>
          <a:xfrm>
            <a:off x="2500621" y="2305858"/>
            <a:ext cx="1335083" cy="3542198"/>
          </a:xfrm>
          <a:prstGeom prst="roundRect">
            <a:avLst>
              <a:gd name="adj" fmla="val 50000"/>
            </a:avLst>
          </a:prstGeom>
          <a:noFill/>
          <a:ln w="43656">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114300" tIns="57150" rIns="114300" bIns="57150" rtlCol="0" anchor="ctr">
            <a:noAutofit/>
          </a:bodyPr>
          <a:lstStyle/>
          <a:p>
            <a:pPr algn="ctr"/>
            <a:endParaRPr lang="zh-CN" altLang="en-US" sz="2250"/>
          </a:p>
        </p:txBody>
      </p:sp>
      <p:sp>
        <p:nvSpPr>
          <p:cNvPr id="378" name="矩形: 圆角 377">
            <a:extLst>
              <a:ext uri="{FF2B5EF4-FFF2-40B4-BE49-F238E27FC236}">
                <a16:creationId xmlns:a16="http://schemas.microsoft.com/office/drawing/2014/main" id="{A81E4B57-EFC9-EC8C-5798-25EE8B206F97}"/>
              </a:ext>
            </a:extLst>
          </p:cNvPr>
          <p:cNvSpPr/>
          <p:nvPr>
            <p:custDataLst>
              <p:tags r:id="rId3"/>
            </p:custDataLst>
          </p:nvPr>
        </p:nvSpPr>
        <p:spPr>
          <a:xfrm>
            <a:off x="1779429" y="2595673"/>
            <a:ext cx="2779174" cy="627932"/>
          </a:xfrm>
          <a:prstGeom prst="roundRect">
            <a:avLst>
              <a:gd name="adj" fmla="val 16667"/>
            </a:avLst>
          </a:prstGeom>
          <a:gradFill>
            <a:gsLst>
              <a:gs pos="0">
                <a:schemeClr val="accent1">
                  <a:lumMod val="60000"/>
                  <a:lumOff val="40000"/>
                </a:schemeClr>
              </a:gs>
              <a:gs pos="97000">
                <a:schemeClr val="accent1">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集团</a:t>
            </a:r>
          </a:p>
        </p:txBody>
      </p:sp>
      <p:sp>
        <p:nvSpPr>
          <p:cNvPr id="383" name="矩形: 圆角 382">
            <a:extLst>
              <a:ext uri="{FF2B5EF4-FFF2-40B4-BE49-F238E27FC236}">
                <a16:creationId xmlns:a16="http://schemas.microsoft.com/office/drawing/2014/main" id="{131BA6FB-6F3B-86B0-AF9D-164A40D65189}"/>
              </a:ext>
            </a:extLst>
          </p:cNvPr>
          <p:cNvSpPr/>
          <p:nvPr>
            <p:custDataLst>
              <p:tags r:id="rId4"/>
            </p:custDataLst>
          </p:nvPr>
        </p:nvSpPr>
        <p:spPr>
          <a:xfrm>
            <a:off x="1766056" y="3815882"/>
            <a:ext cx="2800472" cy="547433"/>
          </a:xfrm>
          <a:prstGeom prst="roundRect">
            <a:avLst>
              <a:gd name="adj" fmla="val 16667"/>
            </a:avLst>
          </a:prstGeom>
          <a:gradFill>
            <a:gsLst>
              <a:gs pos="0">
                <a:schemeClr val="accent1">
                  <a:lumMod val="60000"/>
                  <a:lumOff val="40000"/>
                </a:schemeClr>
              </a:gs>
              <a:gs pos="97000">
                <a:schemeClr val="accent1">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公司</a:t>
            </a:r>
          </a:p>
        </p:txBody>
      </p:sp>
      <p:sp>
        <p:nvSpPr>
          <p:cNvPr id="391" name="矩形: 圆角 390">
            <a:extLst>
              <a:ext uri="{FF2B5EF4-FFF2-40B4-BE49-F238E27FC236}">
                <a16:creationId xmlns:a16="http://schemas.microsoft.com/office/drawing/2014/main" id="{FDA654A2-CEB5-1B95-9722-22EE498CA1EC}"/>
              </a:ext>
            </a:extLst>
          </p:cNvPr>
          <p:cNvSpPr/>
          <p:nvPr>
            <p:custDataLst>
              <p:tags r:id="rId5"/>
            </p:custDataLst>
          </p:nvPr>
        </p:nvSpPr>
        <p:spPr>
          <a:xfrm>
            <a:off x="1764140" y="4862573"/>
            <a:ext cx="2809753" cy="547433"/>
          </a:xfrm>
          <a:prstGeom prst="roundRect">
            <a:avLst>
              <a:gd name="adj" fmla="val 16667"/>
            </a:avLst>
          </a:prstGeom>
          <a:gradFill>
            <a:gsLst>
              <a:gs pos="0">
                <a:schemeClr val="accent1">
                  <a:lumMod val="60000"/>
                  <a:lumOff val="40000"/>
                </a:schemeClr>
              </a:gs>
              <a:gs pos="97000">
                <a:schemeClr val="accent1">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部门</a:t>
            </a:r>
          </a:p>
        </p:txBody>
      </p:sp>
      <p:sp>
        <p:nvSpPr>
          <p:cNvPr id="392" name="等腰三角形 391">
            <a:extLst>
              <a:ext uri="{FF2B5EF4-FFF2-40B4-BE49-F238E27FC236}">
                <a16:creationId xmlns:a16="http://schemas.microsoft.com/office/drawing/2014/main" id="{9D12D502-E54D-27E5-8F42-559A510902E2}"/>
              </a:ext>
            </a:extLst>
          </p:cNvPr>
          <p:cNvSpPr/>
          <p:nvPr/>
        </p:nvSpPr>
        <p:spPr>
          <a:xfrm rot="5400000">
            <a:off x="3106821" y="2233974"/>
            <a:ext cx="218135" cy="15028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noAutofit/>
          </a:bodyPr>
          <a:lstStyle/>
          <a:p>
            <a:pPr algn="ctr"/>
            <a:endParaRPr lang="zh-CN" altLang="en-US" sz="2250"/>
          </a:p>
        </p:txBody>
      </p:sp>
      <p:sp>
        <p:nvSpPr>
          <p:cNvPr id="393" name="等腰三角形 392">
            <a:extLst>
              <a:ext uri="{FF2B5EF4-FFF2-40B4-BE49-F238E27FC236}">
                <a16:creationId xmlns:a16="http://schemas.microsoft.com/office/drawing/2014/main" id="{655B67DD-931C-5DFE-E45B-A163ACE7AA4D}"/>
              </a:ext>
            </a:extLst>
          </p:cNvPr>
          <p:cNvSpPr/>
          <p:nvPr/>
        </p:nvSpPr>
        <p:spPr>
          <a:xfrm rot="16200000" flipH="1">
            <a:off x="3052098" y="5775257"/>
            <a:ext cx="228387" cy="136670"/>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noAutofit/>
          </a:bodyPr>
          <a:lstStyle/>
          <a:p>
            <a:pPr algn="ctr"/>
            <a:endParaRPr lang="zh-CN" altLang="en-US" sz="2250"/>
          </a:p>
        </p:txBody>
      </p:sp>
      <p:sp>
        <p:nvSpPr>
          <p:cNvPr id="394" name="等腰三角形 393">
            <a:extLst>
              <a:ext uri="{FF2B5EF4-FFF2-40B4-BE49-F238E27FC236}">
                <a16:creationId xmlns:a16="http://schemas.microsoft.com/office/drawing/2014/main" id="{A6E7FA82-6314-3D7E-4503-3EB1CF51EAF9}"/>
              </a:ext>
            </a:extLst>
          </p:cNvPr>
          <p:cNvSpPr/>
          <p:nvPr/>
        </p:nvSpPr>
        <p:spPr>
          <a:xfrm flipH="1">
            <a:off x="2387485" y="3309898"/>
            <a:ext cx="219238" cy="16193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noAutofit/>
          </a:bodyPr>
          <a:lstStyle/>
          <a:p>
            <a:pPr algn="ctr"/>
            <a:endParaRPr lang="zh-CN" altLang="en-US" sz="2250"/>
          </a:p>
        </p:txBody>
      </p:sp>
      <p:sp>
        <p:nvSpPr>
          <p:cNvPr id="395" name="等腰三角形 394">
            <a:extLst>
              <a:ext uri="{FF2B5EF4-FFF2-40B4-BE49-F238E27FC236}">
                <a16:creationId xmlns:a16="http://schemas.microsoft.com/office/drawing/2014/main" id="{27B1B778-1A2F-353A-7467-1DB0FC12BD7A}"/>
              </a:ext>
            </a:extLst>
          </p:cNvPr>
          <p:cNvSpPr/>
          <p:nvPr/>
        </p:nvSpPr>
        <p:spPr>
          <a:xfrm rot="10800000" flipH="1">
            <a:off x="3727790" y="4534886"/>
            <a:ext cx="219240" cy="16193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noAutofit/>
          </a:bodyPr>
          <a:lstStyle/>
          <a:p>
            <a:pPr algn="ctr"/>
            <a:endParaRPr lang="zh-CN" altLang="en-US" sz="2250"/>
          </a:p>
        </p:txBody>
      </p:sp>
      <p:sp>
        <p:nvSpPr>
          <p:cNvPr id="406" name="矩形: 圆角 405">
            <a:extLst>
              <a:ext uri="{FF2B5EF4-FFF2-40B4-BE49-F238E27FC236}">
                <a16:creationId xmlns:a16="http://schemas.microsoft.com/office/drawing/2014/main" id="{92EF6A06-E996-3436-EB1D-E018DF56C493}"/>
              </a:ext>
            </a:extLst>
          </p:cNvPr>
          <p:cNvSpPr/>
          <p:nvPr/>
        </p:nvSpPr>
        <p:spPr>
          <a:xfrm>
            <a:off x="6623304" y="1949872"/>
            <a:ext cx="4523116" cy="4215978"/>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6" name="圆: 空心 395">
            <a:extLst>
              <a:ext uri="{FF2B5EF4-FFF2-40B4-BE49-F238E27FC236}">
                <a16:creationId xmlns:a16="http://schemas.microsoft.com/office/drawing/2014/main" id="{405279F5-C336-7062-3243-FDCB7BA13D5B}"/>
              </a:ext>
            </a:extLst>
          </p:cNvPr>
          <p:cNvSpPr/>
          <p:nvPr/>
        </p:nvSpPr>
        <p:spPr>
          <a:xfrm>
            <a:off x="7576889" y="2758533"/>
            <a:ext cx="2643079" cy="2643079"/>
          </a:xfrm>
          <a:prstGeom prst="donut">
            <a:avLst>
              <a:gd name="adj" fmla="val 306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6654" tIns="103327" rIns="206654" bIns="103327" rtlCol="0" anchor="ctr">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4068" b="0" i="0" u="none" strike="noStrike" kern="1200" cap="none" spc="0" normalizeH="0" baseline="0" noProof="0" dirty="0">
              <a:ln>
                <a:noFill/>
              </a:ln>
              <a:solidFill>
                <a:srgbClr val="000000"/>
              </a:solidFill>
              <a:effectLst/>
              <a:uLnTx/>
              <a:uFillTx/>
              <a:latin typeface="OPPOSans R" panose="00020600040101010101" pitchFamily="18" charset="-122"/>
              <a:ea typeface="OPPOSans R"/>
              <a:cs typeface="+mn-cs"/>
            </a:endParaRPr>
          </a:p>
        </p:txBody>
      </p:sp>
      <p:sp>
        <p:nvSpPr>
          <p:cNvPr id="397" name="椭圆 396">
            <a:extLst>
              <a:ext uri="{FF2B5EF4-FFF2-40B4-BE49-F238E27FC236}">
                <a16:creationId xmlns:a16="http://schemas.microsoft.com/office/drawing/2014/main" id="{62D7C3CE-7E0C-7A5B-095C-6B8AE842B57C}"/>
              </a:ext>
            </a:extLst>
          </p:cNvPr>
          <p:cNvSpPr/>
          <p:nvPr>
            <p:custDataLst>
              <p:tags r:id="rId6"/>
            </p:custDataLst>
          </p:nvPr>
        </p:nvSpPr>
        <p:spPr>
          <a:xfrm>
            <a:off x="7228068" y="2397921"/>
            <a:ext cx="1401331" cy="1401331"/>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目的</a:t>
            </a:r>
          </a:p>
        </p:txBody>
      </p:sp>
      <p:sp>
        <p:nvSpPr>
          <p:cNvPr id="398" name="椭圆 397">
            <a:extLst>
              <a:ext uri="{FF2B5EF4-FFF2-40B4-BE49-F238E27FC236}">
                <a16:creationId xmlns:a16="http://schemas.microsoft.com/office/drawing/2014/main" id="{92FA617F-5B49-53D7-141D-C82EFC0F3C32}"/>
              </a:ext>
            </a:extLst>
          </p:cNvPr>
          <p:cNvSpPr/>
          <p:nvPr>
            <p:custDataLst>
              <p:tags r:id="rId7"/>
            </p:custDataLst>
          </p:nvPr>
        </p:nvSpPr>
        <p:spPr>
          <a:xfrm>
            <a:off x="9140327" y="2397921"/>
            <a:ext cx="1401331" cy="1401331"/>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内容</a:t>
            </a:r>
          </a:p>
        </p:txBody>
      </p:sp>
      <p:sp>
        <p:nvSpPr>
          <p:cNvPr id="399" name="椭圆 398">
            <a:extLst>
              <a:ext uri="{FF2B5EF4-FFF2-40B4-BE49-F238E27FC236}">
                <a16:creationId xmlns:a16="http://schemas.microsoft.com/office/drawing/2014/main" id="{2593CE54-0666-8CBE-5C89-EA482DA37E7E}"/>
              </a:ext>
            </a:extLst>
          </p:cNvPr>
          <p:cNvSpPr/>
          <p:nvPr>
            <p:custDataLst>
              <p:tags r:id="rId8"/>
            </p:custDataLst>
          </p:nvPr>
        </p:nvSpPr>
        <p:spPr>
          <a:xfrm>
            <a:off x="7228068" y="4316469"/>
            <a:ext cx="1401331" cy="1401331"/>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方式</a:t>
            </a:r>
          </a:p>
        </p:txBody>
      </p:sp>
      <p:sp>
        <p:nvSpPr>
          <p:cNvPr id="400" name="椭圆 399">
            <a:extLst>
              <a:ext uri="{FF2B5EF4-FFF2-40B4-BE49-F238E27FC236}">
                <a16:creationId xmlns:a16="http://schemas.microsoft.com/office/drawing/2014/main" id="{7409221F-85BC-C2EF-2EF1-8256BEA987C0}"/>
              </a:ext>
            </a:extLst>
          </p:cNvPr>
          <p:cNvSpPr/>
          <p:nvPr>
            <p:custDataLst>
              <p:tags r:id="rId9"/>
            </p:custDataLst>
          </p:nvPr>
        </p:nvSpPr>
        <p:spPr>
          <a:xfrm>
            <a:off x="9140327" y="4316469"/>
            <a:ext cx="1401331" cy="1401331"/>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批次</a:t>
            </a:r>
          </a:p>
        </p:txBody>
      </p:sp>
    </p:spTree>
    <p:custDataLst>
      <p:tags r:id="rId1"/>
    </p:custDataLst>
    <p:extLst>
      <p:ext uri="{BB962C8B-B14F-4D97-AF65-F5344CB8AC3E}">
        <p14:creationId xmlns:p14="http://schemas.microsoft.com/office/powerpoint/2010/main" val="406240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58C53809-6659-A8A2-B54D-B6F776B58559}"/>
              </a:ext>
            </a:extLst>
          </p:cNvPr>
          <p:cNvSpPr txBox="1"/>
          <p:nvPr/>
        </p:nvSpPr>
        <p:spPr>
          <a:xfrm>
            <a:off x="695325" y="1292179"/>
            <a:ext cx="11408626" cy="394019"/>
          </a:xfrm>
          <a:prstGeom prst="rect">
            <a:avLst/>
          </a:prstGeom>
        </p:spPr>
        <p:txBody>
          <a:bodyPr wrap="square" lIns="0" tIns="0" rIns="0" bIns="0">
            <a:noAutofit/>
          </a:bodyPr>
          <a:lstStyle>
            <a:defPPr>
              <a:defRPr lang="en-US"/>
            </a:defPPr>
            <a:lvl1pP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sym typeface="+mn-lt"/>
              </a:rPr>
              <a:t>设立品质保障专业团队</a:t>
            </a:r>
            <a:endParaRPr lang="en-US" altLang="zh-CN" dirty="0">
              <a:sym typeface="+mn-lt"/>
            </a:endParaRPr>
          </a:p>
        </p:txBody>
      </p:sp>
      <p:sp>
        <p:nvSpPr>
          <p:cNvPr id="20" name="矩形: 圆角 19">
            <a:extLst>
              <a:ext uri="{FF2B5EF4-FFF2-40B4-BE49-F238E27FC236}">
                <a16:creationId xmlns:a16="http://schemas.microsoft.com/office/drawing/2014/main" id="{AC62B714-A83A-24A1-E118-B61EB7BA57C0}"/>
              </a:ext>
            </a:extLst>
          </p:cNvPr>
          <p:cNvSpPr/>
          <p:nvPr/>
        </p:nvSpPr>
        <p:spPr>
          <a:xfrm>
            <a:off x="711650" y="2186675"/>
            <a:ext cx="10801350" cy="3834163"/>
          </a:xfrm>
          <a:prstGeom prst="roundRect">
            <a:avLst>
              <a:gd name="adj" fmla="val 52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文本框 20">
            <a:extLst>
              <a:ext uri="{FF2B5EF4-FFF2-40B4-BE49-F238E27FC236}">
                <a16:creationId xmlns:a16="http://schemas.microsoft.com/office/drawing/2014/main" id="{6275CE3D-E030-6164-20C7-7D3F44661CE7}"/>
              </a:ext>
            </a:extLst>
          </p:cNvPr>
          <p:cNvSpPr txBox="1"/>
          <p:nvPr/>
        </p:nvSpPr>
        <p:spPr>
          <a:xfrm>
            <a:off x="844262" y="3053257"/>
            <a:ext cx="3362629" cy="1167564"/>
          </a:xfrm>
          <a:prstGeom prst="rect">
            <a:avLst/>
          </a:prstGeom>
          <a:noFill/>
        </p:spPr>
        <p:txBody>
          <a:bodyPr wrap="square" rtlCol="0">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sym typeface="+mn-ea"/>
              </a:rPr>
              <a:t>在这里输入你的正文阐述与关键词标题相关的具体内容，若字数太多酌情删减文案</a:t>
            </a:r>
          </a:p>
        </p:txBody>
      </p:sp>
      <p:sp>
        <p:nvSpPr>
          <p:cNvPr id="23" name="任意多边形: 形状 22">
            <a:extLst>
              <a:ext uri="{FF2B5EF4-FFF2-40B4-BE49-F238E27FC236}">
                <a16:creationId xmlns:a16="http://schemas.microsoft.com/office/drawing/2014/main" id="{AC84DBB7-76E8-D882-71FE-9B6FCA6F2A8D}"/>
              </a:ext>
            </a:extLst>
          </p:cNvPr>
          <p:cNvSpPr/>
          <p:nvPr/>
        </p:nvSpPr>
        <p:spPr>
          <a:xfrm rot="16320000">
            <a:off x="2652675" y="3828977"/>
            <a:ext cx="3835913" cy="545942"/>
          </a:xfrm>
          <a:custGeom>
            <a:avLst/>
            <a:gdLst>
              <a:gd name="connsiteX0" fmla="*/ 3824864 w 3835913"/>
              <a:gd name="connsiteY0" fmla="*/ 0 h 545942"/>
              <a:gd name="connsiteX1" fmla="*/ 3835913 w 3835913"/>
              <a:gd name="connsiteY1" fmla="*/ 316384 h 545942"/>
              <a:gd name="connsiteX2" fmla="*/ 3785861 w 3835913"/>
              <a:gd name="connsiteY2" fmla="*/ 323353 h 545942"/>
              <a:gd name="connsiteX3" fmla="*/ 206223 w 3835913"/>
              <a:gd name="connsiteY3" fmla="*/ 545942 h 545942"/>
              <a:gd name="connsiteX4" fmla="*/ 7346 w 3835913"/>
              <a:gd name="connsiteY4" fmla="*/ 543572 h 545942"/>
              <a:gd name="connsiteX5" fmla="*/ 0 w 3835913"/>
              <a:gd name="connsiteY5" fmla="*/ 333194 h 545942"/>
              <a:gd name="connsiteX6" fmla="*/ 1570 w 3835913"/>
              <a:gd name="connsiteY6" fmla="*/ 333180 h 545942"/>
              <a:gd name="connsiteX7" fmla="*/ 3456595 w 3835913"/>
              <a:gd name="connsiteY7" fmla="*/ 58528 h 54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913" h="545942">
                <a:moveTo>
                  <a:pt x="3824864" y="0"/>
                </a:moveTo>
                <a:lnTo>
                  <a:pt x="3835913" y="316384"/>
                </a:lnTo>
                <a:lnTo>
                  <a:pt x="3785861" y="323353"/>
                </a:lnTo>
                <a:cubicBezTo>
                  <a:pt x="2685623" y="466684"/>
                  <a:pt x="1475975" y="545942"/>
                  <a:pt x="206223" y="545942"/>
                </a:cubicBezTo>
                <a:lnTo>
                  <a:pt x="7346" y="543572"/>
                </a:lnTo>
                <a:lnTo>
                  <a:pt x="0" y="333194"/>
                </a:lnTo>
                <a:lnTo>
                  <a:pt x="1570" y="333180"/>
                </a:lnTo>
                <a:cubicBezTo>
                  <a:pt x="1233881" y="311532"/>
                  <a:pt x="2401234" y="215153"/>
                  <a:pt x="3456595" y="58528"/>
                </a:cubicBez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24" name="任意多边形: 形状 23">
            <a:extLst>
              <a:ext uri="{FF2B5EF4-FFF2-40B4-BE49-F238E27FC236}">
                <a16:creationId xmlns:a16="http://schemas.microsoft.com/office/drawing/2014/main" id="{29BBEFD9-D460-0ABE-E689-C6EDB4BC71E6}"/>
              </a:ext>
            </a:extLst>
          </p:cNvPr>
          <p:cNvSpPr/>
          <p:nvPr/>
        </p:nvSpPr>
        <p:spPr>
          <a:xfrm rot="16200000">
            <a:off x="2509792" y="3894957"/>
            <a:ext cx="3834164" cy="417599"/>
          </a:xfrm>
          <a:custGeom>
            <a:avLst/>
            <a:gdLst>
              <a:gd name="connsiteX0" fmla="*/ 3834164 w 3834164"/>
              <a:gd name="connsiteY0" fmla="*/ 0 h 417599"/>
              <a:gd name="connsiteX1" fmla="*/ 3834164 w 3834164"/>
              <a:gd name="connsiteY1" fmla="*/ 253907 h 417599"/>
              <a:gd name="connsiteX2" fmla="*/ 3619284 w 3834164"/>
              <a:gd name="connsiteY2" fmla="*/ 276904 h 417599"/>
              <a:gd name="connsiteX3" fmla="*/ 682161 w 3834164"/>
              <a:gd name="connsiteY3" fmla="*/ 417599 h 417599"/>
              <a:gd name="connsiteX4" fmla="*/ 0 w 3834164"/>
              <a:gd name="connsiteY4" fmla="*/ 409415 h 417599"/>
              <a:gd name="connsiteX5" fmla="*/ 0 w 3834164"/>
              <a:gd name="connsiteY5" fmla="*/ 247230 h 417599"/>
              <a:gd name="connsiteX6" fmla="*/ 492063 w 3834164"/>
              <a:gd name="connsiteY6" fmla="*/ 243432 h 417599"/>
              <a:gd name="connsiteX7" fmla="*/ 3701356 w 3834164"/>
              <a:gd name="connsiteY7" fmla="*/ 18601 h 41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4164" h="417599">
                <a:moveTo>
                  <a:pt x="3834164" y="0"/>
                </a:moveTo>
                <a:lnTo>
                  <a:pt x="3834164" y="253907"/>
                </a:lnTo>
                <a:lnTo>
                  <a:pt x="3619284" y="276904"/>
                </a:lnTo>
                <a:cubicBezTo>
                  <a:pt x="2703442" y="367925"/>
                  <a:pt x="1714173" y="417599"/>
                  <a:pt x="682161" y="417599"/>
                </a:cubicBezTo>
                <a:lnTo>
                  <a:pt x="0" y="409415"/>
                </a:lnTo>
                <a:lnTo>
                  <a:pt x="0" y="247230"/>
                </a:lnTo>
                <a:lnTo>
                  <a:pt x="492063" y="243432"/>
                </a:lnTo>
                <a:cubicBezTo>
                  <a:pt x="1636728" y="225711"/>
                  <a:pt x="2721055" y="146815"/>
                  <a:pt x="3701356" y="18601"/>
                </a:cubicBezTo>
                <a:close/>
              </a:path>
            </a:pathLst>
          </a:custGeom>
          <a:solidFill>
            <a:schemeClr val="accent2"/>
          </a:solidFill>
          <a:ln>
            <a:noFill/>
          </a:ln>
          <a:effectLst>
            <a:outerShdw blurRad="127000" dist="635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mn-ea"/>
            </a:endParaRPr>
          </a:p>
        </p:txBody>
      </p:sp>
      <p:sp>
        <p:nvSpPr>
          <p:cNvPr id="25" name="任意多边形: 形状 24">
            <a:extLst>
              <a:ext uri="{FF2B5EF4-FFF2-40B4-BE49-F238E27FC236}">
                <a16:creationId xmlns:a16="http://schemas.microsoft.com/office/drawing/2014/main" id="{023D81A1-A4BD-266C-C270-CCD770D85FF6}"/>
              </a:ext>
            </a:extLst>
          </p:cNvPr>
          <p:cNvSpPr/>
          <p:nvPr/>
        </p:nvSpPr>
        <p:spPr>
          <a:xfrm rot="16438566">
            <a:off x="2895030" y="3825181"/>
            <a:ext cx="3841942" cy="550089"/>
          </a:xfrm>
          <a:custGeom>
            <a:avLst/>
            <a:gdLst>
              <a:gd name="connsiteX0" fmla="*/ 3820020 w 3841942"/>
              <a:gd name="connsiteY0" fmla="*/ 0 h 550089"/>
              <a:gd name="connsiteX1" fmla="*/ 3841942 w 3841942"/>
              <a:gd name="connsiteY1" fmla="*/ 315383 h 550089"/>
              <a:gd name="connsiteX2" fmla="*/ 3754923 w 3841942"/>
              <a:gd name="connsiteY2" fmla="*/ 327500 h 550089"/>
              <a:gd name="connsiteX3" fmla="*/ 175286 w 3841942"/>
              <a:gd name="connsiteY3" fmla="*/ 550089 h 550089"/>
              <a:gd name="connsiteX4" fmla="*/ 14709 w 3841942"/>
              <a:gd name="connsiteY4" fmla="*/ 548176 h 550089"/>
              <a:gd name="connsiteX5" fmla="*/ 0 w 3841942"/>
              <a:gd name="connsiteY5" fmla="*/ 336553 h 550089"/>
              <a:gd name="connsiteX6" fmla="*/ 494653 w 3841942"/>
              <a:gd name="connsiteY6" fmla="*/ 323516 h 550089"/>
              <a:gd name="connsiteX7" fmla="*/ 3425659 w 3841942"/>
              <a:gd name="connsiteY7" fmla="*/ 62675 h 55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1942" h="550089">
                <a:moveTo>
                  <a:pt x="3820020" y="0"/>
                </a:moveTo>
                <a:lnTo>
                  <a:pt x="3841942" y="315383"/>
                </a:lnTo>
                <a:lnTo>
                  <a:pt x="3754923" y="327500"/>
                </a:lnTo>
                <a:cubicBezTo>
                  <a:pt x="2654686" y="470831"/>
                  <a:pt x="1445038" y="550089"/>
                  <a:pt x="175286" y="550089"/>
                </a:cubicBezTo>
                <a:lnTo>
                  <a:pt x="14709" y="548176"/>
                </a:lnTo>
                <a:lnTo>
                  <a:pt x="0" y="336553"/>
                </a:lnTo>
                <a:lnTo>
                  <a:pt x="494653" y="323516"/>
                </a:lnTo>
                <a:cubicBezTo>
                  <a:pt x="1534188" y="286913"/>
                  <a:pt x="2521063" y="196925"/>
                  <a:pt x="3425659" y="62675"/>
                </a:cubicBez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26" name="矩形: 圆角 25">
            <a:extLst>
              <a:ext uri="{FF2B5EF4-FFF2-40B4-BE49-F238E27FC236}">
                <a16:creationId xmlns:a16="http://schemas.microsoft.com/office/drawing/2014/main" id="{A88A26F6-90B4-86AB-610F-DCC2D4A527A7}"/>
              </a:ext>
            </a:extLst>
          </p:cNvPr>
          <p:cNvSpPr/>
          <p:nvPr/>
        </p:nvSpPr>
        <p:spPr>
          <a:xfrm>
            <a:off x="914622" y="2435018"/>
            <a:ext cx="1907730" cy="447967"/>
          </a:xfrm>
          <a:prstGeom prst="roundRect">
            <a:avLst>
              <a:gd name="adj" fmla="val 50000"/>
            </a:avLst>
          </a:prstGeom>
          <a:gradFill>
            <a:gsLst>
              <a:gs pos="0">
                <a:schemeClr val="accent2">
                  <a:lumMod val="60000"/>
                  <a:lumOff val="40000"/>
                </a:schemeClr>
              </a:gs>
              <a:gs pos="100000">
                <a:schemeClr val="accent2"/>
              </a:gs>
            </a:gsLst>
            <a:lin ang="5400000" scaled="1"/>
          </a:gradFill>
          <a:ln w="12700" cap="flat" cmpd="sng" algn="ctr">
            <a:noFill/>
            <a:prstDash val="solid"/>
            <a:miter lim="800000"/>
          </a:ln>
          <a:effectLst>
            <a:outerShdw blurRad="254000" dist="63500" dir="5400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mj-ea"/>
                <a:ea typeface="+mj-ea"/>
              </a:rPr>
              <a:t>品质保障团队</a:t>
            </a:r>
            <a:endParaRPr lang="en-US" dirty="0">
              <a:latin typeface="+mj-ea"/>
              <a:ea typeface="+mj-ea"/>
            </a:endParaRPr>
          </a:p>
        </p:txBody>
      </p:sp>
      <p:sp>
        <p:nvSpPr>
          <p:cNvPr id="27" name="矩形: 圆角 26">
            <a:extLst>
              <a:ext uri="{FF2B5EF4-FFF2-40B4-BE49-F238E27FC236}">
                <a16:creationId xmlns:a16="http://schemas.microsoft.com/office/drawing/2014/main" id="{8D537AF3-C6F7-37E0-9657-A506D0EB7971}"/>
              </a:ext>
            </a:extLst>
          </p:cNvPr>
          <p:cNvSpPr/>
          <p:nvPr/>
        </p:nvSpPr>
        <p:spPr>
          <a:xfrm>
            <a:off x="5273981" y="2435018"/>
            <a:ext cx="1907730" cy="447967"/>
          </a:xfrm>
          <a:prstGeom prst="roundRect">
            <a:avLst>
              <a:gd name="adj" fmla="val 50000"/>
            </a:avLst>
          </a:prstGeom>
          <a:gradFill>
            <a:gsLst>
              <a:gs pos="0">
                <a:schemeClr val="accent1">
                  <a:lumMod val="60000"/>
                  <a:lumOff val="40000"/>
                </a:schemeClr>
              </a:gs>
              <a:gs pos="97000">
                <a:schemeClr val="accent1"/>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mj-ea"/>
                <a:ea typeface="+mj-ea"/>
              </a:rPr>
              <a:t>项目成果展示</a:t>
            </a:r>
            <a:endParaRPr lang="en-US" dirty="0">
              <a:latin typeface="+mj-ea"/>
              <a:ea typeface="+mj-ea"/>
            </a:endParaRPr>
          </a:p>
        </p:txBody>
      </p:sp>
      <p:sp>
        <p:nvSpPr>
          <p:cNvPr id="29" name="椭圆 28">
            <a:extLst>
              <a:ext uri="{FF2B5EF4-FFF2-40B4-BE49-F238E27FC236}">
                <a16:creationId xmlns:a16="http://schemas.microsoft.com/office/drawing/2014/main" id="{A35C3161-EC70-BB45-0380-5544F038B24D}"/>
              </a:ext>
            </a:extLst>
          </p:cNvPr>
          <p:cNvSpPr/>
          <p:nvPr/>
        </p:nvSpPr>
        <p:spPr>
          <a:xfrm>
            <a:off x="5282968" y="3489335"/>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42" name="TextBox 143">
            <a:extLst>
              <a:ext uri="{FF2B5EF4-FFF2-40B4-BE49-F238E27FC236}">
                <a16:creationId xmlns:a16="http://schemas.microsoft.com/office/drawing/2014/main" id="{6FDCB9A9-CD6D-4128-F6AB-CC75FE0AA75C}"/>
              </a:ext>
            </a:extLst>
          </p:cNvPr>
          <p:cNvSpPr txBox="1"/>
          <p:nvPr>
            <p:custDataLst>
              <p:tags r:id="rId2"/>
            </p:custDataLst>
          </p:nvPr>
        </p:nvSpPr>
        <p:spPr>
          <a:xfrm>
            <a:off x="5374904" y="3738939"/>
            <a:ext cx="503087" cy="189712"/>
          </a:xfrm>
          <a:custGeom>
            <a:avLst/>
            <a:gdLst/>
            <a:ahLst/>
            <a:cxnLst/>
            <a:rect l="l" t="t" r="r" b="b"/>
            <a:pathLst>
              <a:path w="432755" h="163190">
                <a:moveTo>
                  <a:pt x="358416" y="35607"/>
                </a:moveTo>
                <a:lnTo>
                  <a:pt x="358416" y="73112"/>
                </a:lnTo>
                <a:lnTo>
                  <a:pt x="366452" y="73112"/>
                </a:lnTo>
                <a:cubicBezTo>
                  <a:pt x="373075" y="73112"/>
                  <a:pt x="378340" y="71251"/>
                  <a:pt x="382247" y="67531"/>
                </a:cubicBezTo>
                <a:cubicBezTo>
                  <a:pt x="386153" y="63810"/>
                  <a:pt x="388107" y="58675"/>
                  <a:pt x="388107" y="52127"/>
                </a:cubicBezTo>
                <a:cubicBezTo>
                  <a:pt x="388107" y="41114"/>
                  <a:pt x="382005" y="35607"/>
                  <a:pt x="369801" y="35607"/>
                </a:cubicBezTo>
                <a:close/>
                <a:moveTo>
                  <a:pt x="314325" y="0"/>
                </a:moveTo>
                <a:lnTo>
                  <a:pt x="370806" y="0"/>
                </a:lnTo>
                <a:cubicBezTo>
                  <a:pt x="391418" y="0"/>
                  <a:pt x="406896" y="4502"/>
                  <a:pt x="417240" y="13506"/>
                </a:cubicBezTo>
                <a:cubicBezTo>
                  <a:pt x="427583" y="22510"/>
                  <a:pt x="432755" y="35309"/>
                  <a:pt x="432755" y="51904"/>
                </a:cubicBezTo>
                <a:cubicBezTo>
                  <a:pt x="432755" y="70135"/>
                  <a:pt x="427379" y="84218"/>
                  <a:pt x="416626" y="94152"/>
                </a:cubicBezTo>
                <a:cubicBezTo>
                  <a:pt x="405873" y="104087"/>
                  <a:pt x="390600" y="109054"/>
                  <a:pt x="370806" y="109054"/>
                </a:cubicBezTo>
                <a:lnTo>
                  <a:pt x="358416" y="109054"/>
                </a:lnTo>
                <a:lnTo>
                  <a:pt x="358416" y="163190"/>
                </a:lnTo>
                <a:lnTo>
                  <a:pt x="314325" y="163190"/>
                </a:lnTo>
                <a:close/>
                <a:moveTo>
                  <a:pt x="0" y="0"/>
                </a:moveTo>
                <a:lnTo>
                  <a:pt x="44314" y="0"/>
                </a:lnTo>
                <a:lnTo>
                  <a:pt x="44314" y="70879"/>
                </a:lnTo>
                <a:cubicBezTo>
                  <a:pt x="46546" y="66489"/>
                  <a:pt x="51048" y="59531"/>
                  <a:pt x="57820" y="50006"/>
                </a:cubicBezTo>
                <a:lnTo>
                  <a:pt x="92088" y="0"/>
                </a:lnTo>
                <a:lnTo>
                  <a:pt x="134764" y="0"/>
                </a:lnTo>
                <a:lnTo>
                  <a:pt x="140308" y="0"/>
                </a:lnTo>
                <a:lnTo>
                  <a:pt x="184324" y="0"/>
                </a:lnTo>
                <a:lnTo>
                  <a:pt x="206536" y="82711"/>
                </a:lnTo>
                <a:cubicBezTo>
                  <a:pt x="211150" y="101091"/>
                  <a:pt x="213680" y="113891"/>
                  <a:pt x="214127" y="121109"/>
                </a:cubicBezTo>
                <a:cubicBezTo>
                  <a:pt x="214648" y="115900"/>
                  <a:pt x="215689" y="109389"/>
                  <a:pt x="217252" y="101575"/>
                </a:cubicBezTo>
                <a:cubicBezTo>
                  <a:pt x="218815" y="93762"/>
                  <a:pt x="220191" y="87622"/>
                  <a:pt x="221382" y="83158"/>
                </a:cubicBezTo>
                <a:lnTo>
                  <a:pt x="244041" y="0"/>
                </a:lnTo>
                <a:lnTo>
                  <a:pt x="293378" y="0"/>
                </a:lnTo>
                <a:lnTo>
                  <a:pt x="239911" y="163190"/>
                </a:lnTo>
                <a:lnTo>
                  <a:pt x="188007" y="163190"/>
                </a:lnTo>
                <a:lnTo>
                  <a:pt x="136520" y="5382"/>
                </a:lnTo>
                <a:lnTo>
                  <a:pt x="88851" y="73112"/>
                </a:lnTo>
                <a:lnTo>
                  <a:pt x="139415" y="163190"/>
                </a:lnTo>
                <a:lnTo>
                  <a:pt x="89632" y="163190"/>
                </a:lnTo>
                <a:lnTo>
                  <a:pt x="57374" y="100794"/>
                </a:lnTo>
                <a:lnTo>
                  <a:pt x="44314" y="108607"/>
                </a:lnTo>
                <a:lnTo>
                  <a:pt x="44314" y="163190"/>
                </a:lnTo>
                <a:lnTo>
                  <a:pt x="0" y="163190"/>
                </a:ln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defPPr>
              <a:defRPr lang="en-US"/>
            </a:defPPr>
            <a:lvl1pPr>
              <a:defRPr kern="0">
                <a:solidFill>
                  <a:srgbClr val="000000"/>
                </a:solidFill>
                <a:latin typeface="OPPOSans R"/>
                <a:ea typeface="OPPOSans R"/>
              </a:defRPr>
            </a:lvl1pPr>
          </a:lstStyle>
          <a:p>
            <a:endParaRPr lang="zh-CN" altLang="en-US" dirty="0"/>
          </a:p>
        </p:txBody>
      </p:sp>
      <p:sp>
        <p:nvSpPr>
          <p:cNvPr id="31" name="矩形 30">
            <a:extLst>
              <a:ext uri="{FF2B5EF4-FFF2-40B4-BE49-F238E27FC236}">
                <a16:creationId xmlns:a16="http://schemas.microsoft.com/office/drawing/2014/main" id="{6F05DBF5-6F1D-938E-E6B7-EBEE487F0768}"/>
              </a:ext>
            </a:extLst>
          </p:cNvPr>
          <p:cNvSpPr/>
          <p:nvPr/>
        </p:nvSpPr>
        <p:spPr>
          <a:xfrm>
            <a:off x="6103344" y="3445566"/>
            <a:ext cx="755335" cy="459678"/>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4</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位</a:t>
            </a:r>
          </a:p>
        </p:txBody>
      </p:sp>
      <p:sp>
        <p:nvSpPr>
          <p:cNvPr id="32" name="矩形 31">
            <a:extLst>
              <a:ext uri="{FF2B5EF4-FFF2-40B4-BE49-F238E27FC236}">
                <a16:creationId xmlns:a16="http://schemas.microsoft.com/office/drawing/2014/main" id="{B597DDB1-999E-B365-90A0-D321CA518868}"/>
              </a:ext>
            </a:extLst>
          </p:cNvPr>
          <p:cNvSpPr/>
          <p:nvPr/>
        </p:nvSpPr>
        <p:spPr>
          <a:xfrm>
            <a:off x="6023012" y="3894014"/>
            <a:ext cx="800219"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专家</a:t>
            </a:r>
          </a:p>
        </p:txBody>
      </p:sp>
      <p:sp>
        <p:nvSpPr>
          <p:cNvPr id="33" name="椭圆 32">
            <a:extLst>
              <a:ext uri="{FF2B5EF4-FFF2-40B4-BE49-F238E27FC236}">
                <a16:creationId xmlns:a16="http://schemas.microsoft.com/office/drawing/2014/main" id="{F4FC2620-65C0-29BD-A872-CBC193AC0BE9}"/>
              </a:ext>
            </a:extLst>
          </p:cNvPr>
          <p:cNvSpPr/>
          <p:nvPr/>
        </p:nvSpPr>
        <p:spPr>
          <a:xfrm>
            <a:off x="7166595" y="3489335"/>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34" name="teacher_43663">
            <a:extLst>
              <a:ext uri="{FF2B5EF4-FFF2-40B4-BE49-F238E27FC236}">
                <a16:creationId xmlns:a16="http://schemas.microsoft.com/office/drawing/2014/main" id="{5B470373-CCEB-88D3-B9EB-066BD54A8EFB}"/>
              </a:ext>
            </a:extLst>
          </p:cNvPr>
          <p:cNvSpPr/>
          <p:nvPr/>
        </p:nvSpPr>
        <p:spPr>
          <a:xfrm>
            <a:off x="7297995" y="3572275"/>
            <a:ext cx="414000" cy="482400"/>
          </a:xfrm>
          <a:custGeom>
            <a:avLst/>
            <a:gdLst>
              <a:gd name="connsiteX0" fmla="*/ 166525 w 511059"/>
              <a:gd name="connsiteY0" fmla="*/ 236417 h 593362"/>
              <a:gd name="connsiteX1" fmla="*/ 147863 w 511059"/>
              <a:gd name="connsiteY1" fmla="*/ 300925 h 593362"/>
              <a:gd name="connsiteX2" fmla="*/ 166525 w 511059"/>
              <a:gd name="connsiteY2" fmla="*/ 300925 h 593362"/>
              <a:gd name="connsiteX3" fmla="*/ 338792 w 511059"/>
              <a:gd name="connsiteY3" fmla="*/ 233550 h 593362"/>
              <a:gd name="connsiteX4" fmla="*/ 340227 w 511059"/>
              <a:gd name="connsiteY4" fmla="*/ 300925 h 593362"/>
              <a:gd name="connsiteX5" fmla="*/ 357454 w 511059"/>
              <a:gd name="connsiteY5" fmla="*/ 300925 h 593362"/>
              <a:gd name="connsiteX6" fmla="*/ 225383 w 511059"/>
              <a:gd name="connsiteY6" fmla="*/ 173342 h 593362"/>
              <a:gd name="connsiteX7" fmla="*/ 256965 w 511059"/>
              <a:gd name="connsiteY7" fmla="*/ 209180 h 593362"/>
              <a:gd name="connsiteX8" fmla="*/ 287112 w 511059"/>
              <a:gd name="connsiteY8" fmla="*/ 173342 h 593362"/>
              <a:gd name="connsiteX9" fmla="*/ 374681 w 511059"/>
              <a:gd name="connsiteY9" fmla="*/ 186244 h 593362"/>
              <a:gd name="connsiteX10" fmla="*/ 406263 w 511059"/>
              <a:gd name="connsiteY10" fmla="*/ 300925 h 593362"/>
              <a:gd name="connsiteX11" fmla="*/ 511059 w 511059"/>
              <a:gd name="connsiteY11" fmla="*/ 300925 h 593362"/>
              <a:gd name="connsiteX12" fmla="*/ 511059 w 511059"/>
              <a:gd name="connsiteY12" fmla="*/ 366867 h 593362"/>
              <a:gd name="connsiteX13" fmla="*/ 469428 w 511059"/>
              <a:gd name="connsiteY13" fmla="*/ 366867 h 593362"/>
              <a:gd name="connsiteX14" fmla="*/ 469428 w 511059"/>
              <a:gd name="connsiteY14" fmla="*/ 593362 h 593362"/>
              <a:gd name="connsiteX15" fmla="*/ 41631 w 511059"/>
              <a:gd name="connsiteY15" fmla="*/ 593362 h 593362"/>
              <a:gd name="connsiteX16" fmla="*/ 41631 w 511059"/>
              <a:gd name="connsiteY16" fmla="*/ 366867 h 593362"/>
              <a:gd name="connsiteX17" fmla="*/ 0 w 511059"/>
              <a:gd name="connsiteY17" fmla="*/ 366867 h 593362"/>
              <a:gd name="connsiteX18" fmla="*/ 0 w 511059"/>
              <a:gd name="connsiteY18" fmla="*/ 300925 h 593362"/>
              <a:gd name="connsiteX19" fmla="*/ 101925 w 511059"/>
              <a:gd name="connsiteY19" fmla="*/ 300925 h 593362"/>
              <a:gd name="connsiteX20" fmla="*/ 136378 w 511059"/>
              <a:gd name="connsiteY20" fmla="*/ 184810 h 593362"/>
              <a:gd name="connsiteX21" fmla="*/ 254840 w 511059"/>
              <a:gd name="connsiteY21" fmla="*/ 0 h 593362"/>
              <a:gd name="connsiteX22" fmla="*/ 335879 w 511059"/>
              <a:gd name="connsiteY22" fmla="*/ 81039 h 593362"/>
              <a:gd name="connsiteX23" fmla="*/ 254840 w 511059"/>
              <a:gd name="connsiteY23" fmla="*/ 162078 h 593362"/>
              <a:gd name="connsiteX24" fmla="*/ 173801 w 511059"/>
              <a:gd name="connsiteY24" fmla="*/ 81039 h 593362"/>
              <a:gd name="connsiteX25" fmla="*/ 254840 w 511059"/>
              <a:gd name="connsiteY25" fmla="*/ 0 h 5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1059" h="593362">
                <a:moveTo>
                  <a:pt x="166525" y="236417"/>
                </a:moveTo>
                <a:lnTo>
                  <a:pt x="147863" y="300925"/>
                </a:lnTo>
                <a:lnTo>
                  <a:pt x="166525" y="300925"/>
                </a:lnTo>
                <a:close/>
                <a:moveTo>
                  <a:pt x="338792" y="233550"/>
                </a:moveTo>
                <a:lnTo>
                  <a:pt x="340227" y="300925"/>
                </a:lnTo>
                <a:lnTo>
                  <a:pt x="357454" y="300925"/>
                </a:lnTo>
                <a:close/>
                <a:moveTo>
                  <a:pt x="225383" y="173342"/>
                </a:moveTo>
                <a:lnTo>
                  <a:pt x="256965" y="209180"/>
                </a:lnTo>
                <a:lnTo>
                  <a:pt x="287112" y="173342"/>
                </a:lnTo>
                <a:lnTo>
                  <a:pt x="374681" y="186244"/>
                </a:lnTo>
                <a:lnTo>
                  <a:pt x="406263" y="300925"/>
                </a:lnTo>
                <a:lnTo>
                  <a:pt x="511059" y="300925"/>
                </a:lnTo>
                <a:lnTo>
                  <a:pt x="511059" y="366867"/>
                </a:lnTo>
                <a:lnTo>
                  <a:pt x="469428" y="366867"/>
                </a:lnTo>
                <a:lnTo>
                  <a:pt x="469428" y="593362"/>
                </a:lnTo>
                <a:lnTo>
                  <a:pt x="41631" y="593362"/>
                </a:lnTo>
                <a:lnTo>
                  <a:pt x="41631" y="366867"/>
                </a:lnTo>
                <a:lnTo>
                  <a:pt x="0" y="366867"/>
                </a:lnTo>
                <a:lnTo>
                  <a:pt x="0" y="300925"/>
                </a:lnTo>
                <a:lnTo>
                  <a:pt x="101925" y="300925"/>
                </a:lnTo>
                <a:lnTo>
                  <a:pt x="136378" y="184810"/>
                </a:lnTo>
                <a:close/>
                <a:moveTo>
                  <a:pt x="254840" y="0"/>
                </a:moveTo>
                <a:cubicBezTo>
                  <a:pt x="299597" y="0"/>
                  <a:pt x="335879" y="36282"/>
                  <a:pt x="335879" y="81039"/>
                </a:cubicBezTo>
                <a:cubicBezTo>
                  <a:pt x="335879" y="125796"/>
                  <a:pt x="299597" y="162078"/>
                  <a:pt x="254840" y="162078"/>
                </a:cubicBezTo>
                <a:cubicBezTo>
                  <a:pt x="210083" y="162078"/>
                  <a:pt x="173801" y="125796"/>
                  <a:pt x="173801" y="81039"/>
                </a:cubicBezTo>
                <a:cubicBezTo>
                  <a:pt x="173801" y="36282"/>
                  <a:pt x="210083" y="0"/>
                  <a:pt x="254840" y="0"/>
                </a:cubicBez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p>
            <a:endParaRPr lang="en-US" kern="0">
              <a:solidFill>
                <a:srgbClr val="000000"/>
              </a:solidFill>
              <a:latin typeface="OPPOSans R"/>
              <a:ea typeface="OPPOSans R"/>
            </a:endParaRPr>
          </a:p>
        </p:txBody>
      </p:sp>
      <p:sp>
        <p:nvSpPr>
          <p:cNvPr id="35" name="矩形 34">
            <a:extLst>
              <a:ext uri="{FF2B5EF4-FFF2-40B4-BE49-F238E27FC236}">
                <a16:creationId xmlns:a16="http://schemas.microsoft.com/office/drawing/2014/main" id="{1EA6F0AC-5FC9-6440-C978-14173EC36F97}"/>
              </a:ext>
            </a:extLst>
          </p:cNvPr>
          <p:cNvSpPr/>
          <p:nvPr/>
        </p:nvSpPr>
        <p:spPr>
          <a:xfrm>
            <a:off x="7986971" y="3445566"/>
            <a:ext cx="1115462" cy="459678"/>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133</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次</a:t>
            </a:r>
          </a:p>
        </p:txBody>
      </p:sp>
      <p:sp>
        <p:nvSpPr>
          <p:cNvPr id="36" name="矩形 35">
            <a:extLst>
              <a:ext uri="{FF2B5EF4-FFF2-40B4-BE49-F238E27FC236}">
                <a16:creationId xmlns:a16="http://schemas.microsoft.com/office/drawing/2014/main" id="{624D5A52-0332-24A1-B510-CAEF3FD150EC}"/>
              </a:ext>
            </a:extLst>
          </p:cNvPr>
          <p:cNvSpPr/>
          <p:nvPr/>
        </p:nvSpPr>
        <p:spPr>
          <a:xfrm>
            <a:off x="7906639" y="3894014"/>
            <a:ext cx="1078232"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专业指导</a:t>
            </a:r>
          </a:p>
        </p:txBody>
      </p:sp>
      <p:sp>
        <p:nvSpPr>
          <p:cNvPr id="37" name="椭圆 36">
            <a:extLst>
              <a:ext uri="{FF2B5EF4-FFF2-40B4-BE49-F238E27FC236}">
                <a16:creationId xmlns:a16="http://schemas.microsoft.com/office/drawing/2014/main" id="{75A241E5-8A0A-95C7-E9FB-465B8ADF4792}"/>
              </a:ext>
            </a:extLst>
          </p:cNvPr>
          <p:cNvSpPr/>
          <p:nvPr/>
        </p:nvSpPr>
        <p:spPr>
          <a:xfrm>
            <a:off x="9264991" y="3489335"/>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38" name="iconfont-11253-5321879">
            <a:extLst>
              <a:ext uri="{FF2B5EF4-FFF2-40B4-BE49-F238E27FC236}">
                <a16:creationId xmlns:a16="http://schemas.microsoft.com/office/drawing/2014/main" id="{F76086BA-0182-612F-5181-1B94DF273AAF}"/>
              </a:ext>
            </a:extLst>
          </p:cNvPr>
          <p:cNvSpPr/>
          <p:nvPr/>
        </p:nvSpPr>
        <p:spPr>
          <a:xfrm>
            <a:off x="9367015" y="3609823"/>
            <a:ext cx="472752" cy="447944"/>
          </a:xfrm>
          <a:custGeom>
            <a:avLst/>
            <a:gdLst>
              <a:gd name="connsiteX0" fmla="*/ 252894 w 368371"/>
              <a:gd name="connsiteY0" fmla="*/ 117229 h 349041"/>
              <a:gd name="connsiteX1" fmla="*/ 307904 w 368371"/>
              <a:gd name="connsiteY1" fmla="*/ 117229 h 349041"/>
              <a:gd name="connsiteX2" fmla="*/ 318123 w 368371"/>
              <a:gd name="connsiteY2" fmla="*/ 128776 h 349041"/>
              <a:gd name="connsiteX3" fmla="*/ 307904 w 368371"/>
              <a:gd name="connsiteY3" fmla="*/ 140322 h 349041"/>
              <a:gd name="connsiteX4" fmla="*/ 252894 w 368371"/>
              <a:gd name="connsiteY4" fmla="*/ 140322 h 349041"/>
              <a:gd name="connsiteX5" fmla="*/ 242685 w 368371"/>
              <a:gd name="connsiteY5" fmla="*/ 128776 h 349041"/>
              <a:gd name="connsiteX6" fmla="*/ 252894 w 368371"/>
              <a:gd name="connsiteY6" fmla="*/ 117229 h 349041"/>
              <a:gd name="connsiteX7" fmla="*/ 124419 w 368371"/>
              <a:gd name="connsiteY7" fmla="*/ 75444 h 349041"/>
              <a:gd name="connsiteX8" fmla="*/ 173182 w 368371"/>
              <a:gd name="connsiteY8" fmla="*/ 105624 h 349041"/>
              <a:gd name="connsiteX9" fmla="*/ 156160 w 368371"/>
              <a:gd name="connsiteY9" fmla="*/ 210209 h 349041"/>
              <a:gd name="connsiteX10" fmla="*/ 215723 w 368371"/>
              <a:gd name="connsiteY10" fmla="*/ 272821 h 349041"/>
              <a:gd name="connsiteX11" fmla="*/ 242992 w 368371"/>
              <a:gd name="connsiteY11" fmla="*/ 175463 h 349041"/>
              <a:gd name="connsiteX12" fmla="*/ 254433 w 368371"/>
              <a:gd name="connsiteY12" fmla="*/ 168881 h 349041"/>
              <a:gd name="connsiteX13" fmla="*/ 262612 w 368371"/>
              <a:gd name="connsiteY13" fmla="*/ 178090 h 349041"/>
              <a:gd name="connsiteX14" fmla="*/ 224460 w 368371"/>
              <a:gd name="connsiteY14" fmla="*/ 314303 h 349041"/>
              <a:gd name="connsiteX15" fmla="*/ 224094 w 368371"/>
              <a:gd name="connsiteY15" fmla="*/ 315591 h 349041"/>
              <a:gd name="connsiteX16" fmla="*/ 223382 w 368371"/>
              <a:gd name="connsiteY16" fmla="*/ 318151 h 349041"/>
              <a:gd name="connsiteX17" fmla="*/ 214395 w 368371"/>
              <a:gd name="connsiteY17" fmla="*/ 324733 h 349041"/>
              <a:gd name="connsiteX18" fmla="*/ 211941 w 368371"/>
              <a:gd name="connsiteY18" fmla="*/ 324733 h 349041"/>
              <a:gd name="connsiteX19" fmla="*/ 208015 w 368371"/>
              <a:gd name="connsiteY19" fmla="*/ 323328 h 349041"/>
              <a:gd name="connsiteX20" fmla="*/ 199778 w 368371"/>
              <a:gd name="connsiteY20" fmla="*/ 311599 h 349041"/>
              <a:gd name="connsiteX21" fmla="*/ 25019 w 368371"/>
              <a:gd name="connsiteY21" fmla="*/ 311599 h 349041"/>
              <a:gd name="connsiteX22" fmla="*/ 12509 w 368371"/>
              <a:gd name="connsiteY22" fmla="*/ 324108 h 349041"/>
              <a:gd name="connsiteX23" fmla="*/ 0 w 368371"/>
              <a:gd name="connsiteY23" fmla="*/ 311599 h 349041"/>
              <a:gd name="connsiteX24" fmla="*/ 68598 w 368371"/>
              <a:gd name="connsiteY24" fmla="*/ 210209 h 349041"/>
              <a:gd name="connsiteX25" fmla="*/ 51576 w 368371"/>
              <a:gd name="connsiteY25" fmla="*/ 193187 h 349041"/>
              <a:gd name="connsiteX26" fmla="*/ 68598 w 368371"/>
              <a:gd name="connsiteY26" fmla="*/ 88593 h 349041"/>
              <a:gd name="connsiteX27" fmla="*/ 124419 w 368371"/>
              <a:gd name="connsiteY27" fmla="*/ 75444 h 349041"/>
              <a:gd name="connsiteX28" fmla="*/ 198085 w 368371"/>
              <a:gd name="connsiteY28" fmla="*/ 61824 h 349041"/>
              <a:gd name="connsiteX29" fmla="*/ 307905 w 368371"/>
              <a:gd name="connsiteY29" fmla="*/ 61824 h 349041"/>
              <a:gd name="connsiteX30" fmla="*/ 318124 w 368371"/>
              <a:gd name="connsiteY30" fmla="*/ 73371 h 349041"/>
              <a:gd name="connsiteX31" fmla="*/ 307905 w 368371"/>
              <a:gd name="connsiteY31" fmla="*/ 84917 h 349041"/>
              <a:gd name="connsiteX32" fmla="*/ 198085 w 368371"/>
              <a:gd name="connsiteY32" fmla="*/ 84917 h 349041"/>
              <a:gd name="connsiteX33" fmla="*/ 187867 w 368371"/>
              <a:gd name="connsiteY33" fmla="*/ 73371 h 349041"/>
              <a:gd name="connsiteX34" fmla="*/ 198085 w 368371"/>
              <a:gd name="connsiteY34" fmla="*/ 61824 h 349041"/>
              <a:gd name="connsiteX35" fmla="*/ 81165 w 368371"/>
              <a:gd name="connsiteY35" fmla="*/ 0 h 349041"/>
              <a:gd name="connsiteX36" fmla="*/ 305932 w 368371"/>
              <a:gd name="connsiteY36" fmla="*/ 0 h 349041"/>
              <a:gd name="connsiteX37" fmla="*/ 368371 w 368371"/>
              <a:gd name="connsiteY37" fmla="*/ 66452 h 349041"/>
              <a:gd name="connsiteX38" fmla="*/ 368371 w 368371"/>
              <a:gd name="connsiteY38" fmla="*/ 282540 h 349041"/>
              <a:gd name="connsiteX39" fmla="*/ 305932 w 368371"/>
              <a:gd name="connsiteY39" fmla="*/ 348990 h 349041"/>
              <a:gd name="connsiteX40" fmla="*/ 255983 w 368371"/>
              <a:gd name="connsiteY40" fmla="*/ 348990 h 349041"/>
              <a:gd name="connsiteX41" fmla="*/ 253789 w 368371"/>
              <a:gd name="connsiteY41" fmla="*/ 348990 h 349041"/>
              <a:gd name="connsiteX42" fmla="*/ 242425 w 368371"/>
              <a:gd name="connsiteY42" fmla="*/ 335433 h 349041"/>
              <a:gd name="connsiteX43" fmla="*/ 255983 w 368371"/>
              <a:gd name="connsiteY43" fmla="*/ 324069 h 349041"/>
              <a:gd name="connsiteX44" fmla="*/ 305932 w 368371"/>
              <a:gd name="connsiteY44" fmla="*/ 324069 h 349041"/>
              <a:gd name="connsiteX45" fmla="*/ 343401 w 368371"/>
              <a:gd name="connsiteY45" fmla="*/ 282540 h 349041"/>
              <a:gd name="connsiteX46" fmla="*/ 343401 w 368371"/>
              <a:gd name="connsiteY46" fmla="*/ 66452 h 349041"/>
              <a:gd name="connsiteX47" fmla="*/ 305932 w 368371"/>
              <a:gd name="connsiteY47" fmla="*/ 24932 h 349041"/>
              <a:gd name="connsiteX48" fmla="*/ 81165 w 368371"/>
              <a:gd name="connsiteY48" fmla="*/ 24932 h 349041"/>
              <a:gd name="connsiteX49" fmla="*/ 43697 w 368371"/>
              <a:gd name="connsiteY49" fmla="*/ 66452 h 349041"/>
              <a:gd name="connsiteX50" fmla="*/ 43697 w 368371"/>
              <a:gd name="connsiteY50" fmla="*/ 87255 h 349041"/>
              <a:gd name="connsiteX51" fmla="*/ 31986 w 368371"/>
              <a:gd name="connsiteY51" fmla="*/ 98966 h 349041"/>
              <a:gd name="connsiteX52" fmla="*/ 18726 w 368371"/>
              <a:gd name="connsiteY52" fmla="*/ 87255 h 349041"/>
              <a:gd name="connsiteX53" fmla="*/ 18726 w 368371"/>
              <a:gd name="connsiteY53" fmla="*/ 66452 h 349041"/>
              <a:gd name="connsiteX54" fmla="*/ 81165 w 368371"/>
              <a:gd name="connsiteY54" fmla="*/ 0 h 3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68371" h="349041">
                <a:moveTo>
                  <a:pt x="252894" y="117229"/>
                </a:moveTo>
                <a:lnTo>
                  <a:pt x="307904" y="117229"/>
                </a:lnTo>
                <a:cubicBezTo>
                  <a:pt x="313553" y="117229"/>
                  <a:pt x="318123" y="122406"/>
                  <a:pt x="318123" y="128776"/>
                </a:cubicBezTo>
                <a:cubicBezTo>
                  <a:pt x="318123" y="135146"/>
                  <a:pt x="313553" y="140322"/>
                  <a:pt x="307904" y="140322"/>
                </a:cubicBezTo>
                <a:lnTo>
                  <a:pt x="252894" y="140322"/>
                </a:lnTo>
                <a:cubicBezTo>
                  <a:pt x="247255" y="140322"/>
                  <a:pt x="242685" y="135146"/>
                  <a:pt x="242685" y="128776"/>
                </a:cubicBezTo>
                <a:cubicBezTo>
                  <a:pt x="242685" y="122406"/>
                  <a:pt x="247255" y="117229"/>
                  <a:pt x="252894" y="117229"/>
                </a:cubicBezTo>
                <a:close/>
                <a:moveTo>
                  <a:pt x="124419" y="75444"/>
                </a:moveTo>
                <a:cubicBezTo>
                  <a:pt x="143346" y="78526"/>
                  <a:pt x="161097" y="88829"/>
                  <a:pt x="173182" y="105624"/>
                </a:cubicBezTo>
                <a:cubicBezTo>
                  <a:pt x="197364" y="139206"/>
                  <a:pt x="189742" y="186028"/>
                  <a:pt x="156160" y="210209"/>
                </a:cubicBezTo>
                <a:cubicBezTo>
                  <a:pt x="182602" y="223430"/>
                  <a:pt x="204176" y="247264"/>
                  <a:pt x="215723" y="272821"/>
                </a:cubicBezTo>
                <a:lnTo>
                  <a:pt x="242992" y="175463"/>
                </a:lnTo>
                <a:cubicBezTo>
                  <a:pt x="243849" y="170854"/>
                  <a:pt x="250353" y="168881"/>
                  <a:pt x="254433" y="168881"/>
                </a:cubicBezTo>
                <a:cubicBezTo>
                  <a:pt x="260158" y="169535"/>
                  <a:pt x="262612" y="174799"/>
                  <a:pt x="262612" y="178090"/>
                </a:cubicBezTo>
                <a:lnTo>
                  <a:pt x="224460" y="314303"/>
                </a:lnTo>
                <a:cubicBezTo>
                  <a:pt x="224363" y="314736"/>
                  <a:pt x="224239" y="315168"/>
                  <a:pt x="224094" y="315591"/>
                </a:cubicBezTo>
                <a:lnTo>
                  <a:pt x="223382" y="318151"/>
                </a:lnTo>
                <a:cubicBezTo>
                  <a:pt x="222564" y="320778"/>
                  <a:pt x="218475" y="324733"/>
                  <a:pt x="214395" y="324733"/>
                </a:cubicBezTo>
                <a:lnTo>
                  <a:pt x="211941" y="324733"/>
                </a:lnTo>
                <a:cubicBezTo>
                  <a:pt x="210536" y="324579"/>
                  <a:pt x="209199" y="324098"/>
                  <a:pt x="208015" y="323328"/>
                </a:cubicBezTo>
                <a:cubicBezTo>
                  <a:pt x="203079" y="321538"/>
                  <a:pt x="199788" y="316853"/>
                  <a:pt x="199778" y="311599"/>
                </a:cubicBezTo>
                <a:lnTo>
                  <a:pt x="25019" y="311599"/>
                </a:lnTo>
                <a:cubicBezTo>
                  <a:pt x="25019" y="318508"/>
                  <a:pt x="19419" y="324108"/>
                  <a:pt x="12509" y="324108"/>
                </a:cubicBezTo>
                <a:cubicBezTo>
                  <a:pt x="5600" y="324108"/>
                  <a:pt x="0" y="318508"/>
                  <a:pt x="0" y="311599"/>
                </a:cubicBezTo>
                <a:cubicBezTo>
                  <a:pt x="0" y="273956"/>
                  <a:pt x="28829" y="230088"/>
                  <a:pt x="68598" y="210209"/>
                </a:cubicBezTo>
                <a:cubicBezTo>
                  <a:pt x="62045" y="205484"/>
                  <a:pt x="56291" y="199740"/>
                  <a:pt x="51576" y="193187"/>
                </a:cubicBezTo>
                <a:cubicBezTo>
                  <a:pt x="27396" y="159596"/>
                  <a:pt x="35016" y="112774"/>
                  <a:pt x="68598" y="88593"/>
                </a:cubicBezTo>
                <a:cubicBezTo>
                  <a:pt x="85389" y="76503"/>
                  <a:pt x="105492" y="72363"/>
                  <a:pt x="124419" y="75444"/>
                </a:cubicBezTo>
                <a:close/>
                <a:moveTo>
                  <a:pt x="198085" y="61824"/>
                </a:moveTo>
                <a:lnTo>
                  <a:pt x="307905" y="61824"/>
                </a:lnTo>
                <a:cubicBezTo>
                  <a:pt x="313553" y="61824"/>
                  <a:pt x="318124" y="66991"/>
                  <a:pt x="318124" y="73371"/>
                </a:cubicBezTo>
                <a:cubicBezTo>
                  <a:pt x="318124" y="79750"/>
                  <a:pt x="313553" y="84917"/>
                  <a:pt x="307905" y="84917"/>
                </a:cubicBezTo>
                <a:lnTo>
                  <a:pt x="198085" y="84917"/>
                </a:lnTo>
                <a:cubicBezTo>
                  <a:pt x="192447" y="84917"/>
                  <a:pt x="187867" y="79741"/>
                  <a:pt x="187867" y="73371"/>
                </a:cubicBezTo>
                <a:cubicBezTo>
                  <a:pt x="187867" y="67001"/>
                  <a:pt x="192447" y="61824"/>
                  <a:pt x="198085" y="61824"/>
                </a:cubicBezTo>
                <a:close/>
                <a:moveTo>
                  <a:pt x="81165" y="0"/>
                </a:moveTo>
                <a:lnTo>
                  <a:pt x="305932" y="0"/>
                </a:lnTo>
                <a:cubicBezTo>
                  <a:pt x="340351" y="0"/>
                  <a:pt x="368371" y="29820"/>
                  <a:pt x="368371" y="66452"/>
                </a:cubicBezTo>
                <a:lnTo>
                  <a:pt x="368371" y="282540"/>
                </a:lnTo>
                <a:cubicBezTo>
                  <a:pt x="368371" y="319162"/>
                  <a:pt x="340351" y="348990"/>
                  <a:pt x="305932" y="348990"/>
                </a:cubicBezTo>
                <a:lnTo>
                  <a:pt x="255983" y="348990"/>
                </a:lnTo>
                <a:cubicBezTo>
                  <a:pt x="255251" y="349058"/>
                  <a:pt x="254520" y="349058"/>
                  <a:pt x="253789" y="348990"/>
                </a:cubicBezTo>
                <a:cubicBezTo>
                  <a:pt x="246909" y="348385"/>
                  <a:pt x="241819" y="342313"/>
                  <a:pt x="242425" y="335433"/>
                </a:cubicBezTo>
                <a:cubicBezTo>
                  <a:pt x="243032" y="328553"/>
                  <a:pt x="249103" y="323463"/>
                  <a:pt x="255983" y="324069"/>
                </a:cubicBezTo>
                <a:lnTo>
                  <a:pt x="305932" y="324069"/>
                </a:lnTo>
                <a:cubicBezTo>
                  <a:pt x="326591" y="324069"/>
                  <a:pt x="343401" y="305421"/>
                  <a:pt x="343401" y="282540"/>
                </a:cubicBezTo>
                <a:lnTo>
                  <a:pt x="343401" y="66452"/>
                </a:lnTo>
                <a:cubicBezTo>
                  <a:pt x="343401" y="43580"/>
                  <a:pt x="326591" y="24932"/>
                  <a:pt x="305932" y="24932"/>
                </a:cubicBezTo>
                <a:lnTo>
                  <a:pt x="81165" y="24932"/>
                </a:lnTo>
                <a:cubicBezTo>
                  <a:pt x="60506" y="24932"/>
                  <a:pt x="43697" y="43580"/>
                  <a:pt x="43697" y="66452"/>
                </a:cubicBezTo>
                <a:lnTo>
                  <a:pt x="43697" y="87255"/>
                </a:lnTo>
                <a:cubicBezTo>
                  <a:pt x="43302" y="93558"/>
                  <a:pt x="38289" y="98571"/>
                  <a:pt x="31986" y="98966"/>
                </a:cubicBezTo>
                <a:cubicBezTo>
                  <a:pt x="25097" y="99389"/>
                  <a:pt x="19159" y="94154"/>
                  <a:pt x="18726" y="87255"/>
                </a:cubicBezTo>
                <a:lnTo>
                  <a:pt x="18726" y="66452"/>
                </a:lnTo>
                <a:cubicBezTo>
                  <a:pt x="18726" y="29830"/>
                  <a:pt x="46718" y="0"/>
                  <a:pt x="81165" y="0"/>
                </a:cubicBez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kern="0">
              <a:solidFill>
                <a:srgbClr val="000000"/>
              </a:solidFill>
              <a:latin typeface="OPPOSans R"/>
              <a:ea typeface="OPPOSans R"/>
            </a:endParaRPr>
          </a:p>
        </p:txBody>
      </p:sp>
      <p:sp>
        <p:nvSpPr>
          <p:cNvPr id="39" name="矩形 38">
            <a:extLst>
              <a:ext uri="{FF2B5EF4-FFF2-40B4-BE49-F238E27FC236}">
                <a16:creationId xmlns:a16="http://schemas.microsoft.com/office/drawing/2014/main" id="{3966CDC8-EE46-22B4-BA11-EDB64A0B7F91}"/>
              </a:ext>
            </a:extLst>
          </p:cNvPr>
          <p:cNvSpPr/>
          <p:nvPr/>
        </p:nvSpPr>
        <p:spPr>
          <a:xfrm>
            <a:off x="10085367" y="3445566"/>
            <a:ext cx="1053889" cy="440955"/>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136</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场</a:t>
            </a:r>
          </a:p>
        </p:txBody>
      </p:sp>
      <p:sp>
        <p:nvSpPr>
          <p:cNvPr id="40" name="矩形 39">
            <a:extLst>
              <a:ext uri="{FF2B5EF4-FFF2-40B4-BE49-F238E27FC236}">
                <a16:creationId xmlns:a16="http://schemas.microsoft.com/office/drawing/2014/main" id="{4D322C07-2CAF-20DF-E86A-BC8128B8E94F}"/>
              </a:ext>
            </a:extLst>
          </p:cNvPr>
          <p:cNvSpPr/>
          <p:nvPr/>
        </p:nvSpPr>
        <p:spPr>
          <a:xfrm>
            <a:off x="10005035" y="3894014"/>
            <a:ext cx="1085835"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企业培训</a:t>
            </a:r>
          </a:p>
        </p:txBody>
      </p:sp>
      <p:sp>
        <p:nvSpPr>
          <p:cNvPr id="41" name="椭圆 40">
            <a:extLst>
              <a:ext uri="{FF2B5EF4-FFF2-40B4-BE49-F238E27FC236}">
                <a16:creationId xmlns:a16="http://schemas.microsoft.com/office/drawing/2014/main" id="{23EA0187-B187-2432-F729-B959BDE91DB9}"/>
              </a:ext>
            </a:extLst>
          </p:cNvPr>
          <p:cNvSpPr/>
          <p:nvPr/>
        </p:nvSpPr>
        <p:spPr>
          <a:xfrm>
            <a:off x="5282968" y="4718062"/>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30" name="iconfont-11253-5321879">
            <a:extLst>
              <a:ext uri="{FF2B5EF4-FFF2-40B4-BE49-F238E27FC236}">
                <a16:creationId xmlns:a16="http://schemas.microsoft.com/office/drawing/2014/main" id="{1B3EC2FD-E276-9473-13EE-FBD1B537621A}"/>
              </a:ext>
            </a:extLst>
          </p:cNvPr>
          <p:cNvSpPr/>
          <p:nvPr/>
        </p:nvSpPr>
        <p:spPr>
          <a:xfrm>
            <a:off x="5424529" y="4821322"/>
            <a:ext cx="414000" cy="482400"/>
          </a:xfrm>
          <a:custGeom>
            <a:avLst/>
            <a:gdLst>
              <a:gd name="T0" fmla="*/ 8198 w 8602"/>
              <a:gd name="T1" fmla="*/ 3159 h 10023"/>
              <a:gd name="T2" fmla="*/ 7994 w 8602"/>
              <a:gd name="T3" fmla="*/ 2405 h 10023"/>
              <a:gd name="T4" fmla="*/ 7190 w 8602"/>
              <a:gd name="T5" fmla="*/ 1453 h 10023"/>
              <a:gd name="T6" fmla="*/ 6667 w 8602"/>
              <a:gd name="T7" fmla="*/ 884 h 10023"/>
              <a:gd name="T8" fmla="*/ 5522 w 8602"/>
              <a:gd name="T9" fmla="*/ 422 h 10023"/>
              <a:gd name="T10" fmla="*/ 4798 w 8602"/>
              <a:gd name="T11" fmla="*/ 165 h 10023"/>
              <a:gd name="T12" fmla="*/ 3573 w 8602"/>
              <a:gd name="T13" fmla="*/ 298 h 10023"/>
              <a:gd name="T14" fmla="*/ 2815 w 8602"/>
              <a:gd name="T15" fmla="*/ 413 h 10023"/>
              <a:gd name="T16" fmla="*/ 1792 w 8602"/>
              <a:gd name="T17" fmla="*/ 1112 h 10023"/>
              <a:gd name="T18" fmla="*/ 1173 w 8602"/>
              <a:gd name="T19" fmla="*/ 1573 h 10023"/>
              <a:gd name="T20" fmla="*/ 584 w 8602"/>
              <a:gd name="T21" fmla="*/ 2677 h 10023"/>
              <a:gd name="T22" fmla="*/ 247 w 8602"/>
              <a:gd name="T23" fmla="*/ 3378 h 10023"/>
              <a:gd name="T24" fmla="*/ 228 w 8602"/>
              <a:gd name="T25" fmla="*/ 4633 h 10023"/>
              <a:gd name="T26" fmla="*/ 249 w 8602"/>
              <a:gd name="T27" fmla="*/ 5414 h 10023"/>
              <a:gd name="T28" fmla="*/ 805 w 8602"/>
              <a:gd name="T29" fmla="*/ 6534 h 10023"/>
              <a:gd name="T30" fmla="*/ 1180 w 8602"/>
              <a:gd name="T31" fmla="*/ 7215 h 10023"/>
              <a:gd name="T32" fmla="*/ 293 w 8602"/>
              <a:gd name="T33" fmla="*/ 9001 h 10023"/>
              <a:gd name="T34" fmla="*/ 2322 w 8602"/>
              <a:gd name="T35" fmla="*/ 10023 h 10023"/>
              <a:gd name="T36" fmla="*/ 3792 w 8602"/>
              <a:gd name="T37" fmla="*/ 8613 h 10023"/>
              <a:gd name="T38" fmla="*/ 4555 w 8602"/>
              <a:gd name="T39" fmla="*/ 8540 h 10023"/>
              <a:gd name="T40" fmla="*/ 5420 w 8602"/>
              <a:gd name="T41" fmla="*/ 8583 h 10023"/>
              <a:gd name="T42" fmla="*/ 6904 w 8602"/>
              <a:gd name="T43" fmla="*/ 9002 h 10023"/>
              <a:gd name="T44" fmla="*/ 7347 w 8602"/>
              <a:gd name="T45" fmla="*/ 7383 h 10023"/>
              <a:gd name="T46" fmla="*/ 7510 w 8602"/>
              <a:gd name="T47" fmla="*/ 6959 h 10023"/>
              <a:gd name="T48" fmla="*/ 8003 w 8602"/>
              <a:gd name="T49" fmla="*/ 6362 h 10023"/>
              <a:gd name="T50" fmla="*/ 8315 w 8602"/>
              <a:gd name="T51" fmla="*/ 5147 h 10023"/>
              <a:gd name="T52" fmla="*/ 8478 w 8602"/>
              <a:gd name="T53" fmla="*/ 4383 h 10023"/>
              <a:gd name="T54" fmla="*/ 4300 w 8602"/>
              <a:gd name="T55" fmla="*/ 7915 h 10023"/>
              <a:gd name="T56" fmla="*/ 4300 w 8602"/>
              <a:gd name="T57" fmla="*/ 863 h 10023"/>
              <a:gd name="T58" fmla="*/ 4300 w 8602"/>
              <a:gd name="T59" fmla="*/ 7915 h 10023"/>
              <a:gd name="T60" fmla="*/ 4300 w 8602"/>
              <a:gd name="T61" fmla="*/ 1233 h 10023"/>
              <a:gd name="T62" fmla="*/ 4300 w 8602"/>
              <a:gd name="T63" fmla="*/ 7543 h 10023"/>
              <a:gd name="T64" fmla="*/ 4300 w 8602"/>
              <a:gd name="T65" fmla="*/ 1233 h 10023"/>
              <a:gd name="T66" fmla="*/ 4347 w 8602"/>
              <a:gd name="T67" fmla="*/ 5360 h 10023"/>
              <a:gd name="T68" fmla="*/ 3479 w 8602"/>
              <a:gd name="T69" fmla="*/ 4704 h 10023"/>
              <a:gd name="T70" fmla="*/ 3823 w 8602"/>
              <a:gd name="T71" fmla="*/ 3662 h 10023"/>
              <a:gd name="T72" fmla="*/ 4903 w 8602"/>
              <a:gd name="T73" fmla="*/ 3673 h 10023"/>
              <a:gd name="T74" fmla="*/ 5225 w 8602"/>
              <a:gd name="T75" fmla="*/ 4723 h 10023"/>
              <a:gd name="T76" fmla="*/ 5412 w 8602"/>
              <a:gd name="T77" fmla="*/ 5937 h 10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02" h="10023">
                <a:moveTo>
                  <a:pt x="8355" y="3377"/>
                </a:moveTo>
                <a:lnTo>
                  <a:pt x="8198" y="3159"/>
                </a:lnTo>
                <a:cubicBezTo>
                  <a:pt x="8118" y="3049"/>
                  <a:pt x="8030" y="2813"/>
                  <a:pt x="8018" y="2675"/>
                </a:cubicBezTo>
                <a:lnTo>
                  <a:pt x="7994" y="2405"/>
                </a:lnTo>
                <a:cubicBezTo>
                  <a:pt x="7964" y="2072"/>
                  <a:pt x="7725" y="1718"/>
                  <a:pt x="7429" y="1572"/>
                </a:cubicBezTo>
                <a:lnTo>
                  <a:pt x="7190" y="1453"/>
                </a:lnTo>
                <a:cubicBezTo>
                  <a:pt x="7069" y="1393"/>
                  <a:pt x="6884" y="1225"/>
                  <a:pt x="6810" y="1110"/>
                </a:cubicBezTo>
                <a:lnTo>
                  <a:pt x="6667" y="884"/>
                </a:lnTo>
                <a:cubicBezTo>
                  <a:pt x="6488" y="603"/>
                  <a:pt x="6115" y="403"/>
                  <a:pt x="5787" y="413"/>
                </a:cubicBezTo>
                <a:lnTo>
                  <a:pt x="5522" y="422"/>
                </a:lnTo>
                <a:cubicBezTo>
                  <a:pt x="5387" y="425"/>
                  <a:pt x="5147" y="365"/>
                  <a:pt x="5029" y="298"/>
                </a:cubicBezTo>
                <a:lnTo>
                  <a:pt x="4798" y="165"/>
                </a:lnTo>
                <a:cubicBezTo>
                  <a:pt x="4512" y="0"/>
                  <a:pt x="4090" y="0"/>
                  <a:pt x="3804" y="165"/>
                </a:cubicBezTo>
                <a:lnTo>
                  <a:pt x="3573" y="298"/>
                </a:lnTo>
                <a:cubicBezTo>
                  <a:pt x="3455" y="365"/>
                  <a:pt x="3215" y="425"/>
                  <a:pt x="3080" y="422"/>
                </a:cubicBezTo>
                <a:lnTo>
                  <a:pt x="2815" y="413"/>
                </a:lnTo>
                <a:cubicBezTo>
                  <a:pt x="2487" y="403"/>
                  <a:pt x="2114" y="602"/>
                  <a:pt x="1935" y="884"/>
                </a:cubicBezTo>
                <a:lnTo>
                  <a:pt x="1792" y="1112"/>
                </a:lnTo>
                <a:cubicBezTo>
                  <a:pt x="1719" y="1226"/>
                  <a:pt x="1533" y="1394"/>
                  <a:pt x="1412" y="1454"/>
                </a:cubicBezTo>
                <a:lnTo>
                  <a:pt x="1173" y="1573"/>
                </a:lnTo>
                <a:cubicBezTo>
                  <a:pt x="878" y="1719"/>
                  <a:pt x="638" y="2073"/>
                  <a:pt x="608" y="2407"/>
                </a:cubicBezTo>
                <a:lnTo>
                  <a:pt x="584" y="2677"/>
                </a:lnTo>
                <a:cubicBezTo>
                  <a:pt x="572" y="2813"/>
                  <a:pt x="484" y="3049"/>
                  <a:pt x="404" y="3160"/>
                </a:cubicBezTo>
                <a:lnTo>
                  <a:pt x="247" y="3378"/>
                </a:lnTo>
                <a:cubicBezTo>
                  <a:pt x="52" y="3648"/>
                  <a:pt x="0" y="4074"/>
                  <a:pt x="127" y="4383"/>
                </a:cubicBezTo>
                <a:lnTo>
                  <a:pt x="228" y="4633"/>
                </a:lnTo>
                <a:cubicBezTo>
                  <a:pt x="279" y="4759"/>
                  <a:pt x="309" y="5010"/>
                  <a:pt x="289" y="5147"/>
                </a:cubicBezTo>
                <a:lnTo>
                  <a:pt x="249" y="5414"/>
                </a:lnTo>
                <a:cubicBezTo>
                  <a:pt x="199" y="5745"/>
                  <a:pt x="349" y="6147"/>
                  <a:pt x="602" y="6361"/>
                </a:cubicBezTo>
                <a:lnTo>
                  <a:pt x="805" y="6534"/>
                </a:lnTo>
                <a:cubicBezTo>
                  <a:pt x="909" y="6621"/>
                  <a:pt x="1049" y="6830"/>
                  <a:pt x="1094" y="6959"/>
                </a:cubicBezTo>
                <a:lnTo>
                  <a:pt x="1180" y="7215"/>
                </a:lnTo>
                <a:cubicBezTo>
                  <a:pt x="1195" y="7262"/>
                  <a:pt x="1215" y="7306"/>
                  <a:pt x="1239" y="7350"/>
                </a:cubicBezTo>
                <a:lnTo>
                  <a:pt x="293" y="9001"/>
                </a:lnTo>
                <a:lnTo>
                  <a:pt x="1663" y="9001"/>
                </a:lnTo>
                <a:lnTo>
                  <a:pt x="2322" y="10023"/>
                </a:lnTo>
                <a:lnTo>
                  <a:pt x="3153" y="8572"/>
                </a:lnTo>
                <a:cubicBezTo>
                  <a:pt x="3359" y="8650"/>
                  <a:pt x="3593" y="8669"/>
                  <a:pt x="3792" y="8613"/>
                </a:cubicBezTo>
                <a:lnTo>
                  <a:pt x="4048" y="8540"/>
                </a:lnTo>
                <a:cubicBezTo>
                  <a:pt x="4178" y="8503"/>
                  <a:pt x="4425" y="8503"/>
                  <a:pt x="4555" y="8540"/>
                </a:cubicBezTo>
                <a:lnTo>
                  <a:pt x="4812" y="8613"/>
                </a:lnTo>
                <a:cubicBezTo>
                  <a:pt x="5000" y="8666"/>
                  <a:pt x="5222" y="8652"/>
                  <a:pt x="5420" y="8583"/>
                </a:cubicBezTo>
                <a:lnTo>
                  <a:pt x="6245" y="10023"/>
                </a:lnTo>
                <a:lnTo>
                  <a:pt x="6904" y="9002"/>
                </a:lnTo>
                <a:lnTo>
                  <a:pt x="8274" y="9002"/>
                </a:lnTo>
                <a:lnTo>
                  <a:pt x="7347" y="7383"/>
                </a:lnTo>
                <a:cubicBezTo>
                  <a:pt x="7378" y="7329"/>
                  <a:pt x="7404" y="7273"/>
                  <a:pt x="7424" y="7215"/>
                </a:cubicBezTo>
                <a:lnTo>
                  <a:pt x="7510" y="6959"/>
                </a:lnTo>
                <a:cubicBezTo>
                  <a:pt x="7554" y="6829"/>
                  <a:pt x="7695" y="6622"/>
                  <a:pt x="7799" y="6534"/>
                </a:cubicBezTo>
                <a:lnTo>
                  <a:pt x="8003" y="6362"/>
                </a:lnTo>
                <a:cubicBezTo>
                  <a:pt x="8255" y="6148"/>
                  <a:pt x="8405" y="5745"/>
                  <a:pt x="8355" y="5414"/>
                </a:cubicBezTo>
                <a:lnTo>
                  <a:pt x="8315" y="5147"/>
                </a:lnTo>
                <a:cubicBezTo>
                  <a:pt x="8295" y="5012"/>
                  <a:pt x="8325" y="4760"/>
                  <a:pt x="8377" y="4633"/>
                </a:cubicBezTo>
                <a:lnTo>
                  <a:pt x="8478" y="4383"/>
                </a:lnTo>
                <a:cubicBezTo>
                  <a:pt x="8602" y="4073"/>
                  <a:pt x="8550" y="3647"/>
                  <a:pt x="8355" y="3377"/>
                </a:cubicBezTo>
                <a:close/>
                <a:moveTo>
                  <a:pt x="4300" y="7915"/>
                </a:moveTo>
                <a:cubicBezTo>
                  <a:pt x="2389" y="7915"/>
                  <a:pt x="839" y="6337"/>
                  <a:pt x="839" y="4389"/>
                </a:cubicBezTo>
                <a:cubicBezTo>
                  <a:pt x="839" y="2441"/>
                  <a:pt x="2389" y="863"/>
                  <a:pt x="4300" y="863"/>
                </a:cubicBezTo>
                <a:cubicBezTo>
                  <a:pt x="6212" y="863"/>
                  <a:pt x="7761" y="2441"/>
                  <a:pt x="7761" y="4389"/>
                </a:cubicBezTo>
                <a:cubicBezTo>
                  <a:pt x="7761" y="6337"/>
                  <a:pt x="6211" y="7915"/>
                  <a:pt x="4300" y="7915"/>
                </a:cubicBezTo>
                <a:close/>
                <a:moveTo>
                  <a:pt x="4300" y="7915"/>
                </a:moveTo>
                <a:close/>
                <a:moveTo>
                  <a:pt x="4300" y="1233"/>
                </a:moveTo>
                <a:cubicBezTo>
                  <a:pt x="2590" y="1233"/>
                  <a:pt x="1204" y="2645"/>
                  <a:pt x="1204" y="4388"/>
                </a:cubicBezTo>
                <a:cubicBezTo>
                  <a:pt x="1204" y="6130"/>
                  <a:pt x="2590" y="7543"/>
                  <a:pt x="4300" y="7543"/>
                </a:cubicBezTo>
                <a:cubicBezTo>
                  <a:pt x="6010" y="7543"/>
                  <a:pt x="7397" y="6130"/>
                  <a:pt x="7397" y="4388"/>
                </a:cubicBezTo>
                <a:cubicBezTo>
                  <a:pt x="7397" y="2645"/>
                  <a:pt x="6010" y="1233"/>
                  <a:pt x="4300" y="1233"/>
                </a:cubicBezTo>
                <a:close/>
                <a:moveTo>
                  <a:pt x="5412" y="5937"/>
                </a:moveTo>
                <a:lnTo>
                  <a:pt x="4347" y="5360"/>
                </a:lnTo>
                <a:lnTo>
                  <a:pt x="3270" y="5914"/>
                </a:lnTo>
                <a:lnTo>
                  <a:pt x="3479" y="4704"/>
                </a:lnTo>
                <a:lnTo>
                  <a:pt x="2629" y="3833"/>
                </a:lnTo>
                <a:lnTo>
                  <a:pt x="3823" y="3662"/>
                </a:lnTo>
                <a:lnTo>
                  <a:pt x="4374" y="2569"/>
                </a:lnTo>
                <a:lnTo>
                  <a:pt x="4903" y="3673"/>
                </a:lnTo>
                <a:lnTo>
                  <a:pt x="6093" y="3869"/>
                </a:lnTo>
                <a:lnTo>
                  <a:pt x="5225" y="4723"/>
                </a:lnTo>
                <a:lnTo>
                  <a:pt x="5412" y="5937"/>
                </a:lnTo>
                <a:close/>
                <a:moveTo>
                  <a:pt x="5412" y="5937"/>
                </a:move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p>
            <a:endParaRPr lang="en-US" kern="0">
              <a:solidFill>
                <a:srgbClr val="000000"/>
              </a:solidFill>
              <a:latin typeface="OPPOSans R"/>
              <a:ea typeface="OPPOSans R"/>
            </a:endParaRPr>
          </a:p>
        </p:txBody>
      </p:sp>
      <p:sp>
        <p:nvSpPr>
          <p:cNvPr id="43" name="矩形 42">
            <a:extLst>
              <a:ext uri="{FF2B5EF4-FFF2-40B4-BE49-F238E27FC236}">
                <a16:creationId xmlns:a16="http://schemas.microsoft.com/office/drawing/2014/main" id="{429A521F-7229-AD71-6EE7-8FE1B1AD6448}"/>
              </a:ext>
            </a:extLst>
          </p:cNvPr>
          <p:cNvSpPr/>
          <p:nvPr/>
        </p:nvSpPr>
        <p:spPr>
          <a:xfrm>
            <a:off x="6103344" y="4674293"/>
            <a:ext cx="1186664" cy="459678"/>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48</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份</a:t>
            </a:r>
          </a:p>
        </p:txBody>
      </p:sp>
      <p:sp>
        <p:nvSpPr>
          <p:cNvPr id="44" name="矩形 43">
            <a:extLst>
              <a:ext uri="{FF2B5EF4-FFF2-40B4-BE49-F238E27FC236}">
                <a16:creationId xmlns:a16="http://schemas.microsoft.com/office/drawing/2014/main" id="{620D1847-9914-604F-78A8-C6F9902365F1}"/>
              </a:ext>
            </a:extLst>
          </p:cNvPr>
          <p:cNvSpPr/>
          <p:nvPr/>
        </p:nvSpPr>
        <p:spPr>
          <a:xfrm>
            <a:off x="6023012" y="5122741"/>
            <a:ext cx="1137389"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专业标准</a:t>
            </a:r>
            <a:endParaRPr kumimoji="0" lang="en-US" altLang="zh-CN" sz="1600" b="0" i="0" u="none" strike="noStrike" kern="0" cap="none" spc="0" normalizeH="0" baseline="0" noProof="0" dirty="0">
              <a:ln>
                <a:noFill/>
              </a:ln>
              <a:solidFill>
                <a:srgbClr val="000000"/>
              </a:solidFill>
              <a:effectLst/>
              <a:uLnTx/>
              <a:uFillTx/>
              <a:latin typeface="+mn-ea"/>
              <a:cs typeface="+mn-cs"/>
            </a:endParaRPr>
          </a:p>
        </p:txBody>
      </p:sp>
      <p:sp>
        <p:nvSpPr>
          <p:cNvPr id="45" name="椭圆 44">
            <a:extLst>
              <a:ext uri="{FF2B5EF4-FFF2-40B4-BE49-F238E27FC236}">
                <a16:creationId xmlns:a16="http://schemas.microsoft.com/office/drawing/2014/main" id="{2B6A3D7D-73E4-182B-52B2-254E4902999F}"/>
              </a:ext>
            </a:extLst>
          </p:cNvPr>
          <p:cNvSpPr/>
          <p:nvPr/>
        </p:nvSpPr>
        <p:spPr>
          <a:xfrm>
            <a:off x="7166595" y="4718062"/>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46" name="iconfont-11253-5321879">
            <a:extLst>
              <a:ext uri="{FF2B5EF4-FFF2-40B4-BE49-F238E27FC236}">
                <a16:creationId xmlns:a16="http://schemas.microsoft.com/office/drawing/2014/main" id="{B66C58A0-F276-385E-B3B1-F19B484EFD2F}"/>
              </a:ext>
            </a:extLst>
          </p:cNvPr>
          <p:cNvSpPr/>
          <p:nvPr/>
        </p:nvSpPr>
        <p:spPr>
          <a:xfrm>
            <a:off x="7268875" y="4804253"/>
            <a:ext cx="482400" cy="455578"/>
          </a:xfrm>
          <a:custGeom>
            <a:avLst/>
            <a:gdLst>
              <a:gd name="T0" fmla="*/ 4387 w 7680"/>
              <a:gd name="T1" fmla="*/ 227 h 7254"/>
              <a:gd name="T2" fmla="*/ 7428 w 7680"/>
              <a:gd name="T3" fmla="*/ 2430 h 7254"/>
              <a:gd name="T4" fmla="*/ 7680 w 7680"/>
              <a:gd name="T5" fmla="*/ 2988 h 7254"/>
              <a:gd name="T6" fmla="*/ 7253 w 7680"/>
              <a:gd name="T7" fmla="*/ 3414 h 7254"/>
              <a:gd name="T8" fmla="*/ 6827 w 7680"/>
              <a:gd name="T9" fmla="*/ 3414 h 7254"/>
              <a:gd name="T10" fmla="*/ 6827 w 7680"/>
              <a:gd name="T11" fmla="*/ 6401 h 7254"/>
              <a:gd name="T12" fmla="*/ 6043 w 7680"/>
              <a:gd name="T13" fmla="*/ 7254 h 7254"/>
              <a:gd name="T14" fmla="*/ 1637 w 7680"/>
              <a:gd name="T15" fmla="*/ 7254 h 7254"/>
              <a:gd name="T16" fmla="*/ 853 w 7680"/>
              <a:gd name="T17" fmla="*/ 6401 h 7254"/>
              <a:gd name="T18" fmla="*/ 853 w 7680"/>
              <a:gd name="T19" fmla="*/ 3414 h 7254"/>
              <a:gd name="T20" fmla="*/ 427 w 7680"/>
              <a:gd name="T21" fmla="*/ 3414 h 7254"/>
              <a:gd name="T22" fmla="*/ 0 w 7680"/>
              <a:gd name="T23" fmla="*/ 2988 h 7254"/>
              <a:gd name="T24" fmla="*/ 252 w 7680"/>
              <a:gd name="T25" fmla="*/ 2430 h 7254"/>
              <a:gd name="T26" fmla="*/ 3293 w 7680"/>
              <a:gd name="T27" fmla="*/ 227 h 7254"/>
              <a:gd name="T28" fmla="*/ 3840 w 7680"/>
              <a:gd name="T29" fmla="*/ 1 h 7254"/>
              <a:gd name="T30" fmla="*/ 4387 w 7680"/>
              <a:gd name="T31" fmla="*/ 227 h 7254"/>
              <a:gd name="T32" fmla="*/ 4314 w 7680"/>
              <a:gd name="T33" fmla="*/ 2677 h 7254"/>
              <a:gd name="T34" fmla="*/ 4314 w 7680"/>
              <a:gd name="T35" fmla="*/ 2610 h 7254"/>
              <a:gd name="T36" fmla="*/ 3840 w 7680"/>
              <a:gd name="T37" fmla="*/ 2136 h 7254"/>
              <a:gd name="T38" fmla="*/ 3366 w 7680"/>
              <a:gd name="T39" fmla="*/ 2610 h 7254"/>
              <a:gd name="T40" fmla="*/ 3366 w 7680"/>
              <a:gd name="T41" fmla="*/ 2677 h 7254"/>
              <a:gd name="T42" fmla="*/ 3050 w 7680"/>
              <a:gd name="T43" fmla="*/ 2808 h 7254"/>
              <a:gd name="T44" fmla="*/ 3003 w 7680"/>
              <a:gd name="T45" fmla="*/ 2760 h 7254"/>
              <a:gd name="T46" fmla="*/ 2332 w 7680"/>
              <a:gd name="T47" fmla="*/ 2760 h 7254"/>
              <a:gd name="T48" fmla="*/ 2332 w 7680"/>
              <a:gd name="T49" fmla="*/ 3431 h 7254"/>
              <a:gd name="T50" fmla="*/ 2380 w 7680"/>
              <a:gd name="T51" fmla="*/ 3478 h 7254"/>
              <a:gd name="T52" fmla="*/ 2249 w 7680"/>
              <a:gd name="T53" fmla="*/ 3794 h 7254"/>
              <a:gd name="T54" fmla="*/ 2182 w 7680"/>
              <a:gd name="T55" fmla="*/ 3794 h 7254"/>
              <a:gd name="T56" fmla="*/ 1708 w 7680"/>
              <a:gd name="T57" fmla="*/ 4268 h 7254"/>
              <a:gd name="T58" fmla="*/ 2182 w 7680"/>
              <a:gd name="T59" fmla="*/ 4742 h 7254"/>
              <a:gd name="T60" fmla="*/ 2249 w 7680"/>
              <a:gd name="T61" fmla="*/ 4742 h 7254"/>
              <a:gd name="T62" fmla="*/ 2380 w 7680"/>
              <a:gd name="T63" fmla="*/ 5057 h 7254"/>
              <a:gd name="T64" fmla="*/ 2332 w 7680"/>
              <a:gd name="T65" fmla="*/ 5105 h 7254"/>
              <a:gd name="T66" fmla="*/ 2332 w 7680"/>
              <a:gd name="T67" fmla="*/ 5776 h 7254"/>
              <a:gd name="T68" fmla="*/ 3003 w 7680"/>
              <a:gd name="T69" fmla="*/ 5776 h 7254"/>
              <a:gd name="T70" fmla="*/ 3051 w 7680"/>
              <a:gd name="T71" fmla="*/ 5727 h 7254"/>
              <a:gd name="T72" fmla="*/ 3366 w 7680"/>
              <a:gd name="T73" fmla="*/ 5858 h 7254"/>
              <a:gd name="T74" fmla="*/ 3366 w 7680"/>
              <a:gd name="T75" fmla="*/ 5926 h 7254"/>
              <a:gd name="T76" fmla="*/ 3840 w 7680"/>
              <a:gd name="T77" fmla="*/ 6400 h 7254"/>
              <a:gd name="T78" fmla="*/ 4314 w 7680"/>
              <a:gd name="T79" fmla="*/ 5926 h 7254"/>
              <a:gd name="T80" fmla="*/ 4314 w 7680"/>
              <a:gd name="T81" fmla="*/ 5858 h 7254"/>
              <a:gd name="T82" fmla="*/ 4630 w 7680"/>
              <a:gd name="T83" fmla="*/ 5727 h 7254"/>
              <a:gd name="T84" fmla="*/ 4677 w 7680"/>
              <a:gd name="T85" fmla="*/ 5776 h 7254"/>
              <a:gd name="T86" fmla="*/ 5348 w 7680"/>
              <a:gd name="T87" fmla="*/ 5776 h 7254"/>
              <a:gd name="T88" fmla="*/ 5348 w 7680"/>
              <a:gd name="T89" fmla="*/ 5105 h 7254"/>
              <a:gd name="T90" fmla="*/ 5300 w 7680"/>
              <a:gd name="T91" fmla="*/ 5057 h 7254"/>
              <a:gd name="T92" fmla="*/ 5431 w 7680"/>
              <a:gd name="T93" fmla="*/ 4742 h 7254"/>
              <a:gd name="T94" fmla="*/ 5498 w 7680"/>
              <a:gd name="T95" fmla="*/ 4742 h 7254"/>
              <a:gd name="T96" fmla="*/ 5972 w 7680"/>
              <a:gd name="T97" fmla="*/ 4268 h 7254"/>
              <a:gd name="T98" fmla="*/ 5498 w 7680"/>
              <a:gd name="T99" fmla="*/ 3794 h 7254"/>
              <a:gd name="T100" fmla="*/ 5431 w 7680"/>
              <a:gd name="T101" fmla="*/ 3794 h 7254"/>
              <a:gd name="T102" fmla="*/ 5300 w 7680"/>
              <a:gd name="T103" fmla="*/ 3478 h 7254"/>
              <a:gd name="T104" fmla="*/ 5348 w 7680"/>
              <a:gd name="T105" fmla="*/ 3431 h 7254"/>
              <a:gd name="T106" fmla="*/ 5348 w 7680"/>
              <a:gd name="T107" fmla="*/ 2760 h 7254"/>
              <a:gd name="T108" fmla="*/ 4677 w 7680"/>
              <a:gd name="T109" fmla="*/ 2760 h 7254"/>
              <a:gd name="T110" fmla="*/ 4629 w 7680"/>
              <a:gd name="T111" fmla="*/ 2808 h 7254"/>
              <a:gd name="T112" fmla="*/ 4314 w 7680"/>
              <a:gd name="T113" fmla="*/ 2677 h 7254"/>
              <a:gd name="T114" fmla="*/ 3840 w 7680"/>
              <a:gd name="T115" fmla="*/ 4979 h 7254"/>
              <a:gd name="T116" fmla="*/ 3129 w 7680"/>
              <a:gd name="T117" fmla="*/ 4268 h 7254"/>
              <a:gd name="T118" fmla="*/ 3840 w 7680"/>
              <a:gd name="T119" fmla="*/ 3556 h 7254"/>
              <a:gd name="T120" fmla="*/ 4551 w 7680"/>
              <a:gd name="T121" fmla="*/ 4268 h 7254"/>
              <a:gd name="T122" fmla="*/ 3840 w 7680"/>
              <a:gd name="T123" fmla="*/ 4979 h 7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0" h="7254">
                <a:moveTo>
                  <a:pt x="4387" y="227"/>
                </a:moveTo>
                <a:lnTo>
                  <a:pt x="7428" y="2430"/>
                </a:lnTo>
                <a:cubicBezTo>
                  <a:pt x="7623" y="2626"/>
                  <a:pt x="7680" y="2774"/>
                  <a:pt x="7680" y="2988"/>
                </a:cubicBezTo>
                <a:cubicBezTo>
                  <a:pt x="7680" y="3414"/>
                  <a:pt x="7467" y="3414"/>
                  <a:pt x="7253" y="3414"/>
                </a:cubicBezTo>
                <a:lnTo>
                  <a:pt x="6827" y="3414"/>
                </a:lnTo>
                <a:lnTo>
                  <a:pt x="6827" y="6401"/>
                </a:lnTo>
                <a:cubicBezTo>
                  <a:pt x="6827" y="6823"/>
                  <a:pt x="6464" y="7254"/>
                  <a:pt x="6043" y="7254"/>
                </a:cubicBezTo>
                <a:lnTo>
                  <a:pt x="1637" y="7254"/>
                </a:lnTo>
                <a:cubicBezTo>
                  <a:pt x="1216" y="7254"/>
                  <a:pt x="853" y="6823"/>
                  <a:pt x="853" y="6401"/>
                </a:cubicBezTo>
                <a:lnTo>
                  <a:pt x="853" y="3414"/>
                </a:lnTo>
                <a:lnTo>
                  <a:pt x="427" y="3414"/>
                </a:lnTo>
                <a:cubicBezTo>
                  <a:pt x="213" y="3414"/>
                  <a:pt x="0" y="3414"/>
                  <a:pt x="0" y="2988"/>
                </a:cubicBezTo>
                <a:cubicBezTo>
                  <a:pt x="0" y="2774"/>
                  <a:pt x="57" y="2626"/>
                  <a:pt x="252" y="2430"/>
                </a:cubicBezTo>
                <a:lnTo>
                  <a:pt x="3293" y="227"/>
                </a:lnTo>
                <a:cubicBezTo>
                  <a:pt x="3438" y="82"/>
                  <a:pt x="3635" y="0"/>
                  <a:pt x="3840" y="1"/>
                </a:cubicBezTo>
                <a:cubicBezTo>
                  <a:pt x="4047" y="3"/>
                  <a:pt x="4240" y="79"/>
                  <a:pt x="4387" y="227"/>
                </a:cubicBezTo>
                <a:close/>
                <a:moveTo>
                  <a:pt x="4314" y="2677"/>
                </a:moveTo>
                <a:lnTo>
                  <a:pt x="4314" y="2610"/>
                </a:lnTo>
                <a:cubicBezTo>
                  <a:pt x="4314" y="2348"/>
                  <a:pt x="4102" y="2136"/>
                  <a:pt x="3840" y="2136"/>
                </a:cubicBezTo>
                <a:cubicBezTo>
                  <a:pt x="3578" y="2136"/>
                  <a:pt x="3366" y="2348"/>
                  <a:pt x="3366" y="2610"/>
                </a:cubicBezTo>
                <a:lnTo>
                  <a:pt x="3366" y="2677"/>
                </a:lnTo>
                <a:cubicBezTo>
                  <a:pt x="3255" y="2710"/>
                  <a:pt x="3150" y="2754"/>
                  <a:pt x="3050" y="2808"/>
                </a:cubicBezTo>
                <a:lnTo>
                  <a:pt x="3003" y="2760"/>
                </a:lnTo>
                <a:cubicBezTo>
                  <a:pt x="2818" y="2575"/>
                  <a:pt x="2517" y="2575"/>
                  <a:pt x="2332" y="2760"/>
                </a:cubicBezTo>
                <a:cubicBezTo>
                  <a:pt x="2147" y="2945"/>
                  <a:pt x="2147" y="3245"/>
                  <a:pt x="2332" y="3431"/>
                </a:cubicBezTo>
                <a:lnTo>
                  <a:pt x="2380" y="3478"/>
                </a:lnTo>
                <a:cubicBezTo>
                  <a:pt x="2326" y="3578"/>
                  <a:pt x="2282" y="3683"/>
                  <a:pt x="2249" y="3794"/>
                </a:cubicBezTo>
                <a:lnTo>
                  <a:pt x="2182" y="3794"/>
                </a:lnTo>
                <a:cubicBezTo>
                  <a:pt x="1920" y="3794"/>
                  <a:pt x="1708" y="4006"/>
                  <a:pt x="1708" y="4268"/>
                </a:cubicBezTo>
                <a:cubicBezTo>
                  <a:pt x="1708" y="4529"/>
                  <a:pt x="1920" y="4742"/>
                  <a:pt x="2182" y="4742"/>
                </a:cubicBezTo>
                <a:lnTo>
                  <a:pt x="2249" y="4742"/>
                </a:lnTo>
                <a:cubicBezTo>
                  <a:pt x="2282" y="4852"/>
                  <a:pt x="2326" y="4958"/>
                  <a:pt x="2380" y="5057"/>
                </a:cubicBezTo>
                <a:lnTo>
                  <a:pt x="2332" y="5105"/>
                </a:lnTo>
                <a:cubicBezTo>
                  <a:pt x="2147" y="5290"/>
                  <a:pt x="2147" y="5590"/>
                  <a:pt x="2332" y="5776"/>
                </a:cubicBezTo>
                <a:cubicBezTo>
                  <a:pt x="2517" y="5961"/>
                  <a:pt x="2818" y="5961"/>
                  <a:pt x="3003" y="5776"/>
                </a:cubicBezTo>
                <a:lnTo>
                  <a:pt x="3051" y="5727"/>
                </a:lnTo>
                <a:cubicBezTo>
                  <a:pt x="3150" y="5781"/>
                  <a:pt x="3255" y="5825"/>
                  <a:pt x="3366" y="5858"/>
                </a:cubicBezTo>
                <a:lnTo>
                  <a:pt x="3366" y="5926"/>
                </a:lnTo>
                <a:cubicBezTo>
                  <a:pt x="3366" y="6187"/>
                  <a:pt x="3578" y="6400"/>
                  <a:pt x="3840" y="6400"/>
                </a:cubicBezTo>
                <a:cubicBezTo>
                  <a:pt x="4102" y="6400"/>
                  <a:pt x="4314" y="6187"/>
                  <a:pt x="4314" y="5926"/>
                </a:cubicBezTo>
                <a:lnTo>
                  <a:pt x="4314" y="5858"/>
                </a:lnTo>
                <a:cubicBezTo>
                  <a:pt x="4425" y="5825"/>
                  <a:pt x="4530" y="5781"/>
                  <a:pt x="4630" y="5727"/>
                </a:cubicBezTo>
                <a:lnTo>
                  <a:pt x="4677" y="5776"/>
                </a:lnTo>
                <a:cubicBezTo>
                  <a:pt x="4862" y="5961"/>
                  <a:pt x="5163" y="5961"/>
                  <a:pt x="5348" y="5776"/>
                </a:cubicBezTo>
                <a:cubicBezTo>
                  <a:pt x="5533" y="5590"/>
                  <a:pt x="5533" y="5290"/>
                  <a:pt x="5348" y="5105"/>
                </a:cubicBezTo>
                <a:lnTo>
                  <a:pt x="5300" y="5057"/>
                </a:lnTo>
                <a:cubicBezTo>
                  <a:pt x="5354" y="4958"/>
                  <a:pt x="5398" y="4852"/>
                  <a:pt x="5431" y="4742"/>
                </a:cubicBezTo>
                <a:lnTo>
                  <a:pt x="5498" y="4742"/>
                </a:lnTo>
                <a:cubicBezTo>
                  <a:pt x="5760" y="4742"/>
                  <a:pt x="5972" y="4529"/>
                  <a:pt x="5972" y="4268"/>
                </a:cubicBezTo>
                <a:cubicBezTo>
                  <a:pt x="5972" y="4006"/>
                  <a:pt x="5760" y="3794"/>
                  <a:pt x="5498" y="3794"/>
                </a:cubicBezTo>
                <a:lnTo>
                  <a:pt x="5431" y="3794"/>
                </a:lnTo>
                <a:cubicBezTo>
                  <a:pt x="5398" y="3684"/>
                  <a:pt x="5354" y="3578"/>
                  <a:pt x="5300" y="3478"/>
                </a:cubicBezTo>
                <a:lnTo>
                  <a:pt x="5348" y="3431"/>
                </a:lnTo>
                <a:cubicBezTo>
                  <a:pt x="5533" y="3245"/>
                  <a:pt x="5533" y="2945"/>
                  <a:pt x="5348" y="2760"/>
                </a:cubicBezTo>
                <a:cubicBezTo>
                  <a:pt x="5163" y="2575"/>
                  <a:pt x="4862" y="2575"/>
                  <a:pt x="4677" y="2760"/>
                </a:cubicBezTo>
                <a:lnTo>
                  <a:pt x="4629" y="2808"/>
                </a:lnTo>
                <a:cubicBezTo>
                  <a:pt x="4529" y="2754"/>
                  <a:pt x="4423" y="2710"/>
                  <a:pt x="4314" y="2677"/>
                </a:cubicBezTo>
                <a:close/>
                <a:moveTo>
                  <a:pt x="3840" y="4979"/>
                </a:moveTo>
                <a:cubicBezTo>
                  <a:pt x="3447" y="4979"/>
                  <a:pt x="3129" y="4661"/>
                  <a:pt x="3129" y="4268"/>
                </a:cubicBezTo>
                <a:cubicBezTo>
                  <a:pt x="3129" y="3875"/>
                  <a:pt x="3447" y="3556"/>
                  <a:pt x="3840" y="3556"/>
                </a:cubicBezTo>
                <a:cubicBezTo>
                  <a:pt x="4233" y="3556"/>
                  <a:pt x="4551" y="3875"/>
                  <a:pt x="4551" y="4268"/>
                </a:cubicBezTo>
                <a:cubicBezTo>
                  <a:pt x="4551" y="4660"/>
                  <a:pt x="4233" y="4979"/>
                  <a:pt x="3840" y="4979"/>
                </a:cubicBez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kern="0">
              <a:solidFill>
                <a:srgbClr val="000000"/>
              </a:solidFill>
              <a:latin typeface="OPPOSans R"/>
              <a:ea typeface="OPPOSans R"/>
            </a:endParaRPr>
          </a:p>
        </p:txBody>
      </p:sp>
      <p:sp>
        <p:nvSpPr>
          <p:cNvPr id="47" name="矩形 46">
            <a:extLst>
              <a:ext uri="{FF2B5EF4-FFF2-40B4-BE49-F238E27FC236}">
                <a16:creationId xmlns:a16="http://schemas.microsoft.com/office/drawing/2014/main" id="{25E95944-ABFC-AB7B-0AEA-9555A3049714}"/>
              </a:ext>
            </a:extLst>
          </p:cNvPr>
          <p:cNvSpPr/>
          <p:nvPr/>
        </p:nvSpPr>
        <p:spPr>
          <a:xfrm>
            <a:off x="7986971" y="4674293"/>
            <a:ext cx="900882" cy="459678"/>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20</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个</a:t>
            </a:r>
          </a:p>
        </p:txBody>
      </p:sp>
      <p:sp>
        <p:nvSpPr>
          <p:cNvPr id="48" name="矩形 47">
            <a:extLst>
              <a:ext uri="{FF2B5EF4-FFF2-40B4-BE49-F238E27FC236}">
                <a16:creationId xmlns:a16="http://schemas.microsoft.com/office/drawing/2014/main" id="{B7936B71-0157-892C-73FD-4C6341398934}"/>
              </a:ext>
            </a:extLst>
          </p:cNvPr>
          <p:cNvSpPr/>
          <p:nvPr/>
        </p:nvSpPr>
        <p:spPr>
          <a:xfrm>
            <a:off x="7906638" y="5122741"/>
            <a:ext cx="1384779"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对外服务商</a:t>
            </a:r>
          </a:p>
        </p:txBody>
      </p:sp>
      <p:sp>
        <p:nvSpPr>
          <p:cNvPr id="49" name="椭圆 48">
            <a:extLst>
              <a:ext uri="{FF2B5EF4-FFF2-40B4-BE49-F238E27FC236}">
                <a16:creationId xmlns:a16="http://schemas.microsoft.com/office/drawing/2014/main" id="{72D58682-D003-D89D-6768-091D46496A83}"/>
              </a:ext>
            </a:extLst>
          </p:cNvPr>
          <p:cNvSpPr/>
          <p:nvPr/>
        </p:nvSpPr>
        <p:spPr>
          <a:xfrm>
            <a:off x="9264991" y="4718062"/>
            <a:ext cx="676800" cy="67680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chemeClr val="accent1">
                <a:alpha val="42000"/>
              </a:schemeClr>
            </a:outerShdw>
          </a:effectLst>
        </p:spPr>
        <p:txBody>
          <a:bodyPr lIns="56071" tIns="28036" rIns="56071" bIns="28036" rtlCol="0" anchor="ctr">
            <a:noAutofit/>
          </a:body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50" name="iconfont-11253-5321879">
            <a:extLst>
              <a:ext uri="{FF2B5EF4-FFF2-40B4-BE49-F238E27FC236}">
                <a16:creationId xmlns:a16="http://schemas.microsoft.com/office/drawing/2014/main" id="{D42867AF-0E20-1DA8-8AC8-28886B0BC55C}"/>
              </a:ext>
            </a:extLst>
          </p:cNvPr>
          <p:cNvSpPr/>
          <p:nvPr/>
        </p:nvSpPr>
        <p:spPr>
          <a:xfrm>
            <a:off x="9367271" y="4884952"/>
            <a:ext cx="482400" cy="436419"/>
          </a:xfrm>
          <a:custGeom>
            <a:avLst/>
            <a:gdLst>
              <a:gd name="connsiteX0" fmla="*/ 366678 w 513420"/>
              <a:gd name="connsiteY0" fmla="*/ 148326 h 464483"/>
              <a:gd name="connsiteX1" fmla="*/ 512247 w 513420"/>
              <a:gd name="connsiteY1" fmla="*/ 148326 h 464483"/>
              <a:gd name="connsiteX2" fmla="*/ 489640 w 513420"/>
              <a:gd name="connsiteY2" fmla="*/ 176309 h 464483"/>
              <a:gd name="connsiteX3" fmla="*/ 265428 w 513420"/>
              <a:gd name="connsiteY3" fmla="*/ 453800 h 464483"/>
              <a:gd name="connsiteX4" fmla="*/ 165764 w 513420"/>
              <a:gd name="connsiteY4" fmla="*/ 148326 h 464483"/>
              <a:gd name="connsiteX5" fmla="*/ 356409 w 513420"/>
              <a:gd name="connsiteY5" fmla="*/ 148326 h 464483"/>
              <a:gd name="connsiteX6" fmla="*/ 256882 w 513420"/>
              <a:gd name="connsiteY6" fmla="*/ 464483 h 464483"/>
              <a:gd name="connsiteX7" fmla="*/ 1172 w 513420"/>
              <a:gd name="connsiteY7" fmla="*/ 148326 h 464483"/>
              <a:gd name="connsiteX8" fmla="*/ 155631 w 513420"/>
              <a:gd name="connsiteY8" fmla="*/ 148326 h 464483"/>
              <a:gd name="connsiteX9" fmla="*/ 248611 w 513420"/>
              <a:gd name="connsiteY9" fmla="*/ 454489 h 464483"/>
              <a:gd name="connsiteX10" fmla="*/ 23779 w 513420"/>
              <a:gd name="connsiteY10" fmla="*/ 176309 h 464483"/>
              <a:gd name="connsiteX11" fmla="*/ 256882 w 513420"/>
              <a:gd name="connsiteY11" fmla="*/ 8754 h 464483"/>
              <a:gd name="connsiteX12" fmla="*/ 352756 w 513420"/>
              <a:gd name="connsiteY12" fmla="*/ 136885 h 464483"/>
              <a:gd name="connsiteX13" fmla="*/ 169072 w 513420"/>
              <a:gd name="connsiteY13" fmla="*/ 136885 h 464483"/>
              <a:gd name="connsiteX14" fmla="*/ 433191 w 513420"/>
              <a:gd name="connsiteY14" fmla="*/ 5032 h 464483"/>
              <a:gd name="connsiteX15" fmla="*/ 513420 w 513420"/>
              <a:gd name="connsiteY15" fmla="*/ 136885 h 464483"/>
              <a:gd name="connsiteX16" fmla="*/ 371573 w 513420"/>
              <a:gd name="connsiteY16" fmla="*/ 136885 h 464483"/>
              <a:gd name="connsiteX17" fmla="*/ 80297 w 513420"/>
              <a:gd name="connsiteY17" fmla="*/ 4963 h 464483"/>
              <a:gd name="connsiteX18" fmla="*/ 150324 w 513420"/>
              <a:gd name="connsiteY18" fmla="*/ 136885 h 464483"/>
              <a:gd name="connsiteX19" fmla="*/ 0 w 513420"/>
              <a:gd name="connsiteY19" fmla="*/ 136885 h 464483"/>
              <a:gd name="connsiteX20" fmla="*/ 263154 w 513420"/>
              <a:gd name="connsiteY20" fmla="*/ 0 h 464483"/>
              <a:gd name="connsiteX21" fmla="*/ 424644 w 513420"/>
              <a:gd name="connsiteY21" fmla="*/ 0 h 464483"/>
              <a:gd name="connsiteX22" fmla="*/ 362543 w 513420"/>
              <a:gd name="connsiteY22" fmla="*/ 132818 h 464483"/>
              <a:gd name="connsiteX23" fmla="*/ 88982 w 513420"/>
              <a:gd name="connsiteY23" fmla="*/ 0 h 464483"/>
              <a:gd name="connsiteX24" fmla="*/ 250541 w 513420"/>
              <a:gd name="connsiteY24" fmla="*/ 0 h 464483"/>
              <a:gd name="connsiteX25" fmla="*/ 159492 w 513420"/>
              <a:gd name="connsiteY25" fmla="*/ 132887 h 46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3420" h="464483">
                <a:moveTo>
                  <a:pt x="366678" y="148326"/>
                </a:moveTo>
                <a:lnTo>
                  <a:pt x="512247" y="148326"/>
                </a:lnTo>
                <a:lnTo>
                  <a:pt x="489640" y="176309"/>
                </a:lnTo>
                <a:lnTo>
                  <a:pt x="265428" y="453800"/>
                </a:lnTo>
                <a:close/>
                <a:moveTo>
                  <a:pt x="165764" y="148326"/>
                </a:moveTo>
                <a:lnTo>
                  <a:pt x="356409" y="148326"/>
                </a:lnTo>
                <a:lnTo>
                  <a:pt x="256882" y="464483"/>
                </a:lnTo>
                <a:close/>
                <a:moveTo>
                  <a:pt x="1172" y="148326"/>
                </a:moveTo>
                <a:lnTo>
                  <a:pt x="155631" y="148326"/>
                </a:lnTo>
                <a:lnTo>
                  <a:pt x="248611" y="454489"/>
                </a:lnTo>
                <a:lnTo>
                  <a:pt x="23779" y="176309"/>
                </a:lnTo>
                <a:close/>
                <a:moveTo>
                  <a:pt x="256882" y="8754"/>
                </a:moveTo>
                <a:lnTo>
                  <a:pt x="352756" y="136885"/>
                </a:lnTo>
                <a:lnTo>
                  <a:pt x="169072" y="136885"/>
                </a:lnTo>
                <a:close/>
                <a:moveTo>
                  <a:pt x="433191" y="5032"/>
                </a:moveTo>
                <a:lnTo>
                  <a:pt x="513420" y="136885"/>
                </a:lnTo>
                <a:lnTo>
                  <a:pt x="371573" y="136885"/>
                </a:lnTo>
                <a:close/>
                <a:moveTo>
                  <a:pt x="80297" y="4963"/>
                </a:moveTo>
                <a:lnTo>
                  <a:pt x="150324" y="136885"/>
                </a:lnTo>
                <a:lnTo>
                  <a:pt x="0" y="136885"/>
                </a:lnTo>
                <a:close/>
                <a:moveTo>
                  <a:pt x="263154" y="0"/>
                </a:moveTo>
                <a:lnTo>
                  <a:pt x="424644" y="0"/>
                </a:lnTo>
                <a:lnTo>
                  <a:pt x="362543" y="132818"/>
                </a:lnTo>
                <a:close/>
                <a:moveTo>
                  <a:pt x="88982" y="0"/>
                </a:moveTo>
                <a:lnTo>
                  <a:pt x="250541" y="0"/>
                </a:lnTo>
                <a:lnTo>
                  <a:pt x="159492" y="132887"/>
                </a:lnTo>
                <a:close/>
              </a:path>
            </a:pathLst>
          </a:custGeom>
          <a:gradFill flip="none" rotWithShape="1">
            <a:gsLst>
              <a:gs pos="0">
                <a:srgbClr val="FFFFFF"/>
              </a:gs>
              <a:gs pos="100000">
                <a:schemeClr val="accent1">
                  <a:lumMod val="20000"/>
                  <a:lumOff val="80000"/>
                </a:schemeClr>
              </a:gs>
            </a:gsLst>
            <a:lin ang="2700000" scaled="1"/>
            <a:tileRect/>
          </a:gradFill>
          <a:ln w="118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kern="0">
              <a:solidFill>
                <a:srgbClr val="000000"/>
              </a:solidFill>
              <a:latin typeface="OPPOSans R"/>
              <a:ea typeface="OPPOSans R"/>
            </a:endParaRPr>
          </a:p>
        </p:txBody>
      </p:sp>
      <p:sp>
        <p:nvSpPr>
          <p:cNvPr id="51" name="矩形 50">
            <a:extLst>
              <a:ext uri="{FF2B5EF4-FFF2-40B4-BE49-F238E27FC236}">
                <a16:creationId xmlns:a16="http://schemas.microsoft.com/office/drawing/2014/main" id="{338A2A3D-3E67-8E32-8A93-7D4AD4EE6A2B}"/>
              </a:ext>
            </a:extLst>
          </p:cNvPr>
          <p:cNvSpPr/>
          <p:nvPr/>
        </p:nvSpPr>
        <p:spPr>
          <a:xfrm>
            <a:off x="10085367" y="4674293"/>
            <a:ext cx="916205" cy="459678"/>
          </a:xfrm>
          <a:prstGeom prst="rect">
            <a:avLst/>
          </a:prstGeom>
        </p:spPr>
        <p:txBody>
          <a:bodyPr wrap="square" lIns="0" tIns="0" rIns="0" bIns="0">
            <a:noAutofit/>
          </a:bodyPr>
          <a:lstStyle/>
          <a:p>
            <a:pPr>
              <a:lnSpc>
                <a:spcPct val="110000"/>
              </a:lnSpc>
            </a:pPr>
            <a:r>
              <a:rPr lang="en-US" altLang="zh-CN"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12</a:t>
            </a: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张</a:t>
            </a:r>
          </a:p>
        </p:txBody>
      </p:sp>
      <p:sp>
        <p:nvSpPr>
          <p:cNvPr id="52" name="矩形 51">
            <a:extLst>
              <a:ext uri="{FF2B5EF4-FFF2-40B4-BE49-F238E27FC236}">
                <a16:creationId xmlns:a16="http://schemas.microsoft.com/office/drawing/2014/main" id="{C70A3FD0-71F2-7EAE-5E62-1E84F77FC589}"/>
              </a:ext>
            </a:extLst>
          </p:cNvPr>
          <p:cNvSpPr/>
          <p:nvPr/>
        </p:nvSpPr>
        <p:spPr>
          <a:xfrm>
            <a:off x="10005035" y="5122741"/>
            <a:ext cx="1463666" cy="338554"/>
          </a:xfrm>
          <a:prstGeom prst="rect">
            <a:avLst/>
          </a:prstGeom>
          <a:no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000000"/>
                </a:solidFill>
                <a:effectLst/>
                <a:uLnTx/>
                <a:uFillTx/>
                <a:latin typeface="+mn-ea"/>
                <a:cs typeface="+mn-cs"/>
              </a:rPr>
              <a:t>专业证书</a:t>
            </a:r>
          </a:p>
        </p:txBody>
      </p:sp>
      <p:sp>
        <p:nvSpPr>
          <p:cNvPr id="53" name="文本框 52">
            <a:extLst>
              <a:ext uri="{FF2B5EF4-FFF2-40B4-BE49-F238E27FC236}">
                <a16:creationId xmlns:a16="http://schemas.microsoft.com/office/drawing/2014/main" id="{75E480E4-11A8-2406-1CB0-10EBFA43E755}"/>
              </a:ext>
            </a:extLst>
          </p:cNvPr>
          <p:cNvSpPr txBox="1"/>
          <p:nvPr/>
        </p:nvSpPr>
        <p:spPr>
          <a:xfrm>
            <a:off x="844262" y="4301170"/>
            <a:ext cx="3362629" cy="1167564"/>
          </a:xfrm>
          <a:prstGeom prst="rect">
            <a:avLst/>
          </a:prstGeom>
          <a:noFill/>
        </p:spPr>
        <p:txBody>
          <a:bodyPr wrap="square" rtlCol="0">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sym typeface="+mn-ea"/>
              </a:rPr>
              <a:t>在这里输入你的正文阐述与关键词标题相关的具体内容，若字数太多酌情删减文案</a:t>
            </a:r>
          </a:p>
        </p:txBody>
      </p:sp>
      <p:sp>
        <p:nvSpPr>
          <p:cNvPr id="54" name="矩形 53">
            <a:extLst>
              <a:ext uri="{FF2B5EF4-FFF2-40B4-BE49-F238E27FC236}">
                <a16:creationId xmlns:a16="http://schemas.microsoft.com/office/drawing/2014/main" id="{00A9FF92-66B7-05F0-EB48-C1B6057AC0D0}"/>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品质保障</a:t>
            </a:r>
            <a:endPar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endParaRPr>
          </a:p>
        </p:txBody>
      </p:sp>
      <p:sp>
        <p:nvSpPr>
          <p:cNvPr id="55" name="矩形 54">
            <a:extLst>
              <a:ext uri="{FF2B5EF4-FFF2-40B4-BE49-F238E27FC236}">
                <a16:creationId xmlns:a16="http://schemas.microsoft.com/office/drawing/2014/main" id="{9A09B3CF-6B33-0900-E814-44C99042C291}"/>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Quality Guarantee</a:t>
            </a:r>
          </a:p>
        </p:txBody>
      </p:sp>
    </p:spTree>
    <p:custDataLst>
      <p:tags r:id="rId1"/>
    </p:custDataLst>
    <p:extLst>
      <p:ext uri="{BB962C8B-B14F-4D97-AF65-F5344CB8AC3E}">
        <p14:creationId xmlns:p14="http://schemas.microsoft.com/office/powerpoint/2010/main" val="3964833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AA26566-9E1D-BD31-5BEE-DF451E2D3A27}"/>
              </a:ext>
            </a:extLst>
          </p:cNvPr>
          <p:cNvSpPr txBox="1"/>
          <p:nvPr/>
        </p:nvSpPr>
        <p:spPr>
          <a:xfrm>
            <a:off x="3105260" y="2322582"/>
            <a:ext cx="5981479" cy="1015663"/>
          </a:xfrm>
          <a:prstGeom prst="rect">
            <a:avLst/>
          </a:prstGeom>
          <a:noFill/>
        </p:spPr>
        <p:txBody>
          <a:bodyPr wrap="square" lIns="0" tIns="0" rIns="0" bIns="0" rtlCol="0" anchor="t">
            <a:spAutoFit/>
          </a:bodyPr>
          <a:lstStyle/>
          <a:p>
            <a:pPr algn="ctr"/>
            <a:r>
              <a:rPr lang="zh-CN" altLang="en-US" sz="66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教育强化</a:t>
            </a:r>
          </a:p>
        </p:txBody>
      </p:sp>
      <p:sp>
        <p:nvSpPr>
          <p:cNvPr id="21" name="文本框 20">
            <a:extLst>
              <a:ext uri="{FF2B5EF4-FFF2-40B4-BE49-F238E27FC236}">
                <a16:creationId xmlns:a16="http://schemas.microsoft.com/office/drawing/2014/main" id="{0536199B-86A4-D0AE-2612-032EC7B3888B}"/>
              </a:ext>
            </a:extLst>
          </p:cNvPr>
          <p:cNvSpPr txBox="1"/>
          <p:nvPr/>
        </p:nvSpPr>
        <p:spPr>
          <a:xfrm>
            <a:off x="4707037" y="1922803"/>
            <a:ext cx="2777925" cy="615553"/>
          </a:xfrm>
          <a:prstGeom prst="rect">
            <a:avLst/>
          </a:prstGeom>
          <a:noFill/>
        </p:spPr>
        <p:txBody>
          <a:bodyPr wrap="square" lIns="0" tIns="0" rIns="0" bIns="0" rtlCol="0" anchor="t">
            <a:spAutoFit/>
          </a:bodyPr>
          <a:lstStyle/>
          <a:p>
            <a:pPr algn="dist"/>
            <a:r>
              <a:rPr lang="en-US" altLang="zh-CN"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rPr>
              <a:t>PART 04</a:t>
            </a:r>
            <a:endParaRPr lang="zh-CN" altLang="en-US"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endParaRPr>
          </a:p>
        </p:txBody>
      </p:sp>
      <p:sp>
        <p:nvSpPr>
          <p:cNvPr id="23" name="文本框 22">
            <a:extLst>
              <a:ext uri="{FF2B5EF4-FFF2-40B4-BE49-F238E27FC236}">
                <a16:creationId xmlns:a16="http://schemas.microsoft.com/office/drawing/2014/main" id="{5709454D-2FAC-C502-4702-2778BBE53A1B}"/>
              </a:ext>
            </a:extLst>
          </p:cNvPr>
          <p:cNvSpPr txBox="1"/>
          <p:nvPr/>
        </p:nvSpPr>
        <p:spPr>
          <a:xfrm>
            <a:off x="2900789" y="3484371"/>
            <a:ext cx="6390422" cy="307777"/>
          </a:xfrm>
          <a:prstGeom prst="rect">
            <a:avLst/>
          </a:prstGeom>
          <a:noFill/>
        </p:spPr>
        <p:txBody>
          <a:bodyPr wrap="square" lIns="0" tIns="0" rIns="0" bIns="0" rtlCol="0" anchor="t">
            <a:spAutoFit/>
          </a:bodyPr>
          <a:lstStyle/>
          <a:p>
            <a:pPr algn="ctr"/>
            <a:r>
              <a:rPr lang="en-US" altLang="zh-CN" sz="20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Education To Strengthen</a:t>
            </a:r>
          </a:p>
        </p:txBody>
      </p:sp>
    </p:spTree>
    <p:extLst>
      <p:ext uri="{BB962C8B-B14F-4D97-AF65-F5344CB8AC3E}">
        <p14:creationId xmlns:p14="http://schemas.microsoft.com/office/powerpoint/2010/main" val="121209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圆角 53">
            <a:extLst>
              <a:ext uri="{FF2B5EF4-FFF2-40B4-BE49-F238E27FC236}">
                <a16:creationId xmlns:a16="http://schemas.microsoft.com/office/drawing/2014/main" id="{E3E98BEA-0C49-70D5-1ACA-F7A775ACC689}"/>
              </a:ext>
            </a:extLst>
          </p:cNvPr>
          <p:cNvSpPr/>
          <p:nvPr/>
        </p:nvSpPr>
        <p:spPr>
          <a:xfrm>
            <a:off x="684267" y="1721525"/>
            <a:ext cx="10812408" cy="4862377"/>
          </a:xfrm>
          <a:prstGeom prst="roundRect">
            <a:avLst>
              <a:gd name="adj" fmla="val 52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6" name="矩形: 圆角 55">
            <a:extLst>
              <a:ext uri="{FF2B5EF4-FFF2-40B4-BE49-F238E27FC236}">
                <a16:creationId xmlns:a16="http://schemas.microsoft.com/office/drawing/2014/main" id="{89602F7F-5153-B133-E460-5FAF8633162A}"/>
              </a:ext>
            </a:extLst>
          </p:cNvPr>
          <p:cNvSpPr/>
          <p:nvPr/>
        </p:nvSpPr>
        <p:spPr>
          <a:xfrm>
            <a:off x="1144799" y="1931949"/>
            <a:ext cx="9891344" cy="474742"/>
          </a:xfrm>
          <a:prstGeom prst="roundRect">
            <a:avLst>
              <a:gd name="adj" fmla="val 50000"/>
            </a:avLst>
          </a:prstGeom>
          <a:gradFill>
            <a:gsLst>
              <a:gs pos="0">
                <a:schemeClr val="accent1">
                  <a:lumMod val="60000"/>
                  <a:lumOff val="40000"/>
                </a:schemeClr>
              </a:gs>
              <a:gs pos="97000">
                <a:schemeClr val="accent1"/>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a:latin typeface="+mj-ea"/>
              <a:ea typeface="+mj-ea"/>
            </a:endParaRPr>
          </a:p>
        </p:txBody>
      </p:sp>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教育强化</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Education To Strengthen</a:t>
            </a:r>
          </a:p>
        </p:txBody>
      </p:sp>
      <p:sp>
        <p:nvSpPr>
          <p:cNvPr id="22" name="文本框 21">
            <a:extLst>
              <a:ext uri="{FF2B5EF4-FFF2-40B4-BE49-F238E27FC236}">
                <a16:creationId xmlns:a16="http://schemas.microsoft.com/office/drawing/2014/main" id="{58C53809-6659-A8A2-B54D-B6F776B58559}"/>
              </a:ext>
            </a:extLst>
          </p:cNvPr>
          <p:cNvSpPr txBox="1"/>
          <p:nvPr/>
        </p:nvSpPr>
        <p:spPr>
          <a:xfrm>
            <a:off x="670585" y="1211158"/>
            <a:ext cx="11408626" cy="394019"/>
          </a:xfrm>
          <a:prstGeom prst="rect">
            <a:avLst/>
          </a:prstGeom>
        </p:spPr>
        <p:txBody>
          <a:bodyPr wrap="square" lIns="0" tIns="0" rIns="0" bIns="0">
            <a:noAutofit/>
          </a:bodyPr>
          <a:lstStyle>
            <a:defPPr>
              <a:defRPr lang="en-US"/>
            </a:defPPr>
            <a:lvl1pPr algn="ct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pPr algn="l"/>
            <a:r>
              <a:rPr lang="zh-CN" altLang="en-US" dirty="0"/>
              <a:t>强化教育，提升技能，增强班组安全素质</a:t>
            </a:r>
          </a:p>
        </p:txBody>
      </p:sp>
      <p:graphicFrame>
        <p:nvGraphicFramePr>
          <p:cNvPr id="55" name="表格 6">
            <a:extLst>
              <a:ext uri="{FF2B5EF4-FFF2-40B4-BE49-F238E27FC236}">
                <a16:creationId xmlns:a16="http://schemas.microsoft.com/office/drawing/2014/main" id="{EF1772DC-CB06-8EAC-D4B0-E94DBAFA155F}"/>
              </a:ext>
            </a:extLst>
          </p:cNvPr>
          <p:cNvGraphicFramePr>
            <a:graphicFrameLocks noGrp="1"/>
          </p:cNvGraphicFramePr>
          <p:nvPr>
            <p:extLst>
              <p:ext uri="{D42A27DB-BD31-4B8C-83A1-F6EECF244321}">
                <p14:modId xmlns:p14="http://schemas.microsoft.com/office/powerpoint/2010/main" val="1587731795"/>
              </p:ext>
            </p:extLst>
          </p:nvPr>
        </p:nvGraphicFramePr>
        <p:xfrm>
          <a:off x="1043075" y="1931949"/>
          <a:ext cx="10094793" cy="4441528"/>
        </p:xfrm>
        <a:graphic>
          <a:graphicData uri="http://schemas.openxmlformats.org/drawingml/2006/table">
            <a:tbl>
              <a:tblPr firstRow="1" bandRow="1">
                <a:tableStyleId>{5C22544A-7EE6-4342-B048-85BDC9FD1C3A}</a:tableStyleId>
              </a:tblPr>
              <a:tblGrid>
                <a:gridCol w="2064860">
                  <a:extLst>
                    <a:ext uri="{9D8B030D-6E8A-4147-A177-3AD203B41FA5}">
                      <a16:colId xmlns:a16="http://schemas.microsoft.com/office/drawing/2014/main" val="20000"/>
                    </a:ext>
                  </a:extLst>
                </a:gridCol>
                <a:gridCol w="3954373">
                  <a:extLst>
                    <a:ext uri="{9D8B030D-6E8A-4147-A177-3AD203B41FA5}">
                      <a16:colId xmlns:a16="http://schemas.microsoft.com/office/drawing/2014/main" val="20001"/>
                    </a:ext>
                  </a:extLst>
                </a:gridCol>
                <a:gridCol w="1967904">
                  <a:extLst>
                    <a:ext uri="{9D8B030D-6E8A-4147-A177-3AD203B41FA5}">
                      <a16:colId xmlns:a16="http://schemas.microsoft.com/office/drawing/2014/main" val="20002"/>
                    </a:ext>
                  </a:extLst>
                </a:gridCol>
                <a:gridCol w="2107656">
                  <a:extLst>
                    <a:ext uri="{9D8B030D-6E8A-4147-A177-3AD203B41FA5}">
                      <a16:colId xmlns:a16="http://schemas.microsoft.com/office/drawing/2014/main" val="20003"/>
                    </a:ext>
                  </a:extLst>
                </a:gridCol>
              </a:tblGrid>
              <a:tr h="490421">
                <a:tc>
                  <a:txBody>
                    <a:bodyPr/>
                    <a:lstStyle/>
                    <a:p>
                      <a:pPr algn="ctr"/>
                      <a:r>
                        <a:rPr kumimoji="0" lang="zh-CN" altLang="en-US" sz="1800" b="0" i="0" u="none" strike="noStrike" kern="1200" cap="none" spc="0" normalizeH="0" baseline="0" dirty="0">
                          <a:ln>
                            <a:noFill/>
                          </a:ln>
                          <a:solidFill>
                            <a:schemeClr val="tx1"/>
                          </a:solidFill>
                          <a:effectLst/>
                          <a:uLnTx/>
                          <a:uFillTx/>
                          <a:latin typeface="+mj-ea"/>
                          <a:ea typeface="+mj-ea"/>
                          <a:cs typeface="+mn-cs"/>
                        </a:rPr>
                        <a:t>时间</a:t>
                      </a:r>
                      <a:endParaRPr kumimoji="0" lang="en-US" sz="1800" b="0" i="0" u="none" strike="noStrike" kern="1200" cap="none" spc="0" normalizeH="0" baseline="0" dirty="0">
                        <a:ln>
                          <a:noFill/>
                        </a:ln>
                        <a:solidFill>
                          <a:schemeClr val="tx1"/>
                        </a:solidFill>
                        <a:effectLst/>
                        <a:uLnTx/>
                        <a:uFillTx/>
                        <a:latin typeface="+mj-ea"/>
                        <a:ea typeface="+mj-ea"/>
                        <a:cs typeface="+mn-cs"/>
                      </a:endParaRPr>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zh-CN" altLang="en-US" sz="1800" b="0" i="0" u="none" strike="noStrike" kern="1200" cap="none" spc="0" normalizeH="0" baseline="0" dirty="0">
                          <a:ln>
                            <a:noFill/>
                          </a:ln>
                          <a:solidFill>
                            <a:schemeClr val="tx1"/>
                          </a:solidFill>
                          <a:effectLst/>
                          <a:uLnTx/>
                          <a:uFillTx/>
                          <a:latin typeface="+mj-ea"/>
                          <a:ea typeface="+mj-ea"/>
                          <a:cs typeface="+mn-cs"/>
                        </a:rPr>
                        <a:t>培训主题</a:t>
                      </a:r>
                      <a:endParaRPr kumimoji="0" lang="en-US" sz="1800" b="0" i="0" u="none" strike="noStrike" kern="1200" cap="none" spc="0" normalizeH="0" baseline="0" dirty="0">
                        <a:ln>
                          <a:noFill/>
                        </a:ln>
                        <a:solidFill>
                          <a:schemeClr val="tx1"/>
                        </a:solidFill>
                        <a:effectLst/>
                        <a:uLnTx/>
                        <a:uFillTx/>
                        <a:latin typeface="+mj-ea"/>
                        <a:ea typeface="+mj-ea"/>
                        <a:cs typeface="+mn-cs"/>
                      </a:endParaRPr>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zh-CN" altLang="en-US" sz="1800" b="0" i="0" u="none" strike="noStrike" kern="1200" cap="none" spc="0" normalizeH="0" baseline="0" dirty="0">
                          <a:ln>
                            <a:noFill/>
                          </a:ln>
                          <a:solidFill>
                            <a:schemeClr val="tx1"/>
                          </a:solidFill>
                          <a:effectLst/>
                          <a:uLnTx/>
                          <a:uFillTx/>
                          <a:latin typeface="+mj-ea"/>
                          <a:ea typeface="+mj-ea"/>
                          <a:cs typeface="+mn-cs"/>
                        </a:rPr>
                        <a:t>开展期数</a:t>
                      </a:r>
                      <a:endParaRPr kumimoji="0" lang="en-US" sz="1800" b="0" i="0" u="none" strike="noStrike" kern="1200" cap="none" spc="0" normalizeH="0" baseline="0" dirty="0">
                        <a:ln>
                          <a:noFill/>
                        </a:ln>
                        <a:solidFill>
                          <a:schemeClr val="tx1"/>
                        </a:solidFill>
                        <a:effectLst/>
                        <a:uLnTx/>
                        <a:uFillTx/>
                        <a:latin typeface="+mj-ea"/>
                        <a:ea typeface="+mj-ea"/>
                        <a:cs typeface="+mn-cs"/>
                      </a:endParaRPr>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zh-CN" altLang="en-US" sz="1800" b="0" i="0" u="none" strike="noStrike" kern="1200" cap="none" spc="0" normalizeH="0" baseline="0" dirty="0">
                          <a:ln>
                            <a:noFill/>
                          </a:ln>
                          <a:solidFill>
                            <a:schemeClr val="tx1"/>
                          </a:solidFill>
                          <a:effectLst/>
                          <a:uLnTx/>
                          <a:uFillTx/>
                          <a:latin typeface="+mj-ea"/>
                          <a:ea typeface="+mj-ea"/>
                          <a:cs typeface="+mn-cs"/>
                        </a:rPr>
                        <a:t>学习人数</a:t>
                      </a:r>
                      <a:endParaRPr kumimoji="0" lang="en-US" sz="1800" b="0" i="0" u="none" strike="noStrike" kern="1200" cap="none" spc="0" normalizeH="0" baseline="0" dirty="0">
                        <a:ln>
                          <a:noFill/>
                        </a:ln>
                        <a:solidFill>
                          <a:schemeClr val="tx1"/>
                        </a:solidFill>
                        <a:effectLst/>
                        <a:uLnTx/>
                        <a:uFillTx/>
                        <a:latin typeface="+mj-ea"/>
                        <a:ea typeface="+mj-ea"/>
                        <a:cs typeface="+mn-cs"/>
                      </a:endParaRPr>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1</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5</a:t>
                      </a: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34</a:t>
                      </a: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2</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4</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5</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6</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0421">
                <a:tc>
                  <a:txBody>
                    <a:bodyPr/>
                    <a:lstStyle/>
                    <a:p>
                      <a:pPr algn="ctr"/>
                      <a:r>
                        <a:rPr kumimoji="0" lang="en-US" altLang="zh-CN"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7</a:t>
                      </a:r>
                      <a:r>
                        <a:rPr kumimoji="0" lang="zh-CN" alt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月</a:t>
                      </a:r>
                      <a:endPar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rPr>
                        <a:t>培训课程</a:t>
                      </a:r>
                      <a:endParaRPr kumimoji="0" 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789">
                <a:tc gridSpan="4">
                  <a:txBody>
                    <a:bodyPr/>
                    <a:lstStyle/>
                    <a:p>
                      <a:pPr algn="ctr"/>
                      <a:r>
                        <a:rPr kumimoji="0" lang="en-US" sz="2800" b="1"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a:t>
                      </a:r>
                      <a:r>
                        <a:rPr kumimoji="0" lang="en-US" sz="2800" b="0" i="0" u="none" strike="noStrike" kern="1200" cap="none" spc="0" normalizeH="0" baseline="0" dirty="0">
                          <a:ln>
                            <a:noFill/>
                          </a:ln>
                          <a:solidFill>
                            <a:schemeClr val="bg1"/>
                          </a:solidFill>
                          <a:effectLst/>
                          <a:uLnTx/>
                          <a:uFillTx/>
                          <a:latin typeface="OPPOSans R" panose="00020600040101010101" pitchFamily="18" charset="-122"/>
                          <a:ea typeface="OPPOSans R" panose="00020600040101010101" pitchFamily="18" charset="-122"/>
                          <a:cs typeface="+mn-cs"/>
                        </a:rPr>
                        <a:t>.</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55519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教育强化</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Education To Strengthen</a:t>
            </a:r>
          </a:p>
        </p:txBody>
      </p:sp>
      <p:sp>
        <p:nvSpPr>
          <p:cNvPr id="9" name="文本框 8">
            <a:extLst>
              <a:ext uri="{FF2B5EF4-FFF2-40B4-BE49-F238E27FC236}">
                <a16:creationId xmlns:a16="http://schemas.microsoft.com/office/drawing/2014/main" id="{6BE98505-2012-62A0-51FA-B44237AF62A5}"/>
              </a:ext>
            </a:extLst>
          </p:cNvPr>
          <p:cNvSpPr txBox="1"/>
          <p:nvPr/>
        </p:nvSpPr>
        <p:spPr>
          <a:xfrm>
            <a:off x="664805" y="2217969"/>
            <a:ext cx="5882643" cy="954826"/>
          </a:xfrm>
          <a:prstGeom prst="rect">
            <a:avLst/>
          </a:prstGeom>
          <a:noFill/>
          <a:effectLst/>
        </p:spPr>
        <p:txBody>
          <a:bodyPr wrap="square" lIns="85039" tIns="42520" rIns="85039" bIns="42520" rtlCol="0">
            <a:noAutofit/>
          </a:bodyPr>
          <a:lstStyle/>
          <a:p>
            <a:pPr lvl="0" algn="just" defTabSz="457200">
              <a:lnSpc>
                <a:spcPct val="130000"/>
              </a:lnSpc>
              <a:buClrTx/>
              <a:buSzTx/>
              <a:buFontTx/>
              <a:defRPr/>
            </a:pPr>
            <a:r>
              <a:rPr lang="zh-CN" altLang="en-US" sz="2000" dirty="0">
                <a:solidFill>
                  <a:schemeClr val="bg1"/>
                </a:solidFill>
                <a:latin typeface="+mn-ea"/>
                <a:sym typeface="微软雅黑" panose="020B0503020204020204" pitchFamily="34" charset="-122"/>
              </a:rPr>
              <a:t>在这里输入你的正文阐述与关键词标题相关的具体内容，若字数太多酌情删减文案</a:t>
            </a:r>
          </a:p>
        </p:txBody>
      </p:sp>
      <p:sp>
        <p:nvSpPr>
          <p:cNvPr id="11" name="矩形: 圆角 10">
            <a:extLst>
              <a:ext uri="{FF2B5EF4-FFF2-40B4-BE49-F238E27FC236}">
                <a16:creationId xmlns:a16="http://schemas.microsoft.com/office/drawing/2014/main" id="{05532C90-F64C-F82C-27F5-906F4419F356}"/>
              </a:ext>
            </a:extLst>
          </p:cNvPr>
          <p:cNvSpPr/>
          <p:nvPr/>
        </p:nvSpPr>
        <p:spPr>
          <a:xfrm>
            <a:off x="701080" y="4189716"/>
            <a:ext cx="1849930" cy="1245402"/>
          </a:xfrm>
          <a:prstGeom prst="roundRect">
            <a:avLst>
              <a:gd name="adj" fmla="val 150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文本框 11">
            <a:extLst>
              <a:ext uri="{FF2B5EF4-FFF2-40B4-BE49-F238E27FC236}">
                <a16:creationId xmlns:a16="http://schemas.microsoft.com/office/drawing/2014/main" id="{F2D0EA4A-89F5-0C5E-9964-9D8934F63B7D}"/>
              </a:ext>
            </a:extLst>
          </p:cNvPr>
          <p:cNvSpPr txBox="1"/>
          <p:nvPr/>
        </p:nvSpPr>
        <p:spPr>
          <a:xfrm>
            <a:off x="1044848" y="4371462"/>
            <a:ext cx="1162394" cy="394019"/>
          </a:xfrm>
          <a:prstGeom prst="rect">
            <a:avLst/>
          </a:prstGeom>
        </p:spPr>
        <p:txBody>
          <a:bodyPr wrap="square" lIns="0" tIns="0" rIns="0" bIns="0">
            <a:noAutofit/>
          </a:bodyPr>
          <a:lstStyle>
            <a:defPPr>
              <a:defRPr lang="en-US"/>
            </a:defPPr>
            <a:lvl1pPr marR="0" lvl="0" indent="0" fontAlgn="auto">
              <a:lnSpc>
                <a:spcPct val="110000"/>
              </a:lnSpc>
              <a:spcBef>
                <a:spcPts val="0"/>
              </a:spcBef>
              <a:spcAft>
                <a:spcPts val="0"/>
              </a:spcAft>
              <a:buClrTx/>
              <a:buSzTx/>
              <a:buFontTx/>
              <a:buNone/>
              <a:tabLst/>
              <a:defRPr kumimoji="0" sz="2800" b="0" i="0" u="none" strike="noStrike" cap="none" spc="0" normalizeH="0" baseline="0">
                <a:ln>
                  <a:noFill/>
                </a:ln>
                <a:gradFill>
                  <a:gsLst>
                    <a:gs pos="0">
                      <a:schemeClr val="accent4">
                        <a:lumMod val="60000"/>
                        <a:lumOff val="40000"/>
                      </a:schemeClr>
                    </a:gs>
                    <a:gs pos="100000">
                      <a:schemeClr val="accent4"/>
                    </a:gs>
                  </a:gsLst>
                  <a:lin ang="5400000" scaled="1"/>
                </a:gradFill>
                <a:effectLst/>
                <a:uLnTx/>
                <a:uFillTx/>
                <a:latin typeface="MiSans Heavy" panose="00000A00000000000000" pitchFamily="2" charset="-122"/>
                <a:ea typeface="MiSans Heavy" panose="00000A00000000000000" pitchFamily="2" charset="-122"/>
                <a:cs typeface="阿里巴巴普惠体 H" panose="00020600040101010101" pitchFamily="18" charset="-122"/>
              </a:defRPr>
            </a:lvl1pPr>
          </a:lstStyle>
          <a:p>
            <a:pPr algn="ctr"/>
            <a:r>
              <a:rPr lang="en-US" altLang="zh-CN" sz="2400" dirty="0">
                <a:gradFill>
                  <a:gsLst>
                    <a:gs pos="0">
                      <a:schemeClr val="accent1">
                        <a:lumMod val="60000"/>
                        <a:lumOff val="40000"/>
                      </a:schemeClr>
                    </a:gs>
                    <a:gs pos="100000">
                      <a:schemeClr val="accent1"/>
                    </a:gs>
                  </a:gsLst>
                  <a:lin ang="5400000" scaled="1"/>
                </a:gradFill>
                <a:latin typeface="+mj-ea"/>
                <a:ea typeface="+mj-ea"/>
                <a:sym typeface="微软雅黑" panose="020B0503020204020204" pitchFamily="34" charset="-122"/>
              </a:rPr>
              <a:t>10+</a:t>
            </a:r>
            <a:r>
              <a:rPr lang="zh-CN" altLang="en-US" sz="2400" dirty="0">
                <a:gradFill>
                  <a:gsLst>
                    <a:gs pos="0">
                      <a:schemeClr val="accent1">
                        <a:lumMod val="60000"/>
                        <a:lumOff val="40000"/>
                      </a:schemeClr>
                    </a:gs>
                    <a:gs pos="100000">
                      <a:schemeClr val="accent1"/>
                    </a:gs>
                  </a:gsLst>
                  <a:lin ang="5400000" scaled="1"/>
                </a:gradFill>
                <a:latin typeface="+mj-ea"/>
                <a:ea typeface="+mj-ea"/>
                <a:sym typeface="微软雅黑" panose="020B0503020204020204" pitchFamily="34" charset="-122"/>
              </a:rPr>
              <a:t>场</a:t>
            </a:r>
            <a:endParaRPr lang="en-US" sz="2400" dirty="0">
              <a:gradFill>
                <a:gsLst>
                  <a:gs pos="0">
                    <a:schemeClr val="accent1">
                      <a:lumMod val="60000"/>
                      <a:lumOff val="40000"/>
                    </a:schemeClr>
                  </a:gs>
                  <a:gs pos="100000">
                    <a:schemeClr val="accent1"/>
                  </a:gs>
                </a:gsLst>
                <a:lin ang="5400000" scaled="1"/>
              </a:gradFill>
              <a:latin typeface="+mj-ea"/>
              <a:ea typeface="+mj-ea"/>
            </a:endParaRPr>
          </a:p>
        </p:txBody>
      </p:sp>
      <p:sp>
        <p:nvSpPr>
          <p:cNvPr id="13" name="文本框 12">
            <a:extLst>
              <a:ext uri="{FF2B5EF4-FFF2-40B4-BE49-F238E27FC236}">
                <a16:creationId xmlns:a16="http://schemas.microsoft.com/office/drawing/2014/main" id="{90B01AA9-591C-622B-8F98-F77378A68ED9}"/>
              </a:ext>
            </a:extLst>
          </p:cNvPr>
          <p:cNvSpPr txBox="1"/>
          <p:nvPr/>
        </p:nvSpPr>
        <p:spPr>
          <a:xfrm>
            <a:off x="863600" y="4881992"/>
            <a:ext cx="1565547" cy="369332"/>
          </a:xfrm>
          <a:prstGeom prst="rect">
            <a:avLst/>
          </a:prstGeom>
          <a:noFill/>
        </p:spPr>
        <p:txBody>
          <a:bodyPr wrap="square">
            <a:noAutofit/>
          </a:bodyPr>
          <a:lstStyle/>
          <a:p>
            <a:pPr algn="ctr"/>
            <a:r>
              <a:rPr lang="zh-CN" altLang="en-US" dirty="0">
                <a:solidFill>
                  <a:schemeClr val="bg1"/>
                </a:solidFill>
                <a:latin typeface="+mj-ea"/>
                <a:ea typeface="+mj-ea"/>
                <a:cs typeface="阿里巴巴普惠体 H" panose="00020600040101010101" pitchFamily="18" charset="-122"/>
                <a:sym typeface="微软雅黑" panose="020B0503020204020204" pitchFamily="34" charset="-122"/>
              </a:rPr>
              <a:t>安全培训</a:t>
            </a:r>
            <a:endParaRPr lang="en-US" dirty="0">
              <a:latin typeface="+mj-ea"/>
              <a:ea typeface="+mj-ea"/>
            </a:endParaRPr>
          </a:p>
        </p:txBody>
      </p:sp>
      <p:sp>
        <p:nvSpPr>
          <p:cNvPr id="15" name="矩形: 圆角 14">
            <a:extLst>
              <a:ext uri="{FF2B5EF4-FFF2-40B4-BE49-F238E27FC236}">
                <a16:creationId xmlns:a16="http://schemas.microsoft.com/office/drawing/2014/main" id="{83C02836-140F-75B0-597C-A1D84CE685C0}"/>
              </a:ext>
            </a:extLst>
          </p:cNvPr>
          <p:cNvSpPr/>
          <p:nvPr/>
        </p:nvSpPr>
        <p:spPr>
          <a:xfrm>
            <a:off x="2756748" y="4189716"/>
            <a:ext cx="1849930" cy="1245402"/>
          </a:xfrm>
          <a:prstGeom prst="roundRect">
            <a:avLst>
              <a:gd name="adj" fmla="val 150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文本框 15">
            <a:extLst>
              <a:ext uri="{FF2B5EF4-FFF2-40B4-BE49-F238E27FC236}">
                <a16:creationId xmlns:a16="http://schemas.microsoft.com/office/drawing/2014/main" id="{5167DA78-E393-0509-0723-5468398F0EB7}"/>
              </a:ext>
            </a:extLst>
          </p:cNvPr>
          <p:cNvSpPr txBox="1"/>
          <p:nvPr/>
        </p:nvSpPr>
        <p:spPr>
          <a:xfrm>
            <a:off x="2986917" y="4371462"/>
            <a:ext cx="1389591" cy="394019"/>
          </a:xfrm>
          <a:prstGeom prst="rect">
            <a:avLst/>
          </a:prstGeom>
        </p:spPr>
        <p:txBody>
          <a:bodyPr wrap="square" lIns="0" tIns="0" rIns="0" bIns="0">
            <a:noAutofit/>
          </a:bodyPr>
          <a:lstStyle>
            <a:defPPr>
              <a:defRPr lang="en-US"/>
            </a:defPPr>
            <a:lvl1pPr marR="0" lvl="0" indent="0" algn="ctr" fontAlgn="auto">
              <a:lnSpc>
                <a:spcPct val="110000"/>
              </a:lnSpc>
              <a:spcBef>
                <a:spcPts val="0"/>
              </a:spcBef>
              <a:spcAft>
                <a:spcPts val="0"/>
              </a:spcAft>
              <a:buClrTx/>
              <a:buSzTx/>
              <a:buFontTx/>
              <a:buNone/>
              <a:tabLst/>
              <a:defRPr kumimoji="0" sz="2400" b="0" i="0" u="none" strike="noStrike" cap="none" spc="0" normalizeH="0" baseline="0">
                <a:ln>
                  <a:noFill/>
                </a:ln>
                <a:gradFill>
                  <a:gsLst>
                    <a:gs pos="0">
                      <a:schemeClr val="accent1">
                        <a:lumMod val="60000"/>
                        <a:lumOff val="40000"/>
                      </a:schemeClr>
                    </a:gs>
                    <a:gs pos="100000">
                      <a:schemeClr val="accent1"/>
                    </a:gs>
                  </a:gsLst>
                  <a:lin ang="5400000" scaled="1"/>
                </a:gradFill>
                <a:effectLst/>
                <a:uLnTx/>
                <a:uFillTx/>
                <a:latin typeface="+mj-ea"/>
                <a:ea typeface="+mj-ea"/>
                <a:cs typeface="阿里巴巴普惠体 H" panose="00020600040101010101" pitchFamily="18" charset="-122"/>
              </a:defRPr>
            </a:lvl1pPr>
          </a:lstStyle>
          <a:p>
            <a:r>
              <a:rPr lang="en-US" altLang="zh-CN" dirty="0">
                <a:sym typeface="微软雅黑" panose="020B0503020204020204" pitchFamily="34" charset="-122"/>
              </a:rPr>
              <a:t>333</a:t>
            </a:r>
            <a:r>
              <a:rPr lang="zh-CN" altLang="en-US" dirty="0">
                <a:sym typeface="微软雅黑" panose="020B0503020204020204" pitchFamily="34" charset="-122"/>
              </a:rPr>
              <a:t>人次</a:t>
            </a:r>
            <a:endParaRPr lang="en-US" dirty="0"/>
          </a:p>
        </p:txBody>
      </p:sp>
      <p:sp>
        <p:nvSpPr>
          <p:cNvPr id="17" name="文本框 16">
            <a:extLst>
              <a:ext uri="{FF2B5EF4-FFF2-40B4-BE49-F238E27FC236}">
                <a16:creationId xmlns:a16="http://schemas.microsoft.com/office/drawing/2014/main" id="{3B4318D7-A2EA-C9EB-5A62-6CB407C5347D}"/>
              </a:ext>
            </a:extLst>
          </p:cNvPr>
          <p:cNvSpPr txBox="1"/>
          <p:nvPr/>
        </p:nvSpPr>
        <p:spPr>
          <a:xfrm>
            <a:off x="2873319" y="4881992"/>
            <a:ext cx="1616788" cy="369332"/>
          </a:xfrm>
          <a:prstGeom prst="rect">
            <a:avLst/>
          </a:prstGeom>
          <a:noFill/>
        </p:spPr>
        <p:txBody>
          <a:bodyPr wrap="square">
            <a:noAutofit/>
          </a:bodyPr>
          <a:lstStyle/>
          <a:p>
            <a:pPr algn="ctr"/>
            <a:r>
              <a:rPr lang="zh-CN" altLang="en-US" dirty="0">
                <a:solidFill>
                  <a:schemeClr val="bg1"/>
                </a:solidFill>
                <a:latin typeface="+mj-ea"/>
                <a:ea typeface="+mj-ea"/>
                <a:cs typeface="阿里巴巴普惠体 H" panose="00020600040101010101" pitchFamily="18" charset="-122"/>
                <a:sym typeface="微软雅黑" panose="020B0503020204020204" pitchFamily="34" charset="-122"/>
              </a:rPr>
              <a:t>参加</a:t>
            </a:r>
            <a:endParaRPr lang="en-US" dirty="0">
              <a:latin typeface="+mj-ea"/>
              <a:ea typeface="+mj-ea"/>
            </a:endParaRPr>
          </a:p>
        </p:txBody>
      </p:sp>
      <p:sp>
        <p:nvSpPr>
          <p:cNvPr id="19" name="矩形: 圆角 18">
            <a:extLst>
              <a:ext uri="{FF2B5EF4-FFF2-40B4-BE49-F238E27FC236}">
                <a16:creationId xmlns:a16="http://schemas.microsoft.com/office/drawing/2014/main" id="{06EEC238-9500-9306-C25E-5AD180676069}"/>
              </a:ext>
            </a:extLst>
          </p:cNvPr>
          <p:cNvSpPr/>
          <p:nvPr/>
        </p:nvSpPr>
        <p:spPr>
          <a:xfrm>
            <a:off x="4812416" y="4189716"/>
            <a:ext cx="1849930" cy="1245402"/>
          </a:xfrm>
          <a:prstGeom prst="roundRect">
            <a:avLst>
              <a:gd name="adj" fmla="val 150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文本框 19">
            <a:extLst>
              <a:ext uri="{FF2B5EF4-FFF2-40B4-BE49-F238E27FC236}">
                <a16:creationId xmlns:a16="http://schemas.microsoft.com/office/drawing/2014/main" id="{6717ACEE-66F3-E1CB-1E18-B7BA31470DBB}"/>
              </a:ext>
            </a:extLst>
          </p:cNvPr>
          <p:cNvSpPr txBox="1"/>
          <p:nvPr/>
        </p:nvSpPr>
        <p:spPr>
          <a:xfrm>
            <a:off x="5017917" y="4371462"/>
            <a:ext cx="1438928" cy="394019"/>
          </a:xfrm>
          <a:prstGeom prst="rect">
            <a:avLst/>
          </a:prstGeom>
        </p:spPr>
        <p:txBody>
          <a:bodyPr wrap="square" lIns="0" tIns="0" rIns="0" bIns="0">
            <a:noAutofit/>
          </a:bodyPr>
          <a:lstStyle>
            <a:defPPr>
              <a:defRPr lang="en-US"/>
            </a:defPPr>
            <a:lvl1pPr marR="0" lvl="0" indent="0" algn="ctr" fontAlgn="auto">
              <a:lnSpc>
                <a:spcPct val="110000"/>
              </a:lnSpc>
              <a:spcBef>
                <a:spcPts val="0"/>
              </a:spcBef>
              <a:spcAft>
                <a:spcPts val="0"/>
              </a:spcAft>
              <a:buClrTx/>
              <a:buSzTx/>
              <a:buFontTx/>
              <a:buNone/>
              <a:tabLst/>
              <a:defRPr kumimoji="0" sz="2400" b="0" i="0" u="none" strike="noStrike" cap="none" spc="0" normalizeH="0" baseline="0">
                <a:ln>
                  <a:noFill/>
                </a:ln>
                <a:gradFill>
                  <a:gsLst>
                    <a:gs pos="0">
                      <a:schemeClr val="accent1">
                        <a:lumMod val="60000"/>
                        <a:lumOff val="40000"/>
                      </a:schemeClr>
                    </a:gs>
                    <a:gs pos="100000">
                      <a:schemeClr val="accent1"/>
                    </a:gs>
                  </a:gsLst>
                  <a:lin ang="5400000" scaled="1"/>
                </a:gradFill>
                <a:effectLst/>
                <a:uLnTx/>
                <a:uFillTx/>
                <a:latin typeface="+mj-ea"/>
                <a:ea typeface="+mj-ea"/>
                <a:cs typeface="阿里巴巴普惠体 H" panose="00020600040101010101" pitchFamily="18" charset="-122"/>
              </a:defRPr>
            </a:lvl1pPr>
          </a:lstStyle>
          <a:p>
            <a:r>
              <a:rPr lang="en-US" altLang="zh-CN" dirty="0">
                <a:sym typeface="微软雅黑" panose="020B0503020204020204" pitchFamily="34" charset="-122"/>
              </a:rPr>
              <a:t>250</a:t>
            </a:r>
            <a:r>
              <a:rPr lang="zh-CN" altLang="en-US" dirty="0">
                <a:sym typeface="微软雅黑" panose="020B0503020204020204" pitchFamily="34" charset="-122"/>
              </a:rPr>
              <a:t>小时</a:t>
            </a:r>
            <a:endParaRPr lang="en-US" dirty="0"/>
          </a:p>
        </p:txBody>
      </p:sp>
      <p:sp>
        <p:nvSpPr>
          <p:cNvPr id="21" name="文本框 20">
            <a:extLst>
              <a:ext uri="{FF2B5EF4-FFF2-40B4-BE49-F238E27FC236}">
                <a16:creationId xmlns:a16="http://schemas.microsoft.com/office/drawing/2014/main" id="{68741234-1819-9777-C4D7-6D6651680E0D}"/>
              </a:ext>
            </a:extLst>
          </p:cNvPr>
          <p:cNvSpPr txBox="1"/>
          <p:nvPr/>
        </p:nvSpPr>
        <p:spPr>
          <a:xfrm>
            <a:off x="4943572" y="4881992"/>
            <a:ext cx="1587618" cy="369332"/>
          </a:xfrm>
          <a:prstGeom prst="rect">
            <a:avLst/>
          </a:prstGeom>
          <a:noFill/>
        </p:spPr>
        <p:txBody>
          <a:bodyPr wrap="square">
            <a:noAutofit/>
          </a:bodyPr>
          <a:lstStyle/>
          <a:p>
            <a:pPr algn="ctr"/>
            <a:r>
              <a:rPr lang="zh-CN" altLang="en-US" sz="1800" dirty="0">
                <a:solidFill>
                  <a:schemeClr val="bg1"/>
                </a:solidFill>
                <a:latin typeface="+mj-ea"/>
                <a:ea typeface="+mj-ea"/>
                <a:cs typeface="阿里巴巴普惠体 H" panose="00020600040101010101" pitchFamily="18" charset="-122"/>
                <a:sym typeface="微软雅黑" panose="020B0503020204020204" pitchFamily="34" charset="-122"/>
              </a:rPr>
              <a:t>培训课时</a:t>
            </a:r>
            <a:endParaRPr lang="en-US" dirty="0">
              <a:latin typeface="+mj-ea"/>
              <a:ea typeface="+mj-ea"/>
            </a:endParaRPr>
          </a:p>
        </p:txBody>
      </p:sp>
      <p:sp>
        <p:nvSpPr>
          <p:cNvPr id="23" name="文本框 22">
            <a:extLst>
              <a:ext uri="{FF2B5EF4-FFF2-40B4-BE49-F238E27FC236}">
                <a16:creationId xmlns:a16="http://schemas.microsoft.com/office/drawing/2014/main" id="{140D1DEE-2A44-A731-3DCD-C3983255C589}"/>
              </a:ext>
            </a:extLst>
          </p:cNvPr>
          <p:cNvSpPr txBox="1"/>
          <p:nvPr/>
        </p:nvSpPr>
        <p:spPr>
          <a:xfrm>
            <a:off x="677908" y="1704186"/>
            <a:ext cx="4838740" cy="459678"/>
          </a:xfrm>
          <a:prstGeom prst="rect">
            <a:avLst/>
          </a:prstGeom>
        </p:spPr>
        <p:txBody>
          <a:bodyPr wrap="square" lIns="0" tIns="0" rIns="0" bIns="0">
            <a:noAutofit/>
          </a:bodyPr>
          <a:lstStyle>
            <a:defPPr>
              <a:defRPr lang="en-US"/>
            </a:defPPr>
            <a:lvl1pPr marR="0" lvl="0" indent="0" algn="ctr" fontAlgn="auto">
              <a:lnSpc>
                <a:spcPct val="110000"/>
              </a:lnSpc>
              <a:spcBef>
                <a:spcPts val="0"/>
              </a:spcBef>
              <a:spcAft>
                <a:spcPts val="0"/>
              </a:spcAft>
              <a:buClrTx/>
              <a:buSzTx/>
              <a:buFontTx/>
              <a:buNone/>
              <a:tabLst/>
              <a:defRPr kumimoji="0" sz="2400" b="0" i="0" u="none" strike="noStrike" cap="none" spc="0" normalizeH="0" baseline="0">
                <a:ln>
                  <a:noFill/>
                </a:ln>
                <a:gradFill>
                  <a:gsLst>
                    <a:gs pos="0">
                      <a:schemeClr val="accent4">
                        <a:lumMod val="60000"/>
                        <a:lumOff val="40000"/>
                      </a:schemeClr>
                    </a:gs>
                    <a:gs pos="100000">
                      <a:schemeClr val="accent4"/>
                    </a:gs>
                  </a:gsLst>
                  <a:lin ang="5400000" scaled="1"/>
                </a:gradFill>
                <a:effectLst/>
                <a:uLnTx/>
                <a:uFillTx/>
                <a:latin typeface="+mj-ea"/>
                <a:ea typeface="+mj-ea"/>
                <a:cs typeface="阿里巴巴普惠体 H" panose="00020600040101010101" pitchFamily="18" charset="-122"/>
              </a:defRPr>
            </a:lvl1pPr>
          </a:lstStyle>
          <a:p>
            <a:pPr algn="l"/>
            <a:r>
              <a:rPr lang="zh-CN" altLang="en-US" sz="2800" dirty="0">
                <a:gradFill>
                  <a:gsLst>
                    <a:gs pos="0">
                      <a:schemeClr val="accent1">
                        <a:lumMod val="60000"/>
                        <a:lumOff val="40000"/>
                      </a:schemeClr>
                    </a:gs>
                    <a:gs pos="100000">
                      <a:schemeClr val="accent1"/>
                    </a:gs>
                  </a:gsLst>
                  <a:lin ang="5400000" scaled="1"/>
                </a:gradFill>
              </a:rPr>
              <a:t>定时开展安全学习教育</a:t>
            </a:r>
            <a:endParaRPr lang="en-US" sz="2800" dirty="0">
              <a:gradFill>
                <a:gsLst>
                  <a:gs pos="0">
                    <a:schemeClr val="accent1">
                      <a:lumMod val="60000"/>
                      <a:lumOff val="40000"/>
                    </a:schemeClr>
                  </a:gs>
                  <a:gs pos="100000">
                    <a:schemeClr val="accent1"/>
                  </a:gs>
                </a:gsLst>
                <a:lin ang="5400000" scaled="1"/>
              </a:gradFill>
            </a:endParaRPr>
          </a:p>
        </p:txBody>
      </p:sp>
      <p:sp>
        <p:nvSpPr>
          <p:cNvPr id="7" name="矩形 6">
            <a:extLst>
              <a:ext uri="{FF2B5EF4-FFF2-40B4-BE49-F238E27FC236}">
                <a16:creationId xmlns:a16="http://schemas.microsoft.com/office/drawing/2014/main" id="{3FD650C8-7AC8-8236-7AAF-3A4DC5475336}"/>
              </a:ext>
            </a:extLst>
          </p:cNvPr>
          <p:cNvSpPr>
            <a:spLocks noChangeAspect="1"/>
          </p:cNvSpPr>
          <p:nvPr/>
        </p:nvSpPr>
        <p:spPr>
          <a:xfrm>
            <a:off x="7447429" y="3703044"/>
            <a:ext cx="3471687" cy="2471769"/>
          </a:xfrm>
          <a:prstGeom prst="rect">
            <a:avLst/>
          </a:prstGeom>
          <a:blipFill dpi="0" rotWithShape="1">
            <a:blip r:embed="rId3"/>
            <a:srcRect/>
            <a:stretch>
              <a:fillRect/>
            </a:stretch>
          </a:blipFill>
          <a:ln w="12700" cap="flat" cmpd="sng" algn="ctr">
            <a:noFill/>
            <a:prstDash val="solid"/>
            <a:miter lim="800000"/>
          </a:ln>
          <a:effectLst>
            <a:outerShdw blurRad="254000" dir="5400000" sx="102000" sy="102000" algn="ctr" rotWithShape="0">
              <a:schemeClr val="accent2">
                <a:alpha val="20000"/>
              </a:schemeClr>
            </a:outerShdw>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en-US"/>
          </a:p>
        </p:txBody>
      </p:sp>
      <p:sp>
        <p:nvSpPr>
          <p:cNvPr id="26" name="矩形 25">
            <a:extLst>
              <a:ext uri="{FF2B5EF4-FFF2-40B4-BE49-F238E27FC236}">
                <a16:creationId xmlns:a16="http://schemas.microsoft.com/office/drawing/2014/main" id="{22FE90FE-3487-50AE-9E30-65CF5578B6EE}"/>
              </a:ext>
            </a:extLst>
          </p:cNvPr>
          <p:cNvSpPr>
            <a:spLocks noChangeAspect="1"/>
          </p:cNvSpPr>
          <p:nvPr/>
        </p:nvSpPr>
        <p:spPr>
          <a:xfrm>
            <a:off x="7447429" y="1059836"/>
            <a:ext cx="3471687" cy="2316266"/>
          </a:xfrm>
          <a:prstGeom prst="rect">
            <a:avLst/>
          </a:prstGeom>
          <a:blipFill dpi="0" rotWithShape="1">
            <a:blip r:embed="rId4"/>
            <a:srcRect/>
            <a:stretch>
              <a:fillRect/>
            </a:stretch>
          </a:blipFill>
          <a:ln w="12700" cap="flat" cmpd="sng" algn="ctr">
            <a:noFill/>
            <a:prstDash val="solid"/>
            <a:miter lim="800000"/>
          </a:ln>
          <a:effectLst>
            <a:outerShdw blurRad="254000" dir="5400000" sx="102000" sy="102000" algn="ctr" rotWithShape="0">
              <a:schemeClr val="accent1">
                <a:alpha val="20000"/>
              </a:schemeClr>
            </a:outerShdw>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en-US"/>
          </a:p>
        </p:txBody>
      </p:sp>
      <p:sp>
        <p:nvSpPr>
          <p:cNvPr id="50" name="矩形: 圆角 49">
            <a:extLst>
              <a:ext uri="{FF2B5EF4-FFF2-40B4-BE49-F238E27FC236}">
                <a16:creationId xmlns:a16="http://schemas.microsoft.com/office/drawing/2014/main" id="{41B81C10-D62E-E369-4290-F172B84300E0}"/>
              </a:ext>
            </a:extLst>
          </p:cNvPr>
          <p:cNvSpPr/>
          <p:nvPr/>
        </p:nvSpPr>
        <p:spPr>
          <a:xfrm>
            <a:off x="8170671" y="3138731"/>
            <a:ext cx="2025202" cy="474742"/>
          </a:xfrm>
          <a:prstGeom prst="roundRect">
            <a:avLst>
              <a:gd name="adj" fmla="val 50000"/>
            </a:avLst>
          </a:prstGeom>
          <a:gradFill>
            <a:gsLst>
              <a:gs pos="0">
                <a:schemeClr val="accent1">
                  <a:lumMod val="60000"/>
                  <a:lumOff val="40000"/>
                </a:schemeClr>
              </a:gs>
              <a:gs pos="97000">
                <a:schemeClr val="accent1">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培训照片</a:t>
            </a:r>
          </a:p>
        </p:txBody>
      </p:sp>
      <p:sp>
        <p:nvSpPr>
          <p:cNvPr id="51" name="矩形: 圆角 50">
            <a:extLst>
              <a:ext uri="{FF2B5EF4-FFF2-40B4-BE49-F238E27FC236}">
                <a16:creationId xmlns:a16="http://schemas.microsoft.com/office/drawing/2014/main" id="{8C7EF0BA-0C7A-4899-473D-BC45B70876FD}"/>
              </a:ext>
            </a:extLst>
          </p:cNvPr>
          <p:cNvSpPr/>
          <p:nvPr/>
        </p:nvSpPr>
        <p:spPr>
          <a:xfrm>
            <a:off x="8160281" y="5937442"/>
            <a:ext cx="2025202" cy="474742"/>
          </a:xfrm>
          <a:prstGeom prst="roundRect">
            <a:avLst>
              <a:gd name="adj" fmla="val 50000"/>
            </a:avLst>
          </a:prstGeom>
          <a:gradFill>
            <a:gsLst>
              <a:gs pos="0">
                <a:schemeClr val="accent2">
                  <a:lumMod val="60000"/>
                  <a:lumOff val="40000"/>
                </a:schemeClr>
              </a:gs>
              <a:gs pos="97000">
                <a:schemeClr val="accent2">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培训照片</a:t>
            </a:r>
          </a:p>
        </p:txBody>
      </p:sp>
      <p:sp>
        <p:nvSpPr>
          <p:cNvPr id="22" name="文本框 21">
            <a:extLst>
              <a:ext uri="{FF2B5EF4-FFF2-40B4-BE49-F238E27FC236}">
                <a16:creationId xmlns:a16="http://schemas.microsoft.com/office/drawing/2014/main" id="{4853739E-6404-22F9-A194-0CED547F3916}"/>
              </a:ext>
            </a:extLst>
          </p:cNvPr>
          <p:cNvSpPr txBox="1"/>
          <p:nvPr/>
        </p:nvSpPr>
        <p:spPr>
          <a:xfrm>
            <a:off x="664805" y="3096723"/>
            <a:ext cx="5882643" cy="954826"/>
          </a:xfrm>
          <a:prstGeom prst="rect">
            <a:avLst/>
          </a:prstGeom>
          <a:noFill/>
          <a:effectLst/>
        </p:spPr>
        <p:txBody>
          <a:bodyPr wrap="square" lIns="85039" tIns="42520" rIns="85039" bIns="42520" rtlCol="0">
            <a:noAutofit/>
          </a:bodyPr>
          <a:lstStyle/>
          <a:p>
            <a:pPr lvl="0" algn="just" defTabSz="457200">
              <a:lnSpc>
                <a:spcPct val="130000"/>
              </a:lnSpc>
              <a:buClrTx/>
              <a:buSzTx/>
              <a:buFontTx/>
              <a:defRPr/>
            </a:pPr>
            <a:r>
              <a:rPr lang="zh-CN" altLang="en-US" sz="2000" dirty="0">
                <a:solidFill>
                  <a:schemeClr val="bg1"/>
                </a:solidFill>
                <a:latin typeface="+mn-ea"/>
                <a:sym typeface="微软雅黑" panose="020B0503020204020204" pitchFamily="34" charset="-122"/>
              </a:rPr>
              <a:t>在这里输入你的正文阐述与关键词标题相关的具体内容，若字数太多酌情删减文案</a:t>
            </a:r>
          </a:p>
        </p:txBody>
      </p:sp>
    </p:spTree>
    <p:custDataLst>
      <p:tags r:id="rId1"/>
    </p:custDataLst>
    <p:extLst>
      <p:ext uri="{BB962C8B-B14F-4D97-AF65-F5344CB8AC3E}">
        <p14:creationId xmlns:p14="http://schemas.microsoft.com/office/powerpoint/2010/main" val="204216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a:extLst>
              <a:ext uri="{FF2B5EF4-FFF2-40B4-BE49-F238E27FC236}">
                <a16:creationId xmlns:a16="http://schemas.microsoft.com/office/drawing/2014/main" id="{9DACC66D-3056-6FD9-916E-308B46761E76}"/>
              </a:ext>
            </a:extLst>
          </p:cNvPr>
          <p:cNvSpPr/>
          <p:nvPr/>
        </p:nvSpPr>
        <p:spPr>
          <a:xfrm>
            <a:off x="684267" y="1440267"/>
            <a:ext cx="10812408" cy="4590144"/>
          </a:xfrm>
          <a:prstGeom prst="roundRect">
            <a:avLst>
              <a:gd name="adj" fmla="val 5235"/>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3200" dirty="0">
                <a:solidFill>
                  <a:schemeClr val="bg1"/>
                </a:solidFill>
                <a:latin typeface="+mj-ea"/>
                <a:ea typeface="+mj-ea"/>
                <a:cs typeface="阿里巴巴普惠体 H" panose="00020600040101010101" pitchFamily="18" charset="-122"/>
                <a:sym typeface="+mn-ea"/>
              </a:rPr>
              <a:t>教育强化</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Education To Strengthen</a:t>
            </a:r>
          </a:p>
        </p:txBody>
      </p:sp>
      <p:sp>
        <p:nvSpPr>
          <p:cNvPr id="24" name="文本框 23">
            <a:extLst>
              <a:ext uri="{FF2B5EF4-FFF2-40B4-BE49-F238E27FC236}">
                <a16:creationId xmlns:a16="http://schemas.microsoft.com/office/drawing/2014/main" id="{A01F4C85-8218-0489-EEF4-0181EB5AA77D}"/>
              </a:ext>
            </a:extLst>
          </p:cNvPr>
          <p:cNvSpPr txBox="1"/>
          <p:nvPr/>
        </p:nvSpPr>
        <p:spPr>
          <a:xfrm>
            <a:off x="4911999" y="2020286"/>
            <a:ext cx="2368003" cy="591059"/>
          </a:xfrm>
          <a:prstGeom prst="rect">
            <a:avLst/>
          </a:prstGeom>
        </p:spPr>
        <p:txBody>
          <a:bodyPr wrap="square" lIns="0" tIns="0" rIns="0" bIns="0">
            <a:noAutofit/>
          </a:bodyPr>
          <a:lstStyle>
            <a:defPPr>
              <a:defRPr lang="en-US"/>
            </a:defPPr>
            <a:lvl1pP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pPr algn="ctr"/>
            <a:r>
              <a:rPr lang="zh-CN" altLang="en-US" sz="3600" dirty="0"/>
              <a:t>我们承诺</a:t>
            </a:r>
          </a:p>
        </p:txBody>
      </p:sp>
      <p:cxnSp>
        <p:nvCxnSpPr>
          <p:cNvPr id="31" name="直接连接符 30">
            <a:extLst>
              <a:ext uri="{FF2B5EF4-FFF2-40B4-BE49-F238E27FC236}">
                <a16:creationId xmlns:a16="http://schemas.microsoft.com/office/drawing/2014/main" id="{91D2CD3B-5E57-C5FA-4C49-71FE186A6DB5}"/>
              </a:ext>
            </a:extLst>
          </p:cNvPr>
          <p:cNvCxnSpPr>
            <a:cxnSpLocks/>
          </p:cNvCxnSpPr>
          <p:nvPr/>
        </p:nvCxnSpPr>
        <p:spPr>
          <a:xfrm>
            <a:off x="3337689" y="2414502"/>
            <a:ext cx="1460883" cy="0"/>
          </a:xfrm>
          <a:prstGeom prst="line">
            <a:avLst/>
          </a:prstGeom>
          <a:ln w="28575">
            <a:gradFill flip="none" rotWithShape="1">
              <a:gsLst>
                <a:gs pos="40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E87F451-0137-F703-1816-C823F1B17003}"/>
              </a:ext>
            </a:extLst>
          </p:cNvPr>
          <p:cNvCxnSpPr>
            <a:cxnSpLocks/>
          </p:cNvCxnSpPr>
          <p:nvPr/>
        </p:nvCxnSpPr>
        <p:spPr>
          <a:xfrm>
            <a:off x="3776601" y="2316966"/>
            <a:ext cx="973203" cy="0"/>
          </a:xfrm>
          <a:prstGeom prst="line">
            <a:avLst/>
          </a:prstGeom>
          <a:ln w="28575">
            <a:gradFill flip="none" rotWithShape="1">
              <a:gsLst>
                <a:gs pos="40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FC97D03-A90F-E8BC-D204-084685D7B6D1}"/>
              </a:ext>
            </a:extLst>
          </p:cNvPr>
          <p:cNvCxnSpPr>
            <a:cxnSpLocks/>
          </p:cNvCxnSpPr>
          <p:nvPr/>
        </p:nvCxnSpPr>
        <p:spPr>
          <a:xfrm flipH="1">
            <a:off x="7334169" y="2414502"/>
            <a:ext cx="1460883" cy="0"/>
          </a:xfrm>
          <a:prstGeom prst="line">
            <a:avLst/>
          </a:prstGeom>
          <a:ln w="28575">
            <a:gradFill flip="none" rotWithShape="1">
              <a:gsLst>
                <a:gs pos="40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04C2AECB-EF11-9B8A-F6B8-941A7AC52E74}"/>
              </a:ext>
            </a:extLst>
          </p:cNvPr>
          <p:cNvCxnSpPr>
            <a:cxnSpLocks/>
          </p:cNvCxnSpPr>
          <p:nvPr/>
        </p:nvCxnSpPr>
        <p:spPr>
          <a:xfrm flipH="1">
            <a:off x="7382937" y="2316966"/>
            <a:ext cx="973203" cy="0"/>
          </a:xfrm>
          <a:prstGeom prst="line">
            <a:avLst/>
          </a:prstGeom>
          <a:ln w="28575">
            <a:gradFill flip="none" rotWithShape="1">
              <a:gsLst>
                <a:gs pos="40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9418C850-7615-E1B4-DF61-D7168BDC80C5}"/>
              </a:ext>
            </a:extLst>
          </p:cNvPr>
          <p:cNvGrpSpPr/>
          <p:nvPr/>
        </p:nvGrpSpPr>
        <p:grpSpPr>
          <a:xfrm>
            <a:off x="3847355" y="4672646"/>
            <a:ext cx="4497290" cy="510095"/>
            <a:chOff x="3847355" y="4672646"/>
            <a:chExt cx="4497290" cy="510095"/>
          </a:xfrm>
        </p:grpSpPr>
        <p:sp>
          <p:nvSpPr>
            <p:cNvPr id="34" name="矩形: 圆角 33">
              <a:extLst>
                <a:ext uri="{FF2B5EF4-FFF2-40B4-BE49-F238E27FC236}">
                  <a16:creationId xmlns:a16="http://schemas.microsoft.com/office/drawing/2014/main" id="{5D2CF060-C9A1-4B59-467B-B322470F6036}"/>
                </a:ext>
              </a:extLst>
            </p:cNvPr>
            <p:cNvSpPr/>
            <p:nvPr/>
          </p:nvSpPr>
          <p:spPr>
            <a:xfrm>
              <a:off x="3847355" y="4672646"/>
              <a:ext cx="2115739" cy="510095"/>
            </a:xfrm>
            <a:prstGeom prst="roundRect">
              <a:avLst>
                <a:gd name="adj" fmla="val 47413"/>
              </a:avLst>
            </a:prstGeom>
            <a:gradFill>
              <a:gsLst>
                <a:gs pos="0">
                  <a:schemeClr val="accent1">
                    <a:lumMod val="60000"/>
                    <a:lumOff val="40000"/>
                  </a:schemeClr>
                </a:gs>
                <a:gs pos="97000">
                  <a:schemeClr val="accent1"/>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mj-ea"/>
                  <a:ea typeface="+mj-ea"/>
                </a:rPr>
                <a:t>零事故</a:t>
              </a:r>
            </a:p>
          </p:txBody>
        </p:sp>
        <p:sp>
          <p:nvSpPr>
            <p:cNvPr id="35" name="矩形: 圆角 34">
              <a:extLst>
                <a:ext uri="{FF2B5EF4-FFF2-40B4-BE49-F238E27FC236}">
                  <a16:creationId xmlns:a16="http://schemas.microsoft.com/office/drawing/2014/main" id="{4C71E52A-548F-A27B-FBF7-8FF1712D652C}"/>
                </a:ext>
              </a:extLst>
            </p:cNvPr>
            <p:cNvSpPr/>
            <p:nvPr/>
          </p:nvSpPr>
          <p:spPr>
            <a:xfrm>
              <a:off x="6228906" y="4672646"/>
              <a:ext cx="2115739" cy="510095"/>
            </a:xfrm>
            <a:prstGeom prst="roundRect">
              <a:avLst>
                <a:gd name="adj" fmla="val 47413"/>
              </a:avLst>
            </a:prstGeom>
            <a:gradFill>
              <a:gsLst>
                <a:gs pos="0">
                  <a:schemeClr val="accent1">
                    <a:lumMod val="60000"/>
                    <a:lumOff val="40000"/>
                  </a:schemeClr>
                </a:gs>
                <a:gs pos="97000">
                  <a:schemeClr val="accent1"/>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mj-ea"/>
                  <a:ea typeface="+mj-ea"/>
                </a:rPr>
                <a:t>零投诉</a:t>
              </a:r>
            </a:p>
          </p:txBody>
        </p:sp>
      </p:grpSp>
      <p:sp>
        <p:nvSpPr>
          <p:cNvPr id="36" name="文本框 35">
            <a:extLst>
              <a:ext uri="{FF2B5EF4-FFF2-40B4-BE49-F238E27FC236}">
                <a16:creationId xmlns:a16="http://schemas.microsoft.com/office/drawing/2014/main" id="{4DFB4DE3-F01E-F00F-F0B7-CCB20CAD7202}"/>
              </a:ext>
            </a:extLst>
          </p:cNvPr>
          <p:cNvSpPr txBox="1"/>
          <p:nvPr/>
        </p:nvSpPr>
        <p:spPr>
          <a:xfrm>
            <a:off x="2120605" y="2818052"/>
            <a:ext cx="7950790" cy="1301959"/>
          </a:xfrm>
          <a:prstGeom prst="rect">
            <a:avLst/>
          </a:prstGeom>
          <a:noFill/>
        </p:spPr>
        <p:txBody>
          <a:bodyPr wrap="square" rtlCol="0">
            <a:noAutofit/>
          </a:bodyPr>
          <a:lstStyle/>
          <a:p>
            <a:pPr algn="ctr">
              <a:lnSpc>
                <a:spcPct val="130000"/>
              </a:lnSpc>
              <a:defRPr/>
            </a:pPr>
            <a:r>
              <a:rPr kumimoji="0" lang="zh-CN" altLang="en-US" b="0" i="0" u="none" strike="noStrike" kern="1200" cap="none" spc="0" normalizeH="0" baseline="0" noProof="0" dirty="0">
                <a:ln>
                  <a:noFill/>
                </a:ln>
                <a:solidFill>
                  <a:schemeClr val="bg1"/>
                </a:solidFill>
                <a:effectLst/>
                <a:uLnTx/>
                <a:uFillTx/>
                <a:latin typeface="OPPOSans R" panose="00020600040101010101" pitchFamily="18" charset="-122"/>
                <a:ea typeface="OPPOSans R" panose="00020600040101010101" pitchFamily="18" charset="-122"/>
                <a:cs typeface="+mn-cs"/>
                <a:sym typeface="+mn-ea"/>
              </a:rPr>
              <a:t>在这里输入你的正文阐述与关键词标题相关的具体内容，若字数太多酌情删减文案在这里输入你的正文阐述与关键词标题相关的具体内容，若字数太多酌情删减文案</a:t>
            </a:r>
          </a:p>
        </p:txBody>
      </p:sp>
    </p:spTree>
    <p:custDataLst>
      <p:tags r:id="rId1"/>
    </p:custDataLst>
    <p:extLst>
      <p:ext uri="{BB962C8B-B14F-4D97-AF65-F5344CB8AC3E}">
        <p14:creationId xmlns:p14="http://schemas.microsoft.com/office/powerpoint/2010/main" val="82444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2AAA793-C023-F38C-B4FC-5B76C7897FD4}"/>
              </a:ext>
            </a:extLst>
          </p:cNvPr>
          <p:cNvSpPr txBox="1"/>
          <p:nvPr/>
        </p:nvSpPr>
        <p:spPr>
          <a:xfrm>
            <a:off x="3105260" y="1234565"/>
            <a:ext cx="5981479" cy="1354217"/>
          </a:xfrm>
          <a:prstGeom prst="rect">
            <a:avLst/>
          </a:prstGeom>
          <a:noFill/>
        </p:spPr>
        <p:txBody>
          <a:bodyPr wrap="square" lIns="0" tIns="0" rIns="0" bIns="0" rtlCol="0" anchor="t">
            <a:noAutofit/>
          </a:bodyPr>
          <a:lstStyle/>
          <a:p>
            <a:pPr algn="ctr"/>
            <a:r>
              <a:rPr lang="zh-CN" altLang="en-US" sz="88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谢谢大家</a:t>
            </a:r>
          </a:p>
        </p:txBody>
      </p:sp>
      <p:pic>
        <p:nvPicPr>
          <p:cNvPr id="3" name="图片 2" descr="黑暗中的灯光&#10;&#10;描述已自动生成">
            <a:extLst>
              <a:ext uri="{FF2B5EF4-FFF2-40B4-BE49-F238E27FC236}">
                <a16:creationId xmlns:a16="http://schemas.microsoft.com/office/drawing/2014/main" id="{7EE9C313-C72A-FFDE-FB85-7C6187D01B89}"/>
              </a:ext>
            </a:extLst>
          </p:cNvPr>
          <p:cNvPicPr>
            <a:picLocks noChangeAspect="1"/>
          </p:cNvPicPr>
          <p:nvPr/>
        </p:nvPicPr>
        <p:blipFill>
          <a:blip r:embed="rId2" cstate="print">
            <a:alphaModFix amt="83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34706">
            <a:off x="7087947" y="929436"/>
            <a:ext cx="1355294" cy="1228819"/>
          </a:xfrm>
          <a:prstGeom prst="rect">
            <a:avLst/>
          </a:prstGeom>
        </p:spPr>
      </p:pic>
      <p:pic>
        <p:nvPicPr>
          <p:cNvPr id="4" name="图片 3" descr="黑暗中的灯光&#10;&#10;描述已自动生成">
            <a:extLst>
              <a:ext uri="{FF2B5EF4-FFF2-40B4-BE49-F238E27FC236}">
                <a16:creationId xmlns:a16="http://schemas.microsoft.com/office/drawing/2014/main" id="{E5003E98-5ACE-41AB-908F-024FCEA22DEA}"/>
              </a:ext>
            </a:extLst>
          </p:cNvPr>
          <p:cNvPicPr>
            <a:picLocks noChangeAspect="1"/>
          </p:cNvPicPr>
          <p:nvPr/>
        </p:nvPicPr>
        <p:blipFill>
          <a:blip r:embed="rId2" cstate="print">
            <a:alphaModFix amt="83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34706">
            <a:off x="3788363" y="1454576"/>
            <a:ext cx="1355294" cy="1228819"/>
          </a:xfrm>
          <a:prstGeom prst="rect">
            <a:avLst/>
          </a:prstGeom>
        </p:spPr>
      </p:pic>
      <p:sp>
        <p:nvSpPr>
          <p:cNvPr id="5" name="文本框 4">
            <a:extLst>
              <a:ext uri="{FF2B5EF4-FFF2-40B4-BE49-F238E27FC236}">
                <a16:creationId xmlns:a16="http://schemas.microsoft.com/office/drawing/2014/main" id="{F846537C-438A-DBF4-3535-06DD15B6A731}"/>
              </a:ext>
            </a:extLst>
          </p:cNvPr>
          <p:cNvSpPr txBox="1"/>
          <p:nvPr/>
        </p:nvSpPr>
        <p:spPr>
          <a:xfrm>
            <a:off x="4537881" y="5581635"/>
            <a:ext cx="3116239" cy="369332"/>
          </a:xfrm>
          <a:prstGeom prst="rect">
            <a:avLst/>
          </a:prstGeom>
          <a:noFill/>
        </p:spPr>
        <p:txBody>
          <a:bodyPr wrap="none" lIns="0" tIns="0" rIns="0" bIns="0" rtlCol="0" anchor="t">
            <a:noAutofit/>
          </a:bodyPr>
          <a:lstStyle/>
          <a:p>
            <a:pPr algn="ctr"/>
            <a:r>
              <a:rPr lang="zh-CN" altLang="en-US" sz="2400" dirty="0">
                <a:gradFill>
                  <a:gsLst>
                    <a:gs pos="0">
                      <a:schemeClr val="accent1">
                        <a:lumMod val="60000"/>
                        <a:lumOff val="40000"/>
                      </a:schemeClr>
                    </a:gs>
                    <a:gs pos="100000">
                      <a:schemeClr val="accent1"/>
                    </a:gs>
                  </a:gsLst>
                  <a:lin ang="5400000" scaled="1"/>
                </a:gradFill>
                <a:latin typeface="+mj-ea"/>
                <a:ea typeface="+mj-ea"/>
              </a:rPr>
              <a:t>汇报人：</a:t>
            </a:r>
            <a:r>
              <a:rPr lang="en-US" altLang="zh-CN" sz="2400" dirty="0" err="1">
                <a:gradFill>
                  <a:gsLst>
                    <a:gs pos="0">
                      <a:schemeClr val="accent1">
                        <a:lumMod val="60000"/>
                        <a:lumOff val="40000"/>
                      </a:schemeClr>
                    </a:gs>
                    <a:gs pos="100000">
                      <a:schemeClr val="accent1"/>
                    </a:gs>
                  </a:gsLst>
                  <a:lin ang="5400000" scaled="1"/>
                </a:gradFill>
                <a:latin typeface="+mj-ea"/>
                <a:ea typeface="+mj-ea"/>
              </a:rPr>
              <a:t>OfficePLUS</a:t>
            </a:r>
            <a:endParaRPr lang="zh-CN" altLang="en-US" sz="2400" dirty="0">
              <a:gradFill>
                <a:gsLst>
                  <a:gs pos="0">
                    <a:schemeClr val="accent1">
                      <a:lumMod val="60000"/>
                      <a:lumOff val="40000"/>
                    </a:schemeClr>
                  </a:gs>
                  <a:gs pos="100000">
                    <a:schemeClr val="accent1"/>
                  </a:gs>
                </a:gsLst>
                <a:lin ang="5400000" scaled="1"/>
              </a:gradFill>
              <a:latin typeface="+mj-ea"/>
              <a:ea typeface="+mj-ea"/>
            </a:endParaRPr>
          </a:p>
        </p:txBody>
      </p:sp>
      <p:sp>
        <p:nvSpPr>
          <p:cNvPr id="6" name="文本框 5">
            <a:extLst>
              <a:ext uri="{FF2B5EF4-FFF2-40B4-BE49-F238E27FC236}">
                <a16:creationId xmlns:a16="http://schemas.microsoft.com/office/drawing/2014/main" id="{BBD82D8D-7AEC-1DCC-62A8-31648C57F0C8}"/>
              </a:ext>
            </a:extLst>
          </p:cNvPr>
          <p:cNvSpPr txBox="1"/>
          <p:nvPr/>
        </p:nvSpPr>
        <p:spPr>
          <a:xfrm>
            <a:off x="2864346" y="2705110"/>
            <a:ext cx="6463309" cy="553998"/>
          </a:xfrm>
          <a:prstGeom prst="rect">
            <a:avLst/>
          </a:prstGeom>
          <a:noFill/>
        </p:spPr>
        <p:txBody>
          <a:bodyPr wrap="none" lIns="0" tIns="0" rIns="0" bIns="0" rtlCol="0" anchor="t">
            <a:noAutofit/>
          </a:bodyPr>
          <a:lstStyle/>
          <a:p>
            <a:pPr algn="ctr"/>
            <a:r>
              <a:rPr lang="zh-CN" altLang="en-US" sz="3600" dirty="0"/>
              <a:t>红蓝高端商务部门工作汇报模板</a:t>
            </a:r>
          </a:p>
        </p:txBody>
      </p:sp>
    </p:spTree>
    <p:extLst>
      <p:ext uri="{BB962C8B-B14F-4D97-AF65-F5344CB8AC3E}">
        <p14:creationId xmlns:p14="http://schemas.microsoft.com/office/powerpoint/2010/main" val="79614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泪滴形 4">
            <a:extLst>
              <a:ext uri="{FF2B5EF4-FFF2-40B4-BE49-F238E27FC236}">
                <a16:creationId xmlns:a16="http://schemas.microsoft.com/office/drawing/2014/main" id="{DA588DBF-553A-79D2-EC8A-DD24A2B11244}"/>
              </a:ext>
            </a:extLst>
          </p:cNvPr>
          <p:cNvSpPr/>
          <p:nvPr/>
        </p:nvSpPr>
        <p:spPr>
          <a:xfrm>
            <a:off x="1383416" y="2945516"/>
            <a:ext cx="1142518" cy="1142518"/>
          </a:xfrm>
          <a:prstGeom prst="teardrop">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01</a:t>
            </a:r>
            <a:endPar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6" name="文本框 5">
            <a:extLst>
              <a:ext uri="{FF2B5EF4-FFF2-40B4-BE49-F238E27FC236}">
                <a16:creationId xmlns:a16="http://schemas.microsoft.com/office/drawing/2014/main" id="{500D349E-4296-A5C5-BF34-090CFFEFE2FB}"/>
              </a:ext>
            </a:extLst>
          </p:cNvPr>
          <p:cNvSpPr txBox="1"/>
          <p:nvPr/>
        </p:nvSpPr>
        <p:spPr>
          <a:xfrm>
            <a:off x="1339120" y="4352896"/>
            <a:ext cx="1231106" cy="369332"/>
          </a:xfrm>
          <a:prstGeom prst="rect">
            <a:avLst/>
          </a:prstGeom>
          <a:noFill/>
        </p:spPr>
        <p:txBody>
          <a:bodyPr wrap="none" lIns="0" tIns="0" rIns="0" bIns="0" rtlCol="0" anchor="t">
            <a:noAutofit/>
          </a:bodyPr>
          <a:lstStyle>
            <a:defPPr>
              <a:defRPr lang="en-US"/>
            </a:defPPr>
            <a:lvl1pPr algn="ctr">
              <a:defRPr sz="2400" b="1">
                <a:gradFill>
                  <a:gsLst>
                    <a:gs pos="0">
                      <a:schemeClr val="accent4">
                        <a:lumMod val="60000"/>
                        <a:lumOff val="40000"/>
                      </a:schemeClr>
                    </a:gs>
                    <a:gs pos="95000">
                      <a:schemeClr val="accent4"/>
                    </a:gs>
                  </a:gsLst>
                  <a:lin ang="5400000" scaled="1"/>
                </a:gradFill>
                <a:latin typeface="MiSans Heavy" panose="00000A00000000000000" pitchFamily="2" charset="-122"/>
                <a:ea typeface="MiSans Heavy" panose="00000A00000000000000" pitchFamily="2" charset="-122"/>
              </a:defRPr>
            </a:lvl1pPr>
          </a:lstStyle>
          <a:p>
            <a:r>
              <a:rPr lang="zh-CN" altLang="en-US" b="0" dirty="0">
                <a:gradFill>
                  <a:gsLst>
                    <a:gs pos="0">
                      <a:schemeClr val="accent1">
                        <a:lumMod val="60000"/>
                        <a:lumOff val="40000"/>
                      </a:schemeClr>
                    </a:gs>
                    <a:gs pos="95000">
                      <a:schemeClr val="accent1"/>
                    </a:gs>
                  </a:gsLst>
                  <a:lin ang="5400000" scaled="1"/>
                </a:gradFill>
                <a:latin typeface="+mj-ea"/>
                <a:ea typeface="+mj-ea"/>
              </a:rPr>
              <a:t>部门简介</a:t>
            </a:r>
          </a:p>
        </p:txBody>
      </p:sp>
      <p:sp>
        <p:nvSpPr>
          <p:cNvPr id="7" name="文本框 6">
            <a:extLst>
              <a:ext uri="{FF2B5EF4-FFF2-40B4-BE49-F238E27FC236}">
                <a16:creationId xmlns:a16="http://schemas.microsoft.com/office/drawing/2014/main" id="{2CEDED80-4CB7-6B12-0F64-C9D168418AB4}"/>
              </a:ext>
            </a:extLst>
          </p:cNvPr>
          <p:cNvSpPr txBox="1"/>
          <p:nvPr/>
        </p:nvSpPr>
        <p:spPr>
          <a:xfrm>
            <a:off x="942487" y="4814078"/>
            <a:ext cx="2024372" cy="246221"/>
          </a:xfrm>
          <a:prstGeom prst="rect">
            <a:avLst/>
          </a:prstGeom>
          <a:noFill/>
        </p:spPr>
        <p:txBody>
          <a:bodyPr wrap="square" lIns="0" tIns="0" rIns="0" bIns="0" rtlCol="0" anchor="t">
            <a:noAutofit/>
          </a:bodyPr>
          <a:lstStyle/>
          <a:p>
            <a:pPr algn="ctr"/>
            <a:r>
              <a:rPr lang="en-US" altLang="zh-CN" sz="1600" dirty="0">
                <a:solidFill>
                  <a:schemeClr val="accent1"/>
                </a:solidFill>
              </a:rPr>
              <a:t>Team Introduction</a:t>
            </a:r>
          </a:p>
        </p:txBody>
      </p:sp>
      <p:sp>
        <p:nvSpPr>
          <p:cNvPr id="8" name="泪滴形 7">
            <a:extLst>
              <a:ext uri="{FF2B5EF4-FFF2-40B4-BE49-F238E27FC236}">
                <a16:creationId xmlns:a16="http://schemas.microsoft.com/office/drawing/2014/main" id="{F7029744-8870-C2F4-77D6-F3CE4962A9E4}"/>
              </a:ext>
            </a:extLst>
          </p:cNvPr>
          <p:cNvSpPr/>
          <p:nvPr/>
        </p:nvSpPr>
        <p:spPr>
          <a:xfrm>
            <a:off x="4144298" y="2945516"/>
            <a:ext cx="1142518" cy="1142518"/>
          </a:xfrm>
          <a:prstGeom prst="teardrop">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02</a:t>
            </a:r>
            <a:endPar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9" name="文本框 8">
            <a:extLst>
              <a:ext uri="{FF2B5EF4-FFF2-40B4-BE49-F238E27FC236}">
                <a16:creationId xmlns:a16="http://schemas.microsoft.com/office/drawing/2014/main" id="{B594D015-98C9-2712-2CE2-DE745B484CE8}"/>
              </a:ext>
            </a:extLst>
          </p:cNvPr>
          <p:cNvSpPr txBox="1"/>
          <p:nvPr/>
        </p:nvSpPr>
        <p:spPr>
          <a:xfrm>
            <a:off x="4100004" y="4352896"/>
            <a:ext cx="1231106" cy="369332"/>
          </a:xfrm>
          <a:prstGeom prst="rect">
            <a:avLst/>
          </a:prstGeom>
          <a:noFill/>
        </p:spPr>
        <p:txBody>
          <a:bodyPr wrap="none" lIns="0" tIns="0" rIns="0" bIns="0" rtlCol="0" anchor="t">
            <a:noAutofit/>
          </a:bodyPr>
          <a:lstStyle>
            <a:defPPr>
              <a:defRPr lang="en-US"/>
            </a:defPPr>
            <a:lvl1pPr algn="ctr">
              <a:defRPr sz="2400" b="0">
                <a:gradFill>
                  <a:gsLst>
                    <a:gs pos="0">
                      <a:schemeClr val="accent1">
                        <a:lumMod val="60000"/>
                        <a:lumOff val="40000"/>
                      </a:schemeClr>
                    </a:gs>
                    <a:gs pos="95000">
                      <a:schemeClr val="accent1"/>
                    </a:gs>
                  </a:gsLst>
                  <a:lin ang="5400000" scaled="1"/>
                </a:gradFill>
                <a:latin typeface="+mj-ea"/>
                <a:ea typeface="+mj-ea"/>
              </a:defRPr>
            </a:lvl1pPr>
          </a:lstStyle>
          <a:p>
            <a:r>
              <a:rPr lang="zh-CN" altLang="en-US" dirty="0"/>
              <a:t>制度管理</a:t>
            </a:r>
          </a:p>
        </p:txBody>
      </p:sp>
      <p:sp>
        <p:nvSpPr>
          <p:cNvPr id="10" name="文本框 9">
            <a:extLst>
              <a:ext uri="{FF2B5EF4-FFF2-40B4-BE49-F238E27FC236}">
                <a16:creationId xmlns:a16="http://schemas.microsoft.com/office/drawing/2014/main" id="{6ED93A0B-C601-1C33-2C25-555FA40A5F5E}"/>
              </a:ext>
            </a:extLst>
          </p:cNvPr>
          <p:cNvSpPr txBox="1"/>
          <p:nvPr/>
        </p:nvSpPr>
        <p:spPr>
          <a:xfrm>
            <a:off x="3661252" y="4814078"/>
            <a:ext cx="2108610" cy="246221"/>
          </a:xfrm>
          <a:prstGeom prst="rect">
            <a:avLst/>
          </a:prstGeom>
          <a:noFill/>
        </p:spPr>
        <p:txBody>
          <a:bodyPr wrap="square" lIns="0" tIns="0" rIns="0" bIns="0" rtlCol="0" anchor="t">
            <a:noAutofit/>
          </a:bodyPr>
          <a:lstStyle>
            <a:defPPr>
              <a:defRPr lang="en-US"/>
            </a:defPPr>
            <a:lvl1pPr algn="ctr">
              <a:defRPr sz="1600">
                <a:solidFill>
                  <a:schemeClr val="accent1"/>
                </a:solidFill>
              </a:defRPr>
            </a:lvl1pPr>
          </a:lstStyle>
          <a:p>
            <a:r>
              <a:rPr lang="en-US" altLang="zh-CN" dirty="0"/>
              <a:t>System Management</a:t>
            </a:r>
          </a:p>
        </p:txBody>
      </p:sp>
      <p:sp>
        <p:nvSpPr>
          <p:cNvPr id="11" name="泪滴形 10">
            <a:extLst>
              <a:ext uri="{FF2B5EF4-FFF2-40B4-BE49-F238E27FC236}">
                <a16:creationId xmlns:a16="http://schemas.microsoft.com/office/drawing/2014/main" id="{06DE0FBE-7B37-342D-9811-04DFC61B5662}"/>
              </a:ext>
            </a:extLst>
          </p:cNvPr>
          <p:cNvSpPr/>
          <p:nvPr/>
        </p:nvSpPr>
        <p:spPr>
          <a:xfrm>
            <a:off x="6905182" y="2945516"/>
            <a:ext cx="1142518" cy="1142518"/>
          </a:xfrm>
          <a:prstGeom prst="teardrop">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03</a:t>
            </a:r>
            <a:endPar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12" name="文本框 11">
            <a:extLst>
              <a:ext uri="{FF2B5EF4-FFF2-40B4-BE49-F238E27FC236}">
                <a16:creationId xmlns:a16="http://schemas.microsoft.com/office/drawing/2014/main" id="{AC5797E7-4B53-A7F0-EDAE-E643BF1C9093}"/>
              </a:ext>
            </a:extLst>
          </p:cNvPr>
          <p:cNvSpPr txBox="1"/>
          <p:nvPr/>
        </p:nvSpPr>
        <p:spPr>
          <a:xfrm>
            <a:off x="6860888" y="4352896"/>
            <a:ext cx="1231106" cy="369332"/>
          </a:xfrm>
          <a:prstGeom prst="rect">
            <a:avLst/>
          </a:prstGeom>
          <a:noFill/>
        </p:spPr>
        <p:txBody>
          <a:bodyPr wrap="none" lIns="0" tIns="0" rIns="0" bIns="0" rtlCol="0" anchor="t">
            <a:noAutofit/>
          </a:bodyPr>
          <a:lstStyle>
            <a:defPPr>
              <a:defRPr lang="en-US"/>
            </a:defPPr>
            <a:lvl1pPr algn="ctr">
              <a:defRPr sz="2400" b="0">
                <a:gradFill>
                  <a:gsLst>
                    <a:gs pos="0">
                      <a:schemeClr val="accent1">
                        <a:lumMod val="60000"/>
                        <a:lumOff val="40000"/>
                      </a:schemeClr>
                    </a:gs>
                    <a:gs pos="95000">
                      <a:schemeClr val="accent1"/>
                    </a:gs>
                  </a:gsLst>
                  <a:lin ang="5400000" scaled="1"/>
                </a:gradFill>
                <a:latin typeface="+mj-ea"/>
                <a:ea typeface="+mj-ea"/>
              </a:defRPr>
            </a:lvl1pPr>
          </a:lstStyle>
          <a:p>
            <a:r>
              <a:rPr lang="zh-CN" altLang="en-US" dirty="0"/>
              <a:t>品质保障</a:t>
            </a:r>
          </a:p>
        </p:txBody>
      </p:sp>
      <p:sp>
        <p:nvSpPr>
          <p:cNvPr id="13" name="文本框 12">
            <a:extLst>
              <a:ext uri="{FF2B5EF4-FFF2-40B4-BE49-F238E27FC236}">
                <a16:creationId xmlns:a16="http://schemas.microsoft.com/office/drawing/2014/main" id="{FC5146A5-12B7-852B-7261-37D9CB23F378}"/>
              </a:ext>
            </a:extLst>
          </p:cNvPr>
          <p:cNvSpPr txBox="1"/>
          <p:nvPr/>
        </p:nvSpPr>
        <p:spPr>
          <a:xfrm>
            <a:off x="6377708" y="4814078"/>
            <a:ext cx="2197465" cy="246221"/>
          </a:xfrm>
          <a:prstGeom prst="rect">
            <a:avLst/>
          </a:prstGeom>
          <a:noFill/>
        </p:spPr>
        <p:txBody>
          <a:bodyPr wrap="square" lIns="0" tIns="0" rIns="0" bIns="0" rtlCol="0" anchor="t">
            <a:noAutofit/>
          </a:bodyPr>
          <a:lstStyle>
            <a:defPPr>
              <a:defRPr lang="en-US"/>
            </a:defPPr>
            <a:lvl1pPr algn="ctr">
              <a:defRPr sz="1600">
                <a:solidFill>
                  <a:schemeClr val="accent1"/>
                </a:solidFill>
              </a:defRPr>
            </a:lvl1pPr>
          </a:lstStyle>
          <a:p>
            <a:r>
              <a:rPr lang="en-US" altLang="zh-CN" dirty="0"/>
              <a:t>Quality Guarantee</a:t>
            </a:r>
          </a:p>
        </p:txBody>
      </p:sp>
      <p:sp>
        <p:nvSpPr>
          <p:cNvPr id="14" name="泪滴形 13">
            <a:extLst>
              <a:ext uri="{FF2B5EF4-FFF2-40B4-BE49-F238E27FC236}">
                <a16:creationId xmlns:a16="http://schemas.microsoft.com/office/drawing/2014/main" id="{8FF5A5C5-CD03-AAF7-E354-2DC0A382138B}"/>
              </a:ext>
            </a:extLst>
          </p:cNvPr>
          <p:cNvSpPr/>
          <p:nvPr/>
        </p:nvSpPr>
        <p:spPr>
          <a:xfrm>
            <a:off x="9666066" y="2945516"/>
            <a:ext cx="1142518" cy="1142518"/>
          </a:xfrm>
          <a:prstGeom prst="teardrop">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rPr>
              <a:t>04</a:t>
            </a:r>
            <a:endPar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endParaRPr>
          </a:p>
        </p:txBody>
      </p:sp>
      <p:sp>
        <p:nvSpPr>
          <p:cNvPr id="15" name="文本框 14">
            <a:extLst>
              <a:ext uri="{FF2B5EF4-FFF2-40B4-BE49-F238E27FC236}">
                <a16:creationId xmlns:a16="http://schemas.microsoft.com/office/drawing/2014/main" id="{9C5704FD-7A7B-C173-1907-246619C61EEE}"/>
              </a:ext>
            </a:extLst>
          </p:cNvPr>
          <p:cNvSpPr txBox="1"/>
          <p:nvPr/>
        </p:nvSpPr>
        <p:spPr>
          <a:xfrm>
            <a:off x="9621772" y="4352896"/>
            <a:ext cx="1231106" cy="369332"/>
          </a:xfrm>
          <a:prstGeom prst="rect">
            <a:avLst/>
          </a:prstGeom>
          <a:noFill/>
        </p:spPr>
        <p:txBody>
          <a:bodyPr wrap="none" lIns="0" tIns="0" rIns="0" bIns="0" rtlCol="0" anchor="t">
            <a:noAutofit/>
          </a:bodyPr>
          <a:lstStyle>
            <a:defPPr>
              <a:defRPr lang="en-US"/>
            </a:defPPr>
            <a:lvl1pPr algn="ctr">
              <a:defRPr sz="2400" b="0">
                <a:gradFill>
                  <a:gsLst>
                    <a:gs pos="0">
                      <a:schemeClr val="accent1">
                        <a:lumMod val="60000"/>
                        <a:lumOff val="40000"/>
                      </a:schemeClr>
                    </a:gs>
                    <a:gs pos="95000">
                      <a:schemeClr val="accent1"/>
                    </a:gs>
                  </a:gsLst>
                  <a:lin ang="5400000" scaled="1"/>
                </a:gradFill>
                <a:latin typeface="+mj-ea"/>
                <a:ea typeface="+mj-ea"/>
              </a:defRPr>
            </a:lvl1pPr>
          </a:lstStyle>
          <a:p>
            <a:r>
              <a:rPr lang="zh-CN" altLang="en-US" dirty="0"/>
              <a:t>教育强化</a:t>
            </a:r>
          </a:p>
        </p:txBody>
      </p:sp>
      <p:sp>
        <p:nvSpPr>
          <p:cNvPr id="16" name="文本框 15">
            <a:extLst>
              <a:ext uri="{FF2B5EF4-FFF2-40B4-BE49-F238E27FC236}">
                <a16:creationId xmlns:a16="http://schemas.microsoft.com/office/drawing/2014/main" id="{CAFCF9BC-E488-D072-8F21-356B33B622F9}"/>
              </a:ext>
            </a:extLst>
          </p:cNvPr>
          <p:cNvSpPr txBox="1"/>
          <p:nvPr/>
        </p:nvSpPr>
        <p:spPr>
          <a:xfrm>
            <a:off x="9011707" y="4814078"/>
            <a:ext cx="2451235" cy="246221"/>
          </a:xfrm>
          <a:prstGeom prst="rect">
            <a:avLst/>
          </a:prstGeom>
          <a:noFill/>
        </p:spPr>
        <p:txBody>
          <a:bodyPr wrap="square" lIns="0" tIns="0" rIns="0" bIns="0" rtlCol="0" anchor="t">
            <a:noAutofit/>
          </a:bodyPr>
          <a:lstStyle>
            <a:defPPr>
              <a:defRPr lang="en-US"/>
            </a:defPPr>
            <a:lvl1pPr algn="ctr">
              <a:defRPr sz="1600">
                <a:solidFill>
                  <a:schemeClr val="accent1"/>
                </a:solidFill>
              </a:defRPr>
            </a:lvl1pPr>
          </a:lstStyle>
          <a:p>
            <a:r>
              <a:rPr lang="en-US" altLang="zh-CN" dirty="0"/>
              <a:t>Education To Strengthen</a:t>
            </a:r>
          </a:p>
        </p:txBody>
      </p:sp>
    </p:spTree>
    <p:extLst>
      <p:ext uri="{BB962C8B-B14F-4D97-AF65-F5344CB8AC3E}">
        <p14:creationId xmlns:p14="http://schemas.microsoft.com/office/powerpoint/2010/main" val="279843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E3D3B82-5136-1431-BA95-FD7ABD91DB03}"/>
              </a:ext>
            </a:extLst>
          </p:cNvPr>
          <p:cNvSpPr>
            <a:spLocks noGrp="1"/>
          </p:cNvSpPr>
          <p:nvPr>
            <p:ph type="body" sz="quarter" idx="11"/>
          </p:nvPr>
        </p:nvSpPr>
        <p:spPr/>
        <p:txBody>
          <a:bodyPr/>
          <a:lstStyle/>
          <a:p>
            <a:pPr marL="0" marR="0" lvl="0" indent="0" algn="l" defTabSz="742950" rtl="0" eaLnBrk="1" fontAlgn="auto" latinLnBrk="0" hangingPunct="1">
              <a:lnSpc>
                <a:spcPct val="100000"/>
              </a:lnSpc>
              <a:spcBef>
                <a:spcPts val="815"/>
              </a:spcBef>
              <a:spcAft>
                <a:spcPts val="0"/>
              </a:spcAft>
              <a:buClrTx/>
              <a:buSzTx/>
              <a:buFont typeface="Arial" panose="020B0604020202020204" pitchFamily="34" charset="0"/>
              <a:buNone/>
              <a:tabLst/>
              <a:defRPr/>
            </a:pPr>
            <a:r>
              <a:rPr kumimoji="1" lang="en-US" altLang="zh-CN" sz="11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cs typeface="Segoe UI Light" charset="0"/>
              </a:rPr>
              <a:t>OfficePLUS.cn</a:t>
            </a:r>
            <a:endParaRPr kumimoji="1" lang="zh-CN" altLang="en-US" sz="11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cs typeface="Segoe UI Light" charset="0"/>
            </a:endParaRPr>
          </a:p>
          <a:p>
            <a:endParaRPr lang="en-US" dirty="0"/>
          </a:p>
        </p:txBody>
      </p:sp>
      <p:sp>
        <p:nvSpPr>
          <p:cNvPr id="3" name="文本占位符 2">
            <a:extLst>
              <a:ext uri="{FF2B5EF4-FFF2-40B4-BE49-F238E27FC236}">
                <a16:creationId xmlns:a16="http://schemas.microsoft.com/office/drawing/2014/main" id="{ADF362F8-B4F7-3306-D558-E48EBE566D80}"/>
              </a:ext>
            </a:extLst>
          </p:cNvPr>
          <p:cNvSpPr>
            <a:spLocks noGrp="1"/>
          </p:cNvSpPr>
          <p:nvPr>
            <p:ph type="body" sz="quarter" idx="13"/>
          </p:nvPr>
        </p:nvSpPr>
        <p:spPr/>
        <p:txBody>
          <a:bodyPr/>
          <a:lstStyle/>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中文   </a:t>
            </a:r>
            <a:r>
              <a:rPr kumimoji="1" lang="en-US" altLang="zh-CN" sz="1200" b="0" i="0" u="none" strike="noStrike" kern="1200" cap="none" spc="0" normalizeH="0" baseline="0" noProof="0" dirty="0" err="1">
                <a:ln>
                  <a:noFill/>
                </a:ln>
                <a:solidFill>
                  <a:prstClr val="white"/>
                </a:solidFill>
                <a:effectLst/>
                <a:uLnTx/>
                <a:uFillTx/>
                <a:latin typeface="Microsoft YaHei Light" panose="020B0502040204020203" pitchFamily="34" charset="-122"/>
                <a:ea typeface="Microsoft YaHei Light" panose="020B0502040204020203" pitchFamily="34" charset="-122"/>
              </a:rPr>
              <a:t>OPPOSans</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 H </a:t>
            </a: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英文   </a:t>
            </a:r>
            <a:r>
              <a:rPr kumimoji="1" lang="en-US" altLang="zh-CN" sz="1200" b="0" i="0" u="none" strike="noStrike" kern="1200" cap="none" spc="0" normalizeH="0" baseline="0" noProof="0" dirty="0" err="1">
                <a:ln>
                  <a:noFill/>
                </a:ln>
                <a:solidFill>
                  <a:prstClr val="white"/>
                </a:solidFill>
                <a:effectLst/>
                <a:uLnTx/>
                <a:uFillTx/>
                <a:latin typeface="Microsoft YaHei Light" panose="020B0502040204020203" pitchFamily="34" charset="-122"/>
                <a:ea typeface="Microsoft YaHei Light" panose="020B0502040204020203" pitchFamily="34" charset="-122"/>
              </a:rPr>
              <a:t>OPPOSans</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 R</a:t>
            </a: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标题 </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1.0</a:t>
            </a: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正文 </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1.3</a:t>
            </a: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err="1">
                <a:ln>
                  <a:noFill/>
                </a:ln>
                <a:solidFill>
                  <a:prstClr val="white"/>
                </a:solidFill>
                <a:effectLst/>
                <a:uLnTx/>
                <a:uFillTx/>
                <a:latin typeface="Microsoft YaHei Light" panose="020B0502040204020203" pitchFamily="34" charset="-122"/>
                <a:ea typeface="Microsoft YaHei Light" panose="020B0502040204020203" pitchFamily="34" charset="-122"/>
              </a:rPr>
              <a:t>Unsplash</a:t>
            </a:r>
            <a:endPar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本网站所提供的任何信息内容（包括但不限于 </a:t>
            </a:r>
            <a:r>
              <a:rPr kumimoji="1" lang="en"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PPT </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模板、</a:t>
            </a:r>
            <a:r>
              <a:rPr kumimoji="1" lang="en"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Word </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文档、</a:t>
            </a:r>
            <a:r>
              <a:rPr kumimoji="1" lang="en"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Excel </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图表、图片素材等）均受</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中华人民共和国著作权法</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信息网络传播权保护条例</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包括图片或图表</a:t>
            </a: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不得被全部或部分的复制、传播、销售，否则将承担法律责任。</a:t>
            </a: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Lee.</a:t>
            </a:r>
            <a:r>
              <a:rPr kumimoji="1" lang="zh-CN" altLang="en-US"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rPr>
              <a:t>晓杰</a:t>
            </a:r>
            <a:endParaRPr kumimoji="1" lang="en" altLang="zh-CN" sz="1200" b="0" i="0" u="none" strike="noStrike" kern="120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endParaRPr>
          </a:p>
          <a:p>
            <a:endParaRPr lang="en-US" dirty="0"/>
          </a:p>
        </p:txBody>
      </p:sp>
      <p:sp>
        <p:nvSpPr>
          <p:cNvPr id="5" name="文本占位符 4">
            <a:extLst>
              <a:ext uri="{FF2B5EF4-FFF2-40B4-BE49-F238E27FC236}">
                <a16:creationId xmlns:a16="http://schemas.microsoft.com/office/drawing/2014/main" id="{FBE72F18-F0E4-7ADC-D571-9B1F9FA0D46F}"/>
              </a:ext>
            </a:extLst>
          </p:cNvPr>
          <p:cNvSpPr>
            <a:spLocks noGrp="1"/>
          </p:cNvSpPr>
          <p:nvPr>
            <p:ph type="body" sz="quarter" idx="10"/>
          </p:nvPr>
        </p:nvSpPr>
        <p:spPr/>
        <p:txBody>
          <a:body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zh-CN" altLang="en-US" sz="1867"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标注</a:t>
            </a:r>
          </a:p>
          <a:p>
            <a:endParaRPr lang="en-US" dirty="0"/>
          </a:p>
        </p:txBody>
      </p:sp>
      <p:sp>
        <p:nvSpPr>
          <p:cNvPr id="8" name="文本占位符 7">
            <a:extLst>
              <a:ext uri="{FF2B5EF4-FFF2-40B4-BE49-F238E27FC236}">
                <a16:creationId xmlns:a16="http://schemas.microsoft.com/office/drawing/2014/main" id="{F1C8D8DF-C96C-0BCA-6AA2-DBDD358B0365}"/>
              </a:ext>
            </a:extLst>
          </p:cNvPr>
          <p:cNvSpPr>
            <a:spLocks noGrp="1"/>
          </p:cNvSpPr>
          <p:nvPr>
            <p:ph type="body" sz="quarter" idx="17"/>
          </p:nvPr>
        </p:nvSpPr>
        <p:spPr/>
        <p:txBody>
          <a:bodyPr/>
          <a:lstStyle/>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字体使用</a:t>
            </a: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行距</a:t>
            </a: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素材</a:t>
            </a: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声明</a:t>
            </a: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endParaRPr>
          </a:p>
          <a:p>
            <a:pPr marL="0" marR="0" lvl="0" indent="0" algn="l" defTabSz="742950" rtl="0" eaLnBrk="1" fontAlgn="auto" latinLnBrk="0" hangingPunct="1">
              <a:lnSpc>
                <a:spcPct val="150000"/>
              </a:lnSpc>
              <a:spcBef>
                <a:spcPts val="815"/>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作者</a:t>
            </a:r>
          </a:p>
          <a:p>
            <a:endParaRPr lang="en-US" dirty="0"/>
          </a:p>
        </p:txBody>
      </p:sp>
    </p:spTree>
    <p:extLst>
      <p:ext uri="{BB962C8B-B14F-4D97-AF65-F5344CB8AC3E}">
        <p14:creationId xmlns:p14="http://schemas.microsoft.com/office/powerpoint/2010/main" val="277999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AA26566-9E1D-BD31-5BEE-DF451E2D3A27}"/>
              </a:ext>
            </a:extLst>
          </p:cNvPr>
          <p:cNvSpPr txBox="1"/>
          <p:nvPr/>
        </p:nvSpPr>
        <p:spPr>
          <a:xfrm>
            <a:off x="3105260" y="2322582"/>
            <a:ext cx="5981479" cy="1015663"/>
          </a:xfrm>
          <a:prstGeom prst="rect">
            <a:avLst/>
          </a:prstGeom>
          <a:noFill/>
        </p:spPr>
        <p:txBody>
          <a:bodyPr wrap="square" lIns="0" tIns="0" rIns="0" bIns="0" rtlCol="0" anchor="t">
            <a:noAutofit/>
          </a:bodyPr>
          <a:lstStyle/>
          <a:p>
            <a:pPr algn="ctr"/>
            <a:r>
              <a:rPr lang="zh-CN" altLang="en-US" sz="66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部门简介</a:t>
            </a:r>
          </a:p>
        </p:txBody>
      </p:sp>
      <p:sp>
        <p:nvSpPr>
          <p:cNvPr id="21" name="文本框 20">
            <a:extLst>
              <a:ext uri="{FF2B5EF4-FFF2-40B4-BE49-F238E27FC236}">
                <a16:creationId xmlns:a16="http://schemas.microsoft.com/office/drawing/2014/main" id="{0536199B-86A4-D0AE-2612-032EC7B3888B}"/>
              </a:ext>
            </a:extLst>
          </p:cNvPr>
          <p:cNvSpPr txBox="1"/>
          <p:nvPr/>
        </p:nvSpPr>
        <p:spPr>
          <a:xfrm>
            <a:off x="4707037" y="1922803"/>
            <a:ext cx="2777925" cy="615553"/>
          </a:xfrm>
          <a:prstGeom prst="rect">
            <a:avLst/>
          </a:prstGeom>
          <a:noFill/>
        </p:spPr>
        <p:txBody>
          <a:bodyPr wrap="square" lIns="0" tIns="0" rIns="0" bIns="0" rtlCol="0" anchor="t">
            <a:noAutofit/>
          </a:bodyPr>
          <a:lstStyle/>
          <a:p>
            <a:pPr algn="dist"/>
            <a:r>
              <a:rPr lang="en-US" altLang="zh-CN"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rPr>
              <a:t>PART 01</a:t>
            </a:r>
            <a:endParaRPr lang="zh-CN" altLang="en-US"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endParaRPr>
          </a:p>
        </p:txBody>
      </p:sp>
      <p:sp>
        <p:nvSpPr>
          <p:cNvPr id="23" name="文本框 22">
            <a:extLst>
              <a:ext uri="{FF2B5EF4-FFF2-40B4-BE49-F238E27FC236}">
                <a16:creationId xmlns:a16="http://schemas.microsoft.com/office/drawing/2014/main" id="{5709454D-2FAC-C502-4702-2778BBE53A1B}"/>
              </a:ext>
            </a:extLst>
          </p:cNvPr>
          <p:cNvSpPr txBox="1"/>
          <p:nvPr/>
        </p:nvSpPr>
        <p:spPr>
          <a:xfrm>
            <a:off x="3105260" y="3484371"/>
            <a:ext cx="5981479" cy="307777"/>
          </a:xfrm>
          <a:prstGeom prst="rect">
            <a:avLst/>
          </a:prstGeom>
          <a:noFill/>
        </p:spPr>
        <p:txBody>
          <a:bodyPr wrap="square" lIns="0" tIns="0" rIns="0" bIns="0" rtlCol="0" anchor="t">
            <a:noAutofit/>
          </a:bodyPr>
          <a:lstStyle/>
          <a:p>
            <a:pPr algn="ctr"/>
            <a:r>
              <a:rPr lang="en-US" altLang="zh-CN" sz="20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Team Introduction</a:t>
            </a:r>
          </a:p>
        </p:txBody>
      </p:sp>
    </p:spTree>
    <p:extLst>
      <p:ext uri="{BB962C8B-B14F-4D97-AF65-F5344CB8AC3E}">
        <p14:creationId xmlns:p14="http://schemas.microsoft.com/office/powerpoint/2010/main" val="391429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部门简介</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ea typeface="OPPOSans R" panose="00020600040101010101" pitchFamily="18" charset="-122"/>
                <a:cs typeface="阿里巴巴普惠体 H" panose="00020600040101010101" pitchFamily="18" charset="-122"/>
                <a:sym typeface="+mn-ea"/>
              </a:rPr>
              <a:t>Team Introduction</a:t>
            </a:r>
          </a:p>
        </p:txBody>
      </p:sp>
      <p:sp>
        <p:nvSpPr>
          <p:cNvPr id="93" name="矩形: 圆角 92">
            <a:extLst>
              <a:ext uri="{FF2B5EF4-FFF2-40B4-BE49-F238E27FC236}">
                <a16:creationId xmlns:a16="http://schemas.microsoft.com/office/drawing/2014/main" id="{5002A233-8B15-B63B-0A48-ADEBD846B851}"/>
              </a:ext>
            </a:extLst>
          </p:cNvPr>
          <p:cNvSpPr/>
          <p:nvPr/>
        </p:nvSpPr>
        <p:spPr>
          <a:xfrm>
            <a:off x="695325" y="2277950"/>
            <a:ext cx="10801350" cy="4059350"/>
          </a:xfrm>
          <a:prstGeom prst="roundRect">
            <a:avLst>
              <a:gd name="adj" fmla="val 7045"/>
            </a:avLst>
          </a:prstGeom>
          <a:solidFill>
            <a:sysClr val="window" lastClr="FFFFFF"/>
          </a:solidFill>
          <a:ln w="12700" cap="flat" cmpd="sng" algn="ctr">
            <a:noFill/>
            <a:prstDash val="solid"/>
            <a:miter lim="800000"/>
          </a:ln>
          <a:effectLst>
            <a:outerShdw blurRad="292100" dir="2700000" algn="tl" rotWithShape="0">
              <a:schemeClr val="accent1">
                <a:alpha val="20000"/>
              </a:schemeClr>
            </a:outerShdw>
          </a:effectLst>
        </p:spPr>
        <p:txBody>
          <a:bodyPr rtlCol="0" anchor="ctr">
            <a:noAutofit/>
          </a:bodyPr>
          <a:lstStyle/>
          <a:p>
            <a:pPr algn="ctr"/>
            <a:endParaRPr lang="zh-CN" altLang="en-US" kern="0" dirty="0">
              <a:solidFill>
                <a:prstClr val="white"/>
              </a:solidFill>
              <a:latin typeface="+mn-ea"/>
              <a:cs typeface="+mn-ea"/>
              <a:sym typeface="+mn-lt"/>
            </a:endParaRPr>
          </a:p>
        </p:txBody>
      </p:sp>
      <p:sp>
        <p:nvSpPr>
          <p:cNvPr id="94" name="矩形: 圆角 93">
            <a:extLst>
              <a:ext uri="{FF2B5EF4-FFF2-40B4-BE49-F238E27FC236}">
                <a16:creationId xmlns:a16="http://schemas.microsoft.com/office/drawing/2014/main" id="{30478304-73B1-6396-0541-1F85A164884C}"/>
              </a:ext>
            </a:extLst>
          </p:cNvPr>
          <p:cNvSpPr/>
          <p:nvPr/>
        </p:nvSpPr>
        <p:spPr>
          <a:xfrm>
            <a:off x="7356523" y="1363363"/>
            <a:ext cx="3678851"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95" name="矩形: 圆角 94">
            <a:extLst>
              <a:ext uri="{FF2B5EF4-FFF2-40B4-BE49-F238E27FC236}">
                <a16:creationId xmlns:a16="http://schemas.microsoft.com/office/drawing/2014/main" id="{B66B9F05-05E9-77E0-38B7-0BDA74FEF5EB}"/>
              </a:ext>
            </a:extLst>
          </p:cNvPr>
          <p:cNvSpPr/>
          <p:nvPr/>
        </p:nvSpPr>
        <p:spPr>
          <a:xfrm>
            <a:off x="1619782" y="1363363"/>
            <a:ext cx="3678851"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97" name="矩形: 对角圆角 96">
            <a:extLst>
              <a:ext uri="{FF2B5EF4-FFF2-40B4-BE49-F238E27FC236}">
                <a16:creationId xmlns:a16="http://schemas.microsoft.com/office/drawing/2014/main" id="{C6EC503E-C9B4-1148-1FBE-CD2C0D9760A2}"/>
              </a:ext>
            </a:extLst>
          </p:cNvPr>
          <p:cNvSpPr/>
          <p:nvPr/>
        </p:nvSpPr>
        <p:spPr>
          <a:xfrm>
            <a:off x="695325" y="1363363"/>
            <a:ext cx="1400311" cy="445466"/>
          </a:xfrm>
          <a:prstGeom prst="round2DiagRect">
            <a:avLst>
              <a:gd name="adj1" fmla="val 50000"/>
              <a:gd name="adj2" fmla="val 0"/>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98" name="文本框 97">
            <a:extLst>
              <a:ext uri="{FF2B5EF4-FFF2-40B4-BE49-F238E27FC236}">
                <a16:creationId xmlns:a16="http://schemas.microsoft.com/office/drawing/2014/main" id="{7AF35C5E-C7D2-6B4A-E415-90EBDEB5E80A}"/>
              </a:ext>
            </a:extLst>
          </p:cNvPr>
          <p:cNvSpPr txBox="1"/>
          <p:nvPr/>
        </p:nvSpPr>
        <p:spPr>
          <a:xfrm>
            <a:off x="848140" y="1366705"/>
            <a:ext cx="1107996" cy="369332"/>
          </a:xfrm>
          <a:prstGeom prst="rect">
            <a:avLst/>
          </a:prstGeom>
          <a:noFill/>
        </p:spPr>
        <p:txBody>
          <a:bodyPr wrap="none" rtlCol="0">
            <a:no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prstClr val="white"/>
                </a:solidFill>
                <a:effectLst/>
                <a:uLnTx/>
                <a:uFillTx/>
                <a:latin typeface="+mj-ea"/>
                <a:ea typeface="+mj-ea"/>
                <a:cs typeface="+mn-ea"/>
                <a:sym typeface="+mn-lt"/>
              </a:rPr>
              <a:t>成立时间</a:t>
            </a:r>
          </a:p>
        </p:txBody>
      </p:sp>
      <p:sp>
        <p:nvSpPr>
          <p:cNvPr id="99" name="文本框 98">
            <a:extLst>
              <a:ext uri="{FF2B5EF4-FFF2-40B4-BE49-F238E27FC236}">
                <a16:creationId xmlns:a16="http://schemas.microsoft.com/office/drawing/2014/main" id="{8E876CED-3F25-1C47-3F17-0FCE89AF25F5}"/>
              </a:ext>
            </a:extLst>
          </p:cNvPr>
          <p:cNvSpPr txBox="1"/>
          <p:nvPr/>
        </p:nvSpPr>
        <p:spPr>
          <a:xfrm>
            <a:off x="2292180" y="1366105"/>
            <a:ext cx="1674693" cy="369332"/>
          </a:xfrm>
          <a:prstGeom prst="rect">
            <a:avLst/>
          </a:prstGeom>
          <a:noFill/>
        </p:spPr>
        <p:txBody>
          <a:bodyPr wrap="square">
            <a:noAutofit/>
          </a:bodyPr>
          <a:lstStyle/>
          <a:p>
            <a:pPr>
              <a:lnSpc>
                <a:spcPct val="130000"/>
              </a:lnSpc>
            </a:pPr>
            <a:r>
              <a:rPr lang="zh-CN" altLang="en-US" dirty="0">
                <a:solidFill>
                  <a:prstClr val="black"/>
                </a:solidFill>
                <a:latin typeface="+mn-ea"/>
                <a:cs typeface="+mn-ea"/>
                <a:sym typeface="+mn-lt"/>
              </a:rPr>
              <a:t>此处输入时间</a:t>
            </a:r>
          </a:p>
        </p:txBody>
      </p:sp>
      <p:sp>
        <p:nvSpPr>
          <p:cNvPr id="101" name="矩形: 对角圆角 100">
            <a:extLst>
              <a:ext uri="{FF2B5EF4-FFF2-40B4-BE49-F238E27FC236}">
                <a16:creationId xmlns:a16="http://schemas.microsoft.com/office/drawing/2014/main" id="{DB255408-9750-B9CB-B3C7-E8F62FF3AB60}"/>
              </a:ext>
            </a:extLst>
          </p:cNvPr>
          <p:cNvSpPr/>
          <p:nvPr/>
        </p:nvSpPr>
        <p:spPr>
          <a:xfrm>
            <a:off x="6534417" y="1363363"/>
            <a:ext cx="1400311" cy="445466"/>
          </a:xfrm>
          <a:prstGeom prst="round2DiagRect">
            <a:avLst>
              <a:gd name="adj1" fmla="val 50000"/>
              <a:gd name="adj2" fmla="val 0"/>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02" name="文本框 101">
            <a:extLst>
              <a:ext uri="{FF2B5EF4-FFF2-40B4-BE49-F238E27FC236}">
                <a16:creationId xmlns:a16="http://schemas.microsoft.com/office/drawing/2014/main" id="{303D3359-E899-12C1-2C5B-1FAD873F0C29}"/>
              </a:ext>
            </a:extLst>
          </p:cNvPr>
          <p:cNvSpPr txBox="1"/>
          <p:nvPr/>
        </p:nvSpPr>
        <p:spPr>
          <a:xfrm>
            <a:off x="6687232" y="1355130"/>
            <a:ext cx="1107996" cy="369332"/>
          </a:xfrm>
          <a:prstGeom prst="rect">
            <a:avLst/>
          </a:prstGeom>
          <a:noFill/>
        </p:spPr>
        <p:txBody>
          <a:bodyPr wrap="none" rtlCol="0">
            <a:no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prstClr val="white"/>
                </a:solidFill>
                <a:effectLst/>
                <a:uLnTx/>
                <a:uFillTx/>
                <a:latin typeface="+mj-ea"/>
                <a:ea typeface="+mj-ea"/>
                <a:cs typeface="+mn-ea"/>
                <a:sym typeface="+mn-lt"/>
              </a:rPr>
              <a:t>负责工作</a:t>
            </a:r>
          </a:p>
        </p:txBody>
      </p:sp>
      <p:sp>
        <p:nvSpPr>
          <p:cNvPr id="103" name="文本框 102">
            <a:extLst>
              <a:ext uri="{FF2B5EF4-FFF2-40B4-BE49-F238E27FC236}">
                <a16:creationId xmlns:a16="http://schemas.microsoft.com/office/drawing/2014/main" id="{EDFAA75B-BC86-C31D-E35B-14DE89B0A131}"/>
              </a:ext>
            </a:extLst>
          </p:cNvPr>
          <p:cNvSpPr txBox="1"/>
          <p:nvPr/>
        </p:nvSpPr>
        <p:spPr>
          <a:xfrm>
            <a:off x="8202541" y="1366105"/>
            <a:ext cx="2408426" cy="369332"/>
          </a:xfrm>
          <a:prstGeom prst="rect">
            <a:avLst/>
          </a:prstGeom>
          <a:noFill/>
        </p:spPr>
        <p:txBody>
          <a:bodyPr wrap="square">
            <a:noAutofit/>
          </a:bodyPr>
          <a:lstStyle/>
          <a:p>
            <a:pPr>
              <a:lnSpc>
                <a:spcPct val="130000"/>
              </a:lnSpc>
            </a:pPr>
            <a:r>
              <a:rPr lang="zh-CN" altLang="en-US" dirty="0">
                <a:solidFill>
                  <a:prstClr val="black"/>
                </a:solidFill>
                <a:latin typeface="+mn-ea"/>
                <a:cs typeface="+mn-ea"/>
                <a:sym typeface="+mn-lt"/>
              </a:rPr>
              <a:t>此处输入工作内容</a:t>
            </a:r>
          </a:p>
        </p:txBody>
      </p:sp>
      <p:sp>
        <p:nvSpPr>
          <p:cNvPr id="105" name="矩形: 对角圆角 104">
            <a:extLst>
              <a:ext uri="{FF2B5EF4-FFF2-40B4-BE49-F238E27FC236}">
                <a16:creationId xmlns:a16="http://schemas.microsoft.com/office/drawing/2014/main" id="{2B50705A-0AD1-0438-FF64-78EEB134314F}"/>
              </a:ext>
            </a:extLst>
          </p:cNvPr>
          <p:cNvSpPr/>
          <p:nvPr/>
        </p:nvSpPr>
        <p:spPr>
          <a:xfrm>
            <a:off x="695325" y="2069418"/>
            <a:ext cx="1400311" cy="445466"/>
          </a:xfrm>
          <a:prstGeom prst="round2DiagRect">
            <a:avLst>
              <a:gd name="adj1" fmla="val 50000"/>
              <a:gd name="adj2" fmla="val 0"/>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06" name="文本框 105">
            <a:extLst>
              <a:ext uri="{FF2B5EF4-FFF2-40B4-BE49-F238E27FC236}">
                <a16:creationId xmlns:a16="http://schemas.microsoft.com/office/drawing/2014/main" id="{1CBAEF9F-F6DD-291E-8A68-72337BC54276}"/>
              </a:ext>
            </a:extLst>
          </p:cNvPr>
          <p:cNvSpPr txBox="1"/>
          <p:nvPr/>
        </p:nvSpPr>
        <p:spPr>
          <a:xfrm>
            <a:off x="848140" y="2061185"/>
            <a:ext cx="1107996" cy="369332"/>
          </a:xfrm>
          <a:prstGeom prst="rect">
            <a:avLst/>
          </a:prstGeom>
          <a:noFill/>
        </p:spPr>
        <p:txBody>
          <a:bodyPr wrap="none" rtlCol="0">
            <a:no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prstClr val="white"/>
                </a:solidFill>
                <a:effectLst/>
                <a:uLnTx/>
                <a:uFillTx/>
                <a:latin typeface="+mj-ea"/>
                <a:ea typeface="+mj-ea"/>
                <a:cs typeface="+mn-ea"/>
                <a:sym typeface="+mn-lt"/>
              </a:rPr>
              <a:t>人员组成</a:t>
            </a:r>
          </a:p>
        </p:txBody>
      </p:sp>
      <p:sp>
        <p:nvSpPr>
          <p:cNvPr id="107" name="文本框 106">
            <a:extLst>
              <a:ext uri="{FF2B5EF4-FFF2-40B4-BE49-F238E27FC236}">
                <a16:creationId xmlns:a16="http://schemas.microsoft.com/office/drawing/2014/main" id="{BB57E35B-3F2C-D8E6-5A45-362F179DB0F7}"/>
              </a:ext>
            </a:extLst>
          </p:cNvPr>
          <p:cNvSpPr txBox="1"/>
          <p:nvPr/>
        </p:nvSpPr>
        <p:spPr>
          <a:xfrm>
            <a:off x="871194" y="2633650"/>
            <a:ext cx="9982746" cy="466859"/>
          </a:xfrm>
          <a:prstGeom prst="rect">
            <a:avLst/>
          </a:prstGeom>
          <a:noFill/>
        </p:spPr>
        <p:txBody>
          <a:bodyPr wrap="square">
            <a:noAutofit/>
          </a:bodyPr>
          <a:lstStyle/>
          <a:p>
            <a:pPr>
              <a:lnSpc>
                <a:spcPct val="130000"/>
              </a:lnSpc>
            </a:pPr>
            <a:r>
              <a:rPr lang="zh-CN" altLang="en-US" sz="2000" kern="100" dirty="0">
                <a:solidFill>
                  <a:prstClr val="black"/>
                </a:solidFill>
                <a:latin typeface="+mn-ea"/>
                <a:cs typeface="+mn-ea"/>
                <a:sym typeface="+mn-lt"/>
              </a:rPr>
              <a:t>在这里输入你的正文阐述与关键词标题相关的具体内容，若字数太多酌情删减文案</a:t>
            </a:r>
          </a:p>
        </p:txBody>
      </p:sp>
      <p:sp>
        <p:nvSpPr>
          <p:cNvPr id="108" name="矩形: 圆角 107">
            <a:extLst>
              <a:ext uri="{FF2B5EF4-FFF2-40B4-BE49-F238E27FC236}">
                <a16:creationId xmlns:a16="http://schemas.microsoft.com/office/drawing/2014/main" id="{A46D4D18-3240-A29A-7CA8-E0B811CA73DB}"/>
              </a:ext>
            </a:extLst>
          </p:cNvPr>
          <p:cNvSpPr/>
          <p:nvPr/>
        </p:nvSpPr>
        <p:spPr>
          <a:xfrm>
            <a:off x="1619782" y="3533067"/>
            <a:ext cx="2439914"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j-ea"/>
              <a:ea typeface="+mj-ea"/>
              <a:cs typeface="+mn-ea"/>
              <a:sym typeface="+mn-lt"/>
            </a:endParaRPr>
          </a:p>
        </p:txBody>
      </p:sp>
      <p:sp>
        <p:nvSpPr>
          <p:cNvPr id="109" name="文本框 108">
            <a:extLst>
              <a:ext uri="{FF2B5EF4-FFF2-40B4-BE49-F238E27FC236}">
                <a16:creationId xmlns:a16="http://schemas.microsoft.com/office/drawing/2014/main" id="{874F560F-B654-11A9-F574-1CEE843312A6}"/>
              </a:ext>
            </a:extLst>
          </p:cNvPr>
          <p:cNvSpPr txBox="1"/>
          <p:nvPr/>
        </p:nvSpPr>
        <p:spPr>
          <a:xfrm>
            <a:off x="2027432" y="3535809"/>
            <a:ext cx="1407232" cy="369332"/>
          </a:xfrm>
          <a:prstGeom prst="rect">
            <a:avLst/>
          </a:prstGeom>
          <a:noFill/>
        </p:spPr>
        <p:txBody>
          <a:bodyPr wrap="square">
            <a:noAutofit/>
          </a:bodyPr>
          <a:lstStyle/>
          <a:p>
            <a:pPr>
              <a:lnSpc>
                <a:spcPct val="130000"/>
              </a:lnSpc>
            </a:pPr>
            <a:r>
              <a:rPr lang="zh-CN" altLang="en-US">
                <a:solidFill>
                  <a:prstClr val="black"/>
                </a:solidFill>
                <a:latin typeface="+mn-ea"/>
                <a:cs typeface="+mn-ea"/>
                <a:sym typeface="+mn-lt"/>
              </a:rPr>
              <a:t>研究生学历</a:t>
            </a:r>
          </a:p>
        </p:txBody>
      </p:sp>
      <p:sp>
        <p:nvSpPr>
          <p:cNvPr id="110" name="椭圆 109">
            <a:extLst>
              <a:ext uri="{FF2B5EF4-FFF2-40B4-BE49-F238E27FC236}">
                <a16:creationId xmlns:a16="http://schemas.microsoft.com/office/drawing/2014/main" id="{EE768C10-F2C4-D6C5-7D0C-1FD2F2D38D89}"/>
              </a:ext>
            </a:extLst>
          </p:cNvPr>
          <p:cNvSpPr/>
          <p:nvPr/>
        </p:nvSpPr>
        <p:spPr>
          <a:xfrm>
            <a:off x="926705" y="3301228"/>
            <a:ext cx="937550" cy="93755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rPr>
              <a:t>1</a:t>
            </a:r>
            <a:endParaRPr lang="zh-CN" altLang="en-US" sz="3200" dirty="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11" name="矩形: 圆角 110">
            <a:extLst>
              <a:ext uri="{FF2B5EF4-FFF2-40B4-BE49-F238E27FC236}">
                <a16:creationId xmlns:a16="http://schemas.microsoft.com/office/drawing/2014/main" id="{4D5C9261-31A9-1F7C-810C-85E992A8F1F9}"/>
              </a:ext>
            </a:extLst>
          </p:cNvPr>
          <p:cNvSpPr/>
          <p:nvPr/>
        </p:nvSpPr>
        <p:spPr>
          <a:xfrm>
            <a:off x="5040669" y="3533067"/>
            <a:ext cx="2439914"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112" name="文本框 111">
            <a:extLst>
              <a:ext uri="{FF2B5EF4-FFF2-40B4-BE49-F238E27FC236}">
                <a16:creationId xmlns:a16="http://schemas.microsoft.com/office/drawing/2014/main" id="{3B352ED9-9D29-36A5-249E-321F96F82E00}"/>
              </a:ext>
            </a:extLst>
          </p:cNvPr>
          <p:cNvSpPr txBox="1"/>
          <p:nvPr/>
        </p:nvSpPr>
        <p:spPr>
          <a:xfrm>
            <a:off x="5448319" y="3535809"/>
            <a:ext cx="1407232" cy="369332"/>
          </a:xfrm>
          <a:prstGeom prst="rect">
            <a:avLst/>
          </a:prstGeom>
          <a:noFill/>
        </p:spPr>
        <p:txBody>
          <a:bodyPr wrap="square">
            <a:noAutofit/>
          </a:bodyPr>
          <a:lstStyle/>
          <a:p>
            <a:pPr>
              <a:lnSpc>
                <a:spcPct val="130000"/>
              </a:lnSpc>
            </a:pPr>
            <a:r>
              <a:rPr lang="zh-CN" altLang="en-US" dirty="0">
                <a:solidFill>
                  <a:prstClr val="black"/>
                </a:solidFill>
                <a:latin typeface="+mn-ea"/>
                <a:cs typeface="+mn-ea"/>
                <a:sym typeface="+mn-lt"/>
              </a:rPr>
              <a:t>本科学历</a:t>
            </a:r>
          </a:p>
        </p:txBody>
      </p:sp>
      <p:sp>
        <p:nvSpPr>
          <p:cNvPr id="113" name="椭圆 112">
            <a:extLst>
              <a:ext uri="{FF2B5EF4-FFF2-40B4-BE49-F238E27FC236}">
                <a16:creationId xmlns:a16="http://schemas.microsoft.com/office/drawing/2014/main" id="{92874684-FEF4-E29C-9E69-3808DA4AF993}"/>
              </a:ext>
            </a:extLst>
          </p:cNvPr>
          <p:cNvSpPr/>
          <p:nvPr/>
        </p:nvSpPr>
        <p:spPr>
          <a:xfrm>
            <a:off x="4347592" y="3301228"/>
            <a:ext cx="937550" cy="93755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rPr>
              <a:t>4</a:t>
            </a: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14" name="矩形: 圆角 113">
            <a:extLst>
              <a:ext uri="{FF2B5EF4-FFF2-40B4-BE49-F238E27FC236}">
                <a16:creationId xmlns:a16="http://schemas.microsoft.com/office/drawing/2014/main" id="{0C95B18E-31A9-6988-C787-D5E79A784E63}"/>
              </a:ext>
            </a:extLst>
          </p:cNvPr>
          <p:cNvSpPr/>
          <p:nvPr/>
        </p:nvSpPr>
        <p:spPr>
          <a:xfrm>
            <a:off x="8461556" y="3533067"/>
            <a:ext cx="2439914"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115" name="文本框 114">
            <a:extLst>
              <a:ext uri="{FF2B5EF4-FFF2-40B4-BE49-F238E27FC236}">
                <a16:creationId xmlns:a16="http://schemas.microsoft.com/office/drawing/2014/main" id="{B0327D08-3218-FEB1-B0F1-30A8845F72A0}"/>
              </a:ext>
            </a:extLst>
          </p:cNvPr>
          <p:cNvSpPr txBox="1"/>
          <p:nvPr/>
        </p:nvSpPr>
        <p:spPr>
          <a:xfrm>
            <a:off x="8869206" y="3535809"/>
            <a:ext cx="1407232" cy="369332"/>
          </a:xfrm>
          <a:prstGeom prst="rect">
            <a:avLst/>
          </a:prstGeom>
          <a:noFill/>
        </p:spPr>
        <p:txBody>
          <a:bodyPr wrap="square">
            <a:noAutofit/>
          </a:bodyPr>
          <a:lstStyle/>
          <a:p>
            <a:pPr>
              <a:lnSpc>
                <a:spcPct val="130000"/>
              </a:lnSpc>
            </a:pPr>
            <a:r>
              <a:rPr lang="zh-CN" altLang="en-US" dirty="0">
                <a:solidFill>
                  <a:prstClr val="black"/>
                </a:solidFill>
                <a:latin typeface="+mn-ea"/>
                <a:cs typeface="+mn-ea"/>
                <a:sym typeface="+mn-lt"/>
              </a:rPr>
              <a:t>大专学历</a:t>
            </a:r>
          </a:p>
        </p:txBody>
      </p:sp>
      <p:sp>
        <p:nvSpPr>
          <p:cNvPr id="116" name="椭圆 115">
            <a:extLst>
              <a:ext uri="{FF2B5EF4-FFF2-40B4-BE49-F238E27FC236}">
                <a16:creationId xmlns:a16="http://schemas.microsoft.com/office/drawing/2014/main" id="{7ED32021-4063-0D3D-11C9-4B1F43D8B50F}"/>
              </a:ext>
            </a:extLst>
          </p:cNvPr>
          <p:cNvSpPr/>
          <p:nvPr/>
        </p:nvSpPr>
        <p:spPr>
          <a:xfrm>
            <a:off x="7768479" y="3301228"/>
            <a:ext cx="937550" cy="93755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rPr>
              <a:t>3</a:t>
            </a: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18" name="矩形: 圆角 117">
            <a:extLst>
              <a:ext uri="{FF2B5EF4-FFF2-40B4-BE49-F238E27FC236}">
                <a16:creationId xmlns:a16="http://schemas.microsoft.com/office/drawing/2014/main" id="{C1CAD523-8087-D7CB-74FC-EA5F1F432295}"/>
              </a:ext>
            </a:extLst>
          </p:cNvPr>
          <p:cNvSpPr/>
          <p:nvPr/>
        </p:nvSpPr>
        <p:spPr>
          <a:xfrm>
            <a:off x="1619781" y="5049171"/>
            <a:ext cx="2439915"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119" name="文本框 118">
            <a:extLst>
              <a:ext uri="{FF2B5EF4-FFF2-40B4-BE49-F238E27FC236}">
                <a16:creationId xmlns:a16="http://schemas.microsoft.com/office/drawing/2014/main" id="{8EEA6F09-153B-B565-E63B-A7CFF16EA09D}"/>
              </a:ext>
            </a:extLst>
          </p:cNvPr>
          <p:cNvSpPr txBox="1"/>
          <p:nvPr/>
        </p:nvSpPr>
        <p:spPr>
          <a:xfrm>
            <a:off x="2027432" y="5051913"/>
            <a:ext cx="1407232" cy="369332"/>
          </a:xfrm>
          <a:prstGeom prst="rect">
            <a:avLst/>
          </a:prstGeom>
          <a:noFill/>
        </p:spPr>
        <p:txBody>
          <a:bodyPr wrap="square">
            <a:no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mn-ea"/>
                <a:cs typeface="+mn-ea"/>
                <a:sym typeface="+mn-lt"/>
              </a:rPr>
              <a:t>证件</a:t>
            </a:r>
          </a:p>
        </p:txBody>
      </p:sp>
      <p:sp>
        <p:nvSpPr>
          <p:cNvPr id="120" name="椭圆 119">
            <a:extLst>
              <a:ext uri="{FF2B5EF4-FFF2-40B4-BE49-F238E27FC236}">
                <a16:creationId xmlns:a16="http://schemas.microsoft.com/office/drawing/2014/main" id="{2106065C-5412-5EE2-BD0A-5CD6793CF847}"/>
              </a:ext>
            </a:extLst>
          </p:cNvPr>
          <p:cNvSpPr/>
          <p:nvPr/>
        </p:nvSpPr>
        <p:spPr>
          <a:xfrm>
            <a:off x="926705" y="4817332"/>
            <a:ext cx="937550" cy="93755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rPr>
              <a:t>3</a:t>
            </a: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sp>
        <p:nvSpPr>
          <p:cNvPr id="124" name="矩形: 圆角 123">
            <a:extLst>
              <a:ext uri="{FF2B5EF4-FFF2-40B4-BE49-F238E27FC236}">
                <a16:creationId xmlns:a16="http://schemas.microsoft.com/office/drawing/2014/main" id="{E57457D5-9040-13BA-E929-197486D5BDBB}"/>
              </a:ext>
            </a:extLst>
          </p:cNvPr>
          <p:cNvSpPr/>
          <p:nvPr/>
        </p:nvSpPr>
        <p:spPr>
          <a:xfrm>
            <a:off x="5040667" y="5049171"/>
            <a:ext cx="5860803" cy="445466"/>
          </a:xfrm>
          <a:prstGeom prst="roundRect">
            <a:avLst/>
          </a:prstGeom>
          <a:solidFill>
            <a:sysClr val="window" lastClr="FFFFFF"/>
          </a:solidFill>
          <a:ln w="12700" cap="flat" cmpd="sng" algn="ctr">
            <a:noFill/>
            <a:prstDash val="solid"/>
            <a:miter lim="800000"/>
          </a:ln>
          <a:effectLst>
            <a:outerShdw blurRad="292100" dir="2700000" algn="tl" rotWithShape="0">
              <a:srgbClr val="0064B4">
                <a:alpha val="20000"/>
              </a:srgbClr>
            </a:outerShdw>
          </a:effectLst>
        </p:spPr>
        <p:txBody>
          <a:bodyPr rtlCol="0" anchor="ctr">
            <a:noAutofit/>
          </a:bodyPr>
          <a:lstStyle/>
          <a:p>
            <a:pPr algn="ctr"/>
            <a:endParaRPr lang="zh-CN" altLang="en-US" kern="0">
              <a:solidFill>
                <a:prstClr val="white"/>
              </a:solidFill>
              <a:latin typeface="+mj-ea"/>
              <a:ea typeface="+mj-ea"/>
              <a:cs typeface="+mn-ea"/>
              <a:sym typeface="+mn-lt"/>
            </a:endParaRPr>
          </a:p>
        </p:txBody>
      </p:sp>
      <p:sp>
        <p:nvSpPr>
          <p:cNvPr id="125" name="文本框 124">
            <a:extLst>
              <a:ext uri="{FF2B5EF4-FFF2-40B4-BE49-F238E27FC236}">
                <a16:creationId xmlns:a16="http://schemas.microsoft.com/office/drawing/2014/main" id="{645D6D34-449F-B9E5-C01B-55352D9A3316}"/>
              </a:ext>
            </a:extLst>
          </p:cNvPr>
          <p:cNvSpPr txBox="1"/>
          <p:nvPr/>
        </p:nvSpPr>
        <p:spPr>
          <a:xfrm>
            <a:off x="5448318" y="5051913"/>
            <a:ext cx="5066931" cy="369332"/>
          </a:xfrm>
          <a:prstGeom prst="rect">
            <a:avLst/>
          </a:prstGeom>
          <a:noFill/>
        </p:spPr>
        <p:txBody>
          <a:bodyPr wrap="square">
            <a:noAutofit/>
          </a:bodyPr>
          <a:lstStyle/>
          <a:p>
            <a:pPr>
              <a:lnSpc>
                <a:spcPct val="130000"/>
              </a:lnSpc>
            </a:pPr>
            <a:r>
              <a:rPr lang="zh-CN" altLang="en-US" dirty="0">
                <a:solidFill>
                  <a:prstClr val="black"/>
                </a:solidFill>
                <a:latin typeface="+mn-ea"/>
                <a:cs typeface="+mn-ea"/>
                <a:sym typeface="+mn-lt"/>
              </a:rPr>
              <a:t>证件</a:t>
            </a:r>
          </a:p>
        </p:txBody>
      </p:sp>
      <p:sp>
        <p:nvSpPr>
          <p:cNvPr id="126" name="椭圆 125">
            <a:extLst>
              <a:ext uri="{FF2B5EF4-FFF2-40B4-BE49-F238E27FC236}">
                <a16:creationId xmlns:a16="http://schemas.microsoft.com/office/drawing/2014/main" id="{C3D7C7CF-914B-4355-D97B-999003079B2F}"/>
              </a:ext>
            </a:extLst>
          </p:cNvPr>
          <p:cNvSpPr/>
          <p:nvPr/>
        </p:nvSpPr>
        <p:spPr>
          <a:xfrm>
            <a:off x="4347592" y="4817332"/>
            <a:ext cx="937550" cy="93755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p>
            <a:pPr algn="ctr"/>
            <a:r>
              <a:rPr lang="en-US" altLang="zh-CN"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rPr>
              <a:t>1</a:t>
            </a:r>
            <a:endParaRPr lang="zh-CN" altLang="en-US" sz="3200">
              <a:gradFill>
                <a:gsLst>
                  <a:gs pos="0">
                    <a:schemeClr val="tx1"/>
                  </a:gs>
                  <a:gs pos="100000">
                    <a:schemeClr val="accent1">
                      <a:lumMod val="20000"/>
                      <a:lumOff val="80000"/>
                    </a:schemeClr>
                  </a:gs>
                </a:gsLst>
                <a:path path="circle">
                  <a:fillToRect r="100000" b="100000"/>
                </a:path>
              </a:gradFill>
              <a:latin typeface="OPPOSans H" panose="00020600040101010101" pitchFamily="18" charset="-122"/>
              <a:ea typeface="OPPOSans H" panose="00020600040101010101" pitchFamily="18" charset="-122"/>
              <a:cs typeface="OPPOSans H" panose="00020600040101010101" pitchFamily="18" charset="-122"/>
              <a:sym typeface="+mn-lt"/>
            </a:endParaRPr>
          </a:p>
        </p:txBody>
      </p:sp>
      <p:cxnSp>
        <p:nvCxnSpPr>
          <p:cNvPr id="130" name="直接连接符 129">
            <a:extLst>
              <a:ext uri="{FF2B5EF4-FFF2-40B4-BE49-F238E27FC236}">
                <a16:creationId xmlns:a16="http://schemas.microsoft.com/office/drawing/2014/main" id="{076589B8-5AB0-BF72-DF37-3922FB3F058B}"/>
              </a:ext>
            </a:extLst>
          </p:cNvPr>
          <p:cNvCxnSpPr>
            <a:cxnSpLocks/>
          </p:cNvCxnSpPr>
          <p:nvPr/>
        </p:nvCxnSpPr>
        <p:spPr>
          <a:xfrm>
            <a:off x="937365" y="4595826"/>
            <a:ext cx="9789348" cy="0"/>
          </a:xfrm>
          <a:prstGeom prst="line">
            <a:avLst/>
          </a:prstGeom>
          <a:noFill/>
          <a:ln w="19050" cap="flat" cmpd="sng" algn="ctr">
            <a:solidFill>
              <a:srgbClr val="0064B4"/>
            </a:solidFill>
            <a:prstDash val="dash"/>
            <a:miter lim="800000"/>
          </a:ln>
          <a:effectLst/>
        </p:spPr>
      </p:cxnSp>
    </p:spTree>
    <p:extLst>
      <p:ext uri="{BB962C8B-B14F-4D97-AF65-F5344CB8AC3E}">
        <p14:creationId xmlns:p14="http://schemas.microsoft.com/office/powerpoint/2010/main" val="50504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部门简介</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ea typeface="OPPOSans R" panose="00020600040101010101" pitchFamily="18" charset="-122"/>
                <a:cs typeface="阿里巴巴普惠体 H" panose="00020600040101010101" pitchFamily="18" charset="-122"/>
                <a:sym typeface="+mn-ea"/>
              </a:rPr>
              <a:t>Team Introduction</a:t>
            </a:r>
          </a:p>
        </p:txBody>
      </p:sp>
      <p:sp>
        <p:nvSpPr>
          <p:cNvPr id="2" name="矩形 1">
            <a:extLst>
              <a:ext uri="{FF2B5EF4-FFF2-40B4-BE49-F238E27FC236}">
                <a16:creationId xmlns:a16="http://schemas.microsoft.com/office/drawing/2014/main" id="{1B2412D6-C4AD-80D3-FDCA-E548B46A36B8}"/>
              </a:ext>
            </a:extLst>
          </p:cNvPr>
          <p:cNvSpPr/>
          <p:nvPr/>
        </p:nvSpPr>
        <p:spPr>
          <a:xfrm>
            <a:off x="0" y="4479403"/>
            <a:ext cx="12192000" cy="2378597"/>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矩形: 圆角 32">
            <a:extLst>
              <a:ext uri="{FF2B5EF4-FFF2-40B4-BE49-F238E27FC236}">
                <a16:creationId xmlns:a16="http://schemas.microsoft.com/office/drawing/2014/main" id="{B798C1B2-A99C-9420-65F0-BC2E74B29AB6}"/>
              </a:ext>
            </a:extLst>
          </p:cNvPr>
          <p:cNvSpPr/>
          <p:nvPr>
            <p:custDataLst>
              <p:tags r:id="rId1"/>
            </p:custDataLst>
          </p:nvPr>
        </p:nvSpPr>
        <p:spPr>
          <a:xfrm>
            <a:off x="532773" y="2397941"/>
            <a:ext cx="2384695" cy="3270760"/>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reflection blurRad="38100" stA="52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Freeform 8">
            <a:extLst>
              <a:ext uri="{FF2B5EF4-FFF2-40B4-BE49-F238E27FC236}">
                <a16:creationId xmlns:a16="http://schemas.microsoft.com/office/drawing/2014/main" id="{737E3A9A-4F0A-39B0-FA8A-A7E6843D216B}"/>
              </a:ext>
            </a:extLst>
          </p:cNvPr>
          <p:cNvSpPr>
            <a:spLocks/>
          </p:cNvSpPr>
          <p:nvPr/>
        </p:nvSpPr>
        <p:spPr bwMode="auto">
          <a:xfrm>
            <a:off x="655187" y="1944418"/>
            <a:ext cx="2139862" cy="3724283"/>
          </a:xfrm>
          <a:custGeom>
            <a:avLst/>
            <a:gdLst>
              <a:gd name="T0" fmla="*/ 60 w 538"/>
              <a:gd name="T1" fmla="*/ 934 h 934"/>
              <a:gd name="T2" fmla="*/ 94 w 538"/>
              <a:gd name="T3" fmla="*/ 813 h 934"/>
              <a:gd name="T4" fmla="*/ 76 w 538"/>
              <a:gd name="T5" fmla="*/ 815 h 934"/>
              <a:gd name="T6" fmla="*/ 63 w 538"/>
              <a:gd name="T7" fmla="*/ 811 h 934"/>
              <a:gd name="T8" fmla="*/ 62 w 538"/>
              <a:gd name="T9" fmla="*/ 788 h 934"/>
              <a:gd name="T10" fmla="*/ 77 w 538"/>
              <a:gd name="T11" fmla="*/ 753 h 934"/>
              <a:gd name="T12" fmla="*/ 62 w 538"/>
              <a:gd name="T13" fmla="*/ 753 h 934"/>
              <a:gd name="T14" fmla="*/ 23 w 538"/>
              <a:gd name="T15" fmla="*/ 731 h 934"/>
              <a:gd name="T16" fmla="*/ 6 w 538"/>
              <a:gd name="T17" fmla="*/ 678 h 934"/>
              <a:gd name="T18" fmla="*/ 1 w 538"/>
              <a:gd name="T19" fmla="*/ 648 h 934"/>
              <a:gd name="T20" fmla="*/ 1 w 538"/>
              <a:gd name="T21" fmla="*/ 636 h 934"/>
              <a:gd name="T22" fmla="*/ 20 w 538"/>
              <a:gd name="T23" fmla="*/ 520 h 934"/>
              <a:gd name="T24" fmla="*/ 36 w 538"/>
              <a:gd name="T25" fmla="*/ 429 h 934"/>
              <a:gd name="T26" fmla="*/ 50 w 538"/>
              <a:gd name="T27" fmla="*/ 389 h 934"/>
              <a:gd name="T28" fmla="*/ 84 w 538"/>
              <a:gd name="T29" fmla="*/ 366 h 934"/>
              <a:gd name="T30" fmla="*/ 85 w 538"/>
              <a:gd name="T31" fmla="*/ 366 h 934"/>
              <a:gd name="T32" fmla="*/ 108 w 538"/>
              <a:gd name="T33" fmla="*/ 345 h 934"/>
              <a:gd name="T34" fmla="*/ 119 w 538"/>
              <a:gd name="T35" fmla="*/ 270 h 934"/>
              <a:gd name="T36" fmla="*/ 130 w 538"/>
              <a:gd name="T37" fmla="*/ 165 h 934"/>
              <a:gd name="T38" fmla="*/ 140 w 538"/>
              <a:gd name="T39" fmla="*/ 99 h 934"/>
              <a:gd name="T40" fmla="*/ 179 w 538"/>
              <a:gd name="T41" fmla="*/ 28 h 934"/>
              <a:gd name="T42" fmla="*/ 244 w 538"/>
              <a:gd name="T43" fmla="*/ 5 h 934"/>
              <a:gd name="T44" fmla="*/ 284 w 538"/>
              <a:gd name="T45" fmla="*/ 12 h 934"/>
              <a:gd name="T46" fmla="*/ 348 w 538"/>
              <a:gd name="T47" fmla="*/ 82 h 934"/>
              <a:gd name="T48" fmla="*/ 367 w 538"/>
              <a:gd name="T49" fmla="*/ 187 h 934"/>
              <a:gd name="T50" fmla="*/ 377 w 538"/>
              <a:gd name="T51" fmla="*/ 305 h 934"/>
              <a:gd name="T52" fmla="*/ 377 w 538"/>
              <a:gd name="T53" fmla="*/ 320 h 934"/>
              <a:gd name="T54" fmla="*/ 392 w 538"/>
              <a:gd name="T55" fmla="*/ 337 h 934"/>
              <a:gd name="T56" fmla="*/ 430 w 538"/>
              <a:gd name="T57" fmla="*/ 340 h 934"/>
              <a:gd name="T58" fmla="*/ 472 w 538"/>
              <a:gd name="T59" fmla="*/ 374 h 934"/>
              <a:gd name="T60" fmla="*/ 494 w 538"/>
              <a:gd name="T61" fmla="*/ 507 h 934"/>
              <a:gd name="T62" fmla="*/ 496 w 538"/>
              <a:gd name="T63" fmla="*/ 528 h 934"/>
              <a:gd name="T64" fmla="*/ 515 w 538"/>
              <a:gd name="T65" fmla="*/ 533 h 934"/>
              <a:gd name="T66" fmla="*/ 510 w 538"/>
              <a:gd name="T67" fmla="*/ 539 h 934"/>
              <a:gd name="T68" fmla="*/ 504 w 538"/>
              <a:gd name="T69" fmla="*/ 553 h 934"/>
              <a:gd name="T70" fmla="*/ 515 w 538"/>
              <a:gd name="T71" fmla="*/ 562 h 934"/>
              <a:gd name="T72" fmla="*/ 538 w 538"/>
              <a:gd name="T73" fmla="*/ 571 h 934"/>
              <a:gd name="T74" fmla="*/ 510 w 538"/>
              <a:gd name="T75" fmla="*/ 577 h 934"/>
              <a:gd name="T76" fmla="*/ 521 w 538"/>
              <a:gd name="T77" fmla="*/ 603 h 934"/>
              <a:gd name="T78" fmla="*/ 530 w 538"/>
              <a:gd name="T79" fmla="*/ 613 h 934"/>
              <a:gd name="T80" fmla="*/ 518 w 538"/>
              <a:gd name="T81" fmla="*/ 619 h 934"/>
              <a:gd name="T82" fmla="*/ 508 w 538"/>
              <a:gd name="T83" fmla="*/ 711 h 934"/>
              <a:gd name="T84" fmla="*/ 494 w 538"/>
              <a:gd name="T85" fmla="*/ 743 h 934"/>
              <a:gd name="T86" fmla="*/ 458 w 538"/>
              <a:gd name="T87" fmla="*/ 755 h 934"/>
              <a:gd name="T88" fmla="*/ 439 w 538"/>
              <a:gd name="T89" fmla="*/ 796 h 934"/>
              <a:gd name="T90" fmla="*/ 430 w 538"/>
              <a:gd name="T91" fmla="*/ 827 h 934"/>
              <a:gd name="T92" fmla="*/ 436 w 538"/>
              <a:gd name="T93" fmla="*/ 855 h 934"/>
              <a:gd name="T94" fmla="*/ 446 w 538"/>
              <a:gd name="T95" fmla="*/ 885 h 934"/>
              <a:gd name="T96" fmla="*/ 458 w 538"/>
              <a:gd name="T97" fmla="*/ 934 h 934"/>
              <a:gd name="T98" fmla="*/ 60 w 538"/>
              <a:gd name="T9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934">
                <a:moveTo>
                  <a:pt x="60" y="934"/>
                </a:moveTo>
                <a:cubicBezTo>
                  <a:pt x="62" y="892"/>
                  <a:pt x="74" y="853"/>
                  <a:pt x="94" y="813"/>
                </a:cubicBezTo>
                <a:cubicBezTo>
                  <a:pt x="86" y="814"/>
                  <a:pt x="80" y="813"/>
                  <a:pt x="76" y="815"/>
                </a:cubicBezTo>
                <a:cubicBezTo>
                  <a:pt x="70" y="817"/>
                  <a:pt x="67" y="817"/>
                  <a:pt x="63" y="811"/>
                </a:cubicBezTo>
                <a:cubicBezTo>
                  <a:pt x="59" y="803"/>
                  <a:pt x="59" y="796"/>
                  <a:pt x="62" y="788"/>
                </a:cubicBezTo>
                <a:cubicBezTo>
                  <a:pt x="67" y="777"/>
                  <a:pt x="72" y="766"/>
                  <a:pt x="77" y="753"/>
                </a:cubicBezTo>
                <a:cubicBezTo>
                  <a:pt x="72" y="753"/>
                  <a:pt x="67" y="753"/>
                  <a:pt x="62" y="753"/>
                </a:cubicBezTo>
                <a:cubicBezTo>
                  <a:pt x="45" y="754"/>
                  <a:pt x="32" y="746"/>
                  <a:pt x="23" y="731"/>
                </a:cubicBezTo>
                <a:cubicBezTo>
                  <a:pt x="12" y="715"/>
                  <a:pt x="8" y="697"/>
                  <a:pt x="6" y="678"/>
                </a:cubicBezTo>
                <a:cubicBezTo>
                  <a:pt x="5" y="668"/>
                  <a:pt x="3" y="658"/>
                  <a:pt x="1" y="648"/>
                </a:cubicBezTo>
                <a:cubicBezTo>
                  <a:pt x="0" y="644"/>
                  <a:pt x="0" y="640"/>
                  <a:pt x="1" y="636"/>
                </a:cubicBezTo>
                <a:cubicBezTo>
                  <a:pt x="7" y="597"/>
                  <a:pt x="13" y="559"/>
                  <a:pt x="20" y="520"/>
                </a:cubicBezTo>
                <a:cubicBezTo>
                  <a:pt x="25" y="490"/>
                  <a:pt x="29" y="459"/>
                  <a:pt x="36" y="429"/>
                </a:cubicBezTo>
                <a:cubicBezTo>
                  <a:pt x="38" y="415"/>
                  <a:pt x="42" y="400"/>
                  <a:pt x="50" y="389"/>
                </a:cubicBezTo>
                <a:cubicBezTo>
                  <a:pt x="57" y="377"/>
                  <a:pt x="70" y="369"/>
                  <a:pt x="84" y="366"/>
                </a:cubicBezTo>
                <a:cubicBezTo>
                  <a:pt x="84" y="366"/>
                  <a:pt x="85" y="366"/>
                  <a:pt x="85" y="366"/>
                </a:cubicBezTo>
                <a:cubicBezTo>
                  <a:pt x="105" y="364"/>
                  <a:pt x="105" y="364"/>
                  <a:pt x="108" y="345"/>
                </a:cubicBezTo>
                <a:cubicBezTo>
                  <a:pt x="113" y="320"/>
                  <a:pt x="117" y="295"/>
                  <a:pt x="119" y="270"/>
                </a:cubicBezTo>
                <a:cubicBezTo>
                  <a:pt x="124" y="235"/>
                  <a:pt x="126" y="200"/>
                  <a:pt x="130" y="165"/>
                </a:cubicBezTo>
                <a:cubicBezTo>
                  <a:pt x="133" y="143"/>
                  <a:pt x="136" y="121"/>
                  <a:pt x="140" y="99"/>
                </a:cubicBezTo>
                <a:cubicBezTo>
                  <a:pt x="144" y="70"/>
                  <a:pt x="157" y="46"/>
                  <a:pt x="179" y="28"/>
                </a:cubicBezTo>
                <a:cubicBezTo>
                  <a:pt x="197" y="12"/>
                  <a:pt x="220" y="0"/>
                  <a:pt x="244" y="5"/>
                </a:cubicBezTo>
                <a:cubicBezTo>
                  <a:pt x="257" y="8"/>
                  <a:pt x="271" y="7"/>
                  <a:pt x="284" y="12"/>
                </a:cubicBezTo>
                <a:cubicBezTo>
                  <a:pt x="317" y="24"/>
                  <a:pt x="338" y="48"/>
                  <a:pt x="348" y="82"/>
                </a:cubicBezTo>
                <a:cubicBezTo>
                  <a:pt x="359" y="117"/>
                  <a:pt x="364" y="152"/>
                  <a:pt x="367" y="187"/>
                </a:cubicBezTo>
                <a:cubicBezTo>
                  <a:pt x="371" y="227"/>
                  <a:pt x="374" y="266"/>
                  <a:pt x="377" y="305"/>
                </a:cubicBezTo>
                <a:cubicBezTo>
                  <a:pt x="378" y="310"/>
                  <a:pt x="377" y="315"/>
                  <a:pt x="377" y="320"/>
                </a:cubicBezTo>
                <a:cubicBezTo>
                  <a:pt x="377" y="330"/>
                  <a:pt x="382" y="336"/>
                  <a:pt x="392" y="337"/>
                </a:cubicBezTo>
                <a:cubicBezTo>
                  <a:pt x="405" y="338"/>
                  <a:pt x="417" y="339"/>
                  <a:pt x="430" y="340"/>
                </a:cubicBezTo>
                <a:cubicBezTo>
                  <a:pt x="447" y="341"/>
                  <a:pt x="467" y="358"/>
                  <a:pt x="472" y="374"/>
                </a:cubicBezTo>
                <a:cubicBezTo>
                  <a:pt x="486" y="417"/>
                  <a:pt x="493" y="461"/>
                  <a:pt x="494" y="507"/>
                </a:cubicBezTo>
                <a:cubicBezTo>
                  <a:pt x="495" y="514"/>
                  <a:pt x="495" y="521"/>
                  <a:pt x="496" y="528"/>
                </a:cubicBezTo>
                <a:cubicBezTo>
                  <a:pt x="502" y="530"/>
                  <a:pt x="508" y="532"/>
                  <a:pt x="515" y="533"/>
                </a:cubicBezTo>
                <a:cubicBezTo>
                  <a:pt x="513" y="536"/>
                  <a:pt x="512" y="539"/>
                  <a:pt x="510" y="539"/>
                </a:cubicBezTo>
                <a:cubicBezTo>
                  <a:pt x="504" y="542"/>
                  <a:pt x="503" y="546"/>
                  <a:pt x="504" y="553"/>
                </a:cubicBezTo>
                <a:cubicBezTo>
                  <a:pt x="505" y="560"/>
                  <a:pt x="510" y="560"/>
                  <a:pt x="515" y="562"/>
                </a:cubicBezTo>
                <a:cubicBezTo>
                  <a:pt x="522" y="564"/>
                  <a:pt x="529" y="567"/>
                  <a:pt x="538" y="571"/>
                </a:cubicBezTo>
                <a:cubicBezTo>
                  <a:pt x="530" y="585"/>
                  <a:pt x="519" y="576"/>
                  <a:pt x="510" y="577"/>
                </a:cubicBezTo>
                <a:cubicBezTo>
                  <a:pt x="508" y="592"/>
                  <a:pt x="510" y="596"/>
                  <a:pt x="521" y="603"/>
                </a:cubicBezTo>
                <a:cubicBezTo>
                  <a:pt x="525" y="606"/>
                  <a:pt x="527" y="610"/>
                  <a:pt x="530" y="613"/>
                </a:cubicBezTo>
                <a:cubicBezTo>
                  <a:pt x="526" y="615"/>
                  <a:pt x="522" y="617"/>
                  <a:pt x="518" y="619"/>
                </a:cubicBezTo>
                <a:cubicBezTo>
                  <a:pt x="514" y="649"/>
                  <a:pt x="510" y="680"/>
                  <a:pt x="508" y="711"/>
                </a:cubicBezTo>
                <a:cubicBezTo>
                  <a:pt x="507" y="724"/>
                  <a:pt x="507" y="735"/>
                  <a:pt x="494" y="743"/>
                </a:cubicBezTo>
                <a:cubicBezTo>
                  <a:pt x="483" y="749"/>
                  <a:pt x="472" y="757"/>
                  <a:pt x="458" y="755"/>
                </a:cubicBezTo>
                <a:cubicBezTo>
                  <a:pt x="462" y="774"/>
                  <a:pt x="453" y="785"/>
                  <a:pt x="439" y="796"/>
                </a:cubicBezTo>
                <a:cubicBezTo>
                  <a:pt x="423" y="808"/>
                  <a:pt x="424" y="808"/>
                  <a:pt x="430" y="827"/>
                </a:cubicBezTo>
                <a:cubicBezTo>
                  <a:pt x="433" y="836"/>
                  <a:pt x="434" y="846"/>
                  <a:pt x="436" y="855"/>
                </a:cubicBezTo>
                <a:cubicBezTo>
                  <a:pt x="439" y="865"/>
                  <a:pt x="442" y="875"/>
                  <a:pt x="446" y="885"/>
                </a:cubicBezTo>
                <a:cubicBezTo>
                  <a:pt x="454" y="900"/>
                  <a:pt x="458" y="916"/>
                  <a:pt x="458" y="934"/>
                </a:cubicBezTo>
                <a:cubicBezTo>
                  <a:pt x="326" y="934"/>
                  <a:pt x="193" y="934"/>
                  <a:pt x="60" y="934"/>
                </a:cubicBezTo>
                <a:close/>
              </a:path>
            </a:pathLst>
          </a:custGeom>
          <a:solidFill>
            <a:schemeClr val="accent1">
              <a:lumMod val="60000"/>
              <a:lumOff val="40000"/>
            </a:schemeClr>
          </a:solidFill>
          <a:ln w="13176">
            <a:solidFill>
              <a:schemeClr val="accent1">
                <a:alpha val="67000"/>
              </a:schemeClr>
            </a:solidFill>
          </a:ln>
          <a:effectLst/>
        </p:spPr>
        <p:txBody>
          <a:bodyPr vert="horz" wrap="square" lIns="75895" tIns="37948" rIns="75895" bIns="3794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buClrTx/>
              <a:buSzTx/>
              <a:buFontTx/>
              <a:buNone/>
              <a:tabLst/>
              <a:defRPr/>
            </a:pPr>
            <a:endParaRPr kumimoji="0" lang="zh-CN" altLang="en-US" sz="1494" b="0" i="0" u="none" strike="noStrike" kern="1200" cap="none" spc="0" normalizeH="0" baseline="0" noProof="0">
              <a:ln>
                <a:noFill/>
              </a:ln>
              <a:solidFill>
                <a:prstClr val="black"/>
              </a:solidFill>
              <a:effectLst/>
              <a:uLnTx/>
              <a:uFillTx/>
              <a:latin typeface="+mj-ea"/>
              <a:ea typeface="+mj-ea"/>
              <a:cs typeface="+mn-cs"/>
            </a:endParaRPr>
          </a:p>
        </p:txBody>
      </p:sp>
      <p:sp>
        <p:nvSpPr>
          <p:cNvPr id="37" name="矩形: 圆角 36">
            <a:extLst>
              <a:ext uri="{FF2B5EF4-FFF2-40B4-BE49-F238E27FC236}">
                <a16:creationId xmlns:a16="http://schemas.microsoft.com/office/drawing/2014/main" id="{5EC55DCB-C813-C485-0F1A-06A17D3ACD65}"/>
              </a:ext>
            </a:extLst>
          </p:cNvPr>
          <p:cNvSpPr/>
          <p:nvPr>
            <p:custDataLst>
              <p:tags r:id="rId2"/>
            </p:custDataLst>
          </p:nvPr>
        </p:nvSpPr>
        <p:spPr>
          <a:xfrm>
            <a:off x="3446693" y="2397941"/>
            <a:ext cx="2384695" cy="3270760"/>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reflection blurRad="38100" stA="52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Freeform 8">
            <a:extLst>
              <a:ext uri="{FF2B5EF4-FFF2-40B4-BE49-F238E27FC236}">
                <a16:creationId xmlns:a16="http://schemas.microsoft.com/office/drawing/2014/main" id="{F68B849A-16C1-C4E5-85CA-D1EB8FE48BCA}"/>
              </a:ext>
            </a:extLst>
          </p:cNvPr>
          <p:cNvSpPr>
            <a:spLocks/>
          </p:cNvSpPr>
          <p:nvPr/>
        </p:nvSpPr>
        <p:spPr bwMode="auto">
          <a:xfrm>
            <a:off x="3569107" y="1944418"/>
            <a:ext cx="2139862" cy="3724283"/>
          </a:xfrm>
          <a:custGeom>
            <a:avLst/>
            <a:gdLst>
              <a:gd name="T0" fmla="*/ 60 w 538"/>
              <a:gd name="T1" fmla="*/ 934 h 934"/>
              <a:gd name="T2" fmla="*/ 94 w 538"/>
              <a:gd name="T3" fmla="*/ 813 h 934"/>
              <a:gd name="T4" fmla="*/ 76 w 538"/>
              <a:gd name="T5" fmla="*/ 815 h 934"/>
              <a:gd name="T6" fmla="*/ 63 w 538"/>
              <a:gd name="T7" fmla="*/ 811 h 934"/>
              <a:gd name="T8" fmla="*/ 62 w 538"/>
              <a:gd name="T9" fmla="*/ 788 h 934"/>
              <a:gd name="T10" fmla="*/ 77 w 538"/>
              <a:gd name="T11" fmla="*/ 753 h 934"/>
              <a:gd name="T12" fmla="*/ 62 w 538"/>
              <a:gd name="T13" fmla="*/ 753 h 934"/>
              <a:gd name="T14" fmla="*/ 23 w 538"/>
              <a:gd name="T15" fmla="*/ 731 h 934"/>
              <a:gd name="T16" fmla="*/ 6 w 538"/>
              <a:gd name="T17" fmla="*/ 678 h 934"/>
              <a:gd name="T18" fmla="*/ 1 w 538"/>
              <a:gd name="T19" fmla="*/ 648 h 934"/>
              <a:gd name="T20" fmla="*/ 1 w 538"/>
              <a:gd name="T21" fmla="*/ 636 h 934"/>
              <a:gd name="T22" fmla="*/ 20 w 538"/>
              <a:gd name="T23" fmla="*/ 520 h 934"/>
              <a:gd name="T24" fmla="*/ 36 w 538"/>
              <a:gd name="T25" fmla="*/ 429 h 934"/>
              <a:gd name="T26" fmla="*/ 50 w 538"/>
              <a:gd name="T27" fmla="*/ 389 h 934"/>
              <a:gd name="T28" fmla="*/ 84 w 538"/>
              <a:gd name="T29" fmla="*/ 366 h 934"/>
              <a:gd name="T30" fmla="*/ 85 w 538"/>
              <a:gd name="T31" fmla="*/ 366 h 934"/>
              <a:gd name="T32" fmla="*/ 108 w 538"/>
              <a:gd name="T33" fmla="*/ 345 h 934"/>
              <a:gd name="T34" fmla="*/ 119 w 538"/>
              <a:gd name="T35" fmla="*/ 270 h 934"/>
              <a:gd name="T36" fmla="*/ 130 w 538"/>
              <a:gd name="T37" fmla="*/ 165 h 934"/>
              <a:gd name="T38" fmla="*/ 140 w 538"/>
              <a:gd name="T39" fmla="*/ 99 h 934"/>
              <a:gd name="T40" fmla="*/ 179 w 538"/>
              <a:gd name="T41" fmla="*/ 28 h 934"/>
              <a:gd name="T42" fmla="*/ 244 w 538"/>
              <a:gd name="T43" fmla="*/ 5 h 934"/>
              <a:gd name="T44" fmla="*/ 284 w 538"/>
              <a:gd name="T45" fmla="*/ 12 h 934"/>
              <a:gd name="T46" fmla="*/ 348 w 538"/>
              <a:gd name="T47" fmla="*/ 82 h 934"/>
              <a:gd name="T48" fmla="*/ 367 w 538"/>
              <a:gd name="T49" fmla="*/ 187 h 934"/>
              <a:gd name="T50" fmla="*/ 377 w 538"/>
              <a:gd name="T51" fmla="*/ 305 h 934"/>
              <a:gd name="T52" fmla="*/ 377 w 538"/>
              <a:gd name="T53" fmla="*/ 320 h 934"/>
              <a:gd name="T54" fmla="*/ 392 w 538"/>
              <a:gd name="T55" fmla="*/ 337 h 934"/>
              <a:gd name="T56" fmla="*/ 430 w 538"/>
              <a:gd name="T57" fmla="*/ 340 h 934"/>
              <a:gd name="T58" fmla="*/ 472 w 538"/>
              <a:gd name="T59" fmla="*/ 374 h 934"/>
              <a:gd name="T60" fmla="*/ 494 w 538"/>
              <a:gd name="T61" fmla="*/ 507 h 934"/>
              <a:gd name="T62" fmla="*/ 496 w 538"/>
              <a:gd name="T63" fmla="*/ 528 h 934"/>
              <a:gd name="T64" fmla="*/ 515 w 538"/>
              <a:gd name="T65" fmla="*/ 533 h 934"/>
              <a:gd name="T66" fmla="*/ 510 w 538"/>
              <a:gd name="T67" fmla="*/ 539 h 934"/>
              <a:gd name="T68" fmla="*/ 504 w 538"/>
              <a:gd name="T69" fmla="*/ 553 h 934"/>
              <a:gd name="T70" fmla="*/ 515 w 538"/>
              <a:gd name="T71" fmla="*/ 562 h 934"/>
              <a:gd name="T72" fmla="*/ 538 w 538"/>
              <a:gd name="T73" fmla="*/ 571 h 934"/>
              <a:gd name="T74" fmla="*/ 510 w 538"/>
              <a:gd name="T75" fmla="*/ 577 h 934"/>
              <a:gd name="T76" fmla="*/ 521 w 538"/>
              <a:gd name="T77" fmla="*/ 603 h 934"/>
              <a:gd name="T78" fmla="*/ 530 w 538"/>
              <a:gd name="T79" fmla="*/ 613 h 934"/>
              <a:gd name="T80" fmla="*/ 518 w 538"/>
              <a:gd name="T81" fmla="*/ 619 h 934"/>
              <a:gd name="T82" fmla="*/ 508 w 538"/>
              <a:gd name="T83" fmla="*/ 711 h 934"/>
              <a:gd name="T84" fmla="*/ 494 w 538"/>
              <a:gd name="T85" fmla="*/ 743 h 934"/>
              <a:gd name="T86" fmla="*/ 458 w 538"/>
              <a:gd name="T87" fmla="*/ 755 h 934"/>
              <a:gd name="T88" fmla="*/ 439 w 538"/>
              <a:gd name="T89" fmla="*/ 796 h 934"/>
              <a:gd name="T90" fmla="*/ 430 w 538"/>
              <a:gd name="T91" fmla="*/ 827 h 934"/>
              <a:gd name="T92" fmla="*/ 436 w 538"/>
              <a:gd name="T93" fmla="*/ 855 h 934"/>
              <a:gd name="T94" fmla="*/ 446 w 538"/>
              <a:gd name="T95" fmla="*/ 885 h 934"/>
              <a:gd name="T96" fmla="*/ 458 w 538"/>
              <a:gd name="T97" fmla="*/ 934 h 934"/>
              <a:gd name="T98" fmla="*/ 60 w 538"/>
              <a:gd name="T9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934">
                <a:moveTo>
                  <a:pt x="60" y="934"/>
                </a:moveTo>
                <a:cubicBezTo>
                  <a:pt x="62" y="892"/>
                  <a:pt x="74" y="853"/>
                  <a:pt x="94" y="813"/>
                </a:cubicBezTo>
                <a:cubicBezTo>
                  <a:pt x="86" y="814"/>
                  <a:pt x="80" y="813"/>
                  <a:pt x="76" y="815"/>
                </a:cubicBezTo>
                <a:cubicBezTo>
                  <a:pt x="70" y="817"/>
                  <a:pt x="67" y="817"/>
                  <a:pt x="63" y="811"/>
                </a:cubicBezTo>
                <a:cubicBezTo>
                  <a:pt x="59" y="803"/>
                  <a:pt x="59" y="796"/>
                  <a:pt x="62" y="788"/>
                </a:cubicBezTo>
                <a:cubicBezTo>
                  <a:pt x="67" y="777"/>
                  <a:pt x="72" y="766"/>
                  <a:pt x="77" y="753"/>
                </a:cubicBezTo>
                <a:cubicBezTo>
                  <a:pt x="72" y="753"/>
                  <a:pt x="67" y="753"/>
                  <a:pt x="62" y="753"/>
                </a:cubicBezTo>
                <a:cubicBezTo>
                  <a:pt x="45" y="754"/>
                  <a:pt x="32" y="746"/>
                  <a:pt x="23" y="731"/>
                </a:cubicBezTo>
                <a:cubicBezTo>
                  <a:pt x="12" y="715"/>
                  <a:pt x="8" y="697"/>
                  <a:pt x="6" y="678"/>
                </a:cubicBezTo>
                <a:cubicBezTo>
                  <a:pt x="5" y="668"/>
                  <a:pt x="3" y="658"/>
                  <a:pt x="1" y="648"/>
                </a:cubicBezTo>
                <a:cubicBezTo>
                  <a:pt x="0" y="644"/>
                  <a:pt x="0" y="640"/>
                  <a:pt x="1" y="636"/>
                </a:cubicBezTo>
                <a:cubicBezTo>
                  <a:pt x="7" y="597"/>
                  <a:pt x="13" y="559"/>
                  <a:pt x="20" y="520"/>
                </a:cubicBezTo>
                <a:cubicBezTo>
                  <a:pt x="25" y="490"/>
                  <a:pt x="29" y="459"/>
                  <a:pt x="36" y="429"/>
                </a:cubicBezTo>
                <a:cubicBezTo>
                  <a:pt x="38" y="415"/>
                  <a:pt x="42" y="400"/>
                  <a:pt x="50" y="389"/>
                </a:cubicBezTo>
                <a:cubicBezTo>
                  <a:pt x="57" y="377"/>
                  <a:pt x="70" y="369"/>
                  <a:pt x="84" y="366"/>
                </a:cubicBezTo>
                <a:cubicBezTo>
                  <a:pt x="84" y="366"/>
                  <a:pt x="85" y="366"/>
                  <a:pt x="85" y="366"/>
                </a:cubicBezTo>
                <a:cubicBezTo>
                  <a:pt x="105" y="364"/>
                  <a:pt x="105" y="364"/>
                  <a:pt x="108" y="345"/>
                </a:cubicBezTo>
                <a:cubicBezTo>
                  <a:pt x="113" y="320"/>
                  <a:pt x="117" y="295"/>
                  <a:pt x="119" y="270"/>
                </a:cubicBezTo>
                <a:cubicBezTo>
                  <a:pt x="124" y="235"/>
                  <a:pt x="126" y="200"/>
                  <a:pt x="130" y="165"/>
                </a:cubicBezTo>
                <a:cubicBezTo>
                  <a:pt x="133" y="143"/>
                  <a:pt x="136" y="121"/>
                  <a:pt x="140" y="99"/>
                </a:cubicBezTo>
                <a:cubicBezTo>
                  <a:pt x="144" y="70"/>
                  <a:pt x="157" y="46"/>
                  <a:pt x="179" y="28"/>
                </a:cubicBezTo>
                <a:cubicBezTo>
                  <a:pt x="197" y="12"/>
                  <a:pt x="220" y="0"/>
                  <a:pt x="244" y="5"/>
                </a:cubicBezTo>
                <a:cubicBezTo>
                  <a:pt x="257" y="8"/>
                  <a:pt x="271" y="7"/>
                  <a:pt x="284" y="12"/>
                </a:cubicBezTo>
                <a:cubicBezTo>
                  <a:pt x="317" y="24"/>
                  <a:pt x="338" y="48"/>
                  <a:pt x="348" y="82"/>
                </a:cubicBezTo>
                <a:cubicBezTo>
                  <a:pt x="359" y="117"/>
                  <a:pt x="364" y="152"/>
                  <a:pt x="367" y="187"/>
                </a:cubicBezTo>
                <a:cubicBezTo>
                  <a:pt x="371" y="227"/>
                  <a:pt x="374" y="266"/>
                  <a:pt x="377" y="305"/>
                </a:cubicBezTo>
                <a:cubicBezTo>
                  <a:pt x="378" y="310"/>
                  <a:pt x="377" y="315"/>
                  <a:pt x="377" y="320"/>
                </a:cubicBezTo>
                <a:cubicBezTo>
                  <a:pt x="377" y="330"/>
                  <a:pt x="382" y="336"/>
                  <a:pt x="392" y="337"/>
                </a:cubicBezTo>
                <a:cubicBezTo>
                  <a:pt x="405" y="338"/>
                  <a:pt x="417" y="339"/>
                  <a:pt x="430" y="340"/>
                </a:cubicBezTo>
                <a:cubicBezTo>
                  <a:pt x="447" y="341"/>
                  <a:pt x="467" y="358"/>
                  <a:pt x="472" y="374"/>
                </a:cubicBezTo>
                <a:cubicBezTo>
                  <a:pt x="486" y="417"/>
                  <a:pt x="493" y="461"/>
                  <a:pt x="494" y="507"/>
                </a:cubicBezTo>
                <a:cubicBezTo>
                  <a:pt x="495" y="514"/>
                  <a:pt x="495" y="521"/>
                  <a:pt x="496" y="528"/>
                </a:cubicBezTo>
                <a:cubicBezTo>
                  <a:pt x="502" y="530"/>
                  <a:pt x="508" y="532"/>
                  <a:pt x="515" y="533"/>
                </a:cubicBezTo>
                <a:cubicBezTo>
                  <a:pt x="513" y="536"/>
                  <a:pt x="512" y="539"/>
                  <a:pt x="510" y="539"/>
                </a:cubicBezTo>
                <a:cubicBezTo>
                  <a:pt x="504" y="542"/>
                  <a:pt x="503" y="546"/>
                  <a:pt x="504" y="553"/>
                </a:cubicBezTo>
                <a:cubicBezTo>
                  <a:pt x="505" y="560"/>
                  <a:pt x="510" y="560"/>
                  <a:pt x="515" y="562"/>
                </a:cubicBezTo>
                <a:cubicBezTo>
                  <a:pt x="522" y="564"/>
                  <a:pt x="529" y="567"/>
                  <a:pt x="538" y="571"/>
                </a:cubicBezTo>
                <a:cubicBezTo>
                  <a:pt x="530" y="585"/>
                  <a:pt x="519" y="576"/>
                  <a:pt x="510" y="577"/>
                </a:cubicBezTo>
                <a:cubicBezTo>
                  <a:pt x="508" y="592"/>
                  <a:pt x="510" y="596"/>
                  <a:pt x="521" y="603"/>
                </a:cubicBezTo>
                <a:cubicBezTo>
                  <a:pt x="525" y="606"/>
                  <a:pt x="527" y="610"/>
                  <a:pt x="530" y="613"/>
                </a:cubicBezTo>
                <a:cubicBezTo>
                  <a:pt x="526" y="615"/>
                  <a:pt x="522" y="617"/>
                  <a:pt x="518" y="619"/>
                </a:cubicBezTo>
                <a:cubicBezTo>
                  <a:pt x="514" y="649"/>
                  <a:pt x="510" y="680"/>
                  <a:pt x="508" y="711"/>
                </a:cubicBezTo>
                <a:cubicBezTo>
                  <a:pt x="507" y="724"/>
                  <a:pt x="507" y="735"/>
                  <a:pt x="494" y="743"/>
                </a:cubicBezTo>
                <a:cubicBezTo>
                  <a:pt x="483" y="749"/>
                  <a:pt x="472" y="757"/>
                  <a:pt x="458" y="755"/>
                </a:cubicBezTo>
                <a:cubicBezTo>
                  <a:pt x="462" y="774"/>
                  <a:pt x="453" y="785"/>
                  <a:pt x="439" y="796"/>
                </a:cubicBezTo>
                <a:cubicBezTo>
                  <a:pt x="423" y="808"/>
                  <a:pt x="424" y="808"/>
                  <a:pt x="430" y="827"/>
                </a:cubicBezTo>
                <a:cubicBezTo>
                  <a:pt x="433" y="836"/>
                  <a:pt x="434" y="846"/>
                  <a:pt x="436" y="855"/>
                </a:cubicBezTo>
                <a:cubicBezTo>
                  <a:pt x="439" y="865"/>
                  <a:pt x="442" y="875"/>
                  <a:pt x="446" y="885"/>
                </a:cubicBezTo>
                <a:cubicBezTo>
                  <a:pt x="454" y="900"/>
                  <a:pt x="458" y="916"/>
                  <a:pt x="458" y="934"/>
                </a:cubicBezTo>
                <a:cubicBezTo>
                  <a:pt x="326" y="934"/>
                  <a:pt x="193" y="934"/>
                  <a:pt x="60" y="934"/>
                </a:cubicBezTo>
                <a:close/>
              </a:path>
            </a:pathLst>
          </a:custGeom>
          <a:solidFill>
            <a:schemeClr val="accent1">
              <a:lumMod val="60000"/>
              <a:lumOff val="40000"/>
            </a:schemeClr>
          </a:solidFill>
          <a:ln w="13176">
            <a:solidFill>
              <a:schemeClr val="accent1">
                <a:alpha val="67000"/>
              </a:schemeClr>
            </a:solidFill>
          </a:ln>
          <a:effectLst/>
        </p:spPr>
        <p:txBody>
          <a:bodyPr vert="horz" wrap="square" lIns="75895" tIns="37948" rIns="75895" bIns="3794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buClrTx/>
              <a:buSzTx/>
              <a:buFontTx/>
              <a:buNone/>
              <a:tabLst/>
              <a:defRPr/>
            </a:pPr>
            <a:endParaRPr kumimoji="0" lang="zh-CN" altLang="en-US" sz="1494" b="0" i="0" u="none" strike="noStrike" kern="1200" cap="none" spc="0" normalizeH="0" baseline="0" noProof="0">
              <a:ln>
                <a:noFill/>
              </a:ln>
              <a:solidFill>
                <a:prstClr val="black"/>
              </a:solidFill>
              <a:effectLst/>
              <a:uLnTx/>
              <a:uFillTx/>
              <a:latin typeface="+mj-ea"/>
              <a:ea typeface="+mj-ea"/>
              <a:cs typeface="+mn-cs"/>
            </a:endParaRPr>
          </a:p>
        </p:txBody>
      </p:sp>
      <p:sp>
        <p:nvSpPr>
          <p:cNvPr id="40" name="矩形: 圆角 39">
            <a:extLst>
              <a:ext uri="{FF2B5EF4-FFF2-40B4-BE49-F238E27FC236}">
                <a16:creationId xmlns:a16="http://schemas.microsoft.com/office/drawing/2014/main" id="{4FAE8391-E68F-0E92-07A5-026A06AE5ECA}"/>
              </a:ext>
            </a:extLst>
          </p:cNvPr>
          <p:cNvSpPr/>
          <p:nvPr>
            <p:custDataLst>
              <p:tags r:id="rId3"/>
            </p:custDataLst>
          </p:nvPr>
        </p:nvSpPr>
        <p:spPr>
          <a:xfrm>
            <a:off x="6360613" y="2397941"/>
            <a:ext cx="2384695" cy="3270760"/>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reflection blurRad="38100" stA="52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1" name="Freeform 8">
            <a:extLst>
              <a:ext uri="{FF2B5EF4-FFF2-40B4-BE49-F238E27FC236}">
                <a16:creationId xmlns:a16="http://schemas.microsoft.com/office/drawing/2014/main" id="{CFC3F8BF-3A89-EB96-CC1A-1D6E99FC3771}"/>
              </a:ext>
            </a:extLst>
          </p:cNvPr>
          <p:cNvSpPr>
            <a:spLocks/>
          </p:cNvSpPr>
          <p:nvPr/>
        </p:nvSpPr>
        <p:spPr bwMode="auto">
          <a:xfrm>
            <a:off x="6483027" y="1944418"/>
            <a:ext cx="2139862" cy="3724283"/>
          </a:xfrm>
          <a:custGeom>
            <a:avLst/>
            <a:gdLst>
              <a:gd name="T0" fmla="*/ 60 w 538"/>
              <a:gd name="T1" fmla="*/ 934 h 934"/>
              <a:gd name="T2" fmla="*/ 94 w 538"/>
              <a:gd name="T3" fmla="*/ 813 h 934"/>
              <a:gd name="T4" fmla="*/ 76 w 538"/>
              <a:gd name="T5" fmla="*/ 815 h 934"/>
              <a:gd name="T6" fmla="*/ 63 w 538"/>
              <a:gd name="T7" fmla="*/ 811 h 934"/>
              <a:gd name="T8" fmla="*/ 62 w 538"/>
              <a:gd name="T9" fmla="*/ 788 h 934"/>
              <a:gd name="T10" fmla="*/ 77 w 538"/>
              <a:gd name="T11" fmla="*/ 753 h 934"/>
              <a:gd name="T12" fmla="*/ 62 w 538"/>
              <a:gd name="T13" fmla="*/ 753 h 934"/>
              <a:gd name="T14" fmla="*/ 23 w 538"/>
              <a:gd name="T15" fmla="*/ 731 h 934"/>
              <a:gd name="T16" fmla="*/ 6 w 538"/>
              <a:gd name="T17" fmla="*/ 678 h 934"/>
              <a:gd name="T18" fmla="*/ 1 w 538"/>
              <a:gd name="T19" fmla="*/ 648 h 934"/>
              <a:gd name="T20" fmla="*/ 1 w 538"/>
              <a:gd name="T21" fmla="*/ 636 h 934"/>
              <a:gd name="T22" fmla="*/ 20 w 538"/>
              <a:gd name="T23" fmla="*/ 520 h 934"/>
              <a:gd name="T24" fmla="*/ 36 w 538"/>
              <a:gd name="T25" fmla="*/ 429 h 934"/>
              <a:gd name="T26" fmla="*/ 50 w 538"/>
              <a:gd name="T27" fmla="*/ 389 h 934"/>
              <a:gd name="T28" fmla="*/ 84 w 538"/>
              <a:gd name="T29" fmla="*/ 366 h 934"/>
              <a:gd name="T30" fmla="*/ 85 w 538"/>
              <a:gd name="T31" fmla="*/ 366 h 934"/>
              <a:gd name="T32" fmla="*/ 108 w 538"/>
              <a:gd name="T33" fmla="*/ 345 h 934"/>
              <a:gd name="T34" fmla="*/ 119 w 538"/>
              <a:gd name="T35" fmla="*/ 270 h 934"/>
              <a:gd name="T36" fmla="*/ 130 w 538"/>
              <a:gd name="T37" fmla="*/ 165 h 934"/>
              <a:gd name="T38" fmla="*/ 140 w 538"/>
              <a:gd name="T39" fmla="*/ 99 h 934"/>
              <a:gd name="T40" fmla="*/ 179 w 538"/>
              <a:gd name="T41" fmla="*/ 28 h 934"/>
              <a:gd name="T42" fmla="*/ 244 w 538"/>
              <a:gd name="T43" fmla="*/ 5 h 934"/>
              <a:gd name="T44" fmla="*/ 284 w 538"/>
              <a:gd name="T45" fmla="*/ 12 h 934"/>
              <a:gd name="T46" fmla="*/ 348 w 538"/>
              <a:gd name="T47" fmla="*/ 82 h 934"/>
              <a:gd name="T48" fmla="*/ 367 w 538"/>
              <a:gd name="T49" fmla="*/ 187 h 934"/>
              <a:gd name="T50" fmla="*/ 377 w 538"/>
              <a:gd name="T51" fmla="*/ 305 h 934"/>
              <a:gd name="T52" fmla="*/ 377 w 538"/>
              <a:gd name="T53" fmla="*/ 320 h 934"/>
              <a:gd name="T54" fmla="*/ 392 w 538"/>
              <a:gd name="T55" fmla="*/ 337 h 934"/>
              <a:gd name="T56" fmla="*/ 430 w 538"/>
              <a:gd name="T57" fmla="*/ 340 h 934"/>
              <a:gd name="T58" fmla="*/ 472 w 538"/>
              <a:gd name="T59" fmla="*/ 374 h 934"/>
              <a:gd name="T60" fmla="*/ 494 w 538"/>
              <a:gd name="T61" fmla="*/ 507 h 934"/>
              <a:gd name="T62" fmla="*/ 496 w 538"/>
              <a:gd name="T63" fmla="*/ 528 h 934"/>
              <a:gd name="T64" fmla="*/ 515 w 538"/>
              <a:gd name="T65" fmla="*/ 533 h 934"/>
              <a:gd name="T66" fmla="*/ 510 w 538"/>
              <a:gd name="T67" fmla="*/ 539 h 934"/>
              <a:gd name="T68" fmla="*/ 504 w 538"/>
              <a:gd name="T69" fmla="*/ 553 h 934"/>
              <a:gd name="T70" fmla="*/ 515 w 538"/>
              <a:gd name="T71" fmla="*/ 562 h 934"/>
              <a:gd name="T72" fmla="*/ 538 w 538"/>
              <a:gd name="T73" fmla="*/ 571 h 934"/>
              <a:gd name="T74" fmla="*/ 510 w 538"/>
              <a:gd name="T75" fmla="*/ 577 h 934"/>
              <a:gd name="T76" fmla="*/ 521 w 538"/>
              <a:gd name="T77" fmla="*/ 603 h 934"/>
              <a:gd name="T78" fmla="*/ 530 w 538"/>
              <a:gd name="T79" fmla="*/ 613 h 934"/>
              <a:gd name="T80" fmla="*/ 518 w 538"/>
              <a:gd name="T81" fmla="*/ 619 h 934"/>
              <a:gd name="T82" fmla="*/ 508 w 538"/>
              <a:gd name="T83" fmla="*/ 711 h 934"/>
              <a:gd name="T84" fmla="*/ 494 w 538"/>
              <a:gd name="T85" fmla="*/ 743 h 934"/>
              <a:gd name="T86" fmla="*/ 458 w 538"/>
              <a:gd name="T87" fmla="*/ 755 h 934"/>
              <a:gd name="T88" fmla="*/ 439 w 538"/>
              <a:gd name="T89" fmla="*/ 796 h 934"/>
              <a:gd name="T90" fmla="*/ 430 w 538"/>
              <a:gd name="T91" fmla="*/ 827 h 934"/>
              <a:gd name="T92" fmla="*/ 436 w 538"/>
              <a:gd name="T93" fmla="*/ 855 h 934"/>
              <a:gd name="T94" fmla="*/ 446 w 538"/>
              <a:gd name="T95" fmla="*/ 885 h 934"/>
              <a:gd name="T96" fmla="*/ 458 w 538"/>
              <a:gd name="T97" fmla="*/ 934 h 934"/>
              <a:gd name="T98" fmla="*/ 60 w 538"/>
              <a:gd name="T9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934">
                <a:moveTo>
                  <a:pt x="60" y="934"/>
                </a:moveTo>
                <a:cubicBezTo>
                  <a:pt x="62" y="892"/>
                  <a:pt x="74" y="853"/>
                  <a:pt x="94" y="813"/>
                </a:cubicBezTo>
                <a:cubicBezTo>
                  <a:pt x="86" y="814"/>
                  <a:pt x="80" y="813"/>
                  <a:pt x="76" y="815"/>
                </a:cubicBezTo>
                <a:cubicBezTo>
                  <a:pt x="70" y="817"/>
                  <a:pt x="67" y="817"/>
                  <a:pt x="63" y="811"/>
                </a:cubicBezTo>
                <a:cubicBezTo>
                  <a:pt x="59" y="803"/>
                  <a:pt x="59" y="796"/>
                  <a:pt x="62" y="788"/>
                </a:cubicBezTo>
                <a:cubicBezTo>
                  <a:pt x="67" y="777"/>
                  <a:pt x="72" y="766"/>
                  <a:pt x="77" y="753"/>
                </a:cubicBezTo>
                <a:cubicBezTo>
                  <a:pt x="72" y="753"/>
                  <a:pt x="67" y="753"/>
                  <a:pt x="62" y="753"/>
                </a:cubicBezTo>
                <a:cubicBezTo>
                  <a:pt x="45" y="754"/>
                  <a:pt x="32" y="746"/>
                  <a:pt x="23" y="731"/>
                </a:cubicBezTo>
                <a:cubicBezTo>
                  <a:pt x="12" y="715"/>
                  <a:pt x="8" y="697"/>
                  <a:pt x="6" y="678"/>
                </a:cubicBezTo>
                <a:cubicBezTo>
                  <a:pt x="5" y="668"/>
                  <a:pt x="3" y="658"/>
                  <a:pt x="1" y="648"/>
                </a:cubicBezTo>
                <a:cubicBezTo>
                  <a:pt x="0" y="644"/>
                  <a:pt x="0" y="640"/>
                  <a:pt x="1" y="636"/>
                </a:cubicBezTo>
                <a:cubicBezTo>
                  <a:pt x="7" y="597"/>
                  <a:pt x="13" y="559"/>
                  <a:pt x="20" y="520"/>
                </a:cubicBezTo>
                <a:cubicBezTo>
                  <a:pt x="25" y="490"/>
                  <a:pt x="29" y="459"/>
                  <a:pt x="36" y="429"/>
                </a:cubicBezTo>
                <a:cubicBezTo>
                  <a:pt x="38" y="415"/>
                  <a:pt x="42" y="400"/>
                  <a:pt x="50" y="389"/>
                </a:cubicBezTo>
                <a:cubicBezTo>
                  <a:pt x="57" y="377"/>
                  <a:pt x="70" y="369"/>
                  <a:pt x="84" y="366"/>
                </a:cubicBezTo>
                <a:cubicBezTo>
                  <a:pt x="84" y="366"/>
                  <a:pt x="85" y="366"/>
                  <a:pt x="85" y="366"/>
                </a:cubicBezTo>
                <a:cubicBezTo>
                  <a:pt x="105" y="364"/>
                  <a:pt x="105" y="364"/>
                  <a:pt x="108" y="345"/>
                </a:cubicBezTo>
                <a:cubicBezTo>
                  <a:pt x="113" y="320"/>
                  <a:pt x="117" y="295"/>
                  <a:pt x="119" y="270"/>
                </a:cubicBezTo>
                <a:cubicBezTo>
                  <a:pt x="124" y="235"/>
                  <a:pt x="126" y="200"/>
                  <a:pt x="130" y="165"/>
                </a:cubicBezTo>
                <a:cubicBezTo>
                  <a:pt x="133" y="143"/>
                  <a:pt x="136" y="121"/>
                  <a:pt x="140" y="99"/>
                </a:cubicBezTo>
                <a:cubicBezTo>
                  <a:pt x="144" y="70"/>
                  <a:pt x="157" y="46"/>
                  <a:pt x="179" y="28"/>
                </a:cubicBezTo>
                <a:cubicBezTo>
                  <a:pt x="197" y="12"/>
                  <a:pt x="220" y="0"/>
                  <a:pt x="244" y="5"/>
                </a:cubicBezTo>
                <a:cubicBezTo>
                  <a:pt x="257" y="8"/>
                  <a:pt x="271" y="7"/>
                  <a:pt x="284" y="12"/>
                </a:cubicBezTo>
                <a:cubicBezTo>
                  <a:pt x="317" y="24"/>
                  <a:pt x="338" y="48"/>
                  <a:pt x="348" y="82"/>
                </a:cubicBezTo>
                <a:cubicBezTo>
                  <a:pt x="359" y="117"/>
                  <a:pt x="364" y="152"/>
                  <a:pt x="367" y="187"/>
                </a:cubicBezTo>
                <a:cubicBezTo>
                  <a:pt x="371" y="227"/>
                  <a:pt x="374" y="266"/>
                  <a:pt x="377" y="305"/>
                </a:cubicBezTo>
                <a:cubicBezTo>
                  <a:pt x="378" y="310"/>
                  <a:pt x="377" y="315"/>
                  <a:pt x="377" y="320"/>
                </a:cubicBezTo>
                <a:cubicBezTo>
                  <a:pt x="377" y="330"/>
                  <a:pt x="382" y="336"/>
                  <a:pt x="392" y="337"/>
                </a:cubicBezTo>
                <a:cubicBezTo>
                  <a:pt x="405" y="338"/>
                  <a:pt x="417" y="339"/>
                  <a:pt x="430" y="340"/>
                </a:cubicBezTo>
                <a:cubicBezTo>
                  <a:pt x="447" y="341"/>
                  <a:pt x="467" y="358"/>
                  <a:pt x="472" y="374"/>
                </a:cubicBezTo>
                <a:cubicBezTo>
                  <a:pt x="486" y="417"/>
                  <a:pt x="493" y="461"/>
                  <a:pt x="494" y="507"/>
                </a:cubicBezTo>
                <a:cubicBezTo>
                  <a:pt x="495" y="514"/>
                  <a:pt x="495" y="521"/>
                  <a:pt x="496" y="528"/>
                </a:cubicBezTo>
                <a:cubicBezTo>
                  <a:pt x="502" y="530"/>
                  <a:pt x="508" y="532"/>
                  <a:pt x="515" y="533"/>
                </a:cubicBezTo>
                <a:cubicBezTo>
                  <a:pt x="513" y="536"/>
                  <a:pt x="512" y="539"/>
                  <a:pt x="510" y="539"/>
                </a:cubicBezTo>
                <a:cubicBezTo>
                  <a:pt x="504" y="542"/>
                  <a:pt x="503" y="546"/>
                  <a:pt x="504" y="553"/>
                </a:cubicBezTo>
                <a:cubicBezTo>
                  <a:pt x="505" y="560"/>
                  <a:pt x="510" y="560"/>
                  <a:pt x="515" y="562"/>
                </a:cubicBezTo>
                <a:cubicBezTo>
                  <a:pt x="522" y="564"/>
                  <a:pt x="529" y="567"/>
                  <a:pt x="538" y="571"/>
                </a:cubicBezTo>
                <a:cubicBezTo>
                  <a:pt x="530" y="585"/>
                  <a:pt x="519" y="576"/>
                  <a:pt x="510" y="577"/>
                </a:cubicBezTo>
                <a:cubicBezTo>
                  <a:pt x="508" y="592"/>
                  <a:pt x="510" y="596"/>
                  <a:pt x="521" y="603"/>
                </a:cubicBezTo>
                <a:cubicBezTo>
                  <a:pt x="525" y="606"/>
                  <a:pt x="527" y="610"/>
                  <a:pt x="530" y="613"/>
                </a:cubicBezTo>
                <a:cubicBezTo>
                  <a:pt x="526" y="615"/>
                  <a:pt x="522" y="617"/>
                  <a:pt x="518" y="619"/>
                </a:cubicBezTo>
                <a:cubicBezTo>
                  <a:pt x="514" y="649"/>
                  <a:pt x="510" y="680"/>
                  <a:pt x="508" y="711"/>
                </a:cubicBezTo>
                <a:cubicBezTo>
                  <a:pt x="507" y="724"/>
                  <a:pt x="507" y="735"/>
                  <a:pt x="494" y="743"/>
                </a:cubicBezTo>
                <a:cubicBezTo>
                  <a:pt x="483" y="749"/>
                  <a:pt x="472" y="757"/>
                  <a:pt x="458" y="755"/>
                </a:cubicBezTo>
                <a:cubicBezTo>
                  <a:pt x="462" y="774"/>
                  <a:pt x="453" y="785"/>
                  <a:pt x="439" y="796"/>
                </a:cubicBezTo>
                <a:cubicBezTo>
                  <a:pt x="423" y="808"/>
                  <a:pt x="424" y="808"/>
                  <a:pt x="430" y="827"/>
                </a:cubicBezTo>
                <a:cubicBezTo>
                  <a:pt x="433" y="836"/>
                  <a:pt x="434" y="846"/>
                  <a:pt x="436" y="855"/>
                </a:cubicBezTo>
                <a:cubicBezTo>
                  <a:pt x="439" y="865"/>
                  <a:pt x="442" y="875"/>
                  <a:pt x="446" y="885"/>
                </a:cubicBezTo>
                <a:cubicBezTo>
                  <a:pt x="454" y="900"/>
                  <a:pt x="458" y="916"/>
                  <a:pt x="458" y="934"/>
                </a:cubicBezTo>
                <a:cubicBezTo>
                  <a:pt x="326" y="934"/>
                  <a:pt x="193" y="934"/>
                  <a:pt x="60" y="934"/>
                </a:cubicBezTo>
                <a:close/>
              </a:path>
            </a:pathLst>
          </a:custGeom>
          <a:solidFill>
            <a:schemeClr val="accent1">
              <a:lumMod val="60000"/>
              <a:lumOff val="40000"/>
            </a:schemeClr>
          </a:solidFill>
          <a:ln w="13176">
            <a:solidFill>
              <a:schemeClr val="accent1">
                <a:alpha val="67000"/>
              </a:schemeClr>
            </a:solidFill>
          </a:ln>
          <a:effectLst/>
        </p:spPr>
        <p:txBody>
          <a:bodyPr vert="horz" wrap="square" lIns="75895" tIns="37948" rIns="75895" bIns="3794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buClrTx/>
              <a:buSzTx/>
              <a:buFontTx/>
              <a:buNone/>
              <a:tabLst/>
              <a:defRPr/>
            </a:pPr>
            <a:endParaRPr kumimoji="0" lang="zh-CN" altLang="en-US" sz="1494" b="0" i="0" u="none" strike="noStrike" kern="1200" cap="none" spc="0" normalizeH="0" baseline="0" noProof="0">
              <a:ln>
                <a:noFill/>
              </a:ln>
              <a:solidFill>
                <a:prstClr val="black"/>
              </a:solidFill>
              <a:effectLst/>
              <a:uLnTx/>
              <a:uFillTx/>
              <a:latin typeface="+mj-ea"/>
              <a:ea typeface="+mj-ea"/>
              <a:cs typeface="+mn-cs"/>
            </a:endParaRPr>
          </a:p>
        </p:txBody>
      </p:sp>
      <p:sp>
        <p:nvSpPr>
          <p:cNvPr id="43" name="矩形: 圆角 42">
            <a:extLst>
              <a:ext uri="{FF2B5EF4-FFF2-40B4-BE49-F238E27FC236}">
                <a16:creationId xmlns:a16="http://schemas.microsoft.com/office/drawing/2014/main" id="{D269E3D0-A77A-D79C-C7CE-C71F18D249E7}"/>
              </a:ext>
            </a:extLst>
          </p:cNvPr>
          <p:cNvSpPr/>
          <p:nvPr>
            <p:custDataLst>
              <p:tags r:id="rId4"/>
            </p:custDataLst>
          </p:nvPr>
        </p:nvSpPr>
        <p:spPr>
          <a:xfrm>
            <a:off x="9274533" y="2397941"/>
            <a:ext cx="2384695" cy="3270760"/>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reflection blurRad="38100" stA="52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4" name="Freeform 8">
            <a:extLst>
              <a:ext uri="{FF2B5EF4-FFF2-40B4-BE49-F238E27FC236}">
                <a16:creationId xmlns:a16="http://schemas.microsoft.com/office/drawing/2014/main" id="{2108CCE2-DC8F-41DE-B05C-EECF0C5740FA}"/>
              </a:ext>
            </a:extLst>
          </p:cNvPr>
          <p:cNvSpPr>
            <a:spLocks/>
          </p:cNvSpPr>
          <p:nvPr/>
        </p:nvSpPr>
        <p:spPr bwMode="auto">
          <a:xfrm>
            <a:off x="9396947" y="1944418"/>
            <a:ext cx="2139862" cy="3724283"/>
          </a:xfrm>
          <a:custGeom>
            <a:avLst/>
            <a:gdLst>
              <a:gd name="T0" fmla="*/ 60 w 538"/>
              <a:gd name="T1" fmla="*/ 934 h 934"/>
              <a:gd name="T2" fmla="*/ 94 w 538"/>
              <a:gd name="T3" fmla="*/ 813 h 934"/>
              <a:gd name="T4" fmla="*/ 76 w 538"/>
              <a:gd name="T5" fmla="*/ 815 h 934"/>
              <a:gd name="T6" fmla="*/ 63 w 538"/>
              <a:gd name="T7" fmla="*/ 811 h 934"/>
              <a:gd name="T8" fmla="*/ 62 w 538"/>
              <a:gd name="T9" fmla="*/ 788 h 934"/>
              <a:gd name="T10" fmla="*/ 77 w 538"/>
              <a:gd name="T11" fmla="*/ 753 h 934"/>
              <a:gd name="T12" fmla="*/ 62 w 538"/>
              <a:gd name="T13" fmla="*/ 753 h 934"/>
              <a:gd name="T14" fmla="*/ 23 w 538"/>
              <a:gd name="T15" fmla="*/ 731 h 934"/>
              <a:gd name="T16" fmla="*/ 6 w 538"/>
              <a:gd name="T17" fmla="*/ 678 h 934"/>
              <a:gd name="T18" fmla="*/ 1 w 538"/>
              <a:gd name="T19" fmla="*/ 648 h 934"/>
              <a:gd name="T20" fmla="*/ 1 w 538"/>
              <a:gd name="T21" fmla="*/ 636 h 934"/>
              <a:gd name="T22" fmla="*/ 20 w 538"/>
              <a:gd name="T23" fmla="*/ 520 h 934"/>
              <a:gd name="T24" fmla="*/ 36 w 538"/>
              <a:gd name="T25" fmla="*/ 429 h 934"/>
              <a:gd name="T26" fmla="*/ 50 w 538"/>
              <a:gd name="T27" fmla="*/ 389 h 934"/>
              <a:gd name="T28" fmla="*/ 84 w 538"/>
              <a:gd name="T29" fmla="*/ 366 h 934"/>
              <a:gd name="T30" fmla="*/ 85 w 538"/>
              <a:gd name="T31" fmla="*/ 366 h 934"/>
              <a:gd name="T32" fmla="*/ 108 w 538"/>
              <a:gd name="T33" fmla="*/ 345 h 934"/>
              <a:gd name="T34" fmla="*/ 119 w 538"/>
              <a:gd name="T35" fmla="*/ 270 h 934"/>
              <a:gd name="T36" fmla="*/ 130 w 538"/>
              <a:gd name="T37" fmla="*/ 165 h 934"/>
              <a:gd name="T38" fmla="*/ 140 w 538"/>
              <a:gd name="T39" fmla="*/ 99 h 934"/>
              <a:gd name="T40" fmla="*/ 179 w 538"/>
              <a:gd name="T41" fmla="*/ 28 h 934"/>
              <a:gd name="T42" fmla="*/ 244 w 538"/>
              <a:gd name="T43" fmla="*/ 5 h 934"/>
              <a:gd name="T44" fmla="*/ 284 w 538"/>
              <a:gd name="T45" fmla="*/ 12 h 934"/>
              <a:gd name="T46" fmla="*/ 348 w 538"/>
              <a:gd name="T47" fmla="*/ 82 h 934"/>
              <a:gd name="T48" fmla="*/ 367 w 538"/>
              <a:gd name="T49" fmla="*/ 187 h 934"/>
              <a:gd name="T50" fmla="*/ 377 w 538"/>
              <a:gd name="T51" fmla="*/ 305 h 934"/>
              <a:gd name="T52" fmla="*/ 377 w 538"/>
              <a:gd name="T53" fmla="*/ 320 h 934"/>
              <a:gd name="T54" fmla="*/ 392 w 538"/>
              <a:gd name="T55" fmla="*/ 337 h 934"/>
              <a:gd name="T56" fmla="*/ 430 w 538"/>
              <a:gd name="T57" fmla="*/ 340 h 934"/>
              <a:gd name="T58" fmla="*/ 472 w 538"/>
              <a:gd name="T59" fmla="*/ 374 h 934"/>
              <a:gd name="T60" fmla="*/ 494 w 538"/>
              <a:gd name="T61" fmla="*/ 507 h 934"/>
              <a:gd name="T62" fmla="*/ 496 w 538"/>
              <a:gd name="T63" fmla="*/ 528 h 934"/>
              <a:gd name="T64" fmla="*/ 515 w 538"/>
              <a:gd name="T65" fmla="*/ 533 h 934"/>
              <a:gd name="T66" fmla="*/ 510 w 538"/>
              <a:gd name="T67" fmla="*/ 539 h 934"/>
              <a:gd name="T68" fmla="*/ 504 w 538"/>
              <a:gd name="T69" fmla="*/ 553 h 934"/>
              <a:gd name="T70" fmla="*/ 515 w 538"/>
              <a:gd name="T71" fmla="*/ 562 h 934"/>
              <a:gd name="T72" fmla="*/ 538 w 538"/>
              <a:gd name="T73" fmla="*/ 571 h 934"/>
              <a:gd name="T74" fmla="*/ 510 w 538"/>
              <a:gd name="T75" fmla="*/ 577 h 934"/>
              <a:gd name="T76" fmla="*/ 521 w 538"/>
              <a:gd name="T77" fmla="*/ 603 h 934"/>
              <a:gd name="T78" fmla="*/ 530 w 538"/>
              <a:gd name="T79" fmla="*/ 613 h 934"/>
              <a:gd name="T80" fmla="*/ 518 w 538"/>
              <a:gd name="T81" fmla="*/ 619 h 934"/>
              <a:gd name="T82" fmla="*/ 508 w 538"/>
              <a:gd name="T83" fmla="*/ 711 h 934"/>
              <a:gd name="T84" fmla="*/ 494 w 538"/>
              <a:gd name="T85" fmla="*/ 743 h 934"/>
              <a:gd name="T86" fmla="*/ 458 w 538"/>
              <a:gd name="T87" fmla="*/ 755 h 934"/>
              <a:gd name="T88" fmla="*/ 439 w 538"/>
              <a:gd name="T89" fmla="*/ 796 h 934"/>
              <a:gd name="T90" fmla="*/ 430 w 538"/>
              <a:gd name="T91" fmla="*/ 827 h 934"/>
              <a:gd name="T92" fmla="*/ 436 w 538"/>
              <a:gd name="T93" fmla="*/ 855 h 934"/>
              <a:gd name="T94" fmla="*/ 446 w 538"/>
              <a:gd name="T95" fmla="*/ 885 h 934"/>
              <a:gd name="T96" fmla="*/ 458 w 538"/>
              <a:gd name="T97" fmla="*/ 934 h 934"/>
              <a:gd name="T98" fmla="*/ 60 w 538"/>
              <a:gd name="T9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934">
                <a:moveTo>
                  <a:pt x="60" y="934"/>
                </a:moveTo>
                <a:cubicBezTo>
                  <a:pt x="62" y="892"/>
                  <a:pt x="74" y="853"/>
                  <a:pt x="94" y="813"/>
                </a:cubicBezTo>
                <a:cubicBezTo>
                  <a:pt x="86" y="814"/>
                  <a:pt x="80" y="813"/>
                  <a:pt x="76" y="815"/>
                </a:cubicBezTo>
                <a:cubicBezTo>
                  <a:pt x="70" y="817"/>
                  <a:pt x="67" y="817"/>
                  <a:pt x="63" y="811"/>
                </a:cubicBezTo>
                <a:cubicBezTo>
                  <a:pt x="59" y="803"/>
                  <a:pt x="59" y="796"/>
                  <a:pt x="62" y="788"/>
                </a:cubicBezTo>
                <a:cubicBezTo>
                  <a:pt x="67" y="777"/>
                  <a:pt x="72" y="766"/>
                  <a:pt x="77" y="753"/>
                </a:cubicBezTo>
                <a:cubicBezTo>
                  <a:pt x="72" y="753"/>
                  <a:pt x="67" y="753"/>
                  <a:pt x="62" y="753"/>
                </a:cubicBezTo>
                <a:cubicBezTo>
                  <a:pt x="45" y="754"/>
                  <a:pt x="32" y="746"/>
                  <a:pt x="23" y="731"/>
                </a:cubicBezTo>
                <a:cubicBezTo>
                  <a:pt x="12" y="715"/>
                  <a:pt x="8" y="697"/>
                  <a:pt x="6" y="678"/>
                </a:cubicBezTo>
                <a:cubicBezTo>
                  <a:pt x="5" y="668"/>
                  <a:pt x="3" y="658"/>
                  <a:pt x="1" y="648"/>
                </a:cubicBezTo>
                <a:cubicBezTo>
                  <a:pt x="0" y="644"/>
                  <a:pt x="0" y="640"/>
                  <a:pt x="1" y="636"/>
                </a:cubicBezTo>
                <a:cubicBezTo>
                  <a:pt x="7" y="597"/>
                  <a:pt x="13" y="559"/>
                  <a:pt x="20" y="520"/>
                </a:cubicBezTo>
                <a:cubicBezTo>
                  <a:pt x="25" y="490"/>
                  <a:pt x="29" y="459"/>
                  <a:pt x="36" y="429"/>
                </a:cubicBezTo>
                <a:cubicBezTo>
                  <a:pt x="38" y="415"/>
                  <a:pt x="42" y="400"/>
                  <a:pt x="50" y="389"/>
                </a:cubicBezTo>
                <a:cubicBezTo>
                  <a:pt x="57" y="377"/>
                  <a:pt x="70" y="369"/>
                  <a:pt x="84" y="366"/>
                </a:cubicBezTo>
                <a:cubicBezTo>
                  <a:pt x="84" y="366"/>
                  <a:pt x="85" y="366"/>
                  <a:pt x="85" y="366"/>
                </a:cubicBezTo>
                <a:cubicBezTo>
                  <a:pt x="105" y="364"/>
                  <a:pt x="105" y="364"/>
                  <a:pt x="108" y="345"/>
                </a:cubicBezTo>
                <a:cubicBezTo>
                  <a:pt x="113" y="320"/>
                  <a:pt x="117" y="295"/>
                  <a:pt x="119" y="270"/>
                </a:cubicBezTo>
                <a:cubicBezTo>
                  <a:pt x="124" y="235"/>
                  <a:pt x="126" y="200"/>
                  <a:pt x="130" y="165"/>
                </a:cubicBezTo>
                <a:cubicBezTo>
                  <a:pt x="133" y="143"/>
                  <a:pt x="136" y="121"/>
                  <a:pt x="140" y="99"/>
                </a:cubicBezTo>
                <a:cubicBezTo>
                  <a:pt x="144" y="70"/>
                  <a:pt x="157" y="46"/>
                  <a:pt x="179" y="28"/>
                </a:cubicBezTo>
                <a:cubicBezTo>
                  <a:pt x="197" y="12"/>
                  <a:pt x="220" y="0"/>
                  <a:pt x="244" y="5"/>
                </a:cubicBezTo>
                <a:cubicBezTo>
                  <a:pt x="257" y="8"/>
                  <a:pt x="271" y="7"/>
                  <a:pt x="284" y="12"/>
                </a:cubicBezTo>
                <a:cubicBezTo>
                  <a:pt x="317" y="24"/>
                  <a:pt x="338" y="48"/>
                  <a:pt x="348" y="82"/>
                </a:cubicBezTo>
                <a:cubicBezTo>
                  <a:pt x="359" y="117"/>
                  <a:pt x="364" y="152"/>
                  <a:pt x="367" y="187"/>
                </a:cubicBezTo>
                <a:cubicBezTo>
                  <a:pt x="371" y="227"/>
                  <a:pt x="374" y="266"/>
                  <a:pt x="377" y="305"/>
                </a:cubicBezTo>
                <a:cubicBezTo>
                  <a:pt x="378" y="310"/>
                  <a:pt x="377" y="315"/>
                  <a:pt x="377" y="320"/>
                </a:cubicBezTo>
                <a:cubicBezTo>
                  <a:pt x="377" y="330"/>
                  <a:pt x="382" y="336"/>
                  <a:pt x="392" y="337"/>
                </a:cubicBezTo>
                <a:cubicBezTo>
                  <a:pt x="405" y="338"/>
                  <a:pt x="417" y="339"/>
                  <a:pt x="430" y="340"/>
                </a:cubicBezTo>
                <a:cubicBezTo>
                  <a:pt x="447" y="341"/>
                  <a:pt x="467" y="358"/>
                  <a:pt x="472" y="374"/>
                </a:cubicBezTo>
                <a:cubicBezTo>
                  <a:pt x="486" y="417"/>
                  <a:pt x="493" y="461"/>
                  <a:pt x="494" y="507"/>
                </a:cubicBezTo>
                <a:cubicBezTo>
                  <a:pt x="495" y="514"/>
                  <a:pt x="495" y="521"/>
                  <a:pt x="496" y="528"/>
                </a:cubicBezTo>
                <a:cubicBezTo>
                  <a:pt x="502" y="530"/>
                  <a:pt x="508" y="532"/>
                  <a:pt x="515" y="533"/>
                </a:cubicBezTo>
                <a:cubicBezTo>
                  <a:pt x="513" y="536"/>
                  <a:pt x="512" y="539"/>
                  <a:pt x="510" y="539"/>
                </a:cubicBezTo>
                <a:cubicBezTo>
                  <a:pt x="504" y="542"/>
                  <a:pt x="503" y="546"/>
                  <a:pt x="504" y="553"/>
                </a:cubicBezTo>
                <a:cubicBezTo>
                  <a:pt x="505" y="560"/>
                  <a:pt x="510" y="560"/>
                  <a:pt x="515" y="562"/>
                </a:cubicBezTo>
                <a:cubicBezTo>
                  <a:pt x="522" y="564"/>
                  <a:pt x="529" y="567"/>
                  <a:pt x="538" y="571"/>
                </a:cubicBezTo>
                <a:cubicBezTo>
                  <a:pt x="530" y="585"/>
                  <a:pt x="519" y="576"/>
                  <a:pt x="510" y="577"/>
                </a:cubicBezTo>
                <a:cubicBezTo>
                  <a:pt x="508" y="592"/>
                  <a:pt x="510" y="596"/>
                  <a:pt x="521" y="603"/>
                </a:cubicBezTo>
                <a:cubicBezTo>
                  <a:pt x="525" y="606"/>
                  <a:pt x="527" y="610"/>
                  <a:pt x="530" y="613"/>
                </a:cubicBezTo>
                <a:cubicBezTo>
                  <a:pt x="526" y="615"/>
                  <a:pt x="522" y="617"/>
                  <a:pt x="518" y="619"/>
                </a:cubicBezTo>
                <a:cubicBezTo>
                  <a:pt x="514" y="649"/>
                  <a:pt x="510" y="680"/>
                  <a:pt x="508" y="711"/>
                </a:cubicBezTo>
                <a:cubicBezTo>
                  <a:pt x="507" y="724"/>
                  <a:pt x="507" y="735"/>
                  <a:pt x="494" y="743"/>
                </a:cubicBezTo>
                <a:cubicBezTo>
                  <a:pt x="483" y="749"/>
                  <a:pt x="472" y="757"/>
                  <a:pt x="458" y="755"/>
                </a:cubicBezTo>
                <a:cubicBezTo>
                  <a:pt x="462" y="774"/>
                  <a:pt x="453" y="785"/>
                  <a:pt x="439" y="796"/>
                </a:cubicBezTo>
                <a:cubicBezTo>
                  <a:pt x="423" y="808"/>
                  <a:pt x="424" y="808"/>
                  <a:pt x="430" y="827"/>
                </a:cubicBezTo>
                <a:cubicBezTo>
                  <a:pt x="433" y="836"/>
                  <a:pt x="434" y="846"/>
                  <a:pt x="436" y="855"/>
                </a:cubicBezTo>
                <a:cubicBezTo>
                  <a:pt x="439" y="865"/>
                  <a:pt x="442" y="875"/>
                  <a:pt x="446" y="885"/>
                </a:cubicBezTo>
                <a:cubicBezTo>
                  <a:pt x="454" y="900"/>
                  <a:pt x="458" y="916"/>
                  <a:pt x="458" y="934"/>
                </a:cubicBezTo>
                <a:cubicBezTo>
                  <a:pt x="326" y="934"/>
                  <a:pt x="193" y="934"/>
                  <a:pt x="60" y="934"/>
                </a:cubicBezTo>
                <a:close/>
              </a:path>
            </a:pathLst>
          </a:custGeom>
          <a:solidFill>
            <a:schemeClr val="accent1">
              <a:lumMod val="60000"/>
              <a:lumOff val="40000"/>
            </a:schemeClr>
          </a:solidFill>
          <a:ln w="13176">
            <a:solidFill>
              <a:schemeClr val="accent1">
                <a:alpha val="67000"/>
              </a:schemeClr>
            </a:solidFill>
          </a:ln>
          <a:effectLst/>
        </p:spPr>
        <p:txBody>
          <a:bodyPr vert="horz" wrap="square" lIns="75895" tIns="37948" rIns="75895" bIns="3794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buClrTx/>
              <a:buSzTx/>
              <a:buFontTx/>
              <a:buNone/>
              <a:tabLst/>
              <a:defRPr/>
            </a:pPr>
            <a:endParaRPr kumimoji="0" lang="zh-CN" altLang="en-US" sz="1494" b="0" i="0" u="none" strike="noStrike" kern="1200" cap="none" spc="0" normalizeH="0" baseline="0" noProof="0">
              <a:ln>
                <a:noFill/>
              </a:ln>
              <a:solidFill>
                <a:prstClr val="black"/>
              </a:solidFill>
              <a:effectLst/>
              <a:uLnTx/>
              <a:uFillTx/>
              <a:latin typeface="+mj-ea"/>
              <a:ea typeface="+mj-ea"/>
              <a:cs typeface="+mn-cs"/>
            </a:endParaRPr>
          </a:p>
        </p:txBody>
      </p:sp>
      <p:sp>
        <p:nvSpPr>
          <p:cNvPr id="46" name="文本框 45">
            <a:extLst>
              <a:ext uri="{FF2B5EF4-FFF2-40B4-BE49-F238E27FC236}">
                <a16:creationId xmlns:a16="http://schemas.microsoft.com/office/drawing/2014/main" id="{F9EBDFB6-1FB1-FE7D-F923-6D6CC263EE85}"/>
              </a:ext>
            </a:extLst>
          </p:cNvPr>
          <p:cNvSpPr txBox="1"/>
          <p:nvPr/>
        </p:nvSpPr>
        <p:spPr>
          <a:xfrm>
            <a:off x="1006975" y="5906780"/>
            <a:ext cx="1436291" cy="430887"/>
          </a:xfrm>
          <a:prstGeom prst="rect">
            <a:avLst/>
          </a:prstGeom>
          <a:noFill/>
        </p:spPr>
        <p:txBody>
          <a:bodyPr wrap="none" lIns="0" tIns="0" rIns="0" bIns="0" rtlCol="0" anchor="t">
            <a:noAutofit/>
          </a:bodyPr>
          <a:lstStyle/>
          <a:p>
            <a:pPr algn="ctr"/>
            <a:r>
              <a:rPr lang="zh-CN" altLang="en-US" sz="2800" dirty="0">
                <a:latin typeface="+mj-ea"/>
                <a:ea typeface="+mj-ea"/>
              </a:rPr>
              <a:t>技术高手</a:t>
            </a:r>
          </a:p>
        </p:txBody>
      </p:sp>
      <p:sp>
        <p:nvSpPr>
          <p:cNvPr id="47" name="文本框 46">
            <a:extLst>
              <a:ext uri="{FF2B5EF4-FFF2-40B4-BE49-F238E27FC236}">
                <a16:creationId xmlns:a16="http://schemas.microsoft.com/office/drawing/2014/main" id="{1990FCF9-CC6B-571A-A84F-EF8F2391D8FF}"/>
              </a:ext>
            </a:extLst>
          </p:cNvPr>
          <p:cNvSpPr txBox="1"/>
          <p:nvPr/>
        </p:nvSpPr>
        <p:spPr>
          <a:xfrm>
            <a:off x="3920895" y="5906780"/>
            <a:ext cx="1436291" cy="430887"/>
          </a:xfrm>
          <a:prstGeom prst="rect">
            <a:avLst/>
          </a:prstGeom>
          <a:noFill/>
        </p:spPr>
        <p:txBody>
          <a:bodyPr wrap="none" lIns="0" tIns="0" rIns="0" bIns="0" rtlCol="0" anchor="t">
            <a:noAutofit/>
          </a:bodyPr>
          <a:lstStyle/>
          <a:p>
            <a:pPr algn="ctr"/>
            <a:r>
              <a:rPr lang="zh-CN" altLang="en-US" sz="2800" dirty="0">
                <a:latin typeface="+mj-ea"/>
                <a:ea typeface="+mj-ea"/>
              </a:rPr>
              <a:t>研发高手</a:t>
            </a:r>
          </a:p>
        </p:txBody>
      </p:sp>
      <p:sp>
        <p:nvSpPr>
          <p:cNvPr id="48" name="文本框 47">
            <a:extLst>
              <a:ext uri="{FF2B5EF4-FFF2-40B4-BE49-F238E27FC236}">
                <a16:creationId xmlns:a16="http://schemas.microsoft.com/office/drawing/2014/main" id="{922A5F6B-096A-FFFA-EB69-2012D57BC08B}"/>
              </a:ext>
            </a:extLst>
          </p:cNvPr>
          <p:cNvSpPr txBox="1"/>
          <p:nvPr/>
        </p:nvSpPr>
        <p:spPr>
          <a:xfrm>
            <a:off x="6834815" y="5906780"/>
            <a:ext cx="1436291" cy="430887"/>
          </a:xfrm>
          <a:prstGeom prst="rect">
            <a:avLst/>
          </a:prstGeom>
          <a:noFill/>
        </p:spPr>
        <p:txBody>
          <a:bodyPr wrap="none" lIns="0" tIns="0" rIns="0" bIns="0" rtlCol="0" anchor="t">
            <a:noAutofit/>
          </a:bodyPr>
          <a:lstStyle/>
          <a:p>
            <a:pPr algn="ctr"/>
            <a:r>
              <a:rPr lang="zh-CN" altLang="en-US" sz="2800" dirty="0">
                <a:latin typeface="+mj-ea"/>
                <a:ea typeface="+mj-ea"/>
              </a:rPr>
              <a:t>运营高手</a:t>
            </a:r>
          </a:p>
        </p:txBody>
      </p:sp>
      <p:sp>
        <p:nvSpPr>
          <p:cNvPr id="49" name="文本框 48">
            <a:extLst>
              <a:ext uri="{FF2B5EF4-FFF2-40B4-BE49-F238E27FC236}">
                <a16:creationId xmlns:a16="http://schemas.microsoft.com/office/drawing/2014/main" id="{FFDD5EB1-D229-6295-DD09-6FB48314B24E}"/>
              </a:ext>
            </a:extLst>
          </p:cNvPr>
          <p:cNvSpPr txBox="1"/>
          <p:nvPr/>
        </p:nvSpPr>
        <p:spPr>
          <a:xfrm>
            <a:off x="9748735" y="5906780"/>
            <a:ext cx="1436291" cy="430887"/>
          </a:xfrm>
          <a:prstGeom prst="rect">
            <a:avLst/>
          </a:prstGeom>
          <a:noFill/>
        </p:spPr>
        <p:txBody>
          <a:bodyPr wrap="none" lIns="0" tIns="0" rIns="0" bIns="0" rtlCol="0" anchor="t">
            <a:noAutofit/>
          </a:bodyPr>
          <a:lstStyle/>
          <a:p>
            <a:pPr algn="ctr"/>
            <a:r>
              <a:rPr lang="zh-CN" altLang="en-US" sz="2800" dirty="0">
                <a:latin typeface="+mj-ea"/>
                <a:ea typeface="+mj-ea"/>
              </a:rPr>
              <a:t>谈判高手</a:t>
            </a:r>
          </a:p>
        </p:txBody>
      </p:sp>
      <p:sp>
        <p:nvSpPr>
          <p:cNvPr id="51" name="任意多边形: 形状 50">
            <a:extLst>
              <a:ext uri="{FF2B5EF4-FFF2-40B4-BE49-F238E27FC236}">
                <a16:creationId xmlns:a16="http://schemas.microsoft.com/office/drawing/2014/main" id="{8C938D9E-72EB-B525-ED3F-6E624FD8C9B3}"/>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52" name="任意多边形: 形状 51">
            <a:extLst>
              <a:ext uri="{FF2B5EF4-FFF2-40B4-BE49-F238E27FC236}">
                <a16:creationId xmlns:a16="http://schemas.microsoft.com/office/drawing/2014/main" id="{C169B7A9-BBD6-091C-BD16-A138213D4F66}"/>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mn-ea"/>
            </a:endParaRPr>
          </a:p>
        </p:txBody>
      </p:sp>
      <p:sp>
        <p:nvSpPr>
          <p:cNvPr id="54" name="任意多边形: 形状 53">
            <a:extLst>
              <a:ext uri="{FF2B5EF4-FFF2-40B4-BE49-F238E27FC236}">
                <a16:creationId xmlns:a16="http://schemas.microsoft.com/office/drawing/2014/main" id="{70FD30B0-6CEA-3451-B1DB-AF42244CE785}"/>
              </a:ext>
            </a:extLst>
          </p:cNvPr>
          <p:cNvSpPr/>
          <p:nvPr/>
        </p:nvSpPr>
        <p:spPr>
          <a:xfrm rot="16080000" flipH="1">
            <a:off x="11280600" y="5946600"/>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55" name="任意多边形: 形状 54">
            <a:extLst>
              <a:ext uri="{FF2B5EF4-FFF2-40B4-BE49-F238E27FC236}">
                <a16:creationId xmlns:a16="http://schemas.microsoft.com/office/drawing/2014/main" id="{EB13D757-8038-0029-FED0-045579657D9C}"/>
              </a:ext>
            </a:extLst>
          </p:cNvPr>
          <p:cNvSpPr/>
          <p:nvPr/>
        </p:nvSpPr>
        <p:spPr>
          <a:xfrm rot="16200000" flipH="1">
            <a:off x="10882829" y="5565278"/>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mn-ea"/>
            </a:endParaRPr>
          </a:p>
        </p:txBody>
      </p:sp>
      <p:sp>
        <p:nvSpPr>
          <p:cNvPr id="56" name="文本框 55">
            <a:extLst>
              <a:ext uri="{FF2B5EF4-FFF2-40B4-BE49-F238E27FC236}">
                <a16:creationId xmlns:a16="http://schemas.microsoft.com/office/drawing/2014/main" id="{69A29680-A40E-590B-C3E3-BCA4E20723C5}"/>
              </a:ext>
            </a:extLst>
          </p:cNvPr>
          <p:cNvSpPr txBox="1"/>
          <p:nvPr/>
        </p:nvSpPr>
        <p:spPr>
          <a:xfrm>
            <a:off x="695325" y="1292179"/>
            <a:ext cx="11408626" cy="394019"/>
          </a:xfrm>
          <a:prstGeom prst="rect">
            <a:avLst/>
          </a:prstGeom>
        </p:spPr>
        <p:txBody>
          <a:bodyPr wrap="square" lIns="0" tIns="0" rIns="0" bIns="0">
            <a:noAutofit/>
          </a:bodyPr>
          <a:lstStyle>
            <a:defPPr>
              <a:defRPr lang="en-US"/>
            </a:defPPr>
            <a:lvl1pPr>
              <a:lnSpc>
                <a:spcPct val="110000"/>
              </a:lnSpc>
              <a:defRPr sz="24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dirty="0">
                <a:sym typeface="+mn-lt"/>
              </a:rPr>
              <a:t>专业化团队</a:t>
            </a:r>
            <a:endParaRPr lang="en-US" altLang="zh-CN" dirty="0">
              <a:sym typeface="+mn-lt"/>
            </a:endParaRPr>
          </a:p>
        </p:txBody>
      </p:sp>
    </p:spTree>
    <p:extLst>
      <p:ext uri="{BB962C8B-B14F-4D97-AF65-F5344CB8AC3E}">
        <p14:creationId xmlns:p14="http://schemas.microsoft.com/office/powerpoint/2010/main" val="270388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部门简介</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Team Introduction</a:t>
            </a:r>
          </a:p>
        </p:txBody>
      </p:sp>
      <p:sp>
        <p:nvSpPr>
          <p:cNvPr id="27" name="矩形: 对角圆角 26">
            <a:extLst>
              <a:ext uri="{FF2B5EF4-FFF2-40B4-BE49-F238E27FC236}">
                <a16:creationId xmlns:a16="http://schemas.microsoft.com/office/drawing/2014/main" id="{3530F84F-0BF6-62F1-7022-16246924BC9C}"/>
              </a:ext>
            </a:extLst>
          </p:cNvPr>
          <p:cNvSpPr/>
          <p:nvPr/>
        </p:nvSpPr>
        <p:spPr>
          <a:xfrm>
            <a:off x="514874" y="4483705"/>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algn="ctr"/>
            <a:endParaRPr lang="zh-CN" altLang="en-US" kern="0">
              <a:solidFill>
                <a:prstClr val="white"/>
              </a:solidFill>
              <a:latin typeface="+mn-ea"/>
            </a:endParaRPr>
          </a:p>
        </p:txBody>
      </p:sp>
      <p:sp>
        <p:nvSpPr>
          <p:cNvPr id="28" name="矩形: 对角圆角 27">
            <a:extLst>
              <a:ext uri="{FF2B5EF4-FFF2-40B4-BE49-F238E27FC236}">
                <a16:creationId xmlns:a16="http://schemas.microsoft.com/office/drawing/2014/main" id="{6B27675B-5BCB-F4F9-5150-2551BB65FE2D}"/>
              </a:ext>
            </a:extLst>
          </p:cNvPr>
          <p:cNvSpPr/>
          <p:nvPr/>
        </p:nvSpPr>
        <p:spPr>
          <a:xfrm>
            <a:off x="514874" y="4364333"/>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algn="ctr"/>
            <a:endParaRPr lang="zh-CN" altLang="en-US" kern="0">
              <a:solidFill>
                <a:prstClr val="white"/>
              </a:solidFill>
              <a:latin typeface="+mn-ea"/>
            </a:endParaRPr>
          </a:p>
        </p:txBody>
      </p:sp>
      <p:sp>
        <p:nvSpPr>
          <p:cNvPr id="29" name="矩形 28">
            <a:extLst>
              <a:ext uri="{FF2B5EF4-FFF2-40B4-BE49-F238E27FC236}">
                <a16:creationId xmlns:a16="http://schemas.microsoft.com/office/drawing/2014/main" id="{504FC606-AB5A-C166-DE63-88FF3BF075D9}"/>
              </a:ext>
            </a:extLst>
          </p:cNvPr>
          <p:cNvSpPr/>
          <p:nvPr/>
        </p:nvSpPr>
        <p:spPr>
          <a:xfrm>
            <a:off x="1728765" y="4325629"/>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algn="ctr"/>
            <a:r>
              <a:rPr lang="en-US" altLang="zh-CN" sz="5400" kern="0" dirty="0">
                <a:solidFill>
                  <a:prstClr val="white">
                    <a:lumMod val="95000"/>
                    <a:alpha val="65000"/>
                  </a:prstClr>
                </a:solidFill>
                <a:latin typeface="+mj-ea"/>
                <a:ea typeface="+mj-ea"/>
                <a:cs typeface="阿里巴巴普惠体 M" panose="00020600040101010101" pitchFamily="18" charset="-122"/>
              </a:rPr>
              <a:t>04</a:t>
            </a:r>
            <a:endParaRPr lang="zh-CN" altLang="en-US" sz="5400" kern="0" dirty="0">
              <a:solidFill>
                <a:prstClr val="white">
                  <a:lumMod val="95000"/>
                  <a:alpha val="65000"/>
                </a:prstClr>
              </a:solidFill>
              <a:latin typeface="+mj-ea"/>
              <a:ea typeface="+mj-ea"/>
              <a:cs typeface="阿里巴巴普惠体 M" panose="00020600040101010101" pitchFamily="18" charset="-122"/>
            </a:endParaRPr>
          </a:p>
        </p:txBody>
      </p:sp>
      <p:sp>
        <p:nvSpPr>
          <p:cNvPr id="30" name="矩形 29">
            <a:extLst>
              <a:ext uri="{FF2B5EF4-FFF2-40B4-BE49-F238E27FC236}">
                <a16:creationId xmlns:a16="http://schemas.microsoft.com/office/drawing/2014/main" id="{085FE613-932A-5E70-E4FC-7304F73164C5}"/>
              </a:ext>
            </a:extLst>
          </p:cNvPr>
          <p:cNvSpPr/>
          <p:nvPr/>
        </p:nvSpPr>
        <p:spPr>
          <a:xfrm>
            <a:off x="898781" y="4538061"/>
            <a:ext cx="2519066" cy="369332"/>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制度</a:t>
            </a:r>
          </a:p>
        </p:txBody>
      </p:sp>
      <p:sp>
        <p:nvSpPr>
          <p:cNvPr id="31" name="矩形 30">
            <a:extLst>
              <a:ext uri="{FF2B5EF4-FFF2-40B4-BE49-F238E27FC236}">
                <a16:creationId xmlns:a16="http://schemas.microsoft.com/office/drawing/2014/main" id="{19AB75D4-7A3F-EF5D-1C76-CD1EF9B52789}"/>
              </a:ext>
            </a:extLst>
          </p:cNvPr>
          <p:cNvSpPr/>
          <p:nvPr/>
        </p:nvSpPr>
        <p:spPr>
          <a:xfrm>
            <a:off x="898781" y="5080750"/>
            <a:ext cx="2622340" cy="720775"/>
          </a:xfrm>
          <a:prstGeom prst="rect">
            <a:avLst/>
          </a:prstGeom>
        </p:spPr>
        <p:txBody>
          <a:bodyPr wrap="square" lIns="0" tIns="0" rIns="0" bIns="0">
            <a:noAutofit/>
          </a:bodyPr>
          <a:lstStyle/>
          <a:p>
            <a:pPr algn="ctr">
              <a:lnSpc>
                <a:spcPct val="130000"/>
              </a:lnSpc>
            </a:pPr>
            <a:r>
              <a:rPr lang="zh-CN" altLang="en-US" sz="2000" kern="100" dirty="0">
                <a:solidFill>
                  <a:prstClr val="black"/>
                </a:solidFill>
                <a:latin typeface="+mn-ea"/>
                <a:cs typeface="Times New Roman" panose="02020603050405020304" pitchFamily="18" charset="0"/>
              </a:rPr>
              <a:t>在这里输入你的正文阐述与标题相关的内容</a:t>
            </a:r>
          </a:p>
        </p:txBody>
      </p:sp>
      <p:sp>
        <p:nvSpPr>
          <p:cNvPr id="32" name="矩形: 对角圆角 31">
            <a:extLst>
              <a:ext uri="{FF2B5EF4-FFF2-40B4-BE49-F238E27FC236}">
                <a16:creationId xmlns:a16="http://schemas.microsoft.com/office/drawing/2014/main" id="{BB0CAC8E-C697-9514-5378-90EF2015227E}"/>
              </a:ext>
            </a:extLst>
          </p:cNvPr>
          <p:cNvSpPr/>
          <p:nvPr/>
        </p:nvSpPr>
        <p:spPr>
          <a:xfrm>
            <a:off x="4388392" y="4483705"/>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algn="ctr"/>
            <a:endParaRPr lang="zh-CN" altLang="en-US" kern="0">
              <a:solidFill>
                <a:prstClr val="white"/>
              </a:solidFill>
              <a:latin typeface="+mn-ea"/>
            </a:endParaRPr>
          </a:p>
        </p:txBody>
      </p:sp>
      <p:sp>
        <p:nvSpPr>
          <p:cNvPr id="35" name="矩形: 对角圆角 34">
            <a:extLst>
              <a:ext uri="{FF2B5EF4-FFF2-40B4-BE49-F238E27FC236}">
                <a16:creationId xmlns:a16="http://schemas.microsoft.com/office/drawing/2014/main" id="{7B0288DA-90AB-AA76-022B-1FB6D3C4F0D1}"/>
              </a:ext>
            </a:extLst>
          </p:cNvPr>
          <p:cNvSpPr/>
          <p:nvPr/>
        </p:nvSpPr>
        <p:spPr>
          <a:xfrm>
            <a:off x="4388392" y="4364333"/>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algn="ctr"/>
            <a:endParaRPr lang="zh-CN" altLang="en-US" kern="0">
              <a:solidFill>
                <a:prstClr val="white"/>
              </a:solidFill>
              <a:latin typeface="+mn-ea"/>
            </a:endParaRPr>
          </a:p>
        </p:txBody>
      </p:sp>
      <p:sp>
        <p:nvSpPr>
          <p:cNvPr id="45" name="矩形 44">
            <a:extLst>
              <a:ext uri="{FF2B5EF4-FFF2-40B4-BE49-F238E27FC236}">
                <a16:creationId xmlns:a16="http://schemas.microsoft.com/office/drawing/2014/main" id="{85C2E334-0609-B2BA-48CF-E338A994041F}"/>
              </a:ext>
            </a:extLst>
          </p:cNvPr>
          <p:cNvSpPr/>
          <p:nvPr/>
        </p:nvSpPr>
        <p:spPr>
          <a:xfrm>
            <a:off x="5602283" y="4325629"/>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algn="ctr"/>
            <a:r>
              <a:rPr lang="en-US" altLang="zh-CN" sz="5400" kern="0" dirty="0">
                <a:solidFill>
                  <a:prstClr val="white">
                    <a:lumMod val="95000"/>
                    <a:alpha val="65000"/>
                  </a:prstClr>
                </a:solidFill>
                <a:latin typeface="+mj-ea"/>
                <a:ea typeface="+mj-ea"/>
                <a:cs typeface="阿里巴巴普惠体 M" panose="00020600040101010101" pitchFamily="18" charset="-122"/>
              </a:rPr>
              <a:t>05</a:t>
            </a:r>
            <a:endParaRPr lang="zh-CN" altLang="en-US" sz="5400" kern="0" dirty="0">
              <a:solidFill>
                <a:prstClr val="white">
                  <a:lumMod val="95000"/>
                  <a:alpha val="65000"/>
                </a:prstClr>
              </a:solidFill>
              <a:latin typeface="+mj-ea"/>
              <a:ea typeface="+mj-ea"/>
              <a:cs typeface="阿里巴巴普惠体 M" panose="00020600040101010101" pitchFamily="18" charset="-122"/>
            </a:endParaRPr>
          </a:p>
        </p:txBody>
      </p:sp>
      <p:sp>
        <p:nvSpPr>
          <p:cNvPr id="56" name="矩形 55">
            <a:extLst>
              <a:ext uri="{FF2B5EF4-FFF2-40B4-BE49-F238E27FC236}">
                <a16:creationId xmlns:a16="http://schemas.microsoft.com/office/drawing/2014/main" id="{21C80CB7-25B3-1470-2648-DC5F88A1029A}"/>
              </a:ext>
            </a:extLst>
          </p:cNvPr>
          <p:cNvSpPr/>
          <p:nvPr/>
        </p:nvSpPr>
        <p:spPr>
          <a:xfrm>
            <a:off x="4772299" y="4538061"/>
            <a:ext cx="2519066" cy="369332"/>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措施</a:t>
            </a:r>
          </a:p>
        </p:txBody>
      </p:sp>
      <p:sp>
        <p:nvSpPr>
          <p:cNvPr id="57" name="矩形 56">
            <a:extLst>
              <a:ext uri="{FF2B5EF4-FFF2-40B4-BE49-F238E27FC236}">
                <a16:creationId xmlns:a16="http://schemas.microsoft.com/office/drawing/2014/main" id="{39906046-9388-A545-7C17-4B6AC937E9C6}"/>
              </a:ext>
            </a:extLst>
          </p:cNvPr>
          <p:cNvSpPr/>
          <p:nvPr/>
        </p:nvSpPr>
        <p:spPr>
          <a:xfrm>
            <a:off x="4772299" y="5080750"/>
            <a:ext cx="2622340" cy="720775"/>
          </a:xfrm>
          <a:prstGeom prst="rect">
            <a:avLst/>
          </a:prstGeom>
        </p:spPr>
        <p:txBody>
          <a:bodyPr wrap="square" lIns="0" tIns="0" rIns="0" bIns="0">
            <a:noAutofit/>
          </a:bodyPr>
          <a:lstStyle/>
          <a:p>
            <a:pPr algn="ctr">
              <a:lnSpc>
                <a:spcPct val="130000"/>
              </a:lnSpc>
            </a:pPr>
            <a:r>
              <a:rPr lang="zh-CN" altLang="en-US" sz="2000" dirty="0">
                <a:solidFill>
                  <a:prstClr val="black">
                    <a:lumMod val="85000"/>
                    <a:lumOff val="15000"/>
                  </a:prstClr>
                </a:solidFill>
                <a:latin typeface="+mn-ea"/>
              </a:rPr>
              <a:t>在这里输入你的正文阐述与标题相关的内容</a:t>
            </a:r>
          </a:p>
        </p:txBody>
      </p:sp>
      <p:sp>
        <p:nvSpPr>
          <p:cNvPr id="58" name="矩形: 对角圆角 57">
            <a:extLst>
              <a:ext uri="{FF2B5EF4-FFF2-40B4-BE49-F238E27FC236}">
                <a16:creationId xmlns:a16="http://schemas.microsoft.com/office/drawing/2014/main" id="{B39419A2-BC9A-7308-3EBE-9A49DEEDCA79}"/>
              </a:ext>
            </a:extLst>
          </p:cNvPr>
          <p:cNvSpPr/>
          <p:nvPr/>
        </p:nvSpPr>
        <p:spPr>
          <a:xfrm>
            <a:off x="8261909" y="4483705"/>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algn="ctr"/>
            <a:endParaRPr lang="zh-CN" altLang="en-US" kern="0">
              <a:solidFill>
                <a:prstClr val="white"/>
              </a:solidFill>
              <a:latin typeface="+mn-ea"/>
            </a:endParaRPr>
          </a:p>
        </p:txBody>
      </p:sp>
      <p:sp>
        <p:nvSpPr>
          <p:cNvPr id="59" name="矩形: 对角圆角 58">
            <a:extLst>
              <a:ext uri="{FF2B5EF4-FFF2-40B4-BE49-F238E27FC236}">
                <a16:creationId xmlns:a16="http://schemas.microsoft.com/office/drawing/2014/main" id="{B11D22F8-ED02-1A59-BC24-2B6B076DB720}"/>
              </a:ext>
            </a:extLst>
          </p:cNvPr>
          <p:cNvSpPr/>
          <p:nvPr/>
        </p:nvSpPr>
        <p:spPr>
          <a:xfrm>
            <a:off x="8261909" y="4364333"/>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algn="ctr"/>
            <a:endParaRPr lang="zh-CN" altLang="en-US" kern="0">
              <a:solidFill>
                <a:prstClr val="white"/>
              </a:solidFill>
              <a:latin typeface="+mn-ea"/>
            </a:endParaRPr>
          </a:p>
        </p:txBody>
      </p:sp>
      <p:sp>
        <p:nvSpPr>
          <p:cNvPr id="60" name="矩形 59">
            <a:extLst>
              <a:ext uri="{FF2B5EF4-FFF2-40B4-BE49-F238E27FC236}">
                <a16:creationId xmlns:a16="http://schemas.microsoft.com/office/drawing/2014/main" id="{AD8CF512-CE84-4C7B-449E-25856B86F8DA}"/>
              </a:ext>
            </a:extLst>
          </p:cNvPr>
          <p:cNvSpPr/>
          <p:nvPr/>
        </p:nvSpPr>
        <p:spPr>
          <a:xfrm>
            <a:off x="9475800" y="4325629"/>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algn="ctr"/>
            <a:r>
              <a:rPr lang="en-US" altLang="zh-CN" sz="5400" kern="0" dirty="0">
                <a:solidFill>
                  <a:prstClr val="white">
                    <a:lumMod val="95000"/>
                    <a:alpha val="65000"/>
                  </a:prstClr>
                </a:solidFill>
                <a:latin typeface="+mj-ea"/>
                <a:ea typeface="+mj-ea"/>
                <a:cs typeface="阿里巴巴普惠体 M" panose="00020600040101010101" pitchFamily="18" charset="-122"/>
              </a:rPr>
              <a:t>06</a:t>
            </a:r>
            <a:endParaRPr lang="zh-CN" altLang="en-US" sz="5400" kern="0" dirty="0">
              <a:solidFill>
                <a:prstClr val="white">
                  <a:lumMod val="95000"/>
                  <a:alpha val="65000"/>
                </a:prstClr>
              </a:solidFill>
              <a:latin typeface="+mj-ea"/>
              <a:ea typeface="+mj-ea"/>
              <a:cs typeface="阿里巴巴普惠体 M" panose="00020600040101010101" pitchFamily="18" charset="-122"/>
            </a:endParaRPr>
          </a:p>
        </p:txBody>
      </p:sp>
      <p:sp>
        <p:nvSpPr>
          <p:cNvPr id="61" name="矩形 60">
            <a:extLst>
              <a:ext uri="{FF2B5EF4-FFF2-40B4-BE49-F238E27FC236}">
                <a16:creationId xmlns:a16="http://schemas.microsoft.com/office/drawing/2014/main" id="{95594B33-E05C-9374-AE0B-FE41BEED78C9}"/>
              </a:ext>
            </a:extLst>
          </p:cNvPr>
          <p:cNvSpPr/>
          <p:nvPr/>
        </p:nvSpPr>
        <p:spPr>
          <a:xfrm>
            <a:off x="8645816" y="4538061"/>
            <a:ext cx="2519066" cy="369332"/>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组织</a:t>
            </a:r>
          </a:p>
        </p:txBody>
      </p:sp>
      <p:sp>
        <p:nvSpPr>
          <p:cNvPr id="62" name="矩形 61">
            <a:extLst>
              <a:ext uri="{FF2B5EF4-FFF2-40B4-BE49-F238E27FC236}">
                <a16:creationId xmlns:a16="http://schemas.microsoft.com/office/drawing/2014/main" id="{DFCC7516-2B52-4C50-53D2-A00EEA06CD4E}"/>
              </a:ext>
            </a:extLst>
          </p:cNvPr>
          <p:cNvSpPr/>
          <p:nvPr/>
        </p:nvSpPr>
        <p:spPr>
          <a:xfrm>
            <a:off x="8645816" y="5080750"/>
            <a:ext cx="2622340" cy="1090107"/>
          </a:xfrm>
          <a:prstGeom prst="rect">
            <a:avLst/>
          </a:prstGeom>
        </p:spPr>
        <p:txBody>
          <a:bodyPr wrap="square" lIns="0" tIns="0" rIns="0" bIns="0">
            <a:noAutofit/>
          </a:bodyPr>
          <a:lstStyle/>
          <a:p>
            <a:pPr algn="ctr">
              <a:lnSpc>
                <a:spcPct val="130000"/>
              </a:lnSpc>
            </a:pPr>
            <a:r>
              <a:rPr lang="zh-CN" altLang="en-US" sz="2000" dirty="0">
                <a:solidFill>
                  <a:prstClr val="black">
                    <a:lumMod val="85000"/>
                    <a:lumOff val="15000"/>
                  </a:prstClr>
                </a:solidFill>
                <a:latin typeface="+mn-ea"/>
              </a:rPr>
              <a:t>在这里输入你的正文阐述与标题相关的内容</a:t>
            </a:r>
          </a:p>
          <a:p>
            <a:pPr algn="ctr">
              <a:lnSpc>
                <a:spcPct val="130000"/>
              </a:lnSpc>
            </a:pPr>
            <a:endParaRPr lang="en-US" altLang="zh-CN" sz="2000" dirty="0">
              <a:solidFill>
                <a:prstClr val="black">
                  <a:lumMod val="85000"/>
                  <a:lumOff val="15000"/>
                </a:prstClr>
              </a:solidFill>
              <a:latin typeface="+mn-ea"/>
            </a:endParaRPr>
          </a:p>
        </p:txBody>
      </p:sp>
      <p:sp>
        <p:nvSpPr>
          <p:cNvPr id="72" name="矩形: 对角圆角 71">
            <a:extLst>
              <a:ext uri="{FF2B5EF4-FFF2-40B4-BE49-F238E27FC236}">
                <a16:creationId xmlns:a16="http://schemas.microsoft.com/office/drawing/2014/main" id="{749F6BEE-1102-51B1-82C9-E419B54C15DF}"/>
              </a:ext>
            </a:extLst>
          </p:cNvPr>
          <p:cNvSpPr/>
          <p:nvPr/>
        </p:nvSpPr>
        <p:spPr>
          <a:xfrm>
            <a:off x="514875" y="2371699"/>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73" name="矩形: 对角圆角 72">
            <a:extLst>
              <a:ext uri="{FF2B5EF4-FFF2-40B4-BE49-F238E27FC236}">
                <a16:creationId xmlns:a16="http://schemas.microsoft.com/office/drawing/2014/main" id="{AF44ABFB-A43D-9962-F894-D41C2AA28F11}"/>
              </a:ext>
            </a:extLst>
          </p:cNvPr>
          <p:cNvSpPr/>
          <p:nvPr/>
        </p:nvSpPr>
        <p:spPr>
          <a:xfrm>
            <a:off x="514875" y="2252327"/>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n-ea"/>
              <a:cs typeface="+mn-cs"/>
            </a:endParaRPr>
          </a:p>
        </p:txBody>
      </p:sp>
      <p:sp>
        <p:nvSpPr>
          <p:cNvPr id="74" name="矩形 73">
            <a:extLst>
              <a:ext uri="{FF2B5EF4-FFF2-40B4-BE49-F238E27FC236}">
                <a16:creationId xmlns:a16="http://schemas.microsoft.com/office/drawing/2014/main" id="{66901C01-1630-8FE5-8445-C7CF490C3140}"/>
              </a:ext>
            </a:extLst>
          </p:cNvPr>
          <p:cNvSpPr/>
          <p:nvPr/>
        </p:nvSpPr>
        <p:spPr>
          <a:xfrm>
            <a:off x="1728766" y="2213623"/>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i="0" u="none" strike="noStrike" kern="0" cap="none" spc="0" normalizeH="0" baseline="0" noProof="0" dirty="0">
                <a:ln>
                  <a:noFill/>
                </a:ln>
                <a:solidFill>
                  <a:prstClr val="white">
                    <a:lumMod val="95000"/>
                    <a:alpha val="65000"/>
                  </a:prstClr>
                </a:solidFill>
                <a:effectLst/>
                <a:uLnTx/>
                <a:uFillTx/>
                <a:latin typeface="+mj-ea"/>
                <a:ea typeface="+mj-ea"/>
                <a:cs typeface="阿里巴巴普惠体 M" panose="00020600040101010101" pitchFamily="18" charset="-122"/>
              </a:rPr>
              <a:t>01</a:t>
            </a:r>
            <a:endParaRPr kumimoji="0" lang="zh-CN" altLang="en-US" sz="5400" i="0" u="none" strike="noStrike" kern="0" cap="none" spc="0" normalizeH="0" baseline="0" noProof="0" dirty="0">
              <a:ln>
                <a:noFill/>
              </a:ln>
              <a:solidFill>
                <a:prstClr val="white">
                  <a:lumMod val="95000"/>
                  <a:alpha val="65000"/>
                </a:prstClr>
              </a:solidFill>
              <a:effectLst/>
              <a:uLnTx/>
              <a:uFillTx/>
              <a:latin typeface="+mj-ea"/>
              <a:ea typeface="+mj-ea"/>
              <a:cs typeface="阿里巴巴普惠体 M" panose="00020600040101010101" pitchFamily="18" charset="-122"/>
            </a:endParaRPr>
          </a:p>
        </p:txBody>
      </p:sp>
      <p:sp>
        <p:nvSpPr>
          <p:cNvPr id="76" name="矩形 75">
            <a:extLst>
              <a:ext uri="{FF2B5EF4-FFF2-40B4-BE49-F238E27FC236}">
                <a16:creationId xmlns:a16="http://schemas.microsoft.com/office/drawing/2014/main" id="{8B7D2F10-3553-8128-3454-511335AD8CC1}"/>
              </a:ext>
            </a:extLst>
          </p:cNvPr>
          <p:cNvSpPr/>
          <p:nvPr/>
        </p:nvSpPr>
        <p:spPr>
          <a:xfrm>
            <a:off x="898782" y="2443506"/>
            <a:ext cx="2519066" cy="459678"/>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口号</a:t>
            </a:r>
          </a:p>
        </p:txBody>
      </p:sp>
      <p:sp>
        <p:nvSpPr>
          <p:cNvPr id="77" name="矩形 76">
            <a:extLst>
              <a:ext uri="{FF2B5EF4-FFF2-40B4-BE49-F238E27FC236}">
                <a16:creationId xmlns:a16="http://schemas.microsoft.com/office/drawing/2014/main" id="{594C36E4-C68A-5A4C-BEC6-6985955EE436}"/>
              </a:ext>
            </a:extLst>
          </p:cNvPr>
          <p:cNvSpPr/>
          <p:nvPr/>
        </p:nvSpPr>
        <p:spPr>
          <a:xfrm>
            <a:off x="898782" y="2968744"/>
            <a:ext cx="2622340" cy="720775"/>
          </a:xfrm>
          <a:prstGeom prst="rect">
            <a:avLst/>
          </a:prstGeom>
        </p:spPr>
        <p:txBody>
          <a:bodyPr wrap="square" lIns="0" tIns="0" rIns="0" bIns="0">
            <a:no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mn-ea"/>
              </a:rPr>
              <a:t>在这里输入你的正文阐述与标题相关的内容</a:t>
            </a:r>
            <a:endParaRPr kumimoji="0" lang="en-US" altLang="zh-CN" sz="2000" b="0" i="0" u="none" strike="noStrike" kern="0" cap="none" spc="0" normalizeH="0" baseline="0" noProof="0" dirty="0">
              <a:ln>
                <a:noFill/>
              </a:ln>
              <a:solidFill>
                <a:prstClr val="black">
                  <a:lumMod val="85000"/>
                  <a:lumOff val="15000"/>
                </a:prstClr>
              </a:solidFill>
              <a:effectLst/>
              <a:uLnTx/>
              <a:uFillTx/>
              <a:latin typeface="+mn-ea"/>
            </a:endParaRPr>
          </a:p>
        </p:txBody>
      </p:sp>
      <p:sp>
        <p:nvSpPr>
          <p:cNvPr id="66" name="矩形: 对角圆角 65">
            <a:extLst>
              <a:ext uri="{FF2B5EF4-FFF2-40B4-BE49-F238E27FC236}">
                <a16:creationId xmlns:a16="http://schemas.microsoft.com/office/drawing/2014/main" id="{3B5E48EC-F75C-12C5-0BB2-84180EA2CDC3}"/>
              </a:ext>
            </a:extLst>
          </p:cNvPr>
          <p:cNvSpPr/>
          <p:nvPr/>
        </p:nvSpPr>
        <p:spPr>
          <a:xfrm>
            <a:off x="4388392" y="2371699"/>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algn="ctr"/>
            <a:endParaRPr lang="zh-CN" altLang="en-US" kern="0">
              <a:solidFill>
                <a:prstClr val="white"/>
              </a:solidFill>
              <a:latin typeface="+mn-ea"/>
            </a:endParaRPr>
          </a:p>
        </p:txBody>
      </p:sp>
      <p:sp>
        <p:nvSpPr>
          <p:cNvPr id="67" name="矩形: 对角圆角 66">
            <a:extLst>
              <a:ext uri="{FF2B5EF4-FFF2-40B4-BE49-F238E27FC236}">
                <a16:creationId xmlns:a16="http://schemas.microsoft.com/office/drawing/2014/main" id="{BD3862E9-3E09-DE9E-4089-E2728BB9DDD5}"/>
              </a:ext>
            </a:extLst>
          </p:cNvPr>
          <p:cNvSpPr/>
          <p:nvPr/>
        </p:nvSpPr>
        <p:spPr>
          <a:xfrm>
            <a:off x="4388392" y="2252327"/>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algn="ctr"/>
            <a:endParaRPr lang="zh-CN" altLang="en-US" kern="0">
              <a:solidFill>
                <a:prstClr val="white"/>
              </a:solidFill>
              <a:latin typeface="+mn-ea"/>
            </a:endParaRPr>
          </a:p>
        </p:txBody>
      </p:sp>
      <p:sp>
        <p:nvSpPr>
          <p:cNvPr id="68" name="矩形 67">
            <a:extLst>
              <a:ext uri="{FF2B5EF4-FFF2-40B4-BE49-F238E27FC236}">
                <a16:creationId xmlns:a16="http://schemas.microsoft.com/office/drawing/2014/main" id="{8B633227-A808-0151-2125-FCDA20A88E11}"/>
              </a:ext>
            </a:extLst>
          </p:cNvPr>
          <p:cNvSpPr/>
          <p:nvPr/>
        </p:nvSpPr>
        <p:spPr>
          <a:xfrm>
            <a:off x="5602283" y="2213623"/>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algn="ctr"/>
            <a:r>
              <a:rPr lang="en-US" altLang="zh-CN" sz="5400" kern="0" dirty="0">
                <a:solidFill>
                  <a:prstClr val="white">
                    <a:lumMod val="95000"/>
                    <a:alpha val="65000"/>
                  </a:prstClr>
                </a:solidFill>
                <a:latin typeface="+mj-ea"/>
                <a:ea typeface="+mj-ea"/>
                <a:cs typeface="阿里巴巴普惠体 M" panose="00020600040101010101" pitchFamily="18" charset="-122"/>
              </a:rPr>
              <a:t>02</a:t>
            </a:r>
            <a:endParaRPr lang="zh-CN" altLang="en-US" sz="5400" kern="0" dirty="0">
              <a:solidFill>
                <a:prstClr val="white">
                  <a:lumMod val="95000"/>
                  <a:alpha val="65000"/>
                </a:prstClr>
              </a:solidFill>
              <a:latin typeface="+mj-ea"/>
              <a:ea typeface="+mj-ea"/>
              <a:cs typeface="阿里巴巴普惠体 M" panose="00020600040101010101" pitchFamily="18" charset="-122"/>
            </a:endParaRPr>
          </a:p>
        </p:txBody>
      </p:sp>
      <p:sp>
        <p:nvSpPr>
          <p:cNvPr id="70" name="矩形 69">
            <a:extLst>
              <a:ext uri="{FF2B5EF4-FFF2-40B4-BE49-F238E27FC236}">
                <a16:creationId xmlns:a16="http://schemas.microsoft.com/office/drawing/2014/main" id="{AD36DA57-B6DE-B441-69A1-AC7628BC7CDD}"/>
              </a:ext>
            </a:extLst>
          </p:cNvPr>
          <p:cNvSpPr/>
          <p:nvPr/>
        </p:nvSpPr>
        <p:spPr>
          <a:xfrm>
            <a:off x="4772299" y="2443506"/>
            <a:ext cx="2519066" cy="459678"/>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责任</a:t>
            </a:r>
          </a:p>
        </p:txBody>
      </p:sp>
      <p:sp>
        <p:nvSpPr>
          <p:cNvPr id="71" name="矩形 70">
            <a:extLst>
              <a:ext uri="{FF2B5EF4-FFF2-40B4-BE49-F238E27FC236}">
                <a16:creationId xmlns:a16="http://schemas.microsoft.com/office/drawing/2014/main" id="{C40624DE-9F67-BF50-B6AB-26CD4EE24AC5}"/>
              </a:ext>
            </a:extLst>
          </p:cNvPr>
          <p:cNvSpPr/>
          <p:nvPr/>
        </p:nvSpPr>
        <p:spPr>
          <a:xfrm>
            <a:off x="4772299" y="2968744"/>
            <a:ext cx="2622340" cy="774636"/>
          </a:xfrm>
          <a:prstGeom prst="rect">
            <a:avLst/>
          </a:prstGeom>
        </p:spPr>
        <p:txBody>
          <a:bodyPr wrap="square" lIns="0" tIns="0" rIns="0" bIns="0">
            <a:no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mn-ea"/>
              </a:rPr>
              <a:t>在这里输入你的正文阐述与标题相关的内容</a:t>
            </a:r>
          </a:p>
        </p:txBody>
      </p:sp>
      <p:sp>
        <p:nvSpPr>
          <p:cNvPr id="78" name="矩形: 对角圆角 77">
            <a:extLst>
              <a:ext uri="{FF2B5EF4-FFF2-40B4-BE49-F238E27FC236}">
                <a16:creationId xmlns:a16="http://schemas.microsoft.com/office/drawing/2014/main" id="{2FB421FD-CD85-6E93-7D44-3ED6DF71125D}"/>
              </a:ext>
            </a:extLst>
          </p:cNvPr>
          <p:cNvSpPr/>
          <p:nvPr/>
        </p:nvSpPr>
        <p:spPr>
          <a:xfrm>
            <a:off x="8261909" y="2341032"/>
            <a:ext cx="3390153" cy="1645920"/>
          </a:xfrm>
          <a:prstGeom prst="round2DiagRect">
            <a:avLst>
              <a:gd name="adj1" fmla="val 20773"/>
              <a:gd name="adj2" fmla="val 0"/>
            </a:avLst>
          </a:prstGeom>
          <a:noFill/>
          <a:ln w="38100" cap="flat" cmpd="sng" algn="ctr">
            <a:solidFill>
              <a:schemeClr val="accent2"/>
            </a:solidFill>
            <a:prstDash val="solid"/>
            <a:miter lim="800000"/>
          </a:ln>
          <a:effectLst/>
        </p:spPr>
        <p:txBody>
          <a:bodyPr rtlCol="0" anchor="ctr">
            <a:noAutofit/>
          </a:bodyPr>
          <a:lstStyle/>
          <a:p>
            <a:pPr algn="ctr"/>
            <a:endParaRPr lang="zh-CN" altLang="en-US" kern="0">
              <a:solidFill>
                <a:prstClr val="white"/>
              </a:solidFill>
              <a:latin typeface="+mn-ea"/>
            </a:endParaRPr>
          </a:p>
        </p:txBody>
      </p:sp>
      <p:sp>
        <p:nvSpPr>
          <p:cNvPr id="79" name="矩形: 对角圆角 78">
            <a:extLst>
              <a:ext uri="{FF2B5EF4-FFF2-40B4-BE49-F238E27FC236}">
                <a16:creationId xmlns:a16="http://schemas.microsoft.com/office/drawing/2014/main" id="{FF66C5C5-67B7-876B-34B0-0C27B8285473}"/>
              </a:ext>
            </a:extLst>
          </p:cNvPr>
          <p:cNvSpPr/>
          <p:nvPr/>
        </p:nvSpPr>
        <p:spPr>
          <a:xfrm>
            <a:off x="8261909" y="2221660"/>
            <a:ext cx="3390153" cy="1645920"/>
          </a:xfrm>
          <a:prstGeom prst="round2DiagRect">
            <a:avLst>
              <a:gd name="adj1" fmla="val 20773"/>
              <a:gd name="adj2" fmla="val 0"/>
            </a:avLst>
          </a:prstGeom>
          <a:solidFill>
            <a:sysClr val="window" lastClr="FFFFFF"/>
          </a:solidFill>
          <a:ln w="38100" cap="flat" cmpd="sng" algn="ctr">
            <a:gradFill flip="none" rotWithShape="1">
              <a:gsLst>
                <a:gs pos="0">
                  <a:schemeClr val="accent1">
                    <a:lumMod val="60000"/>
                    <a:lumOff val="40000"/>
                  </a:schemeClr>
                </a:gs>
                <a:gs pos="100000">
                  <a:schemeClr val="accent1"/>
                </a:gs>
              </a:gsLst>
              <a:lin ang="5400000" scaled="1"/>
              <a:tileRect/>
            </a:gradFill>
            <a:prstDash val="solid"/>
            <a:miter lim="800000"/>
          </a:ln>
          <a:effectLst>
            <a:outerShdw blurRad="254000" algn="ctr" rotWithShape="0">
              <a:srgbClr val="0064B4">
                <a:alpha val="15000"/>
              </a:srgbClr>
            </a:outerShdw>
          </a:effectLst>
        </p:spPr>
        <p:txBody>
          <a:bodyPr rtlCol="0" anchor="ctr">
            <a:noAutofit/>
          </a:bodyPr>
          <a:lstStyle/>
          <a:p>
            <a:pPr algn="ctr"/>
            <a:endParaRPr lang="zh-CN" altLang="en-US" kern="0">
              <a:solidFill>
                <a:prstClr val="white"/>
              </a:solidFill>
              <a:latin typeface="+mn-ea"/>
            </a:endParaRPr>
          </a:p>
        </p:txBody>
      </p:sp>
      <p:sp>
        <p:nvSpPr>
          <p:cNvPr id="80" name="矩形 79">
            <a:extLst>
              <a:ext uri="{FF2B5EF4-FFF2-40B4-BE49-F238E27FC236}">
                <a16:creationId xmlns:a16="http://schemas.microsoft.com/office/drawing/2014/main" id="{13490F41-EDA0-2DBD-402F-A5765CBCF942}"/>
              </a:ext>
            </a:extLst>
          </p:cNvPr>
          <p:cNvSpPr/>
          <p:nvPr/>
        </p:nvSpPr>
        <p:spPr>
          <a:xfrm>
            <a:off x="9475800" y="2182956"/>
            <a:ext cx="962371" cy="830997"/>
          </a:xfrm>
          <a:prstGeom prst="rect">
            <a:avLst/>
          </a:prstGeom>
          <a:effectLst>
            <a:outerShdw blurRad="177800" sx="102000" sy="102000" algn="ctr" rotWithShape="0">
              <a:prstClr val="black">
                <a:alpha val="40000"/>
              </a:prstClr>
            </a:outerShdw>
          </a:effectLst>
        </p:spPr>
        <p:txBody>
          <a:bodyPr wrap="square" lIns="0" tIns="0" rIns="0" bIns="0">
            <a:noAutofit/>
          </a:bodyPr>
          <a:lstStyle/>
          <a:p>
            <a:pPr algn="ctr"/>
            <a:r>
              <a:rPr lang="en-US" altLang="zh-CN" sz="5400" kern="0" dirty="0">
                <a:solidFill>
                  <a:prstClr val="white">
                    <a:lumMod val="95000"/>
                    <a:alpha val="65000"/>
                  </a:prstClr>
                </a:solidFill>
                <a:latin typeface="+mj-ea"/>
                <a:ea typeface="+mj-ea"/>
                <a:cs typeface="阿里巴巴普惠体 M" panose="00020600040101010101" pitchFamily="18" charset="-122"/>
              </a:rPr>
              <a:t>03</a:t>
            </a:r>
            <a:endParaRPr lang="zh-CN" altLang="en-US" sz="5400" kern="0" dirty="0">
              <a:solidFill>
                <a:prstClr val="white">
                  <a:lumMod val="95000"/>
                  <a:alpha val="65000"/>
                </a:prstClr>
              </a:solidFill>
              <a:latin typeface="+mj-ea"/>
              <a:ea typeface="+mj-ea"/>
              <a:cs typeface="阿里巴巴普惠体 M" panose="00020600040101010101" pitchFamily="18" charset="-122"/>
            </a:endParaRPr>
          </a:p>
        </p:txBody>
      </p:sp>
      <p:sp>
        <p:nvSpPr>
          <p:cNvPr id="81" name="矩形 80">
            <a:extLst>
              <a:ext uri="{FF2B5EF4-FFF2-40B4-BE49-F238E27FC236}">
                <a16:creationId xmlns:a16="http://schemas.microsoft.com/office/drawing/2014/main" id="{7263A773-CA74-E2DA-5A87-B53BCBECCA3D}"/>
              </a:ext>
            </a:extLst>
          </p:cNvPr>
          <p:cNvSpPr/>
          <p:nvPr/>
        </p:nvSpPr>
        <p:spPr>
          <a:xfrm>
            <a:off x="8645816" y="2395388"/>
            <a:ext cx="2519066" cy="369332"/>
          </a:xfrm>
          <a:prstGeom prst="rect">
            <a:avLst/>
          </a:prstGeom>
        </p:spPr>
        <p:txBody>
          <a:bodyPr wrap="square" lIns="0" tIns="0" rIns="0" bIns="0">
            <a:noAutofit/>
          </a:bodyPr>
          <a:lstStyle/>
          <a:p>
            <a:pPr algn="ctr">
              <a:lnSpc>
                <a:spcPct val="110000"/>
              </a:lnSpc>
            </a:pPr>
            <a:r>
              <a:rPr lang="zh-CN" altLang="en-US" sz="2800" dirty="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rPr>
              <a:t>目标</a:t>
            </a:r>
          </a:p>
        </p:txBody>
      </p:sp>
      <p:sp>
        <p:nvSpPr>
          <p:cNvPr id="82" name="矩形 81">
            <a:extLst>
              <a:ext uri="{FF2B5EF4-FFF2-40B4-BE49-F238E27FC236}">
                <a16:creationId xmlns:a16="http://schemas.microsoft.com/office/drawing/2014/main" id="{8789CC26-6F48-1D88-9368-2A98FD165DD1}"/>
              </a:ext>
            </a:extLst>
          </p:cNvPr>
          <p:cNvSpPr/>
          <p:nvPr/>
        </p:nvSpPr>
        <p:spPr>
          <a:xfrm>
            <a:off x="8645816" y="2938077"/>
            <a:ext cx="2622340" cy="720775"/>
          </a:xfrm>
          <a:prstGeom prst="rect">
            <a:avLst/>
          </a:prstGeom>
        </p:spPr>
        <p:txBody>
          <a:bodyPr wrap="square" lIns="0" tIns="0" rIns="0" bIns="0">
            <a:noAutofit/>
          </a:bodyPr>
          <a:lstStyle/>
          <a:p>
            <a:pPr algn="ctr">
              <a:lnSpc>
                <a:spcPct val="130000"/>
              </a:lnSpc>
            </a:pPr>
            <a:r>
              <a:rPr lang="zh-CN" altLang="en-US" sz="2000" dirty="0">
                <a:solidFill>
                  <a:prstClr val="black">
                    <a:lumMod val="85000"/>
                    <a:lumOff val="15000"/>
                  </a:prstClr>
                </a:solidFill>
                <a:latin typeface="+mn-ea"/>
              </a:rPr>
              <a:t>在这里输入你的正文阐述与标题相关的内容</a:t>
            </a:r>
          </a:p>
        </p:txBody>
      </p:sp>
      <p:sp>
        <p:nvSpPr>
          <p:cNvPr id="83" name="文本框 82">
            <a:extLst>
              <a:ext uri="{FF2B5EF4-FFF2-40B4-BE49-F238E27FC236}">
                <a16:creationId xmlns:a16="http://schemas.microsoft.com/office/drawing/2014/main" id="{9F6A11BF-FEB7-7848-3CD0-FF217BB3B30E}"/>
              </a:ext>
            </a:extLst>
          </p:cNvPr>
          <p:cNvSpPr txBox="1"/>
          <p:nvPr/>
        </p:nvSpPr>
        <p:spPr>
          <a:xfrm>
            <a:off x="578377" y="1175119"/>
            <a:ext cx="11408626" cy="541751"/>
          </a:xfrm>
          <a:prstGeom prst="rect">
            <a:avLst/>
          </a:prstGeom>
          <a:noFill/>
        </p:spPr>
        <p:txBody>
          <a:bodyPr wrap="square">
            <a:noAutofit/>
          </a:bodyPr>
          <a:lstStyle/>
          <a:p>
            <a:pPr>
              <a:lnSpc>
                <a:spcPct val="130000"/>
              </a:lnSpc>
            </a:pPr>
            <a:r>
              <a:rPr lang="zh-CN" altLang="en-US" sz="2400" kern="100" dirty="0">
                <a:solidFill>
                  <a:prstClr val="black"/>
                </a:solidFill>
                <a:latin typeface="+mn-ea"/>
                <a:cs typeface="+mn-ea"/>
                <a:sym typeface="+mn-lt"/>
              </a:rPr>
              <a:t>在这里输入你的正文阐述与关键词标题相关的具体内容，若字数太多酌情删减文案</a:t>
            </a:r>
          </a:p>
        </p:txBody>
      </p:sp>
    </p:spTree>
    <p:extLst>
      <p:ext uri="{BB962C8B-B14F-4D97-AF65-F5344CB8AC3E}">
        <p14:creationId xmlns:p14="http://schemas.microsoft.com/office/powerpoint/2010/main" val="272094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AA26566-9E1D-BD31-5BEE-DF451E2D3A27}"/>
              </a:ext>
            </a:extLst>
          </p:cNvPr>
          <p:cNvSpPr txBox="1"/>
          <p:nvPr/>
        </p:nvSpPr>
        <p:spPr>
          <a:xfrm>
            <a:off x="3105260" y="2322582"/>
            <a:ext cx="5981479" cy="1015663"/>
          </a:xfrm>
          <a:prstGeom prst="rect">
            <a:avLst/>
          </a:prstGeom>
          <a:noFill/>
        </p:spPr>
        <p:txBody>
          <a:bodyPr wrap="square" lIns="0" tIns="0" rIns="0" bIns="0" rtlCol="0" anchor="t">
            <a:noAutofit/>
          </a:bodyPr>
          <a:lstStyle/>
          <a:p>
            <a:pPr algn="ctr"/>
            <a:r>
              <a:rPr lang="zh-CN" altLang="en-US" sz="66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制度管理</a:t>
            </a:r>
          </a:p>
        </p:txBody>
      </p:sp>
      <p:sp>
        <p:nvSpPr>
          <p:cNvPr id="21" name="文本框 20">
            <a:extLst>
              <a:ext uri="{FF2B5EF4-FFF2-40B4-BE49-F238E27FC236}">
                <a16:creationId xmlns:a16="http://schemas.microsoft.com/office/drawing/2014/main" id="{0536199B-86A4-D0AE-2612-032EC7B3888B}"/>
              </a:ext>
            </a:extLst>
          </p:cNvPr>
          <p:cNvSpPr txBox="1"/>
          <p:nvPr/>
        </p:nvSpPr>
        <p:spPr>
          <a:xfrm>
            <a:off x="4707037" y="1922803"/>
            <a:ext cx="2777925" cy="615553"/>
          </a:xfrm>
          <a:prstGeom prst="rect">
            <a:avLst/>
          </a:prstGeom>
          <a:noFill/>
        </p:spPr>
        <p:txBody>
          <a:bodyPr wrap="square" lIns="0" tIns="0" rIns="0" bIns="0" rtlCol="0" anchor="t">
            <a:noAutofit/>
          </a:bodyPr>
          <a:lstStyle/>
          <a:p>
            <a:pPr algn="dist"/>
            <a:r>
              <a:rPr lang="en-US" altLang="zh-CN"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rPr>
              <a:t>PART 02</a:t>
            </a:r>
            <a:endParaRPr lang="zh-CN" altLang="en-US" sz="4000" dirty="0">
              <a:gradFill>
                <a:gsLst>
                  <a:gs pos="100000">
                    <a:schemeClr val="accent1">
                      <a:lumMod val="20000"/>
                      <a:lumOff val="80000"/>
                      <a:alpha val="0"/>
                    </a:schemeClr>
                  </a:gs>
                  <a:gs pos="0">
                    <a:schemeClr val="tx1"/>
                  </a:gs>
                </a:gsLst>
                <a:lin ang="5400000" scaled="1"/>
              </a:gradFill>
              <a:effectLst>
                <a:outerShdw blurRad="38100" dist="38100" dir="2700000" algn="tl">
                  <a:srgbClr val="000000">
                    <a:alpha val="43137"/>
                  </a:srgbClr>
                </a:outerShdw>
              </a:effectLst>
              <a:latin typeface="+mj-ea"/>
              <a:ea typeface="+mj-ea"/>
            </a:endParaRPr>
          </a:p>
        </p:txBody>
      </p:sp>
      <p:sp>
        <p:nvSpPr>
          <p:cNvPr id="23" name="文本框 22">
            <a:extLst>
              <a:ext uri="{FF2B5EF4-FFF2-40B4-BE49-F238E27FC236}">
                <a16:creationId xmlns:a16="http://schemas.microsoft.com/office/drawing/2014/main" id="{5709454D-2FAC-C502-4702-2778BBE53A1B}"/>
              </a:ext>
            </a:extLst>
          </p:cNvPr>
          <p:cNvSpPr txBox="1"/>
          <p:nvPr/>
        </p:nvSpPr>
        <p:spPr>
          <a:xfrm>
            <a:off x="2900789" y="3484371"/>
            <a:ext cx="6390422" cy="307777"/>
          </a:xfrm>
          <a:prstGeom prst="rect">
            <a:avLst/>
          </a:prstGeom>
          <a:noFill/>
        </p:spPr>
        <p:txBody>
          <a:bodyPr wrap="square" lIns="0" tIns="0" rIns="0" bIns="0" rtlCol="0" anchor="t">
            <a:noAutofit/>
          </a:bodyPr>
          <a:lstStyle/>
          <a:p>
            <a:pPr algn="ctr"/>
            <a:r>
              <a:rPr lang="en-US" altLang="zh-CN" sz="2000" dirty="0">
                <a:gradFill>
                  <a:gsLst>
                    <a:gs pos="100000">
                      <a:schemeClr val="accent1">
                        <a:lumMod val="20000"/>
                        <a:lumOff val="80000"/>
                      </a:schemeClr>
                    </a:gs>
                    <a:gs pos="0">
                      <a:schemeClr val="tx1"/>
                    </a:gs>
                  </a:gsLst>
                  <a:lin ang="5400000" scaled="1"/>
                </a:gradFill>
                <a:effectLst>
                  <a:outerShdw blurRad="38100" dist="38100" dir="2700000" algn="tl">
                    <a:srgbClr val="000000">
                      <a:alpha val="43137"/>
                    </a:srgbClr>
                  </a:outerShdw>
                </a:effectLst>
                <a:latin typeface="+mj-ea"/>
                <a:ea typeface="+mj-ea"/>
              </a:rPr>
              <a:t>System Management</a:t>
            </a:r>
          </a:p>
        </p:txBody>
      </p:sp>
    </p:spTree>
    <p:extLst>
      <p:ext uri="{BB962C8B-B14F-4D97-AF65-F5344CB8AC3E}">
        <p14:creationId xmlns:p14="http://schemas.microsoft.com/office/powerpoint/2010/main" val="191257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制度管理</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System Management</a:t>
            </a:r>
          </a:p>
        </p:txBody>
      </p:sp>
      <p:sp>
        <p:nvSpPr>
          <p:cNvPr id="51" name="任意多边形: 形状 50">
            <a:extLst>
              <a:ext uri="{FF2B5EF4-FFF2-40B4-BE49-F238E27FC236}">
                <a16:creationId xmlns:a16="http://schemas.microsoft.com/office/drawing/2014/main" id="{8C938D9E-72EB-B525-ED3F-6E624FD8C9B3}"/>
              </a:ext>
            </a:extLst>
          </p:cNvPr>
          <p:cNvSpPr/>
          <p:nvPr/>
        </p:nvSpPr>
        <p:spPr>
          <a:xfrm rot="21480000" flipH="1">
            <a:off x="-7535" y="6378608"/>
            <a:ext cx="1365722" cy="503377"/>
          </a:xfrm>
          <a:custGeom>
            <a:avLst/>
            <a:gdLst>
              <a:gd name="connsiteX0" fmla="*/ 1349809 w 1365722"/>
              <a:gd name="connsiteY0" fmla="*/ 0 h 503377"/>
              <a:gd name="connsiteX1" fmla="*/ 1089690 w 1365722"/>
              <a:gd name="connsiteY1" fmla="*/ 119171 h 503377"/>
              <a:gd name="connsiteX2" fmla="*/ 6161 w 1365722"/>
              <a:gd name="connsiteY2" fmla="*/ 501625 h 503377"/>
              <a:gd name="connsiteX3" fmla="*/ 0 w 1365722"/>
              <a:gd name="connsiteY3" fmla="*/ 503377 h 503377"/>
              <a:gd name="connsiteX4" fmla="*/ 1365722 w 1365722"/>
              <a:gd name="connsiteY4" fmla="*/ 455685 h 50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22" h="503377">
                <a:moveTo>
                  <a:pt x="1349809" y="0"/>
                </a:moveTo>
                <a:lnTo>
                  <a:pt x="1089690" y="119171"/>
                </a:lnTo>
                <a:cubicBezTo>
                  <a:pt x="759050" y="256430"/>
                  <a:pt x="396583" y="384356"/>
                  <a:pt x="6161" y="501625"/>
                </a:cubicBezTo>
                <a:lnTo>
                  <a:pt x="0" y="503377"/>
                </a:lnTo>
                <a:lnTo>
                  <a:pt x="1365722" y="455685"/>
                </a:lnTo>
                <a:close/>
              </a:path>
            </a:pathLst>
          </a:custGeom>
          <a:solidFill>
            <a:schemeClr val="accent1"/>
          </a:solidFill>
          <a:ln>
            <a:noFill/>
          </a:ln>
          <a:effectLst>
            <a:outerShdw blurRad="127000" dist="635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52" name="任意多边形: 形状 51">
            <a:extLst>
              <a:ext uri="{FF2B5EF4-FFF2-40B4-BE49-F238E27FC236}">
                <a16:creationId xmlns:a16="http://schemas.microsoft.com/office/drawing/2014/main" id="{C169B7A9-BBD6-091C-BD16-A138213D4F66}"/>
              </a:ext>
            </a:extLst>
          </p:cNvPr>
          <p:cNvSpPr/>
          <p:nvPr/>
        </p:nvSpPr>
        <p:spPr>
          <a:xfrm flipH="1">
            <a:off x="1" y="6261137"/>
            <a:ext cx="2019809" cy="596863"/>
          </a:xfrm>
          <a:custGeom>
            <a:avLst/>
            <a:gdLst>
              <a:gd name="connsiteX0" fmla="*/ 2019809 w 2019809"/>
              <a:gd name="connsiteY0" fmla="*/ 0 h 596863"/>
              <a:gd name="connsiteX1" fmla="*/ 1759748 w 2019809"/>
              <a:gd name="connsiteY1" fmla="*/ 105000 h 596863"/>
              <a:gd name="connsiteX2" fmla="*/ 382107 w 2019809"/>
              <a:gd name="connsiteY2" fmla="*/ 511126 h 596863"/>
              <a:gd name="connsiteX3" fmla="*/ 0 w 2019809"/>
              <a:gd name="connsiteY3" fmla="*/ 596863 h 596863"/>
              <a:gd name="connsiteX4" fmla="*/ 1538815 w 2019809"/>
              <a:gd name="connsiteY4" fmla="*/ 596863 h 596863"/>
              <a:gd name="connsiteX5" fmla="*/ 1588540 w 2019809"/>
              <a:gd name="connsiteY5" fmla="*/ 583858 h 596863"/>
              <a:gd name="connsiteX6" fmla="*/ 1898693 w 2019809"/>
              <a:gd name="connsiteY6" fmla="*/ 494579 h 596863"/>
              <a:gd name="connsiteX7" fmla="*/ 2019809 w 2019809"/>
              <a:gd name="connsiteY7" fmla="*/ 454344 h 5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09" h="596863">
                <a:moveTo>
                  <a:pt x="2019809" y="0"/>
                </a:moveTo>
                <a:lnTo>
                  <a:pt x="1759748" y="105000"/>
                </a:lnTo>
                <a:cubicBezTo>
                  <a:pt x="1350249" y="254814"/>
                  <a:pt x="888195" y="391047"/>
                  <a:pt x="382107" y="511126"/>
                </a:cubicBezTo>
                <a:lnTo>
                  <a:pt x="0" y="596863"/>
                </a:lnTo>
                <a:lnTo>
                  <a:pt x="1538815" y="596863"/>
                </a:lnTo>
                <a:lnTo>
                  <a:pt x="1588540" y="583858"/>
                </a:lnTo>
                <a:cubicBezTo>
                  <a:pt x="1694270" y="554845"/>
                  <a:pt x="1797686" y="525075"/>
                  <a:pt x="1898693" y="494579"/>
                </a:cubicBezTo>
                <a:lnTo>
                  <a:pt x="2019809" y="454344"/>
                </a:lnTo>
                <a:close/>
              </a:path>
            </a:pathLst>
          </a:custGeom>
          <a:solidFill>
            <a:schemeClr val="accent2"/>
          </a:solidFill>
          <a:ln>
            <a:noFill/>
          </a:ln>
          <a:effectLst>
            <a:outerShdw blurRad="127000" dist="635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mn-ea"/>
            </a:endParaRPr>
          </a:p>
        </p:txBody>
      </p:sp>
      <p:sp>
        <p:nvSpPr>
          <p:cNvPr id="83" name="文本框 82">
            <a:extLst>
              <a:ext uri="{FF2B5EF4-FFF2-40B4-BE49-F238E27FC236}">
                <a16:creationId xmlns:a16="http://schemas.microsoft.com/office/drawing/2014/main" id="{9F6A11BF-FEB7-7848-3CD0-FF217BB3B30E}"/>
              </a:ext>
            </a:extLst>
          </p:cNvPr>
          <p:cNvSpPr txBox="1"/>
          <p:nvPr/>
        </p:nvSpPr>
        <p:spPr>
          <a:xfrm>
            <a:off x="612710" y="1176429"/>
            <a:ext cx="11408626" cy="541751"/>
          </a:xfrm>
          <a:prstGeom prst="rect">
            <a:avLst/>
          </a:prstGeom>
          <a:noFill/>
        </p:spPr>
        <p:txBody>
          <a:bodyPr wrap="square">
            <a:noAutofit/>
          </a:bodyPr>
          <a:lstStyle/>
          <a:p>
            <a:pPr>
              <a:lnSpc>
                <a:spcPct val="130000"/>
              </a:lnSpc>
            </a:pPr>
            <a:r>
              <a:rPr lang="zh-CN" altLang="en-US" sz="2400" kern="100" dirty="0">
                <a:solidFill>
                  <a:prstClr val="black"/>
                </a:solidFill>
                <a:latin typeface="+mn-ea"/>
                <a:cs typeface="+mn-ea"/>
                <a:sym typeface="+mn-lt"/>
              </a:rPr>
              <a:t>在这里输入你的正文阐述与关键词标题相关的具体内容，字数太多酌情删减文案</a:t>
            </a:r>
          </a:p>
        </p:txBody>
      </p:sp>
      <p:sp>
        <p:nvSpPr>
          <p:cNvPr id="41" name="任意多边形: 形状 40">
            <a:extLst>
              <a:ext uri="{FF2B5EF4-FFF2-40B4-BE49-F238E27FC236}">
                <a16:creationId xmlns:a16="http://schemas.microsoft.com/office/drawing/2014/main" id="{264946BF-7E4D-6F25-2145-B1D2F9B91268}"/>
              </a:ext>
            </a:extLst>
          </p:cNvPr>
          <p:cNvSpPr/>
          <p:nvPr/>
        </p:nvSpPr>
        <p:spPr>
          <a:xfrm flipH="1">
            <a:off x="2256" y="4893036"/>
            <a:ext cx="12192000" cy="1111279"/>
          </a:xfrm>
          <a:custGeom>
            <a:avLst/>
            <a:gdLst>
              <a:gd name="connsiteX0" fmla="*/ 12192000 w 12192000"/>
              <a:gd name="connsiteY0" fmla="*/ 0 h 1111279"/>
              <a:gd name="connsiteX1" fmla="*/ 12192000 w 12192000"/>
              <a:gd name="connsiteY1" fmla="*/ 391919 h 1111279"/>
              <a:gd name="connsiteX2" fmla="*/ 12057264 w 12192000"/>
              <a:gd name="connsiteY2" fmla="*/ 432159 h 1111279"/>
              <a:gd name="connsiteX3" fmla="*/ 6016958 w 12192000"/>
              <a:gd name="connsiteY3" fmla="*/ 1111279 h 1111279"/>
              <a:gd name="connsiteX4" fmla="*/ 583275 w 12192000"/>
              <a:gd name="connsiteY4" fmla="*/ 581809 h 1111279"/>
              <a:gd name="connsiteX5" fmla="*/ 0 w 12192000"/>
              <a:gd name="connsiteY5" fmla="*/ 437918 h 1111279"/>
              <a:gd name="connsiteX6" fmla="*/ 0 w 12192000"/>
              <a:gd name="connsiteY6" fmla="*/ 431950 h 1111279"/>
              <a:gd name="connsiteX7" fmla="*/ 556651 w 12192000"/>
              <a:gd name="connsiteY7" fmla="*/ 544935 h 1111279"/>
              <a:gd name="connsiteX8" fmla="*/ 5332722 w 12192000"/>
              <a:gd name="connsiteY8" fmla="*/ 940926 h 1111279"/>
              <a:gd name="connsiteX9" fmla="*/ 11924360 w 12192000"/>
              <a:gd name="connsiteY9" fmla="*/ 97148 h 111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111279">
                <a:moveTo>
                  <a:pt x="12192000" y="0"/>
                </a:moveTo>
                <a:lnTo>
                  <a:pt x="12192000" y="391919"/>
                </a:lnTo>
                <a:lnTo>
                  <a:pt x="12057264" y="432159"/>
                </a:lnTo>
                <a:cubicBezTo>
                  <a:pt x="10511415" y="851754"/>
                  <a:pt x="8375844" y="1111279"/>
                  <a:pt x="6016958" y="1111279"/>
                </a:cubicBezTo>
                <a:cubicBezTo>
                  <a:pt x="3952934" y="1111279"/>
                  <a:pt x="2059884" y="912580"/>
                  <a:pt x="583275" y="581809"/>
                </a:cubicBezTo>
                <a:lnTo>
                  <a:pt x="0" y="437918"/>
                </a:lnTo>
                <a:lnTo>
                  <a:pt x="0" y="431950"/>
                </a:lnTo>
                <a:lnTo>
                  <a:pt x="556651" y="544935"/>
                </a:lnTo>
                <a:cubicBezTo>
                  <a:pt x="1920007" y="794944"/>
                  <a:pt x="3563557" y="940926"/>
                  <a:pt x="5332722" y="940926"/>
                </a:cubicBezTo>
                <a:cubicBezTo>
                  <a:pt x="7986468" y="940926"/>
                  <a:pt x="10357580" y="612465"/>
                  <a:pt x="11924360" y="97148"/>
                </a:cubicBezTo>
                <a:close/>
              </a:path>
            </a:pathLst>
          </a:custGeom>
          <a:solidFill>
            <a:schemeClr val="accent1"/>
          </a:solidFill>
          <a:ln>
            <a:noFill/>
          </a:ln>
          <a:effectLst>
            <a:outerShdw blurRad="254000" dist="38100" dir="16200000"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latin typeface="+mn-ea"/>
            </a:endParaRPr>
          </a:p>
        </p:txBody>
      </p:sp>
      <p:sp>
        <p:nvSpPr>
          <p:cNvPr id="42" name="矩形: 圆角 41">
            <a:extLst>
              <a:ext uri="{FF2B5EF4-FFF2-40B4-BE49-F238E27FC236}">
                <a16:creationId xmlns:a16="http://schemas.microsoft.com/office/drawing/2014/main" id="{31F7CE3E-AF6D-354B-D6F1-7954365949AD}"/>
              </a:ext>
            </a:extLst>
          </p:cNvPr>
          <p:cNvSpPr/>
          <p:nvPr/>
        </p:nvSpPr>
        <p:spPr>
          <a:xfrm>
            <a:off x="1138772" y="2028060"/>
            <a:ext cx="2873126" cy="4215978"/>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3" name="椭圆 42">
            <a:extLst>
              <a:ext uri="{FF2B5EF4-FFF2-40B4-BE49-F238E27FC236}">
                <a16:creationId xmlns:a16="http://schemas.microsoft.com/office/drawing/2014/main" id="{6FEC359E-DF32-FDBE-64DC-DE68C056A5F4}"/>
              </a:ext>
            </a:extLst>
          </p:cNvPr>
          <p:cNvSpPr/>
          <p:nvPr>
            <p:custDataLst>
              <p:tags r:id="rId1"/>
            </p:custDataLst>
          </p:nvPr>
        </p:nvSpPr>
        <p:spPr>
          <a:xfrm>
            <a:off x="2082933" y="2400236"/>
            <a:ext cx="912760" cy="91276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472" b="0" i="0" u="none" strike="noStrike" kern="1200" cap="none" spc="0" normalizeH="0" baseline="0" noProof="0" dirty="0">
              <a:ln>
                <a:noFill/>
              </a:ln>
              <a:solidFill>
                <a:prstClr val="white"/>
              </a:solidFill>
              <a:effectLst/>
              <a:uLnTx/>
              <a:uFillTx/>
              <a:latin typeface="OPPOSans H" panose="00020600040101010101" pitchFamily="18" charset="-122"/>
              <a:ea typeface="OPPOSans H" panose="00020600040101010101" pitchFamily="18" charset="-122"/>
              <a:cs typeface="OPPOSans H" panose="00020600040101010101" pitchFamily="18" charset="-122"/>
              <a:sym typeface="OPPOSans H" panose="00020600040101010101" pitchFamily="18" charset="-122"/>
            </a:endParaRPr>
          </a:p>
        </p:txBody>
      </p:sp>
      <p:sp>
        <p:nvSpPr>
          <p:cNvPr id="46" name="弧形 45">
            <a:extLst>
              <a:ext uri="{FF2B5EF4-FFF2-40B4-BE49-F238E27FC236}">
                <a16:creationId xmlns:a16="http://schemas.microsoft.com/office/drawing/2014/main" id="{A3D69449-520D-4EB9-6353-8C7C25C742E5}"/>
              </a:ext>
            </a:extLst>
          </p:cNvPr>
          <p:cNvSpPr/>
          <p:nvPr/>
        </p:nvSpPr>
        <p:spPr>
          <a:xfrm>
            <a:off x="2006473" y="2323785"/>
            <a:ext cx="1065672" cy="1065662"/>
          </a:xfrm>
          <a:prstGeom prst="arc">
            <a:avLst>
              <a:gd name="adj1" fmla="val 16828654"/>
              <a:gd name="adj2" fmla="val 20894838"/>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dirty="0">
              <a:solidFill>
                <a:srgbClr val="FFFFFF"/>
              </a:solidFill>
              <a:latin typeface="OPPOSans R"/>
              <a:ea typeface="OPPOSans R"/>
            </a:endParaRPr>
          </a:p>
        </p:txBody>
      </p:sp>
      <p:sp>
        <p:nvSpPr>
          <p:cNvPr id="47" name="弧形 46">
            <a:extLst>
              <a:ext uri="{FF2B5EF4-FFF2-40B4-BE49-F238E27FC236}">
                <a16:creationId xmlns:a16="http://schemas.microsoft.com/office/drawing/2014/main" id="{BCBFC630-AAAB-E832-87E2-C97542C5BB4B}"/>
              </a:ext>
            </a:extLst>
          </p:cNvPr>
          <p:cNvSpPr/>
          <p:nvPr/>
        </p:nvSpPr>
        <p:spPr>
          <a:xfrm flipH="1">
            <a:off x="2006484" y="2323785"/>
            <a:ext cx="1065660" cy="1065662"/>
          </a:xfrm>
          <a:prstGeom prst="arc">
            <a:avLst>
              <a:gd name="adj1" fmla="val 16828653"/>
              <a:gd name="adj2" fmla="val 20894831"/>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48" name="弧形 47">
            <a:extLst>
              <a:ext uri="{FF2B5EF4-FFF2-40B4-BE49-F238E27FC236}">
                <a16:creationId xmlns:a16="http://schemas.microsoft.com/office/drawing/2014/main" id="{03683AE4-94F1-27DA-674B-8EDCB09A4F6C}"/>
              </a:ext>
            </a:extLst>
          </p:cNvPr>
          <p:cNvSpPr/>
          <p:nvPr/>
        </p:nvSpPr>
        <p:spPr>
          <a:xfrm flipH="1" flipV="1">
            <a:off x="2006485" y="2323785"/>
            <a:ext cx="1065639" cy="1065664"/>
          </a:xfrm>
          <a:prstGeom prst="arc">
            <a:avLst>
              <a:gd name="adj1" fmla="val 16828644"/>
              <a:gd name="adj2" fmla="val 20894817"/>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49" name="弧形 48">
            <a:extLst>
              <a:ext uri="{FF2B5EF4-FFF2-40B4-BE49-F238E27FC236}">
                <a16:creationId xmlns:a16="http://schemas.microsoft.com/office/drawing/2014/main" id="{E6468C6F-9F69-A5D1-9D5E-8734F0D282B2}"/>
              </a:ext>
            </a:extLst>
          </p:cNvPr>
          <p:cNvSpPr/>
          <p:nvPr/>
        </p:nvSpPr>
        <p:spPr>
          <a:xfrm flipV="1">
            <a:off x="2006482" y="2323784"/>
            <a:ext cx="1065661" cy="1065667"/>
          </a:xfrm>
          <a:prstGeom prst="arc">
            <a:avLst>
              <a:gd name="adj1" fmla="val 16828651"/>
              <a:gd name="adj2" fmla="val 20894822"/>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64" name="椭圆 63">
            <a:extLst>
              <a:ext uri="{FF2B5EF4-FFF2-40B4-BE49-F238E27FC236}">
                <a16:creationId xmlns:a16="http://schemas.microsoft.com/office/drawing/2014/main" id="{20FA2698-0D57-278E-807E-60A2F5CF4066}"/>
              </a:ext>
            </a:extLst>
          </p:cNvPr>
          <p:cNvSpPr/>
          <p:nvPr/>
        </p:nvSpPr>
        <p:spPr>
          <a:xfrm>
            <a:off x="2530763" y="229952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65" name="椭圆 64">
            <a:extLst>
              <a:ext uri="{FF2B5EF4-FFF2-40B4-BE49-F238E27FC236}">
                <a16:creationId xmlns:a16="http://schemas.microsoft.com/office/drawing/2014/main" id="{6785F66B-ABEC-7D0D-9A49-679EE490C380}"/>
              </a:ext>
            </a:extLst>
          </p:cNvPr>
          <p:cNvSpPr/>
          <p:nvPr/>
        </p:nvSpPr>
        <p:spPr>
          <a:xfrm>
            <a:off x="2520828" y="3365191"/>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69" name="椭圆 68">
            <a:extLst>
              <a:ext uri="{FF2B5EF4-FFF2-40B4-BE49-F238E27FC236}">
                <a16:creationId xmlns:a16="http://schemas.microsoft.com/office/drawing/2014/main" id="{9090D809-8AFE-6525-1D31-EEAB47A8756E}"/>
              </a:ext>
            </a:extLst>
          </p:cNvPr>
          <p:cNvSpPr/>
          <p:nvPr/>
        </p:nvSpPr>
        <p:spPr>
          <a:xfrm>
            <a:off x="3054911" y="2832358"/>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75" name="椭圆 74">
            <a:extLst>
              <a:ext uri="{FF2B5EF4-FFF2-40B4-BE49-F238E27FC236}">
                <a16:creationId xmlns:a16="http://schemas.microsoft.com/office/drawing/2014/main" id="{85801D70-1B7B-8332-0F43-33AA1D5871F8}"/>
              </a:ext>
            </a:extLst>
          </p:cNvPr>
          <p:cNvSpPr/>
          <p:nvPr/>
        </p:nvSpPr>
        <p:spPr>
          <a:xfrm>
            <a:off x="2001334" y="282495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84" name="任意多边形: 形状 83">
            <a:extLst>
              <a:ext uri="{FF2B5EF4-FFF2-40B4-BE49-F238E27FC236}">
                <a16:creationId xmlns:a16="http://schemas.microsoft.com/office/drawing/2014/main" id="{00D36A8C-08CC-317C-5136-2B76B208E352}"/>
              </a:ext>
            </a:extLst>
          </p:cNvPr>
          <p:cNvSpPr/>
          <p:nvPr/>
        </p:nvSpPr>
        <p:spPr>
          <a:xfrm>
            <a:off x="2259842" y="2637839"/>
            <a:ext cx="582453" cy="526936"/>
          </a:xfrm>
          <a:custGeom>
            <a:avLst/>
            <a:gdLst>
              <a:gd name="connsiteX0" fmla="*/ 366678 w 513420"/>
              <a:gd name="connsiteY0" fmla="*/ 148326 h 464483"/>
              <a:gd name="connsiteX1" fmla="*/ 512247 w 513420"/>
              <a:gd name="connsiteY1" fmla="*/ 148326 h 464483"/>
              <a:gd name="connsiteX2" fmla="*/ 489640 w 513420"/>
              <a:gd name="connsiteY2" fmla="*/ 176309 h 464483"/>
              <a:gd name="connsiteX3" fmla="*/ 265428 w 513420"/>
              <a:gd name="connsiteY3" fmla="*/ 453800 h 464483"/>
              <a:gd name="connsiteX4" fmla="*/ 165764 w 513420"/>
              <a:gd name="connsiteY4" fmla="*/ 148326 h 464483"/>
              <a:gd name="connsiteX5" fmla="*/ 356409 w 513420"/>
              <a:gd name="connsiteY5" fmla="*/ 148326 h 464483"/>
              <a:gd name="connsiteX6" fmla="*/ 256882 w 513420"/>
              <a:gd name="connsiteY6" fmla="*/ 464483 h 464483"/>
              <a:gd name="connsiteX7" fmla="*/ 1172 w 513420"/>
              <a:gd name="connsiteY7" fmla="*/ 148326 h 464483"/>
              <a:gd name="connsiteX8" fmla="*/ 155631 w 513420"/>
              <a:gd name="connsiteY8" fmla="*/ 148326 h 464483"/>
              <a:gd name="connsiteX9" fmla="*/ 248611 w 513420"/>
              <a:gd name="connsiteY9" fmla="*/ 454489 h 464483"/>
              <a:gd name="connsiteX10" fmla="*/ 23779 w 513420"/>
              <a:gd name="connsiteY10" fmla="*/ 176309 h 464483"/>
              <a:gd name="connsiteX11" fmla="*/ 256882 w 513420"/>
              <a:gd name="connsiteY11" fmla="*/ 8754 h 464483"/>
              <a:gd name="connsiteX12" fmla="*/ 352756 w 513420"/>
              <a:gd name="connsiteY12" fmla="*/ 136885 h 464483"/>
              <a:gd name="connsiteX13" fmla="*/ 169072 w 513420"/>
              <a:gd name="connsiteY13" fmla="*/ 136885 h 464483"/>
              <a:gd name="connsiteX14" fmla="*/ 433191 w 513420"/>
              <a:gd name="connsiteY14" fmla="*/ 5032 h 464483"/>
              <a:gd name="connsiteX15" fmla="*/ 513420 w 513420"/>
              <a:gd name="connsiteY15" fmla="*/ 136885 h 464483"/>
              <a:gd name="connsiteX16" fmla="*/ 371573 w 513420"/>
              <a:gd name="connsiteY16" fmla="*/ 136885 h 464483"/>
              <a:gd name="connsiteX17" fmla="*/ 80297 w 513420"/>
              <a:gd name="connsiteY17" fmla="*/ 4963 h 464483"/>
              <a:gd name="connsiteX18" fmla="*/ 150324 w 513420"/>
              <a:gd name="connsiteY18" fmla="*/ 136885 h 464483"/>
              <a:gd name="connsiteX19" fmla="*/ 0 w 513420"/>
              <a:gd name="connsiteY19" fmla="*/ 136885 h 464483"/>
              <a:gd name="connsiteX20" fmla="*/ 263154 w 513420"/>
              <a:gd name="connsiteY20" fmla="*/ 0 h 464483"/>
              <a:gd name="connsiteX21" fmla="*/ 424644 w 513420"/>
              <a:gd name="connsiteY21" fmla="*/ 0 h 464483"/>
              <a:gd name="connsiteX22" fmla="*/ 362543 w 513420"/>
              <a:gd name="connsiteY22" fmla="*/ 132818 h 464483"/>
              <a:gd name="connsiteX23" fmla="*/ 88982 w 513420"/>
              <a:gd name="connsiteY23" fmla="*/ 0 h 464483"/>
              <a:gd name="connsiteX24" fmla="*/ 250541 w 513420"/>
              <a:gd name="connsiteY24" fmla="*/ 0 h 464483"/>
              <a:gd name="connsiteX25" fmla="*/ 159492 w 513420"/>
              <a:gd name="connsiteY25" fmla="*/ 132887 h 46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3420" h="464483">
                <a:moveTo>
                  <a:pt x="366678" y="148326"/>
                </a:moveTo>
                <a:lnTo>
                  <a:pt x="512247" y="148326"/>
                </a:lnTo>
                <a:lnTo>
                  <a:pt x="489640" y="176309"/>
                </a:lnTo>
                <a:lnTo>
                  <a:pt x="265428" y="453800"/>
                </a:lnTo>
                <a:close/>
                <a:moveTo>
                  <a:pt x="165764" y="148326"/>
                </a:moveTo>
                <a:lnTo>
                  <a:pt x="356409" y="148326"/>
                </a:lnTo>
                <a:lnTo>
                  <a:pt x="256882" y="464483"/>
                </a:lnTo>
                <a:close/>
                <a:moveTo>
                  <a:pt x="1172" y="148326"/>
                </a:moveTo>
                <a:lnTo>
                  <a:pt x="155631" y="148326"/>
                </a:lnTo>
                <a:lnTo>
                  <a:pt x="248611" y="454489"/>
                </a:lnTo>
                <a:lnTo>
                  <a:pt x="23779" y="176309"/>
                </a:lnTo>
                <a:close/>
                <a:moveTo>
                  <a:pt x="256882" y="8754"/>
                </a:moveTo>
                <a:lnTo>
                  <a:pt x="352756" y="136885"/>
                </a:lnTo>
                <a:lnTo>
                  <a:pt x="169072" y="136885"/>
                </a:lnTo>
                <a:close/>
                <a:moveTo>
                  <a:pt x="433191" y="5032"/>
                </a:moveTo>
                <a:lnTo>
                  <a:pt x="513420" y="136885"/>
                </a:lnTo>
                <a:lnTo>
                  <a:pt x="371573" y="136885"/>
                </a:lnTo>
                <a:close/>
                <a:moveTo>
                  <a:pt x="80297" y="4963"/>
                </a:moveTo>
                <a:lnTo>
                  <a:pt x="150324" y="136885"/>
                </a:lnTo>
                <a:lnTo>
                  <a:pt x="0" y="136885"/>
                </a:lnTo>
                <a:close/>
                <a:moveTo>
                  <a:pt x="263154" y="0"/>
                </a:moveTo>
                <a:lnTo>
                  <a:pt x="424644" y="0"/>
                </a:lnTo>
                <a:lnTo>
                  <a:pt x="362543" y="132818"/>
                </a:lnTo>
                <a:close/>
                <a:moveTo>
                  <a:pt x="88982" y="0"/>
                </a:moveTo>
                <a:lnTo>
                  <a:pt x="250541" y="0"/>
                </a:lnTo>
                <a:lnTo>
                  <a:pt x="159492" y="132887"/>
                </a:lnTo>
                <a:close/>
              </a:path>
            </a:pathLst>
          </a:custGeom>
          <a:gradFill flip="none" rotWithShape="1">
            <a:gsLst>
              <a:gs pos="0">
                <a:schemeClr val="tx1"/>
              </a:gs>
              <a:gs pos="100000">
                <a:schemeClr val="accent1">
                  <a:lumMod val="20000"/>
                  <a:lumOff val="80000"/>
                </a:schemeClr>
              </a:gs>
            </a:gsLst>
            <a:lin ang="2700000" scaled="1"/>
            <a:tileRect/>
          </a:gradFill>
          <a:ln w="6890" cap="flat">
            <a:noFill/>
            <a:prstDash val="solid"/>
            <a:miter/>
          </a:ln>
          <a:effectLst/>
        </p:spPr>
        <p:txBody>
          <a:bodyPr wrap="square" lIns="56071" tIns="28036" rIns="56071" bIns="28036" rtlCol="0" anchor="ctr">
            <a:noAutofit/>
          </a:bodyPr>
          <a:lstStyle/>
          <a:p>
            <a:pPr marL="0" marR="0" lvl="0" indent="0" defTabSz="914400" eaLnBrk="1" fontAlgn="auto" latinLnBrk="0" hangingPunct="1">
              <a:lnSpc>
                <a:spcPct val="100000"/>
              </a:lnSpc>
              <a:spcBef>
                <a:spcPts val="0"/>
              </a:spcBef>
              <a:buClrTx/>
              <a:buSzTx/>
              <a:buFontTx/>
              <a:buNone/>
              <a:tabLst/>
              <a:defRPr/>
            </a:pPr>
            <a:endParaRPr kumimoji="0" lang="zh-CN" altLang="en-US" sz="1104" b="0" i="0" u="none" strike="noStrike" kern="0" cap="none" spc="0" normalizeH="0" baseline="0" noProof="0">
              <a:ln>
                <a:noFill/>
              </a:ln>
              <a:solidFill>
                <a:srgbClr val="000000"/>
              </a:solidFill>
              <a:effectLst/>
              <a:uLnTx/>
              <a:uFillTx/>
              <a:latin typeface="OPPOSans R"/>
              <a:ea typeface="OPPOSans R"/>
            </a:endParaRPr>
          </a:p>
        </p:txBody>
      </p:sp>
      <p:sp>
        <p:nvSpPr>
          <p:cNvPr id="85" name="文本框 84">
            <a:extLst>
              <a:ext uri="{FF2B5EF4-FFF2-40B4-BE49-F238E27FC236}">
                <a16:creationId xmlns:a16="http://schemas.microsoft.com/office/drawing/2014/main" id="{C52F935E-5BA5-7E35-7CCC-A5A0FF03B039}"/>
              </a:ext>
            </a:extLst>
          </p:cNvPr>
          <p:cNvSpPr txBox="1"/>
          <p:nvPr/>
        </p:nvSpPr>
        <p:spPr>
          <a:xfrm>
            <a:off x="2036726" y="3622552"/>
            <a:ext cx="1077219" cy="394019"/>
          </a:xfrm>
          <a:prstGeom prst="rect">
            <a:avLst/>
          </a:prstGeom>
        </p:spPr>
        <p:txBody>
          <a:bodyPr wrap="square" lIns="0" tIns="0" rIns="0" bIns="0">
            <a:noAutofit/>
          </a:bodyPr>
          <a:lstStyle>
            <a:defPPr>
              <a:defRPr lang="en-US"/>
            </a:defPPr>
            <a:lvl1pPr algn="ctr">
              <a:lnSpc>
                <a:spcPct val="110000"/>
              </a:lnSpc>
              <a:defRPr sz="28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sz="2400" dirty="0"/>
              <a:t>特殊性</a:t>
            </a:r>
          </a:p>
        </p:txBody>
      </p:sp>
      <p:sp>
        <p:nvSpPr>
          <p:cNvPr id="88" name="矩形: 圆角 87">
            <a:extLst>
              <a:ext uri="{FF2B5EF4-FFF2-40B4-BE49-F238E27FC236}">
                <a16:creationId xmlns:a16="http://schemas.microsoft.com/office/drawing/2014/main" id="{EEA3525A-8397-BA39-0B50-0C27947FAB3E}"/>
              </a:ext>
            </a:extLst>
          </p:cNvPr>
          <p:cNvSpPr/>
          <p:nvPr/>
        </p:nvSpPr>
        <p:spPr>
          <a:xfrm>
            <a:off x="4659437" y="2028060"/>
            <a:ext cx="2873126" cy="4215978"/>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9" name="椭圆 88">
            <a:extLst>
              <a:ext uri="{FF2B5EF4-FFF2-40B4-BE49-F238E27FC236}">
                <a16:creationId xmlns:a16="http://schemas.microsoft.com/office/drawing/2014/main" id="{FF463D0A-CB5C-BC0D-D0C2-CAB131B34B2D}"/>
              </a:ext>
            </a:extLst>
          </p:cNvPr>
          <p:cNvSpPr/>
          <p:nvPr>
            <p:custDataLst>
              <p:tags r:id="rId2"/>
            </p:custDataLst>
          </p:nvPr>
        </p:nvSpPr>
        <p:spPr>
          <a:xfrm>
            <a:off x="5603598" y="2400236"/>
            <a:ext cx="912760" cy="91276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sym typeface="OPPOSans H" panose="00020600040101010101" pitchFamily="18" charset="-122"/>
            </a:endParaRPr>
          </a:p>
        </p:txBody>
      </p:sp>
      <p:sp>
        <p:nvSpPr>
          <p:cNvPr id="92" name="任意多边形: 形状 91">
            <a:extLst>
              <a:ext uri="{FF2B5EF4-FFF2-40B4-BE49-F238E27FC236}">
                <a16:creationId xmlns:a16="http://schemas.microsoft.com/office/drawing/2014/main" id="{626A1E72-D9DA-0B3B-D600-C408F755C62D}"/>
              </a:ext>
            </a:extLst>
          </p:cNvPr>
          <p:cNvSpPr>
            <a:spLocks/>
          </p:cNvSpPr>
          <p:nvPr/>
        </p:nvSpPr>
        <p:spPr>
          <a:xfrm>
            <a:off x="5780508" y="2579964"/>
            <a:ext cx="582453" cy="526936"/>
          </a:xfrm>
          <a:custGeom>
            <a:avLst/>
            <a:gdLst>
              <a:gd name="connsiteX0" fmla="*/ 332957 w 511007"/>
              <a:gd name="connsiteY0" fmla="*/ 344894 h 531479"/>
              <a:gd name="connsiteX1" fmla="*/ 426488 w 511007"/>
              <a:gd name="connsiteY1" fmla="*/ 344894 h 531479"/>
              <a:gd name="connsiteX2" fmla="*/ 426488 w 511007"/>
              <a:gd name="connsiteY2" fmla="*/ 440561 h 531479"/>
              <a:gd name="connsiteX3" fmla="*/ 332957 w 511007"/>
              <a:gd name="connsiteY3" fmla="*/ 440561 h 531479"/>
              <a:gd name="connsiteX4" fmla="*/ 210892 w 511007"/>
              <a:gd name="connsiteY4" fmla="*/ 344894 h 531479"/>
              <a:gd name="connsiteX5" fmla="*/ 304423 w 511007"/>
              <a:gd name="connsiteY5" fmla="*/ 344894 h 531479"/>
              <a:gd name="connsiteX6" fmla="*/ 304423 w 511007"/>
              <a:gd name="connsiteY6" fmla="*/ 440561 h 531479"/>
              <a:gd name="connsiteX7" fmla="*/ 210892 w 511007"/>
              <a:gd name="connsiteY7" fmla="*/ 440561 h 531479"/>
              <a:gd name="connsiteX8" fmla="*/ 93169 w 511007"/>
              <a:gd name="connsiteY8" fmla="*/ 344894 h 531479"/>
              <a:gd name="connsiteX9" fmla="*/ 186700 w 511007"/>
              <a:gd name="connsiteY9" fmla="*/ 344894 h 531479"/>
              <a:gd name="connsiteX10" fmla="*/ 186700 w 511007"/>
              <a:gd name="connsiteY10" fmla="*/ 440561 h 531479"/>
              <a:gd name="connsiteX11" fmla="*/ 93169 w 511007"/>
              <a:gd name="connsiteY11" fmla="*/ 440561 h 531479"/>
              <a:gd name="connsiteX12" fmla="*/ 332957 w 511007"/>
              <a:gd name="connsiteY12" fmla="*/ 227309 h 531479"/>
              <a:gd name="connsiteX13" fmla="*/ 426488 w 511007"/>
              <a:gd name="connsiteY13" fmla="*/ 227309 h 531479"/>
              <a:gd name="connsiteX14" fmla="*/ 426488 w 511007"/>
              <a:gd name="connsiteY14" fmla="*/ 322976 h 531479"/>
              <a:gd name="connsiteX15" fmla="*/ 332957 w 511007"/>
              <a:gd name="connsiteY15" fmla="*/ 322976 h 531479"/>
              <a:gd name="connsiteX16" fmla="*/ 210892 w 511007"/>
              <a:gd name="connsiteY16" fmla="*/ 227309 h 531479"/>
              <a:gd name="connsiteX17" fmla="*/ 304423 w 511007"/>
              <a:gd name="connsiteY17" fmla="*/ 227309 h 531479"/>
              <a:gd name="connsiteX18" fmla="*/ 304423 w 511007"/>
              <a:gd name="connsiteY18" fmla="*/ 322976 h 531479"/>
              <a:gd name="connsiteX19" fmla="*/ 210892 w 511007"/>
              <a:gd name="connsiteY19" fmla="*/ 322976 h 531479"/>
              <a:gd name="connsiteX20" fmla="*/ 93169 w 511007"/>
              <a:gd name="connsiteY20" fmla="*/ 227309 h 531479"/>
              <a:gd name="connsiteX21" fmla="*/ 186700 w 511007"/>
              <a:gd name="connsiteY21" fmla="*/ 227309 h 531479"/>
              <a:gd name="connsiteX22" fmla="*/ 186700 w 511007"/>
              <a:gd name="connsiteY22" fmla="*/ 322976 h 531479"/>
              <a:gd name="connsiteX23" fmla="*/ 93169 w 511007"/>
              <a:gd name="connsiteY23" fmla="*/ 322976 h 531479"/>
              <a:gd name="connsiteX24" fmla="*/ 78537 w 511007"/>
              <a:gd name="connsiteY24" fmla="*/ 197125 h 531479"/>
              <a:gd name="connsiteX25" fmla="*/ 59344 w 511007"/>
              <a:gd name="connsiteY25" fmla="*/ 214701 h 531479"/>
              <a:gd name="connsiteX26" fmla="*/ 59344 w 511007"/>
              <a:gd name="connsiteY26" fmla="*/ 455937 h 531479"/>
              <a:gd name="connsiteX27" fmla="*/ 78574 w 511007"/>
              <a:gd name="connsiteY27" fmla="*/ 473375 h 531479"/>
              <a:gd name="connsiteX28" fmla="*/ 432226 w 511007"/>
              <a:gd name="connsiteY28" fmla="*/ 473375 h 531479"/>
              <a:gd name="connsiteX29" fmla="*/ 451525 w 511007"/>
              <a:gd name="connsiteY29" fmla="*/ 455937 h 531479"/>
              <a:gd name="connsiteX30" fmla="*/ 451525 w 511007"/>
              <a:gd name="connsiteY30" fmla="*/ 214701 h 531479"/>
              <a:gd name="connsiteX31" fmla="*/ 432226 w 511007"/>
              <a:gd name="connsiteY31" fmla="*/ 197263 h 531479"/>
              <a:gd name="connsiteX32" fmla="*/ 78781 w 511007"/>
              <a:gd name="connsiteY32" fmla="*/ 197263 h 531479"/>
              <a:gd name="connsiteX33" fmla="*/ 78574 w 511007"/>
              <a:gd name="connsiteY33" fmla="*/ 197125 h 531479"/>
              <a:gd name="connsiteX34" fmla="*/ 78537 w 511007"/>
              <a:gd name="connsiteY34" fmla="*/ 197125 h 531479"/>
              <a:gd name="connsiteX35" fmla="*/ 48247 w 511007"/>
              <a:gd name="connsiteY35" fmla="*/ 62309 h 531479"/>
              <a:gd name="connsiteX36" fmla="*/ 64927 w 511007"/>
              <a:gd name="connsiteY36" fmla="*/ 62309 h 531479"/>
              <a:gd name="connsiteX37" fmla="*/ 64927 w 511007"/>
              <a:gd name="connsiteY37" fmla="*/ 92842 h 531479"/>
              <a:gd name="connsiteX38" fmla="*/ 101871 w 511007"/>
              <a:gd name="connsiteY38" fmla="*/ 129786 h 531479"/>
              <a:gd name="connsiteX39" fmla="*/ 138814 w 511007"/>
              <a:gd name="connsiteY39" fmla="*/ 92842 h 531479"/>
              <a:gd name="connsiteX40" fmla="*/ 138814 w 511007"/>
              <a:gd name="connsiteY40" fmla="*/ 62309 h 531479"/>
              <a:gd name="connsiteX41" fmla="*/ 371986 w 511007"/>
              <a:gd name="connsiteY41" fmla="*/ 62309 h 531479"/>
              <a:gd name="connsiteX42" fmla="*/ 371986 w 511007"/>
              <a:gd name="connsiteY42" fmla="*/ 92842 h 531479"/>
              <a:gd name="connsiteX43" fmla="*/ 407365 w 511007"/>
              <a:gd name="connsiteY43" fmla="*/ 128221 h 531479"/>
              <a:gd name="connsiteX44" fmla="*/ 445942 w 511007"/>
              <a:gd name="connsiteY44" fmla="*/ 92842 h 531479"/>
              <a:gd name="connsiteX45" fmla="*/ 445942 w 511007"/>
              <a:gd name="connsiteY45" fmla="*/ 62309 h 531479"/>
              <a:gd name="connsiteX46" fmla="*/ 462760 w 511007"/>
              <a:gd name="connsiteY46" fmla="*/ 62309 h 531479"/>
              <a:gd name="connsiteX47" fmla="*/ 511007 w 511007"/>
              <a:gd name="connsiteY47" fmla="*/ 110556 h 531479"/>
              <a:gd name="connsiteX48" fmla="*/ 511007 w 511007"/>
              <a:gd name="connsiteY48" fmla="*/ 483231 h 531479"/>
              <a:gd name="connsiteX49" fmla="*/ 462760 w 511007"/>
              <a:gd name="connsiteY49" fmla="*/ 531479 h 531479"/>
              <a:gd name="connsiteX50" fmla="*/ 48247 w 511007"/>
              <a:gd name="connsiteY50" fmla="*/ 531479 h 531479"/>
              <a:gd name="connsiteX51" fmla="*/ 0 w 511007"/>
              <a:gd name="connsiteY51" fmla="*/ 483231 h 531479"/>
              <a:gd name="connsiteX52" fmla="*/ 0 w 511007"/>
              <a:gd name="connsiteY52" fmla="*/ 110556 h 531479"/>
              <a:gd name="connsiteX53" fmla="*/ 48247 w 511007"/>
              <a:gd name="connsiteY53" fmla="*/ 62309 h 531479"/>
              <a:gd name="connsiteX54" fmla="*/ 409860 w 511007"/>
              <a:gd name="connsiteY54" fmla="*/ 35 h 531479"/>
              <a:gd name="connsiteX55" fmla="*/ 426437 w 511007"/>
              <a:gd name="connsiteY55" fmla="*/ 18817 h 531479"/>
              <a:gd name="connsiteX56" fmla="*/ 426437 w 511007"/>
              <a:gd name="connsiteY56" fmla="*/ 92704 h 531479"/>
              <a:gd name="connsiteX57" fmla="*/ 426437 w 511007"/>
              <a:gd name="connsiteY57" fmla="*/ 94910 h 531479"/>
              <a:gd name="connsiteX58" fmla="*/ 407655 w 511007"/>
              <a:gd name="connsiteY58" fmla="*/ 111486 h 531479"/>
              <a:gd name="connsiteX59" fmla="*/ 391078 w 511007"/>
              <a:gd name="connsiteY59" fmla="*/ 92704 h 531479"/>
              <a:gd name="connsiteX60" fmla="*/ 391078 w 511007"/>
              <a:gd name="connsiteY60" fmla="*/ 18817 h 531479"/>
              <a:gd name="connsiteX61" fmla="*/ 391078 w 511007"/>
              <a:gd name="connsiteY61" fmla="*/ 16611 h 531479"/>
              <a:gd name="connsiteX62" fmla="*/ 409860 w 511007"/>
              <a:gd name="connsiteY62" fmla="*/ 35 h 531479"/>
              <a:gd name="connsiteX63" fmla="*/ 103009 w 511007"/>
              <a:gd name="connsiteY63" fmla="*/ 35 h 531479"/>
              <a:gd name="connsiteX64" fmla="*/ 119584 w 511007"/>
              <a:gd name="connsiteY64" fmla="*/ 18817 h 531479"/>
              <a:gd name="connsiteX65" fmla="*/ 119584 w 511007"/>
              <a:gd name="connsiteY65" fmla="*/ 92704 h 531479"/>
              <a:gd name="connsiteX66" fmla="*/ 119584 w 511007"/>
              <a:gd name="connsiteY66" fmla="*/ 94910 h 531479"/>
              <a:gd name="connsiteX67" fmla="*/ 100801 w 511007"/>
              <a:gd name="connsiteY67" fmla="*/ 111486 h 531479"/>
              <a:gd name="connsiteX68" fmla="*/ 84226 w 511007"/>
              <a:gd name="connsiteY68" fmla="*/ 92704 h 531479"/>
              <a:gd name="connsiteX69" fmla="*/ 84226 w 511007"/>
              <a:gd name="connsiteY69" fmla="*/ 18817 h 531479"/>
              <a:gd name="connsiteX70" fmla="*/ 84226 w 511007"/>
              <a:gd name="connsiteY70" fmla="*/ 16611 h 531479"/>
              <a:gd name="connsiteX71" fmla="*/ 103009 w 511007"/>
              <a:gd name="connsiteY71" fmla="*/ 35 h 53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11007" h="531479">
                <a:moveTo>
                  <a:pt x="332957" y="344894"/>
                </a:moveTo>
                <a:lnTo>
                  <a:pt x="426488" y="344894"/>
                </a:lnTo>
                <a:lnTo>
                  <a:pt x="426488" y="440561"/>
                </a:lnTo>
                <a:lnTo>
                  <a:pt x="332957" y="440561"/>
                </a:lnTo>
                <a:close/>
                <a:moveTo>
                  <a:pt x="210892" y="344894"/>
                </a:moveTo>
                <a:lnTo>
                  <a:pt x="304423" y="344894"/>
                </a:lnTo>
                <a:lnTo>
                  <a:pt x="304423" y="440561"/>
                </a:lnTo>
                <a:lnTo>
                  <a:pt x="210892" y="440561"/>
                </a:lnTo>
                <a:close/>
                <a:moveTo>
                  <a:pt x="93169" y="344894"/>
                </a:moveTo>
                <a:lnTo>
                  <a:pt x="186700" y="344894"/>
                </a:lnTo>
                <a:lnTo>
                  <a:pt x="186700" y="440561"/>
                </a:lnTo>
                <a:lnTo>
                  <a:pt x="93169" y="440561"/>
                </a:lnTo>
                <a:close/>
                <a:moveTo>
                  <a:pt x="332957" y="227309"/>
                </a:moveTo>
                <a:lnTo>
                  <a:pt x="426488" y="227309"/>
                </a:lnTo>
                <a:lnTo>
                  <a:pt x="426488" y="322976"/>
                </a:lnTo>
                <a:lnTo>
                  <a:pt x="332957" y="322976"/>
                </a:lnTo>
                <a:close/>
                <a:moveTo>
                  <a:pt x="210892" y="227309"/>
                </a:moveTo>
                <a:lnTo>
                  <a:pt x="304423" y="227309"/>
                </a:lnTo>
                <a:lnTo>
                  <a:pt x="304423" y="322976"/>
                </a:lnTo>
                <a:lnTo>
                  <a:pt x="210892" y="322976"/>
                </a:lnTo>
                <a:close/>
                <a:moveTo>
                  <a:pt x="93169" y="227309"/>
                </a:moveTo>
                <a:lnTo>
                  <a:pt x="186700" y="227309"/>
                </a:lnTo>
                <a:lnTo>
                  <a:pt x="186700" y="322976"/>
                </a:lnTo>
                <a:lnTo>
                  <a:pt x="93169" y="322976"/>
                </a:lnTo>
                <a:close/>
                <a:moveTo>
                  <a:pt x="78537" y="197125"/>
                </a:moveTo>
                <a:cubicBezTo>
                  <a:pt x="68383" y="196677"/>
                  <a:pt x="59790" y="204549"/>
                  <a:pt x="59344" y="214701"/>
                </a:cubicBezTo>
                <a:lnTo>
                  <a:pt x="59344" y="455937"/>
                </a:lnTo>
                <a:cubicBezTo>
                  <a:pt x="59865" y="466049"/>
                  <a:pt x="68458" y="473844"/>
                  <a:pt x="78574" y="473375"/>
                </a:cubicBezTo>
                <a:lnTo>
                  <a:pt x="432226" y="473375"/>
                </a:lnTo>
                <a:cubicBezTo>
                  <a:pt x="442372" y="473885"/>
                  <a:pt x="451008" y="466076"/>
                  <a:pt x="451525" y="455937"/>
                </a:cubicBezTo>
                <a:lnTo>
                  <a:pt x="451525" y="214701"/>
                </a:lnTo>
                <a:cubicBezTo>
                  <a:pt x="450967" y="204576"/>
                  <a:pt x="442358" y="196795"/>
                  <a:pt x="432226" y="197263"/>
                </a:cubicBezTo>
                <a:lnTo>
                  <a:pt x="78781" y="197263"/>
                </a:lnTo>
                <a:lnTo>
                  <a:pt x="78574" y="197125"/>
                </a:lnTo>
                <a:cubicBezTo>
                  <a:pt x="78562" y="197125"/>
                  <a:pt x="78549" y="197125"/>
                  <a:pt x="78537" y="197125"/>
                </a:cubicBezTo>
                <a:close/>
                <a:moveTo>
                  <a:pt x="48247" y="62309"/>
                </a:moveTo>
                <a:lnTo>
                  <a:pt x="64927" y="62309"/>
                </a:lnTo>
                <a:lnTo>
                  <a:pt x="64927" y="92842"/>
                </a:lnTo>
                <a:cubicBezTo>
                  <a:pt x="64927" y="113244"/>
                  <a:pt x="81468" y="129786"/>
                  <a:pt x="101871" y="129786"/>
                </a:cubicBezTo>
                <a:cubicBezTo>
                  <a:pt x="122274" y="129786"/>
                  <a:pt x="138814" y="113244"/>
                  <a:pt x="138814" y="92842"/>
                </a:cubicBezTo>
                <a:lnTo>
                  <a:pt x="138814" y="62309"/>
                </a:lnTo>
                <a:lnTo>
                  <a:pt x="371986" y="62309"/>
                </a:lnTo>
                <a:lnTo>
                  <a:pt x="371986" y="92842"/>
                </a:lnTo>
                <a:cubicBezTo>
                  <a:pt x="372813" y="112031"/>
                  <a:pt x="388184" y="127394"/>
                  <a:pt x="407365" y="128221"/>
                </a:cubicBezTo>
                <a:cubicBezTo>
                  <a:pt x="427788" y="129103"/>
                  <a:pt x="445060" y="113265"/>
                  <a:pt x="445942" y="92842"/>
                </a:cubicBezTo>
                <a:lnTo>
                  <a:pt x="445942" y="62309"/>
                </a:lnTo>
                <a:lnTo>
                  <a:pt x="462760" y="62309"/>
                </a:lnTo>
                <a:cubicBezTo>
                  <a:pt x="489406" y="62309"/>
                  <a:pt x="511007" y="83909"/>
                  <a:pt x="511007" y="110556"/>
                </a:cubicBezTo>
                <a:lnTo>
                  <a:pt x="511007" y="483231"/>
                </a:lnTo>
                <a:cubicBezTo>
                  <a:pt x="511007" y="509877"/>
                  <a:pt x="489406" y="531479"/>
                  <a:pt x="462760" y="531479"/>
                </a:cubicBezTo>
                <a:lnTo>
                  <a:pt x="48247" y="531479"/>
                </a:lnTo>
                <a:cubicBezTo>
                  <a:pt x="21601" y="531479"/>
                  <a:pt x="0" y="509877"/>
                  <a:pt x="0" y="483231"/>
                </a:cubicBezTo>
                <a:lnTo>
                  <a:pt x="0" y="110556"/>
                </a:lnTo>
                <a:cubicBezTo>
                  <a:pt x="0" y="83909"/>
                  <a:pt x="21601" y="62309"/>
                  <a:pt x="48247" y="62309"/>
                </a:cubicBezTo>
                <a:close/>
                <a:moveTo>
                  <a:pt x="409860" y="35"/>
                </a:moveTo>
                <a:cubicBezTo>
                  <a:pt x="419627" y="641"/>
                  <a:pt x="427043" y="9050"/>
                  <a:pt x="426437" y="18817"/>
                </a:cubicBezTo>
                <a:lnTo>
                  <a:pt x="426437" y="92704"/>
                </a:lnTo>
                <a:cubicBezTo>
                  <a:pt x="426485" y="93442"/>
                  <a:pt x="426485" y="94179"/>
                  <a:pt x="426437" y="94910"/>
                </a:cubicBezTo>
                <a:cubicBezTo>
                  <a:pt x="425830" y="104676"/>
                  <a:pt x="417414" y="112100"/>
                  <a:pt x="407655" y="111486"/>
                </a:cubicBezTo>
                <a:cubicBezTo>
                  <a:pt x="397888" y="110880"/>
                  <a:pt x="390472" y="102471"/>
                  <a:pt x="391078" y="92704"/>
                </a:cubicBezTo>
                <a:lnTo>
                  <a:pt x="391078" y="18817"/>
                </a:lnTo>
                <a:cubicBezTo>
                  <a:pt x="391030" y="18079"/>
                  <a:pt x="391030" y="17342"/>
                  <a:pt x="391078" y="16611"/>
                </a:cubicBezTo>
                <a:cubicBezTo>
                  <a:pt x="391685" y="6845"/>
                  <a:pt x="400100" y="-579"/>
                  <a:pt x="409860" y="35"/>
                </a:cubicBezTo>
                <a:close/>
                <a:moveTo>
                  <a:pt x="103009" y="35"/>
                </a:moveTo>
                <a:cubicBezTo>
                  <a:pt x="112773" y="641"/>
                  <a:pt x="120194" y="9050"/>
                  <a:pt x="119584" y="18817"/>
                </a:cubicBezTo>
                <a:lnTo>
                  <a:pt x="119584" y="92704"/>
                </a:lnTo>
                <a:cubicBezTo>
                  <a:pt x="119631" y="93442"/>
                  <a:pt x="119631" y="94179"/>
                  <a:pt x="119584" y="94910"/>
                </a:cubicBezTo>
                <a:cubicBezTo>
                  <a:pt x="118974" y="104676"/>
                  <a:pt x="110565" y="112100"/>
                  <a:pt x="100801" y="111486"/>
                </a:cubicBezTo>
                <a:cubicBezTo>
                  <a:pt x="91037" y="110880"/>
                  <a:pt x="83616" y="102471"/>
                  <a:pt x="84226" y="92704"/>
                </a:cubicBezTo>
                <a:lnTo>
                  <a:pt x="84226" y="18817"/>
                </a:lnTo>
                <a:cubicBezTo>
                  <a:pt x="84180" y="18079"/>
                  <a:pt x="84180" y="17342"/>
                  <a:pt x="84226" y="16611"/>
                </a:cubicBezTo>
                <a:cubicBezTo>
                  <a:pt x="84836" y="6845"/>
                  <a:pt x="93246" y="-579"/>
                  <a:pt x="103009" y="35"/>
                </a:cubicBezTo>
                <a:close/>
              </a:path>
            </a:pathLst>
          </a:custGeom>
          <a:gradFill flip="none" rotWithShape="1">
            <a:gsLst>
              <a:gs pos="0">
                <a:schemeClr val="tx1"/>
              </a:gs>
              <a:gs pos="100000">
                <a:schemeClr val="accent1">
                  <a:lumMod val="20000"/>
                  <a:lumOff val="80000"/>
                </a:schemeClr>
              </a:gs>
            </a:gsLst>
            <a:lin ang="2700000" scaled="1"/>
            <a:tileRect/>
          </a:gradFill>
          <a:ln w="6890" cap="flat">
            <a:noFill/>
            <a:prstDash val="solid"/>
            <a:miter/>
          </a:ln>
          <a:effectLst/>
        </p:spPr>
        <p:txBody>
          <a:bodyPr wrap="square" lIns="56071" tIns="28036" rIns="56071" bIns="28036" rtlCol="0" anchor="ctr">
            <a:noAutofit/>
          </a:bodyPr>
          <a:lstStyle/>
          <a:p>
            <a:endParaRPr lang="zh-CN" altLang="en-US" sz="1104" kern="0">
              <a:solidFill>
                <a:srgbClr val="000000"/>
              </a:solidFill>
              <a:latin typeface="OPPOSans R"/>
              <a:ea typeface="OPPOSans R"/>
            </a:endParaRPr>
          </a:p>
        </p:txBody>
      </p:sp>
      <p:sp>
        <p:nvSpPr>
          <p:cNvPr id="93" name="文本框 92">
            <a:extLst>
              <a:ext uri="{FF2B5EF4-FFF2-40B4-BE49-F238E27FC236}">
                <a16:creationId xmlns:a16="http://schemas.microsoft.com/office/drawing/2014/main" id="{0DFDE575-C2EA-A472-9C45-6F22B1B89EC7}"/>
              </a:ext>
            </a:extLst>
          </p:cNvPr>
          <p:cNvSpPr txBox="1"/>
          <p:nvPr/>
        </p:nvSpPr>
        <p:spPr>
          <a:xfrm>
            <a:off x="5557391" y="3622552"/>
            <a:ext cx="1077219" cy="394019"/>
          </a:xfrm>
          <a:prstGeom prst="rect">
            <a:avLst/>
          </a:prstGeom>
        </p:spPr>
        <p:txBody>
          <a:bodyPr wrap="square" lIns="0" tIns="0" rIns="0" bIns="0">
            <a:noAutofit/>
          </a:bodyPr>
          <a:lstStyle>
            <a:defPPr>
              <a:defRPr lang="en-US"/>
            </a:defPPr>
            <a:lvl1pPr algn="ctr">
              <a:lnSpc>
                <a:spcPct val="110000"/>
              </a:lnSpc>
              <a:defRPr sz="28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sz="2400" dirty="0"/>
              <a:t>必要性</a:t>
            </a:r>
          </a:p>
        </p:txBody>
      </p:sp>
      <p:sp>
        <p:nvSpPr>
          <p:cNvPr id="103" name="矩形: 圆角 102">
            <a:extLst>
              <a:ext uri="{FF2B5EF4-FFF2-40B4-BE49-F238E27FC236}">
                <a16:creationId xmlns:a16="http://schemas.microsoft.com/office/drawing/2014/main" id="{1C280B73-C1A5-8077-5DE4-E2F69EB8FC37}"/>
              </a:ext>
            </a:extLst>
          </p:cNvPr>
          <p:cNvSpPr/>
          <p:nvPr/>
        </p:nvSpPr>
        <p:spPr>
          <a:xfrm>
            <a:off x="8180101" y="2028060"/>
            <a:ext cx="2873126" cy="4215978"/>
          </a:xfrm>
          <a:prstGeom prst="roundRect">
            <a:avLst>
              <a:gd name="adj" fmla="val 5279"/>
            </a:avLst>
          </a:prstGeom>
          <a:solidFill>
            <a:schemeClr val="tx1"/>
          </a:solidFill>
          <a:ln w="12700" cap="flat" cmpd="sng" algn="ctr">
            <a:noFill/>
            <a:prstDash val="solid"/>
            <a:miter lim="800000"/>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4" name="椭圆 103">
            <a:extLst>
              <a:ext uri="{FF2B5EF4-FFF2-40B4-BE49-F238E27FC236}">
                <a16:creationId xmlns:a16="http://schemas.microsoft.com/office/drawing/2014/main" id="{F12828E6-7002-820E-A4D7-E159F9745F17}"/>
              </a:ext>
            </a:extLst>
          </p:cNvPr>
          <p:cNvSpPr/>
          <p:nvPr>
            <p:custDataLst>
              <p:tags r:id="rId3"/>
            </p:custDataLst>
          </p:nvPr>
        </p:nvSpPr>
        <p:spPr>
          <a:xfrm>
            <a:off x="9124262" y="2400236"/>
            <a:ext cx="912760" cy="912760"/>
          </a:xfrm>
          <a:prstGeom prst="ellipse">
            <a:avLst/>
          </a:prstGeom>
          <a:gradFill>
            <a:gsLst>
              <a:gs pos="17000">
                <a:schemeClr val="accent1">
                  <a:lumMod val="60000"/>
                  <a:lumOff val="40000"/>
                </a:schemeClr>
              </a:gs>
              <a:gs pos="76000">
                <a:schemeClr val="accent1"/>
              </a:gs>
            </a:gsLst>
            <a:path path="circle">
              <a:fillToRect r="100000" b="100000"/>
            </a:path>
          </a:gradFill>
          <a:ln w="12700" cap="flat" cmpd="sng" algn="ctr">
            <a:noFill/>
            <a:prstDash val="solid"/>
            <a:miter lim="800000"/>
          </a:ln>
          <a:effectLst>
            <a:outerShdw blurRad="171328" dist="210266" dir="5400000" sx="88000" sy="88000" algn="t" rotWithShape="0">
              <a:srgbClr val="0C3190">
                <a:alpha val="42000"/>
              </a:srgbClr>
            </a:outerShdw>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72" dirty="0">
              <a:solidFill>
                <a:prstClr val="white"/>
              </a:solidFill>
              <a:latin typeface="OPPOSans H" panose="00020600040101010101" pitchFamily="18" charset="-122"/>
              <a:ea typeface="OPPOSans H" panose="00020600040101010101" pitchFamily="18" charset="-122"/>
              <a:cs typeface="OPPOSans H" panose="00020600040101010101" pitchFamily="18" charset="-122"/>
              <a:sym typeface="OPPOSans H" panose="00020600040101010101" pitchFamily="18" charset="-122"/>
            </a:endParaRPr>
          </a:p>
        </p:txBody>
      </p:sp>
      <p:sp>
        <p:nvSpPr>
          <p:cNvPr id="115" name="任意多边形: 形状 114">
            <a:extLst>
              <a:ext uri="{FF2B5EF4-FFF2-40B4-BE49-F238E27FC236}">
                <a16:creationId xmlns:a16="http://schemas.microsoft.com/office/drawing/2014/main" id="{9A9D8B0C-765A-C417-9583-D8080AF52800}"/>
              </a:ext>
            </a:extLst>
          </p:cNvPr>
          <p:cNvSpPr>
            <a:spLocks/>
          </p:cNvSpPr>
          <p:nvPr/>
        </p:nvSpPr>
        <p:spPr>
          <a:xfrm>
            <a:off x="9301172" y="2607359"/>
            <a:ext cx="582453" cy="526936"/>
          </a:xfrm>
          <a:custGeom>
            <a:avLst/>
            <a:gdLst>
              <a:gd name="connsiteX0" fmla="*/ 252894 w 368371"/>
              <a:gd name="connsiteY0" fmla="*/ 117229 h 349041"/>
              <a:gd name="connsiteX1" fmla="*/ 307904 w 368371"/>
              <a:gd name="connsiteY1" fmla="*/ 117229 h 349041"/>
              <a:gd name="connsiteX2" fmla="*/ 318123 w 368371"/>
              <a:gd name="connsiteY2" fmla="*/ 128776 h 349041"/>
              <a:gd name="connsiteX3" fmla="*/ 307904 w 368371"/>
              <a:gd name="connsiteY3" fmla="*/ 140322 h 349041"/>
              <a:gd name="connsiteX4" fmla="*/ 252894 w 368371"/>
              <a:gd name="connsiteY4" fmla="*/ 140322 h 349041"/>
              <a:gd name="connsiteX5" fmla="*/ 242685 w 368371"/>
              <a:gd name="connsiteY5" fmla="*/ 128776 h 349041"/>
              <a:gd name="connsiteX6" fmla="*/ 252894 w 368371"/>
              <a:gd name="connsiteY6" fmla="*/ 117229 h 349041"/>
              <a:gd name="connsiteX7" fmla="*/ 124419 w 368371"/>
              <a:gd name="connsiteY7" fmla="*/ 75444 h 349041"/>
              <a:gd name="connsiteX8" fmla="*/ 173182 w 368371"/>
              <a:gd name="connsiteY8" fmla="*/ 105624 h 349041"/>
              <a:gd name="connsiteX9" fmla="*/ 156160 w 368371"/>
              <a:gd name="connsiteY9" fmla="*/ 210209 h 349041"/>
              <a:gd name="connsiteX10" fmla="*/ 215723 w 368371"/>
              <a:gd name="connsiteY10" fmla="*/ 272821 h 349041"/>
              <a:gd name="connsiteX11" fmla="*/ 242992 w 368371"/>
              <a:gd name="connsiteY11" fmla="*/ 175463 h 349041"/>
              <a:gd name="connsiteX12" fmla="*/ 254433 w 368371"/>
              <a:gd name="connsiteY12" fmla="*/ 168881 h 349041"/>
              <a:gd name="connsiteX13" fmla="*/ 262612 w 368371"/>
              <a:gd name="connsiteY13" fmla="*/ 178090 h 349041"/>
              <a:gd name="connsiteX14" fmla="*/ 224460 w 368371"/>
              <a:gd name="connsiteY14" fmla="*/ 314303 h 349041"/>
              <a:gd name="connsiteX15" fmla="*/ 224094 w 368371"/>
              <a:gd name="connsiteY15" fmla="*/ 315591 h 349041"/>
              <a:gd name="connsiteX16" fmla="*/ 223382 w 368371"/>
              <a:gd name="connsiteY16" fmla="*/ 318151 h 349041"/>
              <a:gd name="connsiteX17" fmla="*/ 214395 w 368371"/>
              <a:gd name="connsiteY17" fmla="*/ 324733 h 349041"/>
              <a:gd name="connsiteX18" fmla="*/ 211941 w 368371"/>
              <a:gd name="connsiteY18" fmla="*/ 324733 h 349041"/>
              <a:gd name="connsiteX19" fmla="*/ 208015 w 368371"/>
              <a:gd name="connsiteY19" fmla="*/ 323328 h 349041"/>
              <a:gd name="connsiteX20" fmla="*/ 199778 w 368371"/>
              <a:gd name="connsiteY20" fmla="*/ 311599 h 349041"/>
              <a:gd name="connsiteX21" fmla="*/ 25019 w 368371"/>
              <a:gd name="connsiteY21" fmla="*/ 311599 h 349041"/>
              <a:gd name="connsiteX22" fmla="*/ 12509 w 368371"/>
              <a:gd name="connsiteY22" fmla="*/ 324108 h 349041"/>
              <a:gd name="connsiteX23" fmla="*/ 0 w 368371"/>
              <a:gd name="connsiteY23" fmla="*/ 311599 h 349041"/>
              <a:gd name="connsiteX24" fmla="*/ 68598 w 368371"/>
              <a:gd name="connsiteY24" fmla="*/ 210209 h 349041"/>
              <a:gd name="connsiteX25" fmla="*/ 51576 w 368371"/>
              <a:gd name="connsiteY25" fmla="*/ 193187 h 349041"/>
              <a:gd name="connsiteX26" fmla="*/ 68598 w 368371"/>
              <a:gd name="connsiteY26" fmla="*/ 88593 h 349041"/>
              <a:gd name="connsiteX27" fmla="*/ 124419 w 368371"/>
              <a:gd name="connsiteY27" fmla="*/ 75444 h 349041"/>
              <a:gd name="connsiteX28" fmla="*/ 198085 w 368371"/>
              <a:gd name="connsiteY28" fmla="*/ 61824 h 349041"/>
              <a:gd name="connsiteX29" fmla="*/ 307905 w 368371"/>
              <a:gd name="connsiteY29" fmla="*/ 61824 h 349041"/>
              <a:gd name="connsiteX30" fmla="*/ 318124 w 368371"/>
              <a:gd name="connsiteY30" fmla="*/ 73371 h 349041"/>
              <a:gd name="connsiteX31" fmla="*/ 307905 w 368371"/>
              <a:gd name="connsiteY31" fmla="*/ 84917 h 349041"/>
              <a:gd name="connsiteX32" fmla="*/ 198085 w 368371"/>
              <a:gd name="connsiteY32" fmla="*/ 84917 h 349041"/>
              <a:gd name="connsiteX33" fmla="*/ 187867 w 368371"/>
              <a:gd name="connsiteY33" fmla="*/ 73371 h 349041"/>
              <a:gd name="connsiteX34" fmla="*/ 198085 w 368371"/>
              <a:gd name="connsiteY34" fmla="*/ 61824 h 349041"/>
              <a:gd name="connsiteX35" fmla="*/ 81165 w 368371"/>
              <a:gd name="connsiteY35" fmla="*/ 0 h 349041"/>
              <a:gd name="connsiteX36" fmla="*/ 305932 w 368371"/>
              <a:gd name="connsiteY36" fmla="*/ 0 h 349041"/>
              <a:gd name="connsiteX37" fmla="*/ 368371 w 368371"/>
              <a:gd name="connsiteY37" fmla="*/ 66452 h 349041"/>
              <a:gd name="connsiteX38" fmla="*/ 368371 w 368371"/>
              <a:gd name="connsiteY38" fmla="*/ 282540 h 349041"/>
              <a:gd name="connsiteX39" fmla="*/ 305932 w 368371"/>
              <a:gd name="connsiteY39" fmla="*/ 348990 h 349041"/>
              <a:gd name="connsiteX40" fmla="*/ 255983 w 368371"/>
              <a:gd name="connsiteY40" fmla="*/ 348990 h 349041"/>
              <a:gd name="connsiteX41" fmla="*/ 253789 w 368371"/>
              <a:gd name="connsiteY41" fmla="*/ 348990 h 349041"/>
              <a:gd name="connsiteX42" fmla="*/ 242425 w 368371"/>
              <a:gd name="connsiteY42" fmla="*/ 335433 h 349041"/>
              <a:gd name="connsiteX43" fmla="*/ 255983 w 368371"/>
              <a:gd name="connsiteY43" fmla="*/ 324069 h 349041"/>
              <a:gd name="connsiteX44" fmla="*/ 305932 w 368371"/>
              <a:gd name="connsiteY44" fmla="*/ 324069 h 349041"/>
              <a:gd name="connsiteX45" fmla="*/ 343401 w 368371"/>
              <a:gd name="connsiteY45" fmla="*/ 282540 h 349041"/>
              <a:gd name="connsiteX46" fmla="*/ 343401 w 368371"/>
              <a:gd name="connsiteY46" fmla="*/ 66452 h 349041"/>
              <a:gd name="connsiteX47" fmla="*/ 305932 w 368371"/>
              <a:gd name="connsiteY47" fmla="*/ 24932 h 349041"/>
              <a:gd name="connsiteX48" fmla="*/ 81165 w 368371"/>
              <a:gd name="connsiteY48" fmla="*/ 24932 h 349041"/>
              <a:gd name="connsiteX49" fmla="*/ 43697 w 368371"/>
              <a:gd name="connsiteY49" fmla="*/ 66452 h 349041"/>
              <a:gd name="connsiteX50" fmla="*/ 43697 w 368371"/>
              <a:gd name="connsiteY50" fmla="*/ 87255 h 349041"/>
              <a:gd name="connsiteX51" fmla="*/ 31986 w 368371"/>
              <a:gd name="connsiteY51" fmla="*/ 98966 h 349041"/>
              <a:gd name="connsiteX52" fmla="*/ 18726 w 368371"/>
              <a:gd name="connsiteY52" fmla="*/ 87255 h 349041"/>
              <a:gd name="connsiteX53" fmla="*/ 18726 w 368371"/>
              <a:gd name="connsiteY53" fmla="*/ 66452 h 349041"/>
              <a:gd name="connsiteX54" fmla="*/ 81165 w 368371"/>
              <a:gd name="connsiteY54" fmla="*/ 0 h 3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68371" h="349041">
                <a:moveTo>
                  <a:pt x="252894" y="117229"/>
                </a:moveTo>
                <a:lnTo>
                  <a:pt x="307904" y="117229"/>
                </a:lnTo>
                <a:cubicBezTo>
                  <a:pt x="313553" y="117229"/>
                  <a:pt x="318123" y="122406"/>
                  <a:pt x="318123" y="128776"/>
                </a:cubicBezTo>
                <a:cubicBezTo>
                  <a:pt x="318123" y="135146"/>
                  <a:pt x="313553" y="140322"/>
                  <a:pt x="307904" y="140322"/>
                </a:cubicBezTo>
                <a:lnTo>
                  <a:pt x="252894" y="140322"/>
                </a:lnTo>
                <a:cubicBezTo>
                  <a:pt x="247255" y="140322"/>
                  <a:pt x="242685" y="135146"/>
                  <a:pt x="242685" y="128776"/>
                </a:cubicBezTo>
                <a:cubicBezTo>
                  <a:pt x="242685" y="122406"/>
                  <a:pt x="247255" y="117229"/>
                  <a:pt x="252894" y="117229"/>
                </a:cubicBezTo>
                <a:close/>
                <a:moveTo>
                  <a:pt x="124419" y="75444"/>
                </a:moveTo>
                <a:cubicBezTo>
                  <a:pt x="143346" y="78526"/>
                  <a:pt x="161097" y="88829"/>
                  <a:pt x="173182" y="105624"/>
                </a:cubicBezTo>
                <a:cubicBezTo>
                  <a:pt x="197364" y="139206"/>
                  <a:pt x="189742" y="186028"/>
                  <a:pt x="156160" y="210209"/>
                </a:cubicBezTo>
                <a:cubicBezTo>
                  <a:pt x="182602" y="223430"/>
                  <a:pt x="204176" y="247264"/>
                  <a:pt x="215723" y="272821"/>
                </a:cubicBezTo>
                <a:lnTo>
                  <a:pt x="242992" y="175463"/>
                </a:lnTo>
                <a:cubicBezTo>
                  <a:pt x="243849" y="170854"/>
                  <a:pt x="250353" y="168881"/>
                  <a:pt x="254433" y="168881"/>
                </a:cubicBezTo>
                <a:cubicBezTo>
                  <a:pt x="260158" y="169535"/>
                  <a:pt x="262612" y="174799"/>
                  <a:pt x="262612" y="178090"/>
                </a:cubicBezTo>
                <a:lnTo>
                  <a:pt x="224460" y="314303"/>
                </a:lnTo>
                <a:cubicBezTo>
                  <a:pt x="224363" y="314736"/>
                  <a:pt x="224239" y="315168"/>
                  <a:pt x="224094" y="315591"/>
                </a:cubicBezTo>
                <a:lnTo>
                  <a:pt x="223382" y="318151"/>
                </a:lnTo>
                <a:cubicBezTo>
                  <a:pt x="222564" y="320778"/>
                  <a:pt x="218475" y="324733"/>
                  <a:pt x="214395" y="324733"/>
                </a:cubicBezTo>
                <a:lnTo>
                  <a:pt x="211941" y="324733"/>
                </a:lnTo>
                <a:cubicBezTo>
                  <a:pt x="210536" y="324579"/>
                  <a:pt x="209199" y="324098"/>
                  <a:pt x="208015" y="323328"/>
                </a:cubicBezTo>
                <a:cubicBezTo>
                  <a:pt x="203079" y="321538"/>
                  <a:pt x="199788" y="316853"/>
                  <a:pt x="199778" y="311599"/>
                </a:cubicBezTo>
                <a:lnTo>
                  <a:pt x="25019" y="311599"/>
                </a:lnTo>
                <a:cubicBezTo>
                  <a:pt x="25019" y="318508"/>
                  <a:pt x="19419" y="324108"/>
                  <a:pt x="12509" y="324108"/>
                </a:cubicBezTo>
                <a:cubicBezTo>
                  <a:pt x="5600" y="324108"/>
                  <a:pt x="0" y="318508"/>
                  <a:pt x="0" y="311599"/>
                </a:cubicBezTo>
                <a:cubicBezTo>
                  <a:pt x="0" y="273956"/>
                  <a:pt x="28829" y="230088"/>
                  <a:pt x="68598" y="210209"/>
                </a:cubicBezTo>
                <a:cubicBezTo>
                  <a:pt x="62045" y="205484"/>
                  <a:pt x="56291" y="199740"/>
                  <a:pt x="51576" y="193187"/>
                </a:cubicBezTo>
                <a:cubicBezTo>
                  <a:pt x="27396" y="159596"/>
                  <a:pt x="35016" y="112774"/>
                  <a:pt x="68598" y="88593"/>
                </a:cubicBezTo>
                <a:cubicBezTo>
                  <a:pt x="85389" y="76503"/>
                  <a:pt x="105492" y="72363"/>
                  <a:pt x="124419" y="75444"/>
                </a:cubicBezTo>
                <a:close/>
                <a:moveTo>
                  <a:pt x="198085" y="61824"/>
                </a:moveTo>
                <a:lnTo>
                  <a:pt x="307905" y="61824"/>
                </a:lnTo>
                <a:cubicBezTo>
                  <a:pt x="313553" y="61824"/>
                  <a:pt x="318124" y="66991"/>
                  <a:pt x="318124" y="73371"/>
                </a:cubicBezTo>
                <a:cubicBezTo>
                  <a:pt x="318124" y="79750"/>
                  <a:pt x="313553" y="84917"/>
                  <a:pt x="307905" y="84917"/>
                </a:cubicBezTo>
                <a:lnTo>
                  <a:pt x="198085" y="84917"/>
                </a:lnTo>
                <a:cubicBezTo>
                  <a:pt x="192447" y="84917"/>
                  <a:pt x="187867" y="79741"/>
                  <a:pt x="187867" y="73371"/>
                </a:cubicBezTo>
                <a:cubicBezTo>
                  <a:pt x="187867" y="67001"/>
                  <a:pt x="192447" y="61824"/>
                  <a:pt x="198085" y="61824"/>
                </a:cubicBezTo>
                <a:close/>
                <a:moveTo>
                  <a:pt x="81165" y="0"/>
                </a:moveTo>
                <a:lnTo>
                  <a:pt x="305932" y="0"/>
                </a:lnTo>
                <a:cubicBezTo>
                  <a:pt x="340351" y="0"/>
                  <a:pt x="368371" y="29820"/>
                  <a:pt x="368371" y="66452"/>
                </a:cubicBezTo>
                <a:lnTo>
                  <a:pt x="368371" y="282540"/>
                </a:lnTo>
                <a:cubicBezTo>
                  <a:pt x="368371" y="319162"/>
                  <a:pt x="340351" y="348990"/>
                  <a:pt x="305932" y="348990"/>
                </a:cubicBezTo>
                <a:lnTo>
                  <a:pt x="255983" y="348990"/>
                </a:lnTo>
                <a:cubicBezTo>
                  <a:pt x="255251" y="349058"/>
                  <a:pt x="254520" y="349058"/>
                  <a:pt x="253789" y="348990"/>
                </a:cubicBezTo>
                <a:cubicBezTo>
                  <a:pt x="246909" y="348385"/>
                  <a:pt x="241819" y="342313"/>
                  <a:pt x="242425" y="335433"/>
                </a:cubicBezTo>
                <a:cubicBezTo>
                  <a:pt x="243032" y="328553"/>
                  <a:pt x="249103" y="323463"/>
                  <a:pt x="255983" y="324069"/>
                </a:cubicBezTo>
                <a:lnTo>
                  <a:pt x="305932" y="324069"/>
                </a:lnTo>
                <a:cubicBezTo>
                  <a:pt x="326591" y="324069"/>
                  <a:pt x="343401" y="305421"/>
                  <a:pt x="343401" y="282540"/>
                </a:cubicBezTo>
                <a:lnTo>
                  <a:pt x="343401" y="66452"/>
                </a:lnTo>
                <a:cubicBezTo>
                  <a:pt x="343401" y="43580"/>
                  <a:pt x="326591" y="24932"/>
                  <a:pt x="305932" y="24932"/>
                </a:cubicBezTo>
                <a:lnTo>
                  <a:pt x="81165" y="24932"/>
                </a:lnTo>
                <a:cubicBezTo>
                  <a:pt x="60506" y="24932"/>
                  <a:pt x="43697" y="43580"/>
                  <a:pt x="43697" y="66452"/>
                </a:cubicBezTo>
                <a:lnTo>
                  <a:pt x="43697" y="87255"/>
                </a:lnTo>
                <a:cubicBezTo>
                  <a:pt x="43302" y="93558"/>
                  <a:pt x="38289" y="98571"/>
                  <a:pt x="31986" y="98966"/>
                </a:cubicBezTo>
                <a:cubicBezTo>
                  <a:pt x="25097" y="99389"/>
                  <a:pt x="19159" y="94154"/>
                  <a:pt x="18726" y="87255"/>
                </a:cubicBezTo>
                <a:lnTo>
                  <a:pt x="18726" y="66452"/>
                </a:lnTo>
                <a:cubicBezTo>
                  <a:pt x="18726" y="29830"/>
                  <a:pt x="46718" y="0"/>
                  <a:pt x="81165" y="0"/>
                </a:cubicBezTo>
                <a:close/>
              </a:path>
            </a:pathLst>
          </a:custGeom>
          <a:gradFill flip="none" rotWithShape="1">
            <a:gsLst>
              <a:gs pos="0">
                <a:schemeClr val="tx1"/>
              </a:gs>
              <a:gs pos="100000">
                <a:schemeClr val="accent1">
                  <a:lumMod val="20000"/>
                  <a:lumOff val="80000"/>
                </a:schemeClr>
              </a:gs>
            </a:gsLst>
            <a:lin ang="2700000" scaled="1"/>
            <a:tileRect/>
          </a:gradFill>
          <a:ln w="6890" cap="flat">
            <a:noFill/>
            <a:prstDash val="solid"/>
            <a:miter/>
          </a:ln>
          <a:effectLst/>
        </p:spPr>
        <p:txBody>
          <a:bodyPr wrap="square" lIns="56071" tIns="28036" rIns="56071" bIns="28036" rtlCol="0" anchor="ctr">
            <a:noAutofit/>
          </a:bodyPr>
          <a:lstStyle/>
          <a:p>
            <a:endParaRPr lang="zh-CN" altLang="en-US" sz="1104" kern="0">
              <a:solidFill>
                <a:srgbClr val="000000"/>
              </a:solidFill>
              <a:latin typeface="OPPOSans R"/>
              <a:ea typeface="OPPOSans R"/>
            </a:endParaRPr>
          </a:p>
        </p:txBody>
      </p:sp>
      <p:sp>
        <p:nvSpPr>
          <p:cNvPr id="116" name="文本框 115">
            <a:extLst>
              <a:ext uri="{FF2B5EF4-FFF2-40B4-BE49-F238E27FC236}">
                <a16:creationId xmlns:a16="http://schemas.microsoft.com/office/drawing/2014/main" id="{596A9C6C-A95A-A999-D736-903A9095EF32}"/>
              </a:ext>
            </a:extLst>
          </p:cNvPr>
          <p:cNvSpPr txBox="1"/>
          <p:nvPr/>
        </p:nvSpPr>
        <p:spPr>
          <a:xfrm>
            <a:off x="9078055" y="3622552"/>
            <a:ext cx="1077219" cy="394019"/>
          </a:xfrm>
          <a:prstGeom prst="rect">
            <a:avLst/>
          </a:prstGeom>
        </p:spPr>
        <p:txBody>
          <a:bodyPr wrap="square" lIns="0" tIns="0" rIns="0" bIns="0">
            <a:noAutofit/>
          </a:bodyPr>
          <a:lstStyle>
            <a:defPPr>
              <a:defRPr lang="en-US"/>
            </a:defPPr>
            <a:lvl1pPr algn="ctr">
              <a:lnSpc>
                <a:spcPct val="110000"/>
              </a:lnSpc>
              <a:defRPr sz="2800">
                <a:gradFill>
                  <a:gsLst>
                    <a:gs pos="0">
                      <a:schemeClr val="accent1">
                        <a:lumMod val="60000"/>
                        <a:lumOff val="40000"/>
                      </a:schemeClr>
                    </a:gs>
                    <a:gs pos="100000">
                      <a:schemeClr val="accent1"/>
                    </a:gs>
                  </a:gsLst>
                  <a:lin ang="5400000" scaled="1"/>
                </a:gradFill>
                <a:latin typeface="+mj-ea"/>
                <a:ea typeface="+mj-ea"/>
                <a:cs typeface="阿里巴巴普惠体 H" panose="00020600040101010101" pitchFamily="18" charset="-122"/>
              </a:defRPr>
            </a:lvl1pPr>
          </a:lstStyle>
          <a:p>
            <a:r>
              <a:rPr lang="zh-CN" altLang="en-US" sz="2400" dirty="0"/>
              <a:t>积极性</a:t>
            </a:r>
          </a:p>
        </p:txBody>
      </p:sp>
      <p:sp>
        <p:nvSpPr>
          <p:cNvPr id="118" name="任意多边形: 形状 117">
            <a:extLst>
              <a:ext uri="{FF2B5EF4-FFF2-40B4-BE49-F238E27FC236}">
                <a16:creationId xmlns:a16="http://schemas.microsoft.com/office/drawing/2014/main" id="{FB2DC833-121B-C21D-0FFE-497DBB20E599}"/>
              </a:ext>
            </a:extLst>
          </p:cNvPr>
          <p:cNvSpPr/>
          <p:nvPr/>
        </p:nvSpPr>
        <p:spPr>
          <a:xfrm rot="21480000" flipH="1">
            <a:off x="0" y="4827212"/>
            <a:ext cx="12190944" cy="1344264"/>
          </a:xfrm>
          <a:custGeom>
            <a:avLst/>
            <a:gdLst>
              <a:gd name="connsiteX0" fmla="*/ 12174502 w 12190944"/>
              <a:gd name="connsiteY0" fmla="*/ 0 h 1344264"/>
              <a:gd name="connsiteX1" fmla="*/ 12190944 w 12190944"/>
              <a:gd name="connsiteY1" fmla="*/ 470843 h 1344264"/>
              <a:gd name="connsiteX2" fmla="*/ 12061664 w 12190944"/>
              <a:gd name="connsiteY2" fmla="*/ 514654 h 1344264"/>
              <a:gd name="connsiteX3" fmla="*/ 5558857 w 12190944"/>
              <a:gd name="connsiteY3" fmla="*/ 1344264 h 1344264"/>
              <a:gd name="connsiteX4" fmla="*/ 325747 w 12190944"/>
              <a:gd name="connsiteY4" fmla="*/ 841270 h 1344264"/>
              <a:gd name="connsiteX5" fmla="*/ 1811 w 12190944"/>
              <a:gd name="connsiteY5" fmla="*/ 765724 h 1344264"/>
              <a:gd name="connsiteX6" fmla="*/ 0 w 12190944"/>
              <a:gd name="connsiteY6" fmla="*/ 713853 h 1344264"/>
              <a:gd name="connsiteX7" fmla="*/ 244678 w 12190944"/>
              <a:gd name="connsiteY7" fmla="*/ 760893 h 1344264"/>
              <a:gd name="connsiteX8" fmla="*/ 4822231 w 12190944"/>
              <a:gd name="connsiteY8" fmla="*/ 1136162 h 1344264"/>
              <a:gd name="connsiteX9" fmla="*/ 11918584 w 12190944"/>
              <a:gd name="connsiteY9" fmla="*/ 105407 h 134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944" h="1344264">
                <a:moveTo>
                  <a:pt x="12174502" y="0"/>
                </a:moveTo>
                <a:lnTo>
                  <a:pt x="12190944" y="470843"/>
                </a:lnTo>
                <a:lnTo>
                  <a:pt x="12061664" y="514654"/>
                </a:lnTo>
                <a:cubicBezTo>
                  <a:pt x="10397451" y="1027230"/>
                  <a:pt x="8098361" y="1344264"/>
                  <a:pt x="5558857" y="1344264"/>
                </a:cubicBezTo>
                <a:cubicBezTo>
                  <a:pt x="3614550" y="1344264"/>
                  <a:pt x="1811169" y="1158424"/>
                  <a:pt x="325747" y="841270"/>
                </a:cubicBezTo>
                <a:lnTo>
                  <a:pt x="1811" y="765724"/>
                </a:lnTo>
                <a:lnTo>
                  <a:pt x="0" y="713853"/>
                </a:lnTo>
                <a:lnTo>
                  <a:pt x="244678" y="760893"/>
                </a:lnTo>
                <a:cubicBezTo>
                  <a:pt x="1592668" y="999627"/>
                  <a:pt x="3155680" y="1136162"/>
                  <a:pt x="4822231" y="1136162"/>
                </a:cubicBezTo>
                <a:cubicBezTo>
                  <a:pt x="7679171" y="1136162"/>
                  <a:pt x="10231837" y="734915"/>
                  <a:pt x="11918584" y="105407"/>
                </a:cubicBezTo>
                <a:close/>
              </a:path>
            </a:pathLst>
          </a:custGeom>
          <a:solidFill>
            <a:schemeClr val="accent2"/>
          </a:solidFill>
          <a:ln>
            <a:noFill/>
          </a:ln>
          <a:effectLst>
            <a:outerShdw blurRad="254000" dist="38100" dir="16200000"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119" name="任意多边形: 形状 118">
            <a:extLst>
              <a:ext uri="{FF2B5EF4-FFF2-40B4-BE49-F238E27FC236}">
                <a16:creationId xmlns:a16="http://schemas.microsoft.com/office/drawing/2014/main" id="{0AD0B7EB-77C5-8102-9331-A3BBDBCB7448}"/>
              </a:ext>
            </a:extLst>
          </p:cNvPr>
          <p:cNvSpPr/>
          <p:nvPr/>
        </p:nvSpPr>
        <p:spPr>
          <a:xfrm flipH="1">
            <a:off x="0" y="5379025"/>
            <a:ext cx="12189743" cy="1478975"/>
          </a:xfrm>
          <a:custGeom>
            <a:avLst/>
            <a:gdLst>
              <a:gd name="connsiteX0" fmla="*/ 0 w 12189743"/>
              <a:gd name="connsiteY0" fmla="*/ 0 h 1478975"/>
              <a:gd name="connsiteX1" fmla="*/ 2258 w 12189743"/>
              <a:gd name="connsiteY1" fmla="*/ 0 h 1478975"/>
              <a:gd name="connsiteX2" fmla="*/ 2258 w 12189743"/>
              <a:gd name="connsiteY2" fmla="*/ 1189 h 1478975"/>
              <a:gd name="connsiteX3" fmla="*/ 323359 w 12189743"/>
              <a:gd name="connsiteY3" fmla="*/ 87994 h 1478975"/>
              <a:gd name="connsiteX4" fmla="*/ 5535727 w 12189743"/>
              <a:gd name="connsiteY4" fmla="*/ 773314 h 1478975"/>
              <a:gd name="connsiteX5" fmla="*/ 12063525 w 12189743"/>
              <a:gd name="connsiteY5" fmla="*/ 171154 h 1478975"/>
              <a:gd name="connsiteX6" fmla="*/ 12189743 w 12189743"/>
              <a:gd name="connsiteY6" fmla="*/ 133237 h 1478975"/>
              <a:gd name="connsiteX7" fmla="*/ 12189743 w 12189743"/>
              <a:gd name="connsiteY7" fmla="*/ 1478975 h 1478975"/>
              <a:gd name="connsiteX8" fmla="*/ 0 w 12189743"/>
              <a:gd name="connsiteY8" fmla="*/ 1478975 h 1478975"/>
              <a:gd name="connsiteX9" fmla="*/ 0 w 12189743"/>
              <a:gd name="connsiteY9" fmla="*/ 0 h 14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9743" h="1478975">
                <a:moveTo>
                  <a:pt x="0" y="0"/>
                </a:moveTo>
                <a:lnTo>
                  <a:pt x="2258" y="0"/>
                </a:lnTo>
                <a:lnTo>
                  <a:pt x="2258" y="1189"/>
                </a:lnTo>
                <a:lnTo>
                  <a:pt x="323359" y="87994"/>
                </a:lnTo>
                <a:cubicBezTo>
                  <a:pt x="1796808" y="456795"/>
                  <a:pt x="3592605" y="705459"/>
                  <a:pt x="5535727" y="773314"/>
                </a:cubicBezTo>
                <a:cubicBezTo>
                  <a:pt x="8073684" y="861942"/>
                  <a:pt x="10382438" y="625338"/>
                  <a:pt x="12063525" y="171154"/>
                </a:cubicBezTo>
                <a:lnTo>
                  <a:pt x="12189743" y="133237"/>
                </a:lnTo>
                <a:lnTo>
                  <a:pt x="12189743" y="1478975"/>
                </a:lnTo>
                <a:lnTo>
                  <a:pt x="0" y="1478975"/>
                </a:lnTo>
                <a:lnTo>
                  <a:pt x="0" y="0"/>
                </a:lnTo>
                <a:close/>
              </a:path>
            </a:pathLst>
          </a:cu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ea"/>
            </a:endParaRPr>
          </a:p>
        </p:txBody>
      </p:sp>
      <p:sp>
        <p:nvSpPr>
          <p:cNvPr id="120" name="文本框 119">
            <a:extLst>
              <a:ext uri="{FF2B5EF4-FFF2-40B4-BE49-F238E27FC236}">
                <a16:creationId xmlns:a16="http://schemas.microsoft.com/office/drawing/2014/main" id="{DDB4A12E-81DE-D768-04DB-1161EE011649}"/>
              </a:ext>
            </a:extLst>
          </p:cNvPr>
          <p:cNvSpPr txBox="1"/>
          <p:nvPr/>
        </p:nvSpPr>
        <p:spPr>
          <a:xfrm>
            <a:off x="1388930" y="4058904"/>
            <a:ext cx="2372810" cy="1526187"/>
          </a:xfrm>
          <a:prstGeom prst="rect">
            <a:avLst/>
          </a:prstGeom>
          <a:noFill/>
        </p:spPr>
        <p:txBody>
          <a:bodyPr wrap="square" rtlCol="0">
            <a:noAutofit/>
          </a:bodyPr>
          <a:lstStyle/>
          <a:p>
            <a:pPr algn="ctr" defTabSz="914400">
              <a:lnSpc>
                <a:spcPct val="130000"/>
              </a:lnSpc>
              <a:defRPr/>
            </a:pPr>
            <a:r>
              <a:rPr lang="zh-CN" altLang="en-US" sz="1600" dirty="0">
                <a:solidFill>
                  <a:schemeClr val="bg1"/>
                </a:solidFill>
                <a:latin typeface="OPPOSans R" panose="00020600040101010101" pitchFamily="18" charset="-122"/>
                <a:ea typeface="OPPOSans R" panose="00020600040101010101" pitchFamily="18" charset="-122"/>
                <a:cs typeface="Open Sans" panose="020B0606030504020204" pitchFamily="34" charset="0"/>
              </a:rPr>
              <a:t>在这里输入你的正文阐述与关键词标题相关的具体内容，若字数太多酌情删减文案</a:t>
            </a:r>
          </a:p>
        </p:txBody>
      </p:sp>
      <p:sp>
        <p:nvSpPr>
          <p:cNvPr id="121" name="文本框 120">
            <a:extLst>
              <a:ext uri="{FF2B5EF4-FFF2-40B4-BE49-F238E27FC236}">
                <a16:creationId xmlns:a16="http://schemas.microsoft.com/office/drawing/2014/main" id="{712CAFB9-076F-A4A8-E3EF-C91AFF237728}"/>
              </a:ext>
            </a:extLst>
          </p:cNvPr>
          <p:cNvSpPr txBox="1"/>
          <p:nvPr/>
        </p:nvSpPr>
        <p:spPr>
          <a:xfrm>
            <a:off x="4927149" y="4058904"/>
            <a:ext cx="2372810" cy="1526187"/>
          </a:xfrm>
          <a:prstGeom prst="rect">
            <a:avLst/>
          </a:prstGeom>
          <a:noFill/>
        </p:spPr>
        <p:txBody>
          <a:bodyPr wrap="square" rtlCol="0">
            <a:noAutofit/>
          </a:bodyPr>
          <a:lstStyle/>
          <a:p>
            <a:pPr algn="ctr" defTabSz="914400">
              <a:lnSpc>
                <a:spcPct val="130000"/>
              </a:lnSpc>
              <a:defRPr/>
            </a:pPr>
            <a:r>
              <a:rPr lang="zh-CN" altLang="en-US" sz="1600" dirty="0">
                <a:solidFill>
                  <a:schemeClr val="bg1"/>
                </a:solidFill>
                <a:latin typeface="OPPOSans R" panose="00020600040101010101" pitchFamily="18" charset="-122"/>
                <a:ea typeface="OPPOSans R" panose="00020600040101010101" pitchFamily="18" charset="-122"/>
                <a:cs typeface="Open Sans" panose="020B0606030504020204" pitchFamily="34" charset="0"/>
              </a:rPr>
              <a:t>在这里输入你的正文阐述与关键词标题相关的具体内容，若字数太多酌情删减文案</a:t>
            </a:r>
          </a:p>
        </p:txBody>
      </p:sp>
      <p:sp>
        <p:nvSpPr>
          <p:cNvPr id="122" name="文本框 121">
            <a:extLst>
              <a:ext uri="{FF2B5EF4-FFF2-40B4-BE49-F238E27FC236}">
                <a16:creationId xmlns:a16="http://schemas.microsoft.com/office/drawing/2014/main" id="{6747D1B1-7576-3B8D-49B8-8556FA0383A4}"/>
              </a:ext>
            </a:extLst>
          </p:cNvPr>
          <p:cNvSpPr txBox="1"/>
          <p:nvPr/>
        </p:nvSpPr>
        <p:spPr>
          <a:xfrm>
            <a:off x="8394228" y="4058904"/>
            <a:ext cx="2372810" cy="1526187"/>
          </a:xfrm>
          <a:prstGeom prst="rect">
            <a:avLst/>
          </a:prstGeom>
          <a:noFill/>
        </p:spPr>
        <p:txBody>
          <a:bodyPr wrap="square" rtlCol="0">
            <a:noAutofit/>
          </a:bodyPr>
          <a:lstStyle/>
          <a:p>
            <a:pPr algn="ctr" defTabSz="914400">
              <a:lnSpc>
                <a:spcPct val="130000"/>
              </a:lnSpc>
              <a:defRPr/>
            </a:pPr>
            <a:r>
              <a:rPr lang="zh-CN" altLang="en-US" sz="1600" dirty="0">
                <a:solidFill>
                  <a:schemeClr val="bg1"/>
                </a:solidFill>
                <a:latin typeface="OPPOSans R" panose="00020600040101010101" pitchFamily="18" charset="-122"/>
                <a:ea typeface="OPPOSans R" panose="00020600040101010101" pitchFamily="18" charset="-122"/>
                <a:cs typeface="Open Sans" panose="020B0606030504020204" pitchFamily="34" charset="0"/>
              </a:rPr>
              <a:t>在这里输入你的正文阐述与关键词标题相关的具体内容，若字数太多酌情删减文案</a:t>
            </a:r>
          </a:p>
        </p:txBody>
      </p:sp>
      <p:sp>
        <p:nvSpPr>
          <p:cNvPr id="124" name="弧形 123">
            <a:extLst>
              <a:ext uri="{FF2B5EF4-FFF2-40B4-BE49-F238E27FC236}">
                <a16:creationId xmlns:a16="http://schemas.microsoft.com/office/drawing/2014/main" id="{34E60998-C4AF-7867-7802-C70B6CC1642E}"/>
              </a:ext>
            </a:extLst>
          </p:cNvPr>
          <p:cNvSpPr/>
          <p:nvPr/>
        </p:nvSpPr>
        <p:spPr>
          <a:xfrm>
            <a:off x="5519852" y="2323785"/>
            <a:ext cx="1065672" cy="1065662"/>
          </a:xfrm>
          <a:prstGeom prst="arc">
            <a:avLst>
              <a:gd name="adj1" fmla="val 16828654"/>
              <a:gd name="adj2" fmla="val 20894838"/>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dirty="0">
              <a:solidFill>
                <a:srgbClr val="FFFFFF"/>
              </a:solidFill>
              <a:latin typeface="OPPOSans R"/>
              <a:ea typeface="OPPOSans R"/>
            </a:endParaRPr>
          </a:p>
        </p:txBody>
      </p:sp>
      <p:sp>
        <p:nvSpPr>
          <p:cNvPr id="125" name="弧形 124">
            <a:extLst>
              <a:ext uri="{FF2B5EF4-FFF2-40B4-BE49-F238E27FC236}">
                <a16:creationId xmlns:a16="http://schemas.microsoft.com/office/drawing/2014/main" id="{D760117D-00FA-BA40-6E2F-E77F4D80043A}"/>
              </a:ext>
            </a:extLst>
          </p:cNvPr>
          <p:cNvSpPr/>
          <p:nvPr/>
        </p:nvSpPr>
        <p:spPr>
          <a:xfrm flipH="1">
            <a:off x="5519863" y="2323785"/>
            <a:ext cx="1065660" cy="1065662"/>
          </a:xfrm>
          <a:prstGeom prst="arc">
            <a:avLst>
              <a:gd name="adj1" fmla="val 16828653"/>
              <a:gd name="adj2" fmla="val 20894831"/>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126" name="弧形 125">
            <a:extLst>
              <a:ext uri="{FF2B5EF4-FFF2-40B4-BE49-F238E27FC236}">
                <a16:creationId xmlns:a16="http://schemas.microsoft.com/office/drawing/2014/main" id="{58B0AE96-6B26-7B5B-29DA-10FF434100CB}"/>
              </a:ext>
            </a:extLst>
          </p:cNvPr>
          <p:cNvSpPr/>
          <p:nvPr/>
        </p:nvSpPr>
        <p:spPr>
          <a:xfrm flipH="1" flipV="1">
            <a:off x="5519864" y="2323785"/>
            <a:ext cx="1065639" cy="1065664"/>
          </a:xfrm>
          <a:prstGeom prst="arc">
            <a:avLst>
              <a:gd name="adj1" fmla="val 16828644"/>
              <a:gd name="adj2" fmla="val 20894817"/>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27" name="弧形 126">
            <a:extLst>
              <a:ext uri="{FF2B5EF4-FFF2-40B4-BE49-F238E27FC236}">
                <a16:creationId xmlns:a16="http://schemas.microsoft.com/office/drawing/2014/main" id="{D1DEA24D-365D-C5E1-FA00-C07538FA9081}"/>
              </a:ext>
            </a:extLst>
          </p:cNvPr>
          <p:cNvSpPr/>
          <p:nvPr/>
        </p:nvSpPr>
        <p:spPr>
          <a:xfrm flipV="1">
            <a:off x="5519861" y="2323784"/>
            <a:ext cx="1065661" cy="1065667"/>
          </a:xfrm>
          <a:prstGeom prst="arc">
            <a:avLst>
              <a:gd name="adj1" fmla="val 16828651"/>
              <a:gd name="adj2" fmla="val 20894822"/>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28" name="椭圆 127">
            <a:extLst>
              <a:ext uri="{FF2B5EF4-FFF2-40B4-BE49-F238E27FC236}">
                <a16:creationId xmlns:a16="http://schemas.microsoft.com/office/drawing/2014/main" id="{5C5600B5-767F-89A5-71C7-02614676F038}"/>
              </a:ext>
            </a:extLst>
          </p:cNvPr>
          <p:cNvSpPr/>
          <p:nvPr/>
        </p:nvSpPr>
        <p:spPr>
          <a:xfrm>
            <a:off x="6044142" y="229952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129" name="椭圆 128">
            <a:extLst>
              <a:ext uri="{FF2B5EF4-FFF2-40B4-BE49-F238E27FC236}">
                <a16:creationId xmlns:a16="http://schemas.microsoft.com/office/drawing/2014/main" id="{1F6CE82E-957F-2C3A-347D-8857AC654353}"/>
              </a:ext>
            </a:extLst>
          </p:cNvPr>
          <p:cNvSpPr/>
          <p:nvPr/>
        </p:nvSpPr>
        <p:spPr>
          <a:xfrm>
            <a:off x="6034207" y="3365191"/>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0" name="椭圆 129">
            <a:extLst>
              <a:ext uri="{FF2B5EF4-FFF2-40B4-BE49-F238E27FC236}">
                <a16:creationId xmlns:a16="http://schemas.microsoft.com/office/drawing/2014/main" id="{4D9A0AF2-2A50-F867-4D27-027E75C8D55E}"/>
              </a:ext>
            </a:extLst>
          </p:cNvPr>
          <p:cNvSpPr/>
          <p:nvPr/>
        </p:nvSpPr>
        <p:spPr>
          <a:xfrm>
            <a:off x="6568290" y="2832358"/>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1" name="椭圆 130">
            <a:extLst>
              <a:ext uri="{FF2B5EF4-FFF2-40B4-BE49-F238E27FC236}">
                <a16:creationId xmlns:a16="http://schemas.microsoft.com/office/drawing/2014/main" id="{DFC47A01-A8D4-FC84-1969-6C6C0B0022E3}"/>
              </a:ext>
            </a:extLst>
          </p:cNvPr>
          <p:cNvSpPr/>
          <p:nvPr/>
        </p:nvSpPr>
        <p:spPr>
          <a:xfrm>
            <a:off x="5514713" y="282495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3" name="弧形 132">
            <a:extLst>
              <a:ext uri="{FF2B5EF4-FFF2-40B4-BE49-F238E27FC236}">
                <a16:creationId xmlns:a16="http://schemas.microsoft.com/office/drawing/2014/main" id="{0C0D0909-A8E5-91E0-8DA2-DA2567B7BCC1}"/>
              </a:ext>
            </a:extLst>
          </p:cNvPr>
          <p:cNvSpPr/>
          <p:nvPr/>
        </p:nvSpPr>
        <p:spPr>
          <a:xfrm>
            <a:off x="9040507" y="2323785"/>
            <a:ext cx="1065672" cy="1065662"/>
          </a:xfrm>
          <a:prstGeom prst="arc">
            <a:avLst>
              <a:gd name="adj1" fmla="val 16828654"/>
              <a:gd name="adj2" fmla="val 20894838"/>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dirty="0">
              <a:solidFill>
                <a:srgbClr val="FFFFFF"/>
              </a:solidFill>
              <a:latin typeface="OPPOSans R"/>
              <a:ea typeface="OPPOSans R"/>
            </a:endParaRPr>
          </a:p>
        </p:txBody>
      </p:sp>
      <p:sp>
        <p:nvSpPr>
          <p:cNvPr id="134" name="弧形 133">
            <a:extLst>
              <a:ext uri="{FF2B5EF4-FFF2-40B4-BE49-F238E27FC236}">
                <a16:creationId xmlns:a16="http://schemas.microsoft.com/office/drawing/2014/main" id="{BFB35479-9F80-C8DF-6BAD-26E93DF79692}"/>
              </a:ext>
            </a:extLst>
          </p:cNvPr>
          <p:cNvSpPr/>
          <p:nvPr/>
        </p:nvSpPr>
        <p:spPr>
          <a:xfrm flipH="1">
            <a:off x="9040518" y="2323785"/>
            <a:ext cx="1065660" cy="1065662"/>
          </a:xfrm>
          <a:prstGeom prst="arc">
            <a:avLst>
              <a:gd name="adj1" fmla="val 16828653"/>
              <a:gd name="adj2" fmla="val 20894831"/>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135" name="弧形 134">
            <a:extLst>
              <a:ext uri="{FF2B5EF4-FFF2-40B4-BE49-F238E27FC236}">
                <a16:creationId xmlns:a16="http://schemas.microsoft.com/office/drawing/2014/main" id="{4704621A-BEC6-FE68-7E9F-FEB07D5152EF}"/>
              </a:ext>
            </a:extLst>
          </p:cNvPr>
          <p:cNvSpPr/>
          <p:nvPr/>
        </p:nvSpPr>
        <p:spPr>
          <a:xfrm flipH="1" flipV="1">
            <a:off x="9040519" y="2323785"/>
            <a:ext cx="1065639" cy="1065664"/>
          </a:xfrm>
          <a:prstGeom prst="arc">
            <a:avLst>
              <a:gd name="adj1" fmla="val 16828644"/>
              <a:gd name="adj2" fmla="val 20894817"/>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6" name="弧形 135">
            <a:extLst>
              <a:ext uri="{FF2B5EF4-FFF2-40B4-BE49-F238E27FC236}">
                <a16:creationId xmlns:a16="http://schemas.microsoft.com/office/drawing/2014/main" id="{42782E05-71A5-E58E-9F27-12C72BEA7B5E}"/>
              </a:ext>
            </a:extLst>
          </p:cNvPr>
          <p:cNvSpPr/>
          <p:nvPr/>
        </p:nvSpPr>
        <p:spPr>
          <a:xfrm flipV="1">
            <a:off x="9040516" y="2323784"/>
            <a:ext cx="1065661" cy="1065667"/>
          </a:xfrm>
          <a:prstGeom prst="arc">
            <a:avLst>
              <a:gd name="adj1" fmla="val 16828651"/>
              <a:gd name="adj2" fmla="val 20894822"/>
            </a:avLst>
          </a:prstGeom>
          <a:noFill/>
          <a:ln w="7788" cap="rnd" cmpd="sng" algn="ctr">
            <a:solidFill>
              <a:schemeClr val="accent1"/>
            </a:solid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7" name="椭圆 136">
            <a:extLst>
              <a:ext uri="{FF2B5EF4-FFF2-40B4-BE49-F238E27FC236}">
                <a16:creationId xmlns:a16="http://schemas.microsoft.com/office/drawing/2014/main" id="{3C2B7FB4-BFDC-7744-70D3-B1FED7A5A215}"/>
              </a:ext>
            </a:extLst>
          </p:cNvPr>
          <p:cNvSpPr/>
          <p:nvPr/>
        </p:nvSpPr>
        <p:spPr>
          <a:xfrm>
            <a:off x="9564797" y="229952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104" b="0" i="0" u="none" strike="noStrike" kern="1200" cap="none" spc="0" normalizeH="0" baseline="0" noProof="0">
              <a:ln>
                <a:noFill/>
              </a:ln>
              <a:solidFill>
                <a:srgbClr val="FFFFFF"/>
              </a:solidFill>
              <a:effectLst/>
              <a:uLnTx/>
              <a:uFillTx/>
              <a:latin typeface="OPPOSans R"/>
              <a:ea typeface="OPPOSans R"/>
              <a:cs typeface="+mn-cs"/>
            </a:endParaRPr>
          </a:p>
        </p:txBody>
      </p:sp>
      <p:sp>
        <p:nvSpPr>
          <p:cNvPr id="138" name="椭圆 137">
            <a:extLst>
              <a:ext uri="{FF2B5EF4-FFF2-40B4-BE49-F238E27FC236}">
                <a16:creationId xmlns:a16="http://schemas.microsoft.com/office/drawing/2014/main" id="{CF86F971-905F-C841-47B7-6B9834B4DD19}"/>
              </a:ext>
            </a:extLst>
          </p:cNvPr>
          <p:cNvSpPr/>
          <p:nvPr/>
        </p:nvSpPr>
        <p:spPr>
          <a:xfrm>
            <a:off x="9554862" y="3365191"/>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39" name="椭圆 138">
            <a:extLst>
              <a:ext uri="{FF2B5EF4-FFF2-40B4-BE49-F238E27FC236}">
                <a16:creationId xmlns:a16="http://schemas.microsoft.com/office/drawing/2014/main" id="{F37EE049-2D47-F2B6-1CAB-F1D3B0994F08}"/>
              </a:ext>
            </a:extLst>
          </p:cNvPr>
          <p:cNvSpPr/>
          <p:nvPr/>
        </p:nvSpPr>
        <p:spPr>
          <a:xfrm>
            <a:off x="10088945" y="2832358"/>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
        <p:nvSpPr>
          <p:cNvPr id="140" name="椭圆 139">
            <a:extLst>
              <a:ext uri="{FF2B5EF4-FFF2-40B4-BE49-F238E27FC236}">
                <a16:creationId xmlns:a16="http://schemas.microsoft.com/office/drawing/2014/main" id="{9AC30342-6536-3398-65D2-030E62AAEC87}"/>
              </a:ext>
            </a:extLst>
          </p:cNvPr>
          <p:cNvSpPr/>
          <p:nvPr/>
        </p:nvSpPr>
        <p:spPr>
          <a:xfrm>
            <a:off x="9035368" y="2824956"/>
            <a:ext cx="36952" cy="36951"/>
          </a:xfrm>
          <a:prstGeom prst="ellipse">
            <a:avLst/>
          </a:prstGeom>
          <a:solidFill>
            <a:schemeClr val="accent1"/>
          </a:solidFill>
          <a:ln w="12700" cap="flat" cmpd="sng" algn="ctr">
            <a:noFill/>
            <a:prstDash val="solid"/>
            <a:miter lim="800000"/>
          </a:ln>
          <a:effectLst/>
        </p:spPr>
        <p:txBody>
          <a:bodyPr lIns="56071" tIns="28036" rIns="56071" bIns="28036"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104">
              <a:solidFill>
                <a:srgbClr val="FFFFFF"/>
              </a:solidFill>
              <a:latin typeface="OPPOSans R"/>
              <a:ea typeface="OPPOSans R"/>
            </a:endParaRPr>
          </a:p>
        </p:txBody>
      </p:sp>
    </p:spTree>
    <p:extLst>
      <p:ext uri="{BB962C8B-B14F-4D97-AF65-F5344CB8AC3E}">
        <p14:creationId xmlns:p14="http://schemas.microsoft.com/office/powerpoint/2010/main" val="2118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D24A08-ACC6-2880-42C6-C76A2CE36166}"/>
              </a:ext>
            </a:extLst>
          </p:cNvPr>
          <p:cNvSpPr/>
          <p:nvPr/>
        </p:nvSpPr>
        <p:spPr>
          <a:xfrm>
            <a:off x="700592" y="402802"/>
            <a:ext cx="8482681" cy="52540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chemeClr val="bg1"/>
                </a:solidFill>
                <a:uLnTx/>
                <a:uFillTx/>
                <a:latin typeface="+mj-ea"/>
                <a:ea typeface="+mj-ea"/>
                <a:cs typeface="阿里巴巴普惠体 H" panose="00020600040101010101" pitchFamily="18" charset="-122"/>
                <a:sym typeface="+mn-ea"/>
              </a:rPr>
              <a:t>制度管理</a:t>
            </a:r>
          </a:p>
        </p:txBody>
      </p:sp>
      <p:sp>
        <p:nvSpPr>
          <p:cNvPr id="8" name="矩形 7">
            <a:extLst>
              <a:ext uri="{FF2B5EF4-FFF2-40B4-BE49-F238E27FC236}">
                <a16:creationId xmlns:a16="http://schemas.microsoft.com/office/drawing/2014/main" id="{479290B2-EE43-C4B5-2904-1040057733FB}"/>
              </a:ext>
            </a:extLst>
          </p:cNvPr>
          <p:cNvSpPr/>
          <p:nvPr/>
        </p:nvSpPr>
        <p:spPr>
          <a:xfrm>
            <a:off x="2560446" y="579200"/>
            <a:ext cx="6612436" cy="328360"/>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schemeClr>
                </a:solidFill>
                <a:effectLst/>
                <a:uLnTx/>
                <a:uFillTx/>
                <a:latin typeface="+mn-ea"/>
                <a:cs typeface="阿里巴巴普惠体 H" panose="00020600040101010101" pitchFamily="18" charset="-122"/>
                <a:sym typeface="+mn-ea"/>
              </a:rPr>
              <a:t>System Management</a:t>
            </a:r>
          </a:p>
        </p:txBody>
      </p:sp>
      <p:sp>
        <p:nvSpPr>
          <p:cNvPr id="83" name="文本框 82">
            <a:extLst>
              <a:ext uri="{FF2B5EF4-FFF2-40B4-BE49-F238E27FC236}">
                <a16:creationId xmlns:a16="http://schemas.microsoft.com/office/drawing/2014/main" id="{9F6A11BF-FEB7-7848-3CD0-FF217BB3B30E}"/>
              </a:ext>
            </a:extLst>
          </p:cNvPr>
          <p:cNvSpPr txBox="1"/>
          <p:nvPr/>
        </p:nvSpPr>
        <p:spPr>
          <a:xfrm>
            <a:off x="612710" y="1176429"/>
            <a:ext cx="11408626" cy="541751"/>
          </a:xfrm>
          <a:prstGeom prst="rect">
            <a:avLst/>
          </a:prstGeom>
          <a:noFill/>
        </p:spPr>
        <p:txBody>
          <a:bodyPr wrap="square">
            <a:noAutofit/>
          </a:bodyPr>
          <a:lstStyle/>
          <a:p>
            <a:pPr>
              <a:lnSpc>
                <a:spcPct val="130000"/>
              </a:lnSpc>
            </a:pPr>
            <a:r>
              <a:rPr lang="zh-CN" altLang="en-US" sz="2400" kern="100" dirty="0">
                <a:solidFill>
                  <a:prstClr val="black"/>
                </a:solidFill>
                <a:latin typeface="+mn-ea"/>
                <a:cs typeface="+mn-ea"/>
                <a:sym typeface="+mn-lt"/>
              </a:rPr>
              <a:t>在这里输入你的正文阐述与关键词标题相关的具体内容，字数太多酌情删减文案</a:t>
            </a:r>
          </a:p>
        </p:txBody>
      </p:sp>
      <p:sp>
        <p:nvSpPr>
          <p:cNvPr id="2" name="矩形 1">
            <a:extLst>
              <a:ext uri="{FF2B5EF4-FFF2-40B4-BE49-F238E27FC236}">
                <a16:creationId xmlns:a16="http://schemas.microsoft.com/office/drawing/2014/main" id="{70C970C1-103F-8562-8FB9-21D0214169BB}"/>
              </a:ext>
            </a:extLst>
          </p:cNvPr>
          <p:cNvSpPr>
            <a:spLocks noChangeAspect="1"/>
          </p:cNvSpPr>
          <p:nvPr/>
        </p:nvSpPr>
        <p:spPr>
          <a:xfrm>
            <a:off x="994781" y="2355756"/>
            <a:ext cx="4760123" cy="3173415"/>
          </a:xfrm>
          <a:prstGeom prst="rect">
            <a:avLst/>
          </a:prstGeom>
          <a:blipFill dpi="0" rotWithShape="1">
            <a:blip r:embed="rId3"/>
            <a:srcRect/>
            <a:stretch>
              <a:fillRect/>
            </a:stretch>
          </a:blipFill>
          <a:ln w="19050" cap="flat" cmpd="sng" algn="ctr">
            <a:gradFill flip="none" rotWithShape="1">
              <a:gsLst>
                <a:gs pos="0">
                  <a:schemeClr val="accent1">
                    <a:alpha val="0"/>
                  </a:schemeClr>
                </a:gs>
                <a:gs pos="100000">
                  <a:schemeClr val="accent1"/>
                </a:gs>
              </a:gsLst>
              <a:lin ang="16200000" scaled="1"/>
              <a:tileRect/>
            </a:gradFill>
            <a:prstDash val="solid"/>
            <a:miter lim="800000"/>
          </a:ln>
          <a:effectLst/>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en-US"/>
          </a:p>
        </p:txBody>
      </p:sp>
      <p:sp>
        <p:nvSpPr>
          <p:cNvPr id="4" name="矩形 3">
            <a:extLst>
              <a:ext uri="{FF2B5EF4-FFF2-40B4-BE49-F238E27FC236}">
                <a16:creationId xmlns:a16="http://schemas.microsoft.com/office/drawing/2014/main" id="{90203796-15D1-E729-6DB9-DFA01E86519C}"/>
              </a:ext>
            </a:extLst>
          </p:cNvPr>
          <p:cNvSpPr>
            <a:spLocks noChangeAspect="1"/>
          </p:cNvSpPr>
          <p:nvPr/>
        </p:nvSpPr>
        <p:spPr>
          <a:xfrm>
            <a:off x="6437096" y="2355756"/>
            <a:ext cx="4760123" cy="3173415"/>
          </a:xfrm>
          <a:prstGeom prst="rect">
            <a:avLst/>
          </a:prstGeom>
          <a:blipFill dpi="0" rotWithShape="1">
            <a:blip r:embed="rId4"/>
            <a:srcRect/>
            <a:stretch>
              <a:fillRect/>
            </a:stretch>
          </a:blipFill>
          <a:ln w="19050" cap="flat" cmpd="sng" algn="ctr">
            <a:gradFill flip="none" rotWithShape="1">
              <a:gsLst>
                <a:gs pos="0">
                  <a:schemeClr val="accent2">
                    <a:alpha val="0"/>
                  </a:schemeClr>
                </a:gs>
                <a:gs pos="100000">
                  <a:schemeClr val="accent2"/>
                </a:gs>
              </a:gsLst>
              <a:lin ang="16200000" scaled="1"/>
              <a:tileRect/>
            </a:gradFill>
            <a:prstDash val="solid"/>
            <a:miter lim="800000"/>
          </a:ln>
          <a:effectLst/>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en-US"/>
          </a:p>
        </p:txBody>
      </p:sp>
      <p:sp>
        <p:nvSpPr>
          <p:cNvPr id="59" name="矩形: 圆角 58">
            <a:extLst>
              <a:ext uri="{FF2B5EF4-FFF2-40B4-BE49-F238E27FC236}">
                <a16:creationId xmlns:a16="http://schemas.microsoft.com/office/drawing/2014/main" id="{122B12B9-7424-931F-3116-1C1AE45EBC18}"/>
              </a:ext>
            </a:extLst>
          </p:cNvPr>
          <p:cNvSpPr/>
          <p:nvPr/>
        </p:nvSpPr>
        <p:spPr>
          <a:xfrm>
            <a:off x="2362241" y="5291800"/>
            <a:ext cx="2025202" cy="474742"/>
          </a:xfrm>
          <a:prstGeom prst="roundRect">
            <a:avLst>
              <a:gd name="adj" fmla="val 50000"/>
            </a:avLst>
          </a:prstGeom>
          <a:gradFill>
            <a:gsLst>
              <a:gs pos="0">
                <a:schemeClr val="accent1">
                  <a:lumMod val="60000"/>
                  <a:lumOff val="40000"/>
                </a:schemeClr>
              </a:gs>
              <a:gs pos="97000">
                <a:schemeClr val="accent1">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部门会议</a:t>
            </a:r>
          </a:p>
        </p:txBody>
      </p:sp>
      <p:sp>
        <p:nvSpPr>
          <p:cNvPr id="60" name="矩形: 圆角 59">
            <a:extLst>
              <a:ext uri="{FF2B5EF4-FFF2-40B4-BE49-F238E27FC236}">
                <a16:creationId xmlns:a16="http://schemas.microsoft.com/office/drawing/2014/main" id="{A1A6E4EB-A22E-5DF3-07C8-67EBC3AD789B}"/>
              </a:ext>
            </a:extLst>
          </p:cNvPr>
          <p:cNvSpPr/>
          <p:nvPr/>
        </p:nvSpPr>
        <p:spPr>
          <a:xfrm>
            <a:off x="7804556" y="5291800"/>
            <a:ext cx="2025202" cy="474742"/>
          </a:xfrm>
          <a:prstGeom prst="roundRect">
            <a:avLst>
              <a:gd name="adj" fmla="val 50000"/>
            </a:avLst>
          </a:prstGeom>
          <a:gradFill>
            <a:gsLst>
              <a:gs pos="0">
                <a:schemeClr val="accent2">
                  <a:lumMod val="60000"/>
                  <a:lumOff val="40000"/>
                </a:schemeClr>
              </a:gs>
              <a:gs pos="97000">
                <a:schemeClr val="accent2">
                  <a:lumMod val="75000"/>
                </a:schemeClr>
              </a:gs>
            </a:gsLst>
            <a:lin ang="5400000" scaled="1"/>
          </a:gradFill>
          <a:ln w="12700" cap="flat" cmpd="sng" algn="ctr">
            <a:noFill/>
            <a:prstDash val="solid"/>
            <a:miter lim="800000"/>
          </a:ln>
          <a:effectLst>
            <a:outerShdw blurRad="254000" dist="635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latin typeface="+mj-ea"/>
                <a:ea typeface="+mj-ea"/>
              </a:rPr>
              <a:t>部门宣传</a:t>
            </a:r>
          </a:p>
        </p:txBody>
      </p:sp>
    </p:spTree>
    <p:custDataLst>
      <p:tags r:id="rId1"/>
    </p:custDataLst>
    <p:extLst>
      <p:ext uri="{BB962C8B-B14F-4D97-AF65-F5344CB8AC3E}">
        <p14:creationId xmlns:p14="http://schemas.microsoft.com/office/powerpoint/2010/main" val="27138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DOWSIZE" val="100"/>
</p:tagLst>
</file>

<file path=ppt/tags/tag10.xml><?xml version="1.0" encoding="utf-8"?>
<p:tagLst xmlns:a="http://schemas.openxmlformats.org/drawingml/2006/main" xmlns:r="http://schemas.openxmlformats.org/officeDocument/2006/relationships" xmlns:p="http://schemas.openxmlformats.org/presentationml/2006/main">
  <p:tag name="SHADOWSIZE" val="88"/>
</p:tagLst>
</file>

<file path=ppt/tags/tag11.xml><?xml version="1.0" encoding="utf-8"?>
<p:tagLst xmlns:a="http://schemas.openxmlformats.org/drawingml/2006/main" xmlns:r="http://schemas.openxmlformats.org/officeDocument/2006/relationships" xmlns:p="http://schemas.openxmlformats.org/presentationml/2006/main">
  <p:tag name="SHADOWSIZE" val="88"/>
</p:tagLst>
</file>

<file path=ppt/tags/tag12.xml><?xml version="1.0" encoding="utf-8"?>
<p:tagLst xmlns:a="http://schemas.openxmlformats.org/drawingml/2006/main" xmlns:r="http://schemas.openxmlformats.org/officeDocument/2006/relationships" xmlns:p="http://schemas.openxmlformats.org/presentationml/2006/main">
  <p:tag name="SHADOWSIZE" val="88"/>
</p:tagLst>
</file>

<file path=ppt/tags/tag13.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14.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15.xml><?xml version="1.0" encoding="utf-8"?>
<p:tagLst xmlns:a="http://schemas.openxmlformats.org/drawingml/2006/main" xmlns:r="http://schemas.openxmlformats.org/officeDocument/2006/relationships" xmlns:p="http://schemas.openxmlformats.org/presentationml/2006/main">
  <p:tag name="SHADOWSIZE" val="102"/>
  <p:tag name="ADJUSTMENTS" val="5.845952"/>
</p:tagLst>
</file>

<file path=ppt/tags/tag16.xml><?xml version="1.0" encoding="utf-8"?>
<p:tagLst xmlns:a="http://schemas.openxmlformats.org/drawingml/2006/main" xmlns:r="http://schemas.openxmlformats.org/officeDocument/2006/relationships" xmlns:p="http://schemas.openxmlformats.org/presentationml/2006/main">
  <p:tag name="SHADOWSIZE" val="102"/>
  <p:tag name="ADJUSTMENTS" val="5.845952"/>
</p:tagLst>
</file>

<file path=ppt/tags/tag17.xml><?xml version="1.0" encoding="utf-8"?>
<p:tagLst xmlns:a="http://schemas.openxmlformats.org/drawingml/2006/main" xmlns:r="http://schemas.openxmlformats.org/officeDocument/2006/relationships" xmlns:p="http://schemas.openxmlformats.org/presentationml/2006/main">
  <p:tag name="SHADOWSIZE" val="102"/>
  <p:tag name="ADJUSTMENTS" val="5.845952"/>
</p:tagLst>
</file>

<file path=ppt/tags/tag18.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19.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2.xml><?xml version="1.0" encoding="utf-8"?>
<p:tagLst xmlns:a="http://schemas.openxmlformats.org/drawingml/2006/main" xmlns:r="http://schemas.openxmlformats.org/officeDocument/2006/relationships" xmlns:p="http://schemas.openxmlformats.org/presentationml/2006/main">
  <p:tag name="SHADOWSIZE" val="100"/>
</p:tagLst>
</file>

<file path=ppt/tags/tag20.xml><?xml version="1.0" encoding="utf-8"?>
<p:tagLst xmlns:a="http://schemas.openxmlformats.org/drawingml/2006/main" xmlns:r="http://schemas.openxmlformats.org/officeDocument/2006/relationships" xmlns:p="http://schemas.openxmlformats.org/presentationml/2006/main">
  <p:tag name="ADJUSTMENTS" val="42.04984"/>
</p:tagLst>
</file>

<file path=ppt/tags/tag21.xml><?xml version="1.0" encoding="utf-8"?>
<p:tagLst xmlns:a="http://schemas.openxmlformats.org/drawingml/2006/main" xmlns:r="http://schemas.openxmlformats.org/officeDocument/2006/relationships" xmlns:p="http://schemas.openxmlformats.org/presentationml/2006/main">
  <p:tag name="ADJUSTMENTS" val="6.592598"/>
  <p:tag name="SHADOWSIZE" val="96"/>
</p:tagLst>
</file>

<file path=ppt/tags/tag22.xml><?xml version="1.0" encoding="utf-8"?>
<p:tagLst xmlns:a="http://schemas.openxmlformats.org/drawingml/2006/main" xmlns:r="http://schemas.openxmlformats.org/officeDocument/2006/relationships" xmlns:p="http://schemas.openxmlformats.org/presentationml/2006/main">
  <p:tag name="ADJUSTMENTS" val="5.747437"/>
  <p:tag name="SHADOWSIZE" val="95"/>
</p:tagLst>
</file>

<file path=ppt/tags/tag23.xml><?xml version="1.0" encoding="utf-8"?>
<p:tagLst xmlns:a="http://schemas.openxmlformats.org/drawingml/2006/main" xmlns:r="http://schemas.openxmlformats.org/officeDocument/2006/relationships" xmlns:p="http://schemas.openxmlformats.org/presentationml/2006/main">
  <p:tag name="ADJUSTMENTS" val="5.747437"/>
  <p:tag name="SHADOWSIZE" val="96"/>
</p:tagLst>
</file>

<file path=ppt/tags/tag24.xml><?xml version="1.0" encoding="utf-8"?>
<p:tagLst xmlns:a="http://schemas.openxmlformats.org/drawingml/2006/main" xmlns:r="http://schemas.openxmlformats.org/officeDocument/2006/relationships" xmlns:p="http://schemas.openxmlformats.org/presentationml/2006/main">
  <p:tag name="SHADOWSIZE" val="95"/>
</p:tagLst>
</file>

<file path=ppt/tags/tag25.xml><?xml version="1.0" encoding="utf-8"?>
<p:tagLst xmlns:a="http://schemas.openxmlformats.org/drawingml/2006/main" xmlns:r="http://schemas.openxmlformats.org/officeDocument/2006/relationships" xmlns:p="http://schemas.openxmlformats.org/presentationml/2006/main">
  <p:tag name="SHADOWSIZE" val="95"/>
</p:tagLst>
</file>

<file path=ppt/tags/tag26.xml><?xml version="1.0" encoding="utf-8"?>
<p:tagLst xmlns:a="http://schemas.openxmlformats.org/drawingml/2006/main" xmlns:r="http://schemas.openxmlformats.org/officeDocument/2006/relationships" xmlns:p="http://schemas.openxmlformats.org/presentationml/2006/main">
  <p:tag name="SHADOWSIZE" val="95"/>
</p:tagLst>
</file>

<file path=ppt/tags/tag27.xml><?xml version="1.0" encoding="utf-8"?>
<p:tagLst xmlns:a="http://schemas.openxmlformats.org/drawingml/2006/main" xmlns:r="http://schemas.openxmlformats.org/officeDocument/2006/relationships" xmlns:p="http://schemas.openxmlformats.org/presentationml/2006/main">
  <p:tag name="SHADOWSIZE" val="95"/>
</p:tagLst>
</file>

<file path=ppt/tags/tag28.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29.xml><?xml version="1.0" encoding="utf-8"?>
<p:tagLst xmlns:a="http://schemas.openxmlformats.org/drawingml/2006/main" xmlns:r="http://schemas.openxmlformats.org/officeDocument/2006/relationships" xmlns:p="http://schemas.openxmlformats.org/presentationml/2006/main">
  <p:tag name="TOP" val="657.9773"/>
  <p:tag name="LEFT" val="251.134"/>
  <p:tag name="WIDTH" val="53.29134"/>
  <p:tag name="HEIGHT" val="43.62189"/>
  <p:tag name="SHADOWVISIBLE" val="0"/>
  <p:tag name="LINEVISIBLE" val="0"/>
  <p:tag name="SHAPEREFLECTION" val="-2.147484E+09"/>
  <p:tag name="SHAPEGLOW" val="0"/>
  <p:tag name="SOFTEDGE" val="0"/>
  <p:tag name="SHAPETHREEDVISIBLE" val="1"/>
  <p:tag name="HASTEXT" val="1"/>
  <p:tag name="TEXT" val="KVP"/>
  <p:tag name="FONTSIZE" val="18"/>
  <p:tag name="FONTCOLOR" val="0"/>
  <p:tag name="FONTBOLD" val="0"/>
  <p:tag name="FONTITALIC" val="0"/>
  <p:tag name="FONTNAME" val="Open Sans ExtraBold"/>
  <p:tag name="NAMEASCII" val="Open Sans ExtraBold"/>
  <p:tag name="NAMECOMPLEXSCRIPT" val="Open Sans ExtraBold"/>
  <p:tag name="NAMEFAREAST" val="Open Sans ExtraBold"/>
  <p:tag name="FONTNAMEASCII" val="Open Sans ExtraBold"/>
  <p:tag name="TEXTALIGNMENT" val="1"/>
  <p:tag name="FONTSPACING" val="0"/>
  <p:tag name="SPACEWITHIN" val="1"/>
  <p:tag name="SPACEBEFORE" val="0"/>
  <p:tag name="SPACEAFTER" val="0"/>
  <p:tag name="MARGINBOTTOM" val="3.6"/>
  <p:tag name="MARGINLEFT" val="7.2"/>
  <p:tag name="MARGINRIGHT" val="7.2"/>
  <p:tag name="MARGINTOP" val="3.6"/>
  <p:tag name="LINERULEAFTER" val="0"/>
  <p:tag name="ALIGNMENT" val="1"/>
  <p:tag name="WORDWRAP" val="-1"/>
  <p:tag name="AUTOSIZE" val="0"/>
  <p:tag name="TEXTREFLECTION" val="0"/>
  <p:tag name="TEXTGLOW" val="0"/>
  <p:tag name="T_HASTEXT" val="1"/>
  <p:tag name="T_LEFT" val="251.134"/>
  <p:tag name="T_TOP" val="657.9773"/>
  <p:tag name="T_WIDTH" val="53.29134"/>
  <p:tag name="T_HEIGTH" val="43.62189"/>
  <p:tag name="T_TEXT" val="KVP"/>
  <p:tag name="T_FONTCOLOR" val="0"/>
  <p:tag name="T_FONTNAME" val="Open Sans ExtraBold"/>
  <p:tag name="T_FONTNAMEASCII" val="Open Sans ExtraBold"/>
  <p:tag name="T_NAMECOMPLEXSCRIPT" val="Open Sans ExtraBold"/>
  <p:tag name="T_NAMEFAREAST" val="Open Sans ExtraBold"/>
  <p:tag name="T_FONTBOLD" val="0"/>
  <p:tag name="T_FONTSIZE" val="18"/>
  <p:tag name="T_FONTUNDERLINE" val="0"/>
  <p:tag name="T_FONTITALIC" val="0"/>
  <p:tag name="T_FONTSPACING" val="0"/>
  <p:tag name="T_MARGINTOP" val="3.6"/>
  <p:tag name="T_MARGINRIGHT" val="7.2"/>
  <p:tag name="T_MARGINBOTTOM" val="3.6"/>
  <p:tag name="T_MARGINLEFT" val="7.2"/>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5.41138"/>
  <p:tag name="OFFSETLEFT" val="8.58873"/>
  <p:tag name="OFFSETWIDTH" val="34.0752"/>
  <p:tag name="OFFSETHEIGHT" val="12.84961"/>
</p:tagLst>
</file>

<file path=ppt/tags/tag3.xml><?xml version="1.0" encoding="utf-8"?>
<p:tagLst xmlns:a="http://schemas.openxmlformats.org/drawingml/2006/main" xmlns:r="http://schemas.openxmlformats.org/officeDocument/2006/relationships" xmlns:p="http://schemas.openxmlformats.org/presentationml/2006/main">
  <p:tag name="SHADOWSIZE" val="100"/>
</p:tagLst>
</file>

<file path=ppt/tags/tag30.xml><?xml version="1.0" encoding="utf-8"?>
<p:tagLst xmlns:a="http://schemas.openxmlformats.org/drawingml/2006/main" xmlns:r="http://schemas.openxmlformats.org/officeDocument/2006/relationships" xmlns:p="http://schemas.openxmlformats.org/presentationml/2006/main">
  <p:tag name="ISLIDE.PICTURE" val="#777034;#777025;#777026;#777028;"/>
</p:tagLst>
</file>

<file path=ppt/tags/tag31.xml><?xml version="1.0" encoding="utf-8"?>
<p:tagLst xmlns:a="http://schemas.openxmlformats.org/drawingml/2006/main" xmlns:r="http://schemas.openxmlformats.org/officeDocument/2006/relationships" xmlns:p="http://schemas.openxmlformats.org/presentationml/2006/main">
  <p:tag name="ISLIDE.PICTURE" val="#777034;#777025;#777026;#777028;#777033;#777030;#777032;#777034;#777029;#777027;#777019;#777026;"/>
</p:tagLst>
</file>

<file path=ppt/tags/tag32.xml><?xml version="1.0" encoding="utf-8"?>
<p:tagLst xmlns:a="http://schemas.openxmlformats.org/drawingml/2006/main" xmlns:r="http://schemas.openxmlformats.org/officeDocument/2006/relationships" xmlns:p="http://schemas.openxmlformats.org/presentationml/2006/main">
  <p:tag name="ISLIDE.PICTURE" val="#777034;#777025;#777026;#777028;#777033;#777030;#777032;#777034;#777029;#777027;#777019;#777026;"/>
</p:tagLst>
</file>

<file path=ppt/tags/tag4.xml><?xml version="1.0" encoding="utf-8"?>
<p:tagLst xmlns:a="http://schemas.openxmlformats.org/drawingml/2006/main" xmlns:r="http://schemas.openxmlformats.org/officeDocument/2006/relationships" xmlns:p="http://schemas.openxmlformats.org/presentationml/2006/main">
  <p:tag name="SHADOWSIZE" val="100"/>
</p:tagLst>
</file>

<file path=ppt/tags/tag5.xml><?xml version="1.0" encoding="utf-8"?>
<p:tagLst xmlns:a="http://schemas.openxmlformats.org/drawingml/2006/main" xmlns:r="http://schemas.openxmlformats.org/officeDocument/2006/relationships" xmlns:p="http://schemas.openxmlformats.org/presentationml/2006/main">
  <p:tag name="ISLIDE.PICTURE" val="#777122;#799569;"/>
  <p:tag name="ISLIDE.ICON" val="#781328;#781335;#776969;"/>
</p:tagLst>
</file>

<file path=ppt/tags/tag6.xml><?xml version="1.0" encoding="utf-8"?>
<p:tagLst xmlns:a="http://schemas.openxmlformats.org/drawingml/2006/main" xmlns:r="http://schemas.openxmlformats.org/officeDocument/2006/relationships" xmlns:p="http://schemas.openxmlformats.org/presentationml/2006/main">
  <p:tag name="ADJUSTMENTS" val="11.9427"/>
  <p:tag name="SHADOWSIZE" val="102"/>
</p:tagLst>
</file>

<file path=ppt/tags/tag7.xml><?xml version="1.0" encoding="utf-8"?>
<p:tagLst xmlns:a="http://schemas.openxmlformats.org/drawingml/2006/main" xmlns:r="http://schemas.openxmlformats.org/officeDocument/2006/relationships" xmlns:p="http://schemas.openxmlformats.org/presentationml/2006/main">
  <p:tag name="ADJUSTMENTS" val="11.9427"/>
  <p:tag name="SHADOWSIZE" val="102"/>
</p:tagLst>
</file>

<file path=ppt/tags/tag8.xml><?xml version="1.0" encoding="utf-8"?>
<p:tagLst xmlns:a="http://schemas.openxmlformats.org/drawingml/2006/main" xmlns:r="http://schemas.openxmlformats.org/officeDocument/2006/relationships" xmlns:p="http://schemas.openxmlformats.org/presentationml/2006/main">
  <p:tag name="ADJUSTMENTS" val="11.9427"/>
  <p:tag name="SHADOWSIZE" val="102"/>
</p:tagLst>
</file>

<file path=ppt/tags/tag9.xml><?xml version="1.0" encoding="utf-8"?>
<p:tagLst xmlns:a="http://schemas.openxmlformats.org/drawingml/2006/main" xmlns:r="http://schemas.openxmlformats.org/officeDocument/2006/relationships" xmlns:p="http://schemas.openxmlformats.org/presentationml/2006/main">
  <p:tag name="ADJUSTMENTS" val="11.9427"/>
  <p:tag name="SHADOWSIZE" val="102"/>
</p:tagLst>
</file>

<file path=ppt/theme/theme1.xml><?xml version="1.0" encoding="utf-8"?>
<a:theme xmlns:a="http://schemas.openxmlformats.org/drawingml/2006/main" name="1_Office 主题​​">
  <a:themeElements>
    <a:clrScheme name="高端蓝色">
      <a:dk1>
        <a:sysClr val="windowText" lastClr="000000"/>
      </a:dk1>
      <a:lt1>
        <a:sysClr val="window" lastClr="FFFFFF"/>
      </a:lt1>
      <a:dk2>
        <a:srgbClr val="39302A"/>
      </a:dk2>
      <a:lt2>
        <a:srgbClr val="E5DEDB"/>
      </a:lt2>
      <a:accent1>
        <a:srgbClr val="0C3190"/>
      </a:accent1>
      <a:accent2>
        <a:srgbClr val="C00000"/>
      </a:accent2>
      <a:accent3>
        <a:srgbClr val="CFA960"/>
      </a:accent3>
      <a:accent4>
        <a:srgbClr val="003296"/>
      </a:accent4>
      <a:accent5>
        <a:srgbClr val="E64823"/>
      </a:accent5>
      <a:accent6>
        <a:srgbClr val="9C6A6A"/>
      </a:accent6>
      <a:hlink>
        <a:srgbClr val="2998E3"/>
      </a:hlink>
      <a:folHlink>
        <a:srgbClr val="7F723D"/>
      </a:folHlink>
    </a:clrScheme>
    <a:fontScheme name="OPPO">
      <a:majorFont>
        <a:latin typeface="OPPOSans H"/>
        <a:ea typeface="OPPOSans H"/>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4248</TotalTime>
  <Words>882</Words>
  <Application>Microsoft Office PowerPoint</Application>
  <PresentationFormat>宽屏</PresentationFormat>
  <Paragraphs>217</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OPPOSans H</vt:lpstr>
      <vt:lpstr>微软雅黑</vt:lpstr>
      <vt:lpstr>Arial</vt:lpstr>
      <vt:lpstr>OPPOSans R</vt:lpstr>
      <vt:lpstr>微软雅黑</vt:lpstr>
      <vt:lpstr>Microsoft YaHei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zhu</dc:creator>
  <cp:lastModifiedBy>李晓杰</cp:lastModifiedBy>
  <cp:revision>99</cp:revision>
  <dcterms:created xsi:type="dcterms:W3CDTF">2022-02-22T02:47:50Z</dcterms:created>
  <dcterms:modified xsi:type="dcterms:W3CDTF">2022-07-18T02:57:49Z</dcterms:modified>
</cp:coreProperties>
</file>