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sldIdLst>
    <p:sldId id="300" r:id="rId2"/>
    <p:sldId id="271" r:id="rId3"/>
    <p:sldId id="295" r:id="rId4"/>
    <p:sldId id="315" r:id="rId5"/>
    <p:sldId id="283" r:id="rId6"/>
    <p:sldId id="287" r:id="rId7"/>
    <p:sldId id="273" r:id="rId8"/>
    <p:sldId id="279" r:id="rId9"/>
    <p:sldId id="291" r:id="rId10"/>
    <p:sldId id="282" r:id="rId11"/>
    <p:sldId id="296" r:id="rId12"/>
    <p:sldId id="286" r:id="rId13"/>
    <p:sldId id="292" r:id="rId14"/>
    <p:sldId id="284" r:id="rId15"/>
    <p:sldId id="297" r:id="rId16"/>
    <p:sldId id="285" r:id="rId17"/>
    <p:sldId id="278" r:id="rId18"/>
    <p:sldId id="275" r:id="rId19"/>
    <p:sldId id="293" r:id="rId20"/>
    <p:sldId id="316" r:id="rId21"/>
    <p:sldId id="314" r:id="rId22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24"/>
    </p:embeddedFont>
    <p:embeddedFont>
      <p:font typeface="OPPOSans B" panose="00020600040101010101" pitchFamily="18" charset="-122"/>
      <p:regular r:id="rId25"/>
    </p:embeddedFont>
    <p:embeddedFont>
      <p:font typeface="OPPOSans H" panose="00020600040101010101" pitchFamily="18" charset="-122"/>
      <p:regular r:id="rId26"/>
    </p:embeddedFont>
    <p:embeddedFont>
      <p:font typeface="OPPOSans L" panose="00020600040101010101" pitchFamily="18" charset="-122"/>
      <p:regular r:id="rId27"/>
    </p:embeddedFont>
    <p:embeddedFont>
      <p:font typeface="OPPOSans M" panose="00020600040101010101" pitchFamily="18" charset="-122"/>
      <p:regular r:id="rId28"/>
    </p:embeddedFont>
    <p:embeddedFont>
      <p:font typeface="OPPOSans R" panose="00020600040101010101" pitchFamily="18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Microsoft YaHei" panose="020B0503020204020204" pitchFamily="34" charset="-122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orient="horz" pos="2750" userDrawn="1">
          <p15:clr>
            <a:srgbClr val="A4A3A4"/>
          </p15:clr>
        </p15:guide>
        <p15:guide id="8" pos="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724"/>
    <a:srgbClr val="FA2D04"/>
    <a:srgbClr val="651503"/>
    <a:srgbClr val="2B0A02"/>
    <a:srgbClr val="F54709"/>
    <a:srgbClr val="C62824"/>
    <a:srgbClr val="751715"/>
    <a:srgbClr val="3C0C0B"/>
    <a:srgbClr val="092042"/>
    <a:srgbClr val="110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2857" autoAdjust="0"/>
  </p:normalViewPr>
  <p:slideViewPr>
    <p:cSldViewPr snapToGrid="0">
      <p:cViewPr>
        <p:scale>
          <a:sx n="45" d="100"/>
          <a:sy n="45" d="100"/>
        </p:scale>
        <p:origin x="656" y="260"/>
      </p:cViewPr>
      <p:guideLst>
        <p:guide pos="347"/>
        <p:guide pos="7333"/>
        <p:guide orient="horz" pos="482"/>
        <p:guide orient="horz" pos="618"/>
        <p:guide orient="horz" pos="4042"/>
        <p:guide orient="horz" pos="2750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00617304863786E-2"/>
          <c:y val="7.5113020699206612E-2"/>
          <c:w val="0.77128662794003655"/>
          <c:h val="0.83532529877017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去年</c:v>
                </c:pt>
              </c:strCache>
            </c:strRef>
          </c:tx>
          <c:spPr>
            <a:gradFill>
              <a:gsLst>
                <a:gs pos="0">
                  <a:srgbClr val="EF8D51"/>
                </a:gs>
                <a:gs pos="100000">
                  <a:srgbClr val="FA2D04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2040</c:v>
                </c:pt>
                <c:pt idx="1">
                  <c:v>880</c:v>
                </c:pt>
                <c:pt idx="2">
                  <c:v>1960</c:v>
                </c:pt>
                <c:pt idx="3">
                  <c:v>2670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5-4ABC-9057-A546D01455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今年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1236</c:v>
                </c:pt>
                <c:pt idx="1">
                  <c:v>1360</c:v>
                </c:pt>
                <c:pt idx="2">
                  <c:v>2642</c:v>
                </c:pt>
                <c:pt idx="3">
                  <c:v>3640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5-4ABC-9057-A546D0145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25"/>
        <c:axId val="1903356032"/>
        <c:axId val="1912837184"/>
      </c:barChart>
      <c:catAx>
        <c:axId val="1903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57380">
                <a:alpha val="71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12837184"/>
        <c:crosses val="autoZero"/>
        <c:auto val="1"/>
        <c:lblAlgn val="ctr"/>
        <c:lblOffset val="10"/>
        <c:noMultiLvlLbl val="0"/>
      </c:catAx>
      <c:valAx>
        <c:axId val="1912837184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03356032"/>
        <c:crosses val="autoZero"/>
        <c:crossBetween val="between"/>
        <c:majorUnit val="1000"/>
        <c:min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09052"/>
            </a:solidFill>
            <a:ln>
              <a:solidFill>
                <a:srgbClr val="D09052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6-498C-83C9-23C2AD59400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6-498C-83C9-23C2AD59400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6-498C-83C9-23C2AD59400A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36-498C-83C9-23C2AD594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09052"/>
            </a:solidFill>
            <a:ln>
              <a:solidFill>
                <a:srgbClr val="D09052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27-4018-B2AE-AF40E4C2687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27-4018-B2AE-AF40E4C2687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27-4018-B2AE-AF40E4C26870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27-4018-B2AE-AF40E4C26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00617304863786E-2"/>
          <c:y val="7.5113020699206612E-2"/>
          <c:w val="0.77128662794003655"/>
          <c:h val="0.83532529877017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去年</c:v>
                </c:pt>
              </c:strCache>
            </c:strRef>
          </c:tx>
          <c:spPr>
            <a:gradFill flip="none" rotWithShape="1">
              <a:gsLst>
                <a:gs pos="0">
                  <a:srgbClr val="F07724"/>
                </a:gs>
                <a:gs pos="100000">
                  <a:srgbClr val="FA2D04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2040</c:v>
                </c:pt>
                <c:pt idx="1">
                  <c:v>880</c:v>
                </c:pt>
                <c:pt idx="2">
                  <c:v>1960</c:v>
                </c:pt>
                <c:pt idx="3">
                  <c:v>2670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1-4D3E-A43A-6A915B76D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今年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1236</c:v>
                </c:pt>
                <c:pt idx="1">
                  <c:v>1360</c:v>
                </c:pt>
                <c:pt idx="2">
                  <c:v>2642</c:v>
                </c:pt>
                <c:pt idx="3">
                  <c:v>3640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1-4D3E-A43A-6A915B76D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-56"/>
        <c:axId val="1903356032"/>
        <c:axId val="1912837184"/>
      </c:barChart>
      <c:catAx>
        <c:axId val="1903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07724">
                <a:alpha val="71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pPr>
            <a:endParaRPr lang="zh-CN"/>
          </a:p>
        </c:txPr>
        <c:crossAx val="1912837184"/>
        <c:crosses val="autoZero"/>
        <c:auto val="1"/>
        <c:lblAlgn val="ctr"/>
        <c:lblOffset val="10"/>
        <c:noMultiLvlLbl val="0"/>
      </c:catAx>
      <c:valAx>
        <c:axId val="1912837184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903356032"/>
        <c:crosses val="autoZero"/>
        <c:crossBetween val="between"/>
        <c:majorUnit val="1000"/>
        <c:min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87-4A65-8DB9-519638F50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87-4A65-8DB9-519638F50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398655"/>
        <c:axId val="1575391583"/>
      </c:lineChart>
      <c:catAx>
        <c:axId val="1575398655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accent1">
                  <a:alpha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5391583"/>
        <c:crosses val="autoZero"/>
        <c:auto val="1"/>
        <c:lblAlgn val="ctr"/>
        <c:lblOffset val="100"/>
        <c:noMultiLvlLbl val="0"/>
      </c:catAx>
      <c:valAx>
        <c:axId val="157539158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alpha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5753986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0975C-B837-4D6E-844D-7C645303B726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4C2C-40E2-4F7A-AD16-1F4FF2C99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4C2C-40E2-4F7A-AD16-1F4FF2C99AF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5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office.msn.com.cn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C965FF-1CE9-AD67-1431-41562627B320}"/>
              </a:ext>
            </a:extLst>
          </p:cNvPr>
          <p:cNvSpPr/>
          <p:nvPr userDrawn="1"/>
        </p:nvSpPr>
        <p:spPr>
          <a:xfrm>
            <a:off x="986877" y="1865262"/>
            <a:ext cx="742337" cy="74233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球">
            <a:extLst>
              <a:ext uri="{FF2B5EF4-FFF2-40B4-BE49-F238E27FC236}">
                <a16:creationId xmlns:a16="http://schemas.microsoft.com/office/drawing/2014/main" id="{885448A2-78A4-95F7-EFB1-D359D36AAAC2}"/>
              </a:ext>
            </a:extLst>
          </p:cNvPr>
          <p:cNvSpPr/>
          <p:nvPr userDrawn="1"/>
        </p:nvSpPr>
        <p:spPr>
          <a:xfrm>
            <a:off x="5813358" y="5150083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0C54929-1F77-383D-6048-820755B88901}"/>
              </a:ext>
            </a:extLst>
          </p:cNvPr>
          <p:cNvSpPr/>
          <p:nvPr userDrawn="1"/>
        </p:nvSpPr>
        <p:spPr>
          <a:xfrm>
            <a:off x="12017726" y="4924918"/>
            <a:ext cx="174274" cy="535101"/>
          </a:xfrm>
          <a:custGeom>
            <a:avLst/>
            <a:gdLst>
              <a:gd name="connsiteX0" fmla="*/ 174274 w 174274"/>
              <a:gd name="connsiteY0" fmla="*/ 0 h 535101"/>
              <a:gd name="connsiteX1" fmla="*/ 174274 w 174274"/>
              <a:gd name="connsiteY1" fmla="*/ 535101 h 535101"/>
              <a:gd name="connsiteX2" fmla="*/ 129266 w 174274"/>
              <a:gd name="connsiteY2" fmla="*/ 510671 h 535101"/>
              <a:gd name="connsiteX3" fmla="*/ 0 w 174274"/>
              <a:gd name="connsiteY3" fmla="*/ 267550 h 535101"/>
              <a:gd name="connsiteX4" fmla="*/ 129266 w 174274"/>
              <a:gd name="connsiteY4" fmla="*/ 24429 h 53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74" h="535101">
                <a:moveTo>
                  <a:pt x="174274" y="0"/>
                </a:moveTo>
                <a:lnTo>
                  <a:pt x="174274" y="535101"/>
                </a:lnTo>
                <a:lnTo>
                  <a:pt x="129266" y="510671"/>
                </a:lnTo>
                <a:cubicBezTo>
                  <a:pt x="51276" y="457982"/>
                  <a:pt x="0" y="368755"/>
                  <a:pt x="0" y="267550"/>
                </a:cubicBezTo>
                <a:cubicBezTo>
                  <a:pt x="0" y="166346"/>
                  <a:pt x="51276" y="77118"/>
                  <a:pt x="129266" y="244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FF371B0-940D-191A-236C-4A351E9A0194}"/>
              </a:ext>
            </a:extLst>
          </p:cNvPr>
          <p:cNvSpPr/>
          <p:nvPr userDrawn="1"/>
        </p:nvSpPr>
        <p:spPr>
          <a:xfrm>
            <a:off x="-120191" y="1316279"/>
            <a:ext cx="398985" cy="797968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123498E-CE55-0ED7-9F5E-BEC6EDB63168}"/>
              </a:ext>
            </a:extLst>
          </p:cNvPr>
          <p:cNvSpPr/>
          <p:nvPr userDrawn="1"/>
        </p:nvSpPr>
        <p:spPr>
          <a:xfrm>
            <a:off x="11653309" y="-160240"/>
            <a:ext cx="654612" cy="904900"/>
          </a:xfrm>
          <a:custGeom>
            <a:avLst/>
            <a:gdLst>
              <a:gd name="connsiteX0" fmla="*/ 41179 w 538693"/>
              <a:gd name="connsiteY0" fmla="*/ 0 h 744660"/>
              <a:gd name="connsiteX1" fmla="*/ 538693 w 538693"/>
              <a:gd name="connsiteY1" fmla="*/ 0 h 744660"/>
              <a:gd name="connsiteX2" fmla="*/ 538693 w 538693"/>
              <a:gd name="connsiteY2" fmla="*/ 744660 h 744660"/>
              <a:gd name="connsiteX3" fmla="*/ 0 w 538693"/>
              <a:gd name="connsiteY3" fmla="*/ 205967 h 744660"/>
              <a:gd name="connsiteX4" fmla="*/ 10944 w 538693"/>
              <a:gd name="connsiteY4" fmla="*/ 97402 h 7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93" h="744660">
                <a:moveTo>
                  <a:pt x="41179" y="0"/>
                </a:moveTo>
                <a:lnTo>
                  <a:pt x="538693" y="0"/>
                </a:lnTo>
                <a:lnTo>
                  <a:pt x="538693" y="744660"/>
                </a:lnTo>
                <a:cubicBezTo>
                  <a:pt x="241181" y="744660"/>
                  <a:pt x="0" y="503479"/>
                  <a:pt x="0" y="205967"/>
                </a:cubicBezTo>
                <a:cubicBezTo>
                  <a:pt x="0" y="168778"/>
                  <a:pt x="3768" y="132469"/>
                  <a:pt x="10944" y="974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55F559-3EB4-2174-2226-EF5439DD4400}"/>
              </a:ext>
            </a:extLst>
          </p:cNvPr>
          <p:cNvGrpSpPr/>
          <p:nvPr userDrawn="1"/>
        </p:nvGrpSpPr>
        <p:grpSpPr>
          <a:xfrm>
            <a:off x="10581848" y="6216568"/>
            <a:ext cx="1610152" cy="408248"/>
            <a:chOff x="10581848" y="6216568"/>
            <a:chExt cx="1610152" cy="408248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2E5C882-2048-97A6-442A-A53F99FAC642}"/>
                </a:ext>
              </a:extLst>
            </p:cNvPr>
            <p:cNvSpPr/>
            <p:nvPr/>
          </p:nvSpPr>
          <p:spPr>
            <a:xfrm flipH="1" flipV="1">
              <a:off x="10742438" y="6293980"/>
              <a:ext cx="1449562" cy="180395"/>
            </a:xfrm>
            <a:custGeom>
              <a:avLst/>
              <a:gdLst>
                <a:gd name="connsiteX0" fmla="*/ 1310463 w 1449562"/>
                <a:gd name="connsiteY0" fmla="*/ 180395 h 180395"/>
                <a:gd name="connsiteX1" fmla="*/ 0 w 1449562"/>
                <a:gd name="connsiteY1" fmla="*/ 180395 h 180395"/>
                <a:gd name="connsiteX2" fmla="*/ 0 w 1449562"/>
                <a:gd name="connsiteY2" fmla="*/ 0 h 180395"/>
                <a:gd name="connsiteX3" fmla="*/ 1449562 w 1449562"/>
                <a:gd name="connsiteY3" fmla="*/ 0 h 18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562" h="180395">
                  <a:moveTo>
                    <a:pt x="1310463" y="180395"/>
                  </a:moveTo>
                  <a:lnTo>
                    <a:pt x="0" y="180395"/>
                  </a:lnTo>
                  <a:lnTo>
                    <a:pt x="0" y="0"/>
                  </a:lnTo>
                  <a:lnTo>
                    <a:pt x="1449562" y="0"/>
                  </a:lnTo>
                  <a:close/>
                </a:path>
              </a:pathLst>
            </a:custGeom>
            <a:gradFill>
              <a:gsLst>
                <a:gs pos="17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DA7BFBB-17D7-9BF1-A21E-4C2C4862F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1848" y="6624816"/>
              <a:ext cx="545261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BBD9874-E5D5-0126-1D92-7BD7504027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6793" y="6549586"/>
              <a:ext cx="545261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11E4C77-BDAA-6682-F70F-A41161A26889}"/>
                </a:ext>
              </a:extLst>
            </p:cNvPr>
            <p:cNvSpPr/>
            <p:nvPr/>
          </p:nvSpPr>
          <p:spPr>
            <a:xfrm flipH="1">
              <a:off x="10669939" y="6216568"/>
              <a:ext cx="1522061" cy="171319"/>
            </a:xfrm>
            <a:custGeom>
              <a:avLst/>
              <a:gdLst>
                <a:gd name="connsiteX0" fmla="*/ 1375880 w 1522061"/>
                <a:gd name="connsiteY0" fmla="*/ 0 h 171319"/>
                <a:gd name="connsiteX1" fmla="*/ 1159980 w 1522061"/>
                <a:gd name="connsiteY1" fmla="*/ 0 h 171319"/>
                <a:gd name="connsiteX2" fmla="*/ 0 w 1522061"/>
                <a:gd name="connsiteY2" fmla="*/ 0 h 171319"/>
                <a:gd name="connsiteX3" fmla="*/ 0 w 1522061"/>
                <a:gd name="connsiteY3" fmla="*/ 53326 h 171319"/>
                <a:gd name="connsiteX4" fmla="*/ 1522061 w 1522061"/>
                <a:gd name="connsiteY4" fmla="*/ 171319 h 171319"/>
                <a:gd name="connsiteX5" fmla="*/ 1375880 w 1522061"/>
                <a:gd name="connsiteY5" fmla="*/ 0 h 1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061" h="171319">
                  <a:moveTo>
                    <a:pt x="1375880" y="0"/>
                  </a:moveTo>
                  <a:lnTo>
                    <a:pt x="1159980" y="0"/>
                  </a:lnTo>
                  <a:lnTo>
                    <a:pt x="0" y="0"/>
                  </a:lnTo>
                  <a:lnTo>
                    <a:pt x="0" y="53326"/>
                  </a:lnTo>
                  <a:lnTo>
                    <a:pt x="1522061" y="171319"/>
                  </a:lnTo>
                  <a:cubicBezTo>
                    <a:pt x="1469144" y="118402"/>
                    <a:pt x="1428797" y="52917"/>
                    <a:pt x="1375880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AEB0F9-A217-C42B-458C-7A4859CB22B3}"/>
              </a:ext>
            </a:extLst>
          </p:cNvPr>
          <p:cNvGrpSpPr/>
          <p:nvPr userDrawn="1"/>
        </p:nvGrpSpPr>
        <p:grpSpPr>
          <a:xfrm flipV="1">
            <a:off x="482554" y="6179779"/>
            <a:ext cx="281517" cy="281517"/>
            <a:chOff x="689649" y="517897"/>
            <a:chExt cx="281517" cy="28151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6F10AF1-EFA3-B8D4-4EAE-432266BC702E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5408E53-7946-6231-0B58-AFA1194C0B84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87E4E70-D6E2-AAD2-2806-FE84432D3794}"/>
              </a:ext>
            </a:extLst>
          </p:cNvPr>
          <p:cNvGrpSpPr/>
          <p:nvPr userDrawn="1"/>
        </p:nvGrpSpPr>
        <p:grpSpPr>
          <a:xfrm flipH="1">
            <a:off x="11394546" y="546548"/>
            <a:ext cx="281517" cy="281517"/>
            <a:chOff x="689649" y="517897"/>
            <a:chExt cx="281517" cy="28151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5B7E62F-A49C-2D3A-3A38-7B00D11180F8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70235DD-0DFF-4311-E32D-E42782052658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415F35-C91C-C979-3F32-3D8C5BEC32E2}"/>
              </a:ext>
            </a:extLst>
          </p:cNvPr>
          <p:cNvGrpSpPr/>
          <p:nvPr userDrawn="1"/>
        </p:nvGrpSpPr>
        <p:grpSpPr>
          <a:xfrm>
            <a:off x="0" y="537462"/>
            <a:ext cx="717681" cy="237286"/>
            <a:chOff x="0" y="537462"/>
            <a:chExt cx="717681" cy="237286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6A675DF-B9A4-D491-D934-F13131FE1074}"/>
                </a:ext>
              </a:extLst>
            </p:cNvPr>
            <p:cNvSpPr/>
            <p:nvPr/>
          </p:nvSpPr>
          <p:spPr>
            <a:xfrm flipV="1">
              <a:off x="1" y="582456"/>
              <a:ext cx="624341" cy="104851"/>
            </a:xfrm>
            <a:custGeom>
              <a:avLst/>
              <a:gdLst>
                <a:gd name="connsiteX0" fmla="*/ 0 w 624341"/>
                <a:gd name="connsiteY0" fmla="*/ 104851 h 104851"/>
                <a:gd name="connsiteX1" fmla="*/ 543492 w 624341"/>
                <a:gd name="connsiteY1" fmla="*/ 104851 h 104851"/>
                <a:gd name="connsiteX2" fmla="*/ 624341 w 624341"/>
                <a:gd name="connsiteY2" fmla="*/ 0 h 104851"/>
                <a:gd name="connsiteX3" fmla="*/ 0 w 624341"/>
                <a:gd name="connsiteY3" fmla="*/ 0 h 1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41" h="104851">
                  <a:moveTo>
                    <a:pt x="0" y="104851"/>
                  </a:moveTo>
                  <a:lnTo>
                    <a:pt x="543492" y="104851"/>
                  </a:lnTo>
                  <a:lnTo>
                    <a:pt x="62434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0B00036-DDA2-B8BC-BC5A-523C0D5C1B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759" y="774748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DD6517F-4340-C0A0-31C4-08217BAE8B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140" y="731022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75A4798-E2E9-D5F5-8537-74ADFA882B60}"/>
                </a:ext>
              </a:extLst>
            </p:cNvPr>
            <p:cNvSpPr/>
            <p:nvPr/>
          </p:nvSpPr>
          <p:spPr>
            <a:xfrm>
              <a:off x="0" y="537462"/>
              <a:ext cx="654612" cy="99576"/>
            </a:xfrm>
            <a:custGeom>
              <a:avLst/>
              <a:gdLst>
                <a:gd name="connsiteX0" fmla="*/ 0 w 654612"/>
                <a:gd name="connsiteY0" fmla="*/ 0 h 99576"/>
                <a:gd name="connsiteX1" fmla="*/ 444160 w 654612"/>
                <a:gd name="connsiteY1" fmla="*/ 0 h 99576"/>
                <a:gd name="connsiteX2" fmla="*/ 569647 w 654612"/>
                <a:gd name="connsiteY2" fmla="*/ 0 h 99576"/>
                <a:gd name="connsiteX3" fmla="*/ 654612 w 654612"/>
                <a:gd name="connsiteY3" fmla="*/ 99576 h 99576"/>
                <a:gd name="connsiteX4" fmla="*/ 0 w 654612"/>
                <a:gd name="connsiteY4" fmla="*/ 48829 h 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12" h="99576">
                  <a:moveTo>
                    <a:pt x="0" y="0"/>
                  </a:moveTo>
                  <a:lnTo>
                    <a:pt x="444160" y="0"/>
                  </a:lnTo>
                  <a:lnTo>
                    <a:pt x="569647" y="0"/>
                  </a:lnTo>
                  <a:cubicBezTo>
                    <a:pt x="600404" y="30757"/>
                    <a:pt x="623855" y="68819"/>
                    <a:pt x="654612" y="99576"/>
                  </a:cubicBezTo>
                  <a:lnTo>
                    <a:pt x="0" y="48829"/>
                  </a:ln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球">
            <a:extLst>
              <a:ext uri="{FF2B5EF4-FFF2-40B4-BE49-F238E27FC236}">
                <a16:creationId xmlns:a16="http://schemas.microsoft.com/office/drawing/2014/main" id="{8BD9386B-81EE-D95F-3FDB-9EC9D1638D1B}"/>
              </a:ext>
            </a:extLst>
          </p:cNvPr>
          <p:cNvSpPr/>
          <p:nvPr userDrawn="1"/>
        </p:nvSpPr>
        <p:spPr>
          <a:xfrm>
            <a:off x="288200" y="6040603"/>
            <a:ext cx="545260" cy="54526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C074987-79D0-0B0D-CE2F-5F6494851122}"/>
              </a:ext>
            </a:extLst>
          </p:cNvPr>
          <p:cNvGrpSpPr/>
          <p:nvPr userDrawn="1"/>
        </p:nvGrpSpPr>
        <p:grpSpPr>
          <a:xfrm>
            <a:off x="6805803" y="1226810"/>
            <a:ext cx="4876263" cy="4876263"/>
            <a:chOff x="6805803" y="1226810"/>
            <a:chExt cx="4876263" cy="487626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5F8641B-8F4D-0383-2F17-40F32ECBB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6685" y="1316279"/>
              <a:ext cx="4636345" cy="4638084"/>
            </a:xfrm>
            <a:prstGeom prst="rect">
              <a:avLst/>
            </a:prstGeom>
          </p:spPr>
        </p:pic>
        <p:sp>
          <p:nvSpPr>
            <p:cNvPr id="31" name="球">
              <a:extLst>
                <a:ext uri="{FF2B5EF4-FFF2-40B4-BE49-F238E27FC236}">
                  <a16:creationId xmlns:a16="http://schemas.microsoft.com/office/drawing/2014/main" id="{EB6F09F8-26C7-5520-F6D1-BF845E894EF4}"/>
                </a:ext>
              </a:extLst>
            </p:cNvPr>
            <p:cNvSpPr/>
            <p:nvPr/>
          </p:nvSpPr>
          <p:spPr>
            <a:xfrm rot="6049394">
              <a:off x="6805803" y="1226810"/>
              <a:ext cx="4876263" cy="48762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32000">
                  <a:schemeClr val="accent1">
                    <a:alpha val="50000"/>
                  </a:schemeClr>
                </a:gs>
                <a:gs pos="77000">
                  <a:schemeClr val="accent1">
                    <a:alpha val="0"/>
                  </a:schemeClr>
                </a:gs>
                <a:gs pos="95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4" name="1-3">
            <a:hlinkClick r:id="rId3"/>
            <a:extLst>
              <a:ext uri="{FF2B5EF4-FFF2-40B4-BE49-F238E27FC236}">
                <a16:creationId xmlns:a16="http://schemas.microsoft.com/office/drawing/2014/main" id="{035058C9-8C20-5F16-F1F5-75FA59B92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3" y="593786"/>
            <a:ext cx="1089846" cy="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9F0A706-853D-C616-B49F-AF9C9DC0FE73}"/>
              </a:ext>
            </a:extLst>
          </p:cNvPr>
          <p:cNvSpPr/>
          <p:nvPr userDrawn="1"/>
        </p:nvSpPr>
        <p:spPr>
          <a:xfrm>
            <a:off x="1" y="1556663"/>
            <a:ext cx="278793" cy="557584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26028AE-B478-4221-7E74-C42E4D183377}"/>
              </a:ext>
            </a:extLst>
          </p:cNvPr>
          <p:cNvGrpSpPr/>
          <p:nvPr userDrawn="1"/>
        </p:nvGrpSpPr>
        <p:grpSpPr>
          <a:xfrm>
            <a:off x="933127" y="1493755"/>
            <a:ext cx="10330285" cy="4266701"/>
            <a:chOff x="1383506" y="1179856"/>
            <a:chExt cx="10330285" cy="426670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E7F0CEA-6E1D-F622-1CC3-D40ED8A6ADA7}"/>
                </a:ext>
              </a:extLst>
            </p:cNvPr>
            <p:cNvGrpSpPr/>
            <p:nvPr/>
          </p:nvGrpSpPr>
          <p:grpSpPr>
            <a:xfrm>
              <a:off x="1383506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632A37DD-D4C0-16FD-78F6-2C20972DD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DA1B737C-5F6F-F8F8-3021-F45F3EAFA69B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5CCA044E-F085-82BD-0CCB-F57917A9A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B7A66062-B9E7-29F5-9000-8207ABF84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4F4A3944-8EC8-0FBF-39B8-A35CB94560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1D10FD62-375D-A2F9-4A37-A17605E7C7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131BFA5A-7C4B-94EE-7DCE-D92763DC1E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6ED3EBDF-4101-A891-825E-3A80CD9D9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5FABB9B7-0BD1-BFA1-613E-8C3B24207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62A401A9-1D4B-9DCC-32A7-A71B8012B9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D151B6C2-4525-81C8-D67A-403AA2F646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4726BAEF-11B4-BD56-07B4-6FCC24C76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06062EC1-A1C3-88A0-126A-C3240F180F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71F33821-7CF3-702A-3066-F6C088D412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EB91D805-656A-9DA9-3D6D-05BCF580C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73120A21-09F0-A44F-4C0C-7395BC5BB8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F753F99D-2923-CBA6-DBF4-4C61623FE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A71DE330-0F6D-0AF0-0522-D3B5C2FD2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5EC65F20-34B3-E816-EC2B-597A106FF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FBF18C3F-39DA-B161-AC15-A7C2E32339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032433D8-A750-1B31-5CC8-392D534C7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78D8EC4E-09D5-CE3D-C118-520E1E5512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189C3CF3-EF6D-F482-8F66-C522253CF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59570A32-AFF1-7353-1E6A-AC6CB4504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6A05ADE4-E84D-8E20-6E73-9081C07C7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2513545C-5A9D-95B9-002C-7933724C6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A37EAC1-D489-A591-A602-5D90B1D301D2}"/>
                </a:ext>
              </a:extLst>
            </p:cNvPr>
            <p:cNvGrpSpPr/>
            <p:nvPr/>
          </p:nvGrpSpPr>
          <p:grpSpPr>
            <a:xfrm>
              <a:off x="6547908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DBEE1A62-6581-5839-FCFA-F3BD3F048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C2ECECB9-2870-A2B1-2404-3ED980417EC7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77E43BD5-2155-9217-8FD3-5B3BF751D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98F3E21-DD4A-EAF8-53CF-65695288F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77C3FCBD-393F-701E-24C5-2814EA91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3A630CEF-EEBB-2FAA-A6DE-6D62494AA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E610CFDD-7BC7-1506-D731-119B7CB9C3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9CC4A1CF-0B43-E871-72C9-0FD4CB8E2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C334AD6-8145-6407-53C2-D90652E1DC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6FB3CF90-096A-D95D-6674-9C357E871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3C75B4B5-2749-C3DA-6FF9-1E8C91461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885E5B44-F781-7F49-885F-FB58C17EA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53804FD8-678C-2F5A-09D3-4DF0D7374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93333EB8-5574-E380-05D4-814EF45D2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79A72144-726F-18C8-6851-2F83B57B9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802E3838-5566-6CE0-0C8E-57D3AB89C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D5828ABF-CB03-1B6F-9373-19D713A33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B1C32B4C-D2B0-0E9B-3DB8-D82467260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CBD5ECC2-8608-9153-A42D-AA3ACC7DF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01FD2B3A-DEEE-6100-3561-12AC0AC9B6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E68BB3DD-F6BF-2B87-8122-75F72F05A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ED337FB9-44CE-2DB4-60D3-2116FE3DA1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56BE0B98-CC8E-321A-158A-9C38CE215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B7C91F7A-8AD0-9051-FB1A-0DA86E2EC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6BE46ED-6CF7-3FEA-156B-1603A06D7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3C4EB172-D8E4-9FB7-F300-8C2CD6C11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GaodingPPT-1-1">
            <a:extLst>
              <a:ext uri="{FF2B5EF4-FFF2-40B4-BE49-F238E27FC236}">
                <a16:creationId xmlns:a16="http://schemas.microsoft.com/office/drawing/2014/main" id="{2C2C45E9-7A88-1081-CE31-7BE91AF2D4EE}"/>
              </a:ext>
            </a:extLst>
          </p:cNvPr>
          <p:cNvSpPr txBox="1"/>
          <p:nvPr userDrawn="1"/>
        </p:nvSpPr>
        <p:spPr>
          <a:xfrm>
            <a:off x="4969501" y="637828"/>
            <a:ext cx="228600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0" name="GaodingPPT-1-2">
            <a:extLst>
              <a:ext uri="{FF2B5EF4-FFF2-40B4-BE49-F238E27FC236}">
                <a16:creationId xmlns:a16="http://schemas.microsoft.com/office/drawing/2014/main" id="{F8DFBED7-0D5D-2196-B820-6C3CB0E85E85}"/>
              </a:ext>
            </a:extLst>
          </p:cNvPr>
          <p:cNvSpPr/>
          <p:nvPr userDrawn="1"/>
        </p:nvSpPr>
        <p:spPr>
          <a:xfrm>
            <a:off x="5025068" y="1442043"/>
            <a:ext cx="2174867" cy="40011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2000" b="1" i="1" spc="300" dirty="0">
                <a:gradFill flip="none" rotWithShape="1">
                  <a:gsLst>
                    <a:gs pos="3933">
                      <a:schemeClr val="accent5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rPr>
              <a:t>CONTENTS</a:t>
            </a: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68AC6DC0-1109-91A5-7AA4-E356C66A024C}"/>
              </a:ext>
            </a:extLst>
          </p:cNvPr>
          <p:cNvGrpSpPr/>
          <p:nvPr userDrawn="1"/>
        </p:nvGrpSpPr>
        <p:grpSpPr>
          <a:xfrm>
            <a:off x="2261312" y="959091"/>
            <a:ext cx="7683065" cy="408248"/>
            <a:chOff x="2460096" y="959091"/>
            <a:chExt cx="7683065" cy="40824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A79492D7-661C-4101-5CA5-648691457B94}"/>
                </a:ext>
              </a:extLst>
            </p:cNvPr>
            <p:cNvGrpSpPr/>
            <p:nvPr/>
          </p:nvGrpSpPr>
          <p:grpSpPr>
            <a:xfrm>
              <a:off x="2460096" y="959091"/>
              <a:ext cx="2645775" cy="408248"/>
              <a:chOff x="2066751" y="2093476"/>
              <a:chExt cx="2645775" cy="408248"/>
            </a:xfrm>
          </p:grpSpPr>
          <p:sp>
            <p:nvSpPr>
              <p:cNvPr id="124" name="平行四边形 123">
                <a:extLst>
                  <a:ext uri="{FF2B5EF4-FFF2-40B4-BE49-F238E27FC236}">
                    <a16:creationId xmlns:a16="http://schemas.microsoft.com/office/drawing/2014/main" id="{2248DFFF-A1FA-2B33-27B5-769B9156E8F4}"/>
                  </a:ext>
                </a:extLst>
              </p:cNvPr>
              <p:cNvSpPr/>
              <p:nvPr/>
            </p:nvSpPr>
            <p:spPr>
              <a:xfrm flipV="1">
                <a:off x="2066751" y="2170888"/>
                <a:ext cx="2485185" cy="180395"/>
              </a:xfrm>
              <a:prstGeom prst="parallelogram">
                <a:avLst>
                  <a:gd name="adj" fmla="val 77108"/>
                </a:avLst>
              </a:prstGeom>
              <a:gradFill>
                <a:gsLst>
                  <a:gs pos="17000">
                    <a:schemeClr val="accent1">
                      <a:alpha val="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2A65391C-3946-F1E8-A84E-E27C20CA5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7265" y="2501724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12035F39-8B0E-C2C9-0CC6-99BBA48F42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82320" y="2426494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DC6A6AED-36B1-0317-10E3-BC52F8CD4ACB}"/>
                  </a:ext>
                </a:extLst>
              </p:cNvPr>
              <p:cNvSpPr/>
              <p:nvPr/>
            </p:nvSpPr>
            <p:spPr>
              <a:xfrm>
                <a:off x="2414504" y="2093476"/>
                <a:ext cx="2209931" cy="171319"/>
              </a:xfrm>
              <a:custGeom>
                <a:avLst/>
                <a:gdLst>
                  <a:gd name="connsiteX0" fmla="*/ 0 w 2222500"/>
                  <a:gd name="connsiteY0" fmla="*/ 0 h 158750"/>
                  <a:gd name="connsiteX1" fmla="*/ 1847850 w 2222500"/>
                  <a:gd name="connsiteY1" fmla="*/ 0 h 158750"/>
                  <a:gd name="connsiteX2" fmla="*/ 2063750 w 2222500"/>
                  <a:gd name="connsiteY2" fmla="*/ 0 h 158750"/>
                  <a:gd name="connsiteX3" fmla="*/ 2222500 w 2222500"/>
                  <a:gd name="connsiteY3" fmla="*/ 158750 h 158750"/>
                  <a:gd name="connsiteX0" fmla="*/ 0 w 2213073"/>
                  <a:gd name="connsiteY0" fmla="*/ 0 h 165034"/>
                  <a:gd name="connsiteX1" fmla="*/ 1847850 w 2213073"/>
                  <a:gd name="connsiteY1" fmla="*/ 0 h 165034"/>
                  <a:gd name="connsiteX2" fmla="*/ 2063750 w 2213073"/>
                  <a:gd name="connsiteY2" fmla="*/ 0 h 165034"/>
                  <a:gd name="connsiteX3" fmla="*/ 2213073 w 2213073"/>
                  <a:gd name="connsiteY3" fmla="*/ 165034 h 165034"/>
                  <a:gd name="connsiteX0" fmla="*/ 0 w 2209931"/>
                  <a:gd name="connsiteY0" fmla="*/ 0 h 171319"/>
                  <a:gd name="connsiteX1" fmla="*/ 1847850 w 2209931"/>
                  <a:gd name="connsiteY1" fmla="*/ 0 h 171319"/>
                  <a:gd name="connsiteX2" fmla="*/ 2063750 w 2209931"/>
                  <a:gd name="connsiteY2" fmla="*/ 0 h 171319"/>
                  <a:gd name="connsiteX3" fmla="*/ 2209931 w 2209931"/>
                  <a:gd name="connsiteY3" fmla="*/ 171319 h 17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9931" h="171319">
                    <a:moveTo>
                      <a:pt x="0" y="0"/>
                    </a:moveTo>
                    <a:lnTo>
                      <a:pt x="1847850" y="0"/>
                    </a:lnTo>
                    <a:lnTo>
                      <a:pt x="2063750" y="0"/>
                    </a:lnTo>
                    <a:cubicBezTo>
                      <a:pt x="2116667" y="52917"/>
                      <a:pt x="2157014" y="118402"/>
                      <a:pt x="2209931" y="171319"/>
                    </a:cubicBezTo>
                  </a:path>
                </a:pathLst>
              </a:custGeom>
              <a:noFill/>
              <a:ln>
                <a:gradFill>
                  <a:gsLst>
                    <a:gs pos="100000">
                      <a:schemeClr val="accent1">
                        <a:alpha val="42000"/>
                      </a:schemeClr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3942BD4F-E8C4-47A2-93E8-B9382B54BA89}"/>
                </a:ext>
              </a:extLst>
            </p:cNvPr>
            <p:cNvGrpSpPr/>
            <p:nvPr/>
          </p:nvGrpSpPr>
          <p:grpSpPr>
            <a:xfrm flipH="1">
              <a:off x="7497386" y="959091"/>
              <a:ext cx="2645775" cy="408248"/>
              <a:chOff x="2066751" y="2093476"/>
              <a:chExt cx="2645775" cy="408248"/>
            </a:xfrm>
          </p:grpSpPr>
          <p:sp>
            <p:nvSpPr>
              <p:cNvPr id="120" name="平行四边形 119">
                <a:extLst>
                  <a:ext uri="{FF2B5EF4-FFF2-40B4-BE49-F238E27FC236}">
                    <a16:creationId xmlns:a16="http://schemas.microsoft.com/office/drawing/2014/main" id="{20095867-F940-E17E-B3C0-9039D1B57B72}"/>
                  </a:ext>
                </a:extLst>
              </p:cNvPr>
              <p:cNvSpPr/>
              <p:nvPr/>
            </p:nvSpPr>
            <p:spPr>
              <a:xfrm flipV="1">
                <a:off x="2066751" y="2170888"/>
                <a:ext cx="2485185" cy="180395"/>
              </a:xfrm>
              <a:prstGeom prst="parallelogram">
                <a:avLst>
                  <a:gd name="adj" fmla="val 77108"/>
                </a:avLst>
              </a:prstGeom>
              <a:gradFill>
                <a:gsLst>
                  <a:gs pos="17000">
                    <a:schemeClr val="accent1">
                      <a:alpha val="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AEB60927-4372-3807-002E-98D5A81ADA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7265" y="2501724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91B75BC8-AC4C-AB36-1CE7-3A87779447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82320" y="2426494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B2475BA5-3958-3A79-CABA-0652EF0C8389}"/>
                  </a:ext>
                </a:extLst>
              </p:cNvPr>
              <p:cNvSpPr/>
              <p:nvPr/>
            </p:nvSpPr>
            <p:spPr>
              <a:xfrm>
                <a:off x="2414504" y="2093476"/>
                <a:ext cx="2209931" cy="171319"/>
              </a:xfrm>
              <a:custGeom>
                <a:avLst/>
                <a:gdLst>
                  <a:gd name="connsiteX0" fmla="*/ 0 w 2222500"/>
                  <a:gd name="connsiteY0" fmla="*/ 0 h 158750"/>
                  <a:gd name="connsiteX1" fmla="*/ 1847850 w 2222500"/>
                  <a:gd name="connsiteY1" fmla="*/ 0 h 158750"/>
                  <a:gd name="connsiteX2" fmla="*/ 2063750 w 2222500"/>
                  <a:gd name="connsiteY2" fmla="*/ 0 h 158750"/>
                  <a:gd name="connsiteX3" fmla="*/ 2222500 w 2222500"/>
                  <a:gd name="connsiteY3" fmla="*/ 158750 h 158750"/>
                  <a:gd name="connsiteX0" fmla="*/ 0 w 2213073"/>
                  <a:gd name="connsiteY0" fmla="*/ 0 h 165034"/>
                  <a:gd name="connsiteX1" fmla="*/ 1847850 w 2213073"/>
                  <a:gd name="connsiteY1" fmla="*/ 0 h 165034"/>
                  <a:gd name="connsiteX2" fmla="*/ 2063750 w 2213073"/>
                  <a:gd name="connsiteY2" fmla="*/ 0 h 165034"/>
                  <a:gd name="connsiteX3" fmla="*/ 2213073 w 2213073"/>
                  <a:gd name="connsiteY3" fmla="*/ 165034 h 165034"/>
                  <a:gd name="connsiteX0" fmla="*/ 0 w 2209931"/>
                  <a:gd name="connsiteY0" fmla="*/ 0 h 171319"/>
                  <a:gd name="connsiteX1" fmla="*/ 1847850 w 2209931"/>
                  <a:gd name="connsiteY1" fmla="*/ 0 h 171319"/>
                  <a:gd name="connsiteX2" fmla="*/ 2063750 w 2209931"/>
                  <a:gd name="connsiteY2" fmla="*/ 0 h 171319"/>
                  <a:gd name="connsiteX3" fmla="*/ 2209931 w 2209931"/>
                  <a:gd name="connsiteY3" fmla="*/ 171319 h 17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9931" h="171319">
                    <a:moveTo>
                      <a:pt x="0" y="0"/>
                    </a:moveTo>
                    <a:lnTo>
                      <a:pt x="1847850" y="0"/>
                    </a:lnTo>
                    <a:lnTo>
                      <a:pt x="2063750" y="0"/>
                    </a:lnTo>
                    <a:cubicBezTo>
                      <a:pt x="2116667" y="52917"/>
                      <a:pt x="2157014" y="118402"/>
                      <a:pt x="2209931" y="171319"/>
                    </a:cubicBezTo>
                  </a:path>
                </a:pathLst>
              </a:custGeom>
              <a:noFill/>
              <a:ln>
                <a:gradFill>
                  <a:gsLst>
                    <a:gs pos="100000">
                      <a:schemeClr val="accent1">
                        <a:alpha val="42000"/>
                      </a:schemeClr>
                    </a:gs>
                    <a:gs pos="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8" name="球">
            <a:extLst>
              <a:ext uri="{FF2B5EF4-FFF2-40B4-BE49-F238E27FC236}">
                <a16:creationId xmlns:a16="http://schemas.microsoft.com/office/drawing/2014/main" id="{B996B91F-F8D8-A02F-CBC3-A391D9276BE0}"/>
              </a:ext>
            </a:extLst>
          </p:cNvPr>
          <p:cNvSpPr/>
          <p:nvPr userDrawn="1"/>
        </p:nvSpPr>
        <p:spPr>
          <a:xfrm>
            <a:off x="112576" y="5631251"/>
            <a:ext cx="1092473" cy="1092473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球">
            <a:extLst>
              <a:ext uri="{FF2B5EF4-FFF2-40B4-BE49-F238E27FC236}">
                <a16:creationId xmlns:a16="http://schemas.microsoft.com/office/drawing/2014/main" id="{931761F8-DF73-3D61-F9D5-D10B9C0B89FB}"/>
              </a:ext>
            </a:extLst>
          </p:cNvPr>
          <p:cNvSpPr/>
          <p:nvPr userDrawn="1"/>
        </p:nvSpPr>
        <p:spPr>
          <a:xfrm>
            <a:off x="11231211" y="995554"/>
            <a:ext cx="442687" cy="442687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DF714768-6694-D8C4-64D3-6A167B1289B3}"/>
              </a:ext>
            </a:extLst>
          </p:cNvPr>
          <p:cNvSpPr/>
          <p:nvPr userDrawn="1"/>
        </p:nvSpPr>
        <p:spPr>
          <a:xfrm>
            <a:off x="12017726" y="4924918"/>
            <a:ext cx="174274" cy="535101"/>
          </a:xfrm>
          <a:custGeom>
            <a:avLst/>
            <a:gdLst>
              <a:gd name="connsiteX0" fmla="*/ 174274 w 174274"/>
              <a:gd name="connsiteY0" fmla="*/ 0 h 535101"/>
              <a:gd name="connsiteX1" fmla="*/ 174274 w 174274"/>
              <a:gd name="connsiteY1" fmla="*/ 535101 h 535101"/>
              <a:gd name="connsiteX2" fmla="*/ 129266 w 174274"/>
              <a:gd name="connsiteY2" fmla="*/ 510671 h 535101"/>
              <a:gd name="connsiteX3" fmla="*/ 0 w 174274"/>
              <a:gd name="connsiteY3" fmla="*/ 267550 h 535101"/>
              <a:gd name="connsiteX4" fmla="*/ 129266 w 174274"/>
              <a:gd name="connsiteY4" fmla="*/ 24429 h 53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74" h="535101">
                <a:moveTo>
                  <a:pt x="174274" y="0"/>
                </a:moveTo>
                <a:lnTo>
                  <a:pt x="174274" y="535101"/>
                </a:lnTo>
                <a:lnTo>
                  <a:pt x="129266" y="510671"/>
                </a:lnTo>
                <a:cubicBezTo>
                  <a:pt x="51276" y="457982"/>
                  <a:pt x="0" y="368755"/>
                  <a:pt x="0" y="267550"/>
                </a:cubicBezTo>
                <a:cubicBezTo>
                  <a:pt x="0" y="166346"/>
                  <a:pt x="51276" y="77118"/>
                  <a:pt x="129266" y="244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3014A04E-6786-D5F0-3E0F-6752F40CBAA5}"/>
              </a:ext>
            </a:extLst>
          </p:cNvPr>
          <p:cNvSpPr/>
          <p:nvPr userDrawn="1"/>
        </p:nvSpPr>
        <p:spPr>
          <a:xfrm>
            <a:off x="-88898" y="1212862"/>
            <a:ext cx="443480" cy="901383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球">
            <a:extLst>
              <a:ext uri="{FF2B5EF4-FFF2-40B4-BE49-F238E27FC236}">
                <a16:creationId xmlns:a16="http://schemas.microsoft.com/office/drawing/2014/main" id="{71E2A14F-5B50-946C-4A14-1E70655BD92E}"/>
              </a:ext>
            </a:extLst>
          </p:cNvPr>
          <p:cNvSpPr/>
          <p:nvPr userDrawn="1"/>
        </p:nvSpPr>
        <p:spPr>
          <a:xfrm>
            <a:off x="527601" y="5903876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球">
            <a:extLst>
              <a:ext uri="{FF2B5EF4-FFF2-40B4-BE49-F238E27FC236}">
                <a16:creationId xmlns:a16="http://schemas.microsoft.com/office/drawing/2014/main" id="{6826CB14-8B12-E951-16D5-85B2D3B1ADDD}"/>
              </a:ext>
            </a:extLst>
          </p:cNvPr>
          <p:cNvSpPr/>
          <p:nvPr userDrawn="1"/>
        </p:nvSpPr>
        <p:spPr>
          <a:xfrm>
            <a:off x="10940340" y="574594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@稿定PPT实验室 出品-8">
            <a:extLst>
              <a:ext uri="{FF2B5EF4-FFF2-40B4-BE49-F238E27FC236}">
                <a16:creationId xmlns:a16="http://schemas.microsoft.com/office/drawing/2014/main" id="{0892349D-CDE7-0E9F-9473-D6925C7575AC}"/>
              </a:ext>
            </a:extLst>
          </p:cNvPr>
          <p:cNvSpPr txBox="1"/>
          <p:nvPr userDrawn="1"/>
        </p:nvSpPr>
        <p:spPr>
          <a:xfrm>
            <a:off x="9773344" y="6095868"/>
            <a:ext cx="1869522" cy="1803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en-US" sz="1050" b="1" dirty="0">
                <a:gradFill flip="none" rotWithShape="1">
                  <a:gsLst>
                    <a:gs pos="44000">
                      <a:schemeClr val="accent1"/>
                    </a:gs>
                    <a:gs pos="86000">
                      <a:schemeClr val="accent4">
                        <a:alpha val="40000"/>
                      </a:schemeClr>
                    </a:gs>
                  </a:gsLst>
                  <a:lin ang="5400000" scaled="1"/>
                  <a:tileRect/>
                </a:gradFill>
                <a:cs typeface="阿里巴巴普惠体 Medium" panose="00020600040101010101" pitchFamily="18" charset="-122"/>
              </a:rPr>
              <a:t>THSIS DEFENSE TEMPLATE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4000">
                    <a:schemeClr val="accent1"/>
                  </a:gs>
                  <a:gs pos="86000">
                    <a:schemeClr val="accent4">
                      <a:alpha val="4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cs typeface="阿里巴巴普惠体 Medium" panose="00020600040101010101" pitchFamily="18" charset="-122"/>
            </a:endParaRPr>
          </a:p>
        </p:txBody>
      </p:sp>
      <p:sp>
        <p:nvSpPr>
          <p:cNvPr id="8" name="@稿定PPT实验室 出品-8">
            <a:extLst>
              <a:ext uri="{FF2B5EF4-FFF2-40B4-BE49-F238E27FC236}">
                <a16:creationId xmlns:a16="http://schemas.microsoft.com/office/drawing/2014/main" id="{D82226B8-9BEB-2F1B-E34A-D1C3816D7D0B}"/>
              </a:ext>
            </a:extLst>
          </p:cNvPr>
          <p:cNvSpPr txBox="1"/>
          <p:nvPr userDrawn="1"/>
        </p:nvSpPr>
        <p:spPr>
          <a:xfrm>
            <a:off x="10539046" y="5919176"/>
            <a:ext cx="1103820" cy="1803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4000">
                      <a:schemeClr val="accent1"/>
                    </a:gs>
                    <a:gs pos="86000">
                      <a:schemeClr val="accent4">
                        <a:alpha val="4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阿里巴巴普惠体 Medium" panose="00020600040101010101" pitchFamily="18" charset="-122"/>
              </a:rPr>
              <a:t>论文答辩模板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4000">
                    <a:schemeClr val="accent1"/>
                  </a:gs>
                  <a:gs pos="86000">
                    <a:schemeClr val="accent4">
                      <a:alpha val="4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cs typeface="阿里巴巴普惠体 Medium" panose="00020600040101010101" pitchFamily="18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3321F7B-EFDF-9F9D-B61C-BF35A0DC50A4}"/>
              </a:ext>
            </a:extLst>
          </p:cNvPr>
          <p:cNvGrpSpPr/>
          <p:nvPr userDrawn="1"/>
        </p:nvGrpSpPr>
        <p:grpSpPr>
          <a:xfrm>
            <a:off x="954915" y="1548829"/>
            <a:ext cx="10330285" cy="4266701"/>
            <a:chOff x="1383506" y="1179856"/>
            <a:chExt cx="10330285" cy="426670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DDF487D-9CB9-AEE2-DA3A-7AFE4D5296F5}"/>
                </a:ext>
              </a:extLst>
            </p:cNvPr>
            <p:cNvGrpSpPr/>
            <p:nvPr/>
          </p:nvGrpSpPr>
          <p:grpSpPr>
            <a:xfrm>
              <a:off x="1383506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FCECB58-F9D8-41EE-BCF7-80E0C5911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0AC5992F-528B-267A-7BF0-77C23A3E93F6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E707A586-1F40-3B26-B044-8FF4F51A9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604371A4-0A8F-4B87-B6A2-2A871BECF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58AC9F93-1D5A-7062-CFE0-F7BA50446B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BBF0C387-0A88-4943-AE3E-7851D8F48A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63104A1F-019E-EE4D-FEE9-2B676B0EBF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FE0943D5-8B74-6A5F-CCF3-504D7E9DA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C07C8FD3-3352-1127-1651-D1DE07BB2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924C9929-364C-05F4-5850-AA1966908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C170DFDB-A502-15E8-E99E-8E0A26A9B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960A129C-A57A-BC1B-C8FD-2B1D10E40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2A4E85E3-6A35-C34B-8D23-457E0E87F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A9D529D7-2AE2-3D47-0865-615F9ED31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DAB9596C-990E-800C-BBF1-C40463F4B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60E144AC-7414-7238-F0B1-A24C8612B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5D4F830-2E63-D3D8-977D-C285F6842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AA17846B-DF00-6F02-C3B5-883911292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DE44CAF2-0D4D-4C89-ABA3-35A4CCFCC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4D54AF8C-5986-9C3B-8B4C-8D982AC82D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E047F1B8-541E-F956-7B15-775B2B71E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DADB3993-2FA2-C79A-FB45-55F330E0A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FF3C3AD3-61BE-FEB0-982B-AD03119A83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52DB1E47-1441-100E-B176-A54740D73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3DCE8607-9C9E-0DBD-97A1-8631FEBF10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CC68B210-4E6B-42A9-35A7-3FA4BD4C1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7104587-D88E-ED8B-EED0-8EC872C77805}"/>
                </a:ext>
              </a:extLst>
            </p:cNvPr>
            <p:cNvGrpSpPr/>
            <p:nvPr/>
          </p:nvGrpSpPr>
          <p:grpSpPr>
            <a:xfrm>
              <a:off x="6547908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348AA7C3-A319-D283-0452-4DACB7A310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D34654E-3098-982B-E5DB-680F9A5E9B11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0ECCB218-159A-7007-9C43-0FFE99803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848FD1FC-0940-F6AF-C5F4-92E90DC7E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00089F7F-FC5C-5FDA-A0D8-49DB43CF3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C3334BF7-FA8B-3A5D-210E-9D3EF3F1B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FA6FA0C8-BA95-329A-8797-81CC57FC5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DF93333A-AD19-3E4A-CD21-5D1D51F88B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E88461FB-555F-D91A-8EEA-352CE817A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7800B6CD-491F-FC34-DAF2-A9A46DBE2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F6885358-861D-6069-0A5D-4070E659F0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5539E136-E44B-7EC4-E1F4-4C239F10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C55FE42B-7178-181D-AFEF-237BCE6B29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E45A34A6-4B6B-501D-1086-17A05AD93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6E312C34-DDE3-0B59-49A5-6C36F376D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5EA4BDEB-09CC-1F42-94EB-156A650B1F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D6BE359F-8AEF-4E34-6EE7-AC8F22B40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9DC54DE4-E2AF-8250-E108-9E8BE5061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006293E0-0CDA-42E1-AB76-0D4CB37BB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2D04A128-15EC-87F6-4A96-C983D4FE59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4E5A025E-5E63-210E-806A-8B5F82E61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491E2D80-D475-9657-E3A5-FEDEF77E0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9DD7A2FA-F69C-8FF4-040A-66D632A84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31481A65-A361-7D12-562F-B5D00797F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81015719-8366-6F09-7C20-DE93E4F328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3305B1C4-D004-DAFD-8AD0-710FF87B82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B50562FE-7106-3351-62A2-0D9E99895D1D}"/>
              </a:ext>
            </a:extLst>
          </p:cNvPr>
          <p:cNvGrpSpPr/>
          <p:nvPr userDrawn="1"/>
        </p:nvGrpSpPr>
        <p:grpSpPr>
          <a:xfrm flipH="1">
            <a:off x="10977415" y="1479301"/>
            <a:ext cx="281517" cy="281517"/>
            <a:chOff x="689649" y="517897"/>
            <a:chExt cx="281517" cy="281517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92D005F1-217B-45C3-E1A3-56E0AE4B319F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C64A522-3C8C-4BFC-113D-FCA676918830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FB5E7D6-5ABD-4AD8-61C3-90B1223ABFA4}"/>
              </a:ext>
            </a:extLst>
          </p:cNvPr>
          <p:cNvGrpSpPr/>
          <p:nvPr userDrawn="1"/>
        </p:nvGrpSpPr>
        <p:grpSpPr>
          <a:xfrm flipV="1">
            <a:off x="925200" y="5477737"/>
            <a:ext cx="281517" cy="281517"/>
            <a:chOff x="689649" y="517897"/>
            <a:chExt cx="281517" cy="281517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500C02D-FA42-4829-B9CD-35D92C0695C2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9CC193CB-5A97-595D-0013-37711E32C3CB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095A5CA-B367-C78E-0D98-62359BCC69D2}"/>
              </a:ext>
            </a:extLst>
          </p:cNvPr>
          <p:cNvCxnSpPr>
            <a:cxnSpLocks/>
          </p:cNvCxnSpPr>
          <p:nvPr userDrawn="1"/>
        </p:nvCxnSpPr>
        <p:spPr>
          <a:xfrm>
            <a:off x="5115966" y="4600671"/>
            <a:ext cx="2008184" cy="0"/>
          </a:xfrm>
          <a:prstGeom prst="line">
            <a:avLst/>
          </a:prstGeom>
          <a:ln w="12700">
            <a:gradFill>
              <a:gsLst>
                <a:gs pos="98876">
                  <a:schemeClr val="accent4">
                    <a:alpha val="0"/>
                  </a:schemeClr>
                </a:gs>
                <a:gs pos="49000">
                  <a:schemeClr val="accent5"/>
                </a:gs>
                <a:gs pos="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等腰三角形 80">
            <a:extLst>
              <a:ext uri="{FF2B5EF4-FFF2-40B4-BE49-F238E27FC236}">
                <a16:creationId xmlns:a16="http://schemas.microsoft.com/office/drawing/2014/main" id="{B3466231-9E96-CC70-E1AA-F9E34C1F8EB4}"/>
              </a:ext>
            </a:extLst>
          </p:cNvPr>
          <p:cNvSpPr/>
          <p:nvPr userDrawn="1"/>
        </p:nvSpPr>
        <p:spPr>
          <a:xfrm flipH="1">
            <a:off x="10199531" y="4860024"/>
            <a:ext cx="240806" cy="239094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AD7FB020-1902-A993-2749-BAF54166ECE0}"/>
              </a:ext>
            </a:extLst>
          </p:cNvPr>
          <p:cNvSpPr/>
          <p:nvPr userDrawn="1"/>
        </p:nvSpPr>
        <p:spPr>
          <a:xfrm flipV="1">
            <a:off x="1653580" y="2754833"/>
            <a:ext cx="240806" cy="239094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D8987B2F-EC6D-58E6-7D25-5DB0134BAF2D}"/>
              </a:ext>
            </a:extLst>
          </p:cNvPr>
          <p:cNvCxnSpPr>
            <a:cxnSpLocks/>
          </p:cNvCxnSpPr>
          <p:nvPr userDrawn="1"/>
        </p:nvCxnSpPr>
        <p:spPr>
          <a:xfrm>
            <a:off x="2036949" y="4899274"/>
            <a:ext cx="2226354" cy="0"/>
          </a:xfrm>
          <a:prstGeom prst="line">
            <a:avLst/>
          </a:prstGeom>
          <a:ln cmpd="sng">
            <a:gradFill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3CFD440-CCF8-9934-B9D0-6A83EDD5EC47}"/>
              </a:ext>
            </a:extLst>
          </p:cNvPr>
          <p:cNvCxnSpPr>
            <a:cxnSpLocks/>
          </p:cNvCxnSpPr>
          <p:nvPr userDrawn="1"/>
        </p:nvCxnSpPr>
        <p:spPr>
          <a:xfrm>
            <a:off x="7819007" y="2948265"/>
            <a:ext cx="2226354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: 剪去对角 84">
            <a:extLst>
              <a:ext uri="{FF2B5EF4-FFF2-40B4-BE49-F238E27FC236}">
                <a16:creationId xmlns:a16="http://schemas.microsoft.com/office/drawing/2014/main" id="{4450FBE7-B815-0F71-7A50-0E6A59A8FF08}"/>
              </a:ext>
            </a:extLst>
          </p:cNvPr>
          <p:cNvSpPr/>
          <p:nvPr userDrawn="1"/>
        </p:nvSpPr>
        <p:spPr>
          <a:xfrm>
            <a:off x="1647729" y="2764897"/>
            <a:ext cx="8792016" cy="2316030"/>
          </a:xfrm>
          <a:prstGeom prst="snip2DiagRect">
            <a:avLst>
              <a:gd name="adj1" fmla="val 16167"/>
              <a:gd name="adj2" fmla="val 16667"/>
            </a:avLst>
          </a:prstGeom>
          <a:gradFill>
            <a:gsLst>
              <a:gs pos="0">
                <a:schemeClr val="accent4">
                  <a:alpha val="18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/>
            <a:endParaRPr lang="zh-CN" altLang="en-US" sz="5400" b="1" dirty="0">
              <a:latin typeface="+mj-ea"/>
              <a:ea typeface="+mj-ea"/>
            </a:endParaRPr>
          </a:p>
        </p:txBody>
      </p:sp>
      <p:pic>
        <p:nvPicPr>
          <p:cNvPr id="88" name="图片 87" descr="黑暗中的光&#10;&#10;描述已自动生成">
            <a:extLst>
              <a:ext uri="{FF2B5EF4-FFF2-40B4-BE49-F238E27FC236}">
                <a16:creationId xmlns:a16="http://schemas.microsoft.com/office/drawing/2014/main" id="{F0C505ED-71B3-6210-07E8-CC4A85444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15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72" y="4362104"/>
            <a:ext cx="2585115" cy="1436174"/>
          </a:xfrm>
          <a:prstGeom prst="rect">
            <a:avLst/>
          </a:prstGeom>
        </p:spPr>
      </p:pic>
      <p:grpSp>
        <p:nvGrpSpPr>
          <p:cNvPr id="89" name="组合 88">
            <a:extLst>
              <a:ext uri="{FF2B5EF4-FFF2-40B4-BE49-F238E27FC236}">
                <a16:creationId xmlns:a16="http://schemas.microsoft.com/office/drawing/2014/main" id="{548BCFC4-859C-8A41-17BA-73361819109E}"/>
              </a:ext>
            </a:extLst>
          </p:cNvPr>
          <p:cNvGrpSpPr/>
          <p:nvPr userDrawn="1"/>
        </p:nvGrpSpPr>
        <p:grpSpPr>
          <a:xfrm>
            <a:off x="0" y="537462"/>
            <a:ext cx="717681" cy="237286"/>
            <a:chOff x="0" y="537462"/>
            <a:chExt cx="717681" cy="237286"/>
          </a:xfrm>
        </p:grpSpPr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3B4A3F53-0DD2-332C-5861-60DE227BF747}"/>
                </a:ext>
              </a:extLst>
            </p:cNvPr>
            <p:cNvSpPr/>
            <p:nvPr/>
          </p:nvSpPr>
          <p:spPr>
            <a:xfrm flipV="1">
              <a:off x="1" y="582456"/>
              <a:ext cx="624341" cy="104851"/>
            </a:xfrm>
            <a:custGeom>
              <a:avLst/>
              <a:gdLst>
                <a:gd name="connsiteX0" fmla="*/ 0 w 624341"/>
                <a:gd name="connsiteY0" fmla="*/ 104851 h 104851"/>
                <a:gd name="connsiteX1" fmla="*/ 543492 w 624341"/>
                <a:gd name="connsiteY1" fmla="*/ 104851 h 104851"/>
                <a:gd name="connsiteX2" fmla="*/ 624341 w 624341"/>
                <a:gd name="connsiteY2" fmla="*/ 0 h 104851"/>
                <a:gd name="connsiteX3" fmla="*/ 0 w 624341"/>
                <a:gd name="connsiteY3" fmla="*/ 0 h 1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41" h="104851">
                  <a:moveTo>
                    <a:pt x="0" y="104851"/>
                  </a:moveTo>
                  <a:lnTo>
                    <a:pt x="543492" y="104851"/>
                  </a:lnTo>
                  <a:lnTo>
                    <a:pt x="62434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35FF6886-49F0-1079-DDE3-EEF3A47549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759" y="774748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D333D5FD-4F03-FDF4-E147-8224565BC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140" y="731022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D7D37165-972F-E86B-7DBA-EB43847B3F4A}"/>
                </a:ext>
              </a:extLst>
            </p:cNvPr>
            <p:cNvSpPr/>
            <p:nvPr/>
          </p:nvSpPr>
          <p:spPr>
            <a:xfrm>
              <a:off x="0" y="537462"/>
              <a:ext cx="654612" cy="99576"/>
            </a:xfrm>
            <a:custGeom>
              <a:avLst/>
              <a:gdLst>
                <a:gd name="connsiteX0" fmla="*/ 0 w 654612"/>
                <a:gd name="connsiteY0" fmla="*/ 0 h 99576"/>
                <a:gd name="connsiteX1" fmla="*/ 444160 w 654612"/>
                <a:gd name="connsiteY1" fmla="*/ 0 h 99576"/>
                <a:gd name="connsiteX2" fmla="*/ 569647 w 654612"/>
                <a:gd name="connsiteY2" fmla="*/ 0 h 99576"/>
                <a:gd name="connsiteX3" fmla="*/ 654612 w 654612"/>
                <a:gd name="connsiteY3" fmla="*/ 99576 h 99576"/>
                <a:gd name="connsiteX4" fmla="*/ 0 w 654612"/>
                <a:gd name="connsiteY4" fmla="*/ 48829 h 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12" h="99576">
                  <a:moveTo>
                    <a:pt x="0" y="0"/>
                  </a:moveTo>
                  <a:lnTo>
                    <a:pt x="444160" y="0"/>
                  </a:lnTo>
                  <a:lnTo>
                    <a:pt x="569647" y="0"/>
                  </a:lnTo>
                  <a:cubicBezTo>
                    <a:pt x="600404" y="30757"/>
                    <a:pt x="623855" y="68819"/>
                    <a:pt x="654612" y="99576"/>
                  </a:cubicBezTo>
                  <a:lnTo>
                    <a:pt x="0" y="48829"/>
                  </a:ln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94" name="1-3">
            <a:hlinkClick r:id="rId4"/>
            <a:extLst>
              <a:ext uri="{FF2B5EF4-FFF2-40B4-BE49-F238E27FC236}">
                <a16:creationId xmlns:a16="http://schemas.microsoft.com/office/drawing/2014/main" id="{87EF852C-3818-200B-9C7C-D7AE8EF20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3" y="593786"/>
            <a:ext cx="1089846" cy="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7A263DA-77E0-3460-B255-682CA2246B7D}"/>
              </a:ext>
            </a:extLst>
          </p:cNvPr>
          <p:cNvGrpSpPr/>
          <p:nvPr userDrawn="1"/>
        </p:nvGrpSpPr>
        <p:grpSpPr>
          <a:xfrm>
            <a:off x="663189" y="1468627"/>
            <a:ext cx="10868301" cy="4809837"/>
            <a:chOff x="663189" y="1468627"/>
            <a:chExt cx="10868301" cy="480983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4AABDB0-3795-82B8-137B-76539BF2AEB3}"/>
                </a:ext>
              </a:extLst>
            </p:cNvPr>
            <p:cNvGrpSpPr/>
            <p:nvPr/>
          </p:nvGrpSpPr>
          <p:grpSpPr>
            <a:xfrm>
              <a:off x="933127" y="1729111"/>
              <a:ext cx="10330285" cy="4266701"/>
              <a:chOff x="1383506" y="1179856"/>
              <a:chExt cx="10330285" cy="426670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C90CA052-AA4A-90CE-D86E-859179F5E5A1}"/>
                  </a:ext>
                </a:extLst>
              </p:cNvPr>
              <p:cNvGrpSpPr/>
              <p:nvPr/>
            </p:nvGrpSpPr>
            <p:grpSpPr>
              <a:xfrm>
                <a:off x="1383506" y="1179856"/>
                <a:ext cx="5165883" cy="4266701"/>
                <a:chOff x="-18081" y="-53088"/>
                <a:chExt cx="12098773" cy="6937289"/>
              </a:xfrm>
            </p:grpSpPr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922A5F70-301B-09A8-AA54-E32CF4570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511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8DF656E9-92CC-682B-C478-8B7FE4ACCE0A}"/>
                    </a:ext>
                  </a:extLst>
                </p:cNvPr>
                <p:cNvGrpSpPr/>
                <p:nvPr/>
              </p:nvGrpSpPr>
              <p:grpSpPr>
                <a:xfrm>
                  <a:off x="-18081" y="-53088"/>
                  <a:ext cx="12098773" cy="6937289"/>
                  <a:chOff x="-18081" y="-53088"/>
                  <a:chExt cx="12098773" cy="6937289"/>
                </a:xfrm>
              </p:grpSpPr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7B8DEFF1-0C0E-66E4-1F73-A1987D443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715226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>
                    <a:extLst>
                      <a:ext uri="{FF2B5EF4-FFF2-40B4-BE49-F238E27FC236}">
                        <a16:creationId xmlns:a16="http://schemas.microsoft.com/office/drawing/2014/main" id="{5FA8AE98-73B1-EAE2-1C5A-5C93422C2F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1483540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>
                    <a:extLst>
                      <a:ext uri="{FF2B5EF4-FFF2-40B4-BE49-F238E27FC236}">
                        <a16:creationId xmlns:a16="http://schemas.microsoft.com/office/drawing/2014/main" id="{DDE15B33-6547-FA95-6573-C5C277E7A2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2251854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572590AA-F909-E4A5-0C3D-827743F4F4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3020168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30E3FABF-E63A-A9AD-F0A4-059AC26BAC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3788482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16BE8695-C71F-61F2-F332-4E687B347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4556796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A760B19A-A8C0-71E8-5140-262E2CFDD6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5325110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A0AD6C5E-CEAF-06F5-6BB8-2D2642F4B2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6093424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825D6C99-367B-81C9-E0F3-1789915CAD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4290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DD1D632E-DD22-13CF-73C2-E0480AC6B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0666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64A1853C-3CC3-3C56-47DD-49B101EF46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69032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DBBAA260-B2D1-B3F6-7013-6D0AD223A1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31403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B29F93E7-E054-3506-5EFE-0CB80076F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3774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C3EE714B-1BF6-C2D9-535F-D7959B3E0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6145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29A41FB0-A761-1A26-FA91-90A3987F50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18516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CBB74065-F75E-64F2-FECC-EE65A14E01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80887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A8EB706B-6D47-0F73-C7D6-243203582F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43258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F45D8D27-9A61-C602-5558-44395FDDEB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05629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0419C787-79A9-ED0C-73E0-3B0F4E629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8000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1A6F926E-C25A-53E2-C989-5EFA454E6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3037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>
                    <a:extLst>
                      <a:ext uri="{FF2B5EF4-FFF2-40B4-BE49-F238E27FC236}">
                        <a16:creationId xmlns:a16="http://schemas.microsoft.com/office/drawing/2014/main" id="{1E638D98-7237-4A52-DDDC-E067B730D7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92742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BDE6751F-5F7D-8087-E27C-8FC3B24BA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808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4B4C2919-4BE8-FF29-DD6F-28A7D6C4F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6861739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9E3E4F76-20C2-2912-E4F2-B0380529C0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-53088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881438CB-EACA-FF5B-D29A-AAF90D8DD2B1}"/>
                  </a:ext>
                </a:extLst>
              </p:cNvPr>
              <p:cNvGrpSpPr/>
              <p:nvPr/>
            </p:nvGrpSpPr>
            <p:grpSpPr>
              <a:xfrm>
                <a:off x="6547908" y="1179856"/>
                <a:ext cx="5165883" cy="4266701"/>
                <a:chOff x="-18081" y="-53088"/>
                <a:chExt cx="12098773" cy="6937289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3ED4E18-2795-9005-A3AD-D287EDF54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511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E949938B-19F4-B681-04B0-07BBD088BD7C}"/>
                    </a:ext>
                  </a:extLst>
                </p:cNvPr>
                <p:cNvGrpSpPr/>
                <p:nvPr/>
              </p:nvGrpSpPr>
              <p:grpSpPr>
                <a:xfrm>
                  <a:off x="-18081" y="-53088"/>
                  <a:ext cx="12098773" cy="6937289"/>
                  <a:chOff x="-18081" y="-53088"/>
                  <a:chExt cx="12098773" cy="6937289"/>
                </a:xfrm>
              </p:grpSpPr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B114FEA3-8FCC-67A4-5E16-C9517476B1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715226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224B23C9-E5E1-A8A2-AD1C-A11150C36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1483540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4A80DC48-879C-BFEE-3922-2E302C2A6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2251854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1BC5A27B-FBEB-232A-DAC8-E5D668CB1D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3020168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9090BB80-FF4E-3DE5-D76E-D983CE66C7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3788482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516D6F83-866C-76F5-E6A2-A0BD6F9EF5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4556796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7A0B4468-EC79-972E-2DAF-84264353A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5325110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C62E4E8C-BEC4-5B09-62B3-3CFDC503A7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6093424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230E3DA-BD18-7512-B60E-205E2D5670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4290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3A47DA25-7B08-25B5-5A5D-E2D680CD5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0666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1B9AADF0-8D59-8A30-3F8B-92E546C14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69032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67774896-4670-7733-9DFD-D1F636F1E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31403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ACD5FE77-E995-0377-3883-19F7A02988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3774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9225B628-D5EC-E44E-9B8C-FAF9635EEC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6145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0DAF9294-8DD5-4D4D-91C8-CE829463BA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18516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1E4A0014-1523-1C06-1DEF-2E306124D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80887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0E06DA46-6816-3654-92F5-1550CA96CF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43258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48FDA7EB-AE01-C3D1-5699-133307E229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05629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>
                    <a:extLst>
                      <a:ext uri="{FF2B5EF4-FFF2-40B4-BE49-F238E27FC236}">
                        <a16:creationId xmlns:a16="http://schemas.microsoft.com/office/drawing/2014/main" id="{501B38D2-5CAF-10DF-CFC2-D27299BED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8000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>
                    <a:extLst>
                      <a:ext uri="{FF2B5EF4-FFF2-40B4-BE49-F238E27FC236}">
                        <a16:creationId xmlns:a16="http://schemas.microsoft.com/office/drawing/2014/main" id="{E682ED91-DBAA-B26F-67E0-1CD084949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33037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>
                    <a:extLst>
                      <a:ext uri="{FF2B5EF4-FFF2-40B4-BE49-F238E27FC236}">
                        <a16:creationId xmlns:a16="http://schemas.microsoft.com/office/drawing/2014/main" id="{D329DB38-9B2E-AC03-E627-6885F4849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92742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AD70B5BB-C644-171B-0AD9-BB7159A274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808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77B47CAA-DA39-AFA8-1BDA-CB34D71F9B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6861739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BA9A33FC-46BF-442B-B004-75F862B20C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15308" y="-53088"/>
                    <a:ext cx="120960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C18E6E-2EED-525B-29CA-A886AEC7AB0F}"/>
                </a:ext>
              </a:extLst>
            </p:cNvPr>
            <p:cNvGrpSpPr/>
            <p:nvPr/>
          </p:nvGrpSpPr>
          <p:grpSpPr>
            <a:xfrm flipV="1">
              <a:off x="663189" y="5996947"/>
              <a:ext cx="281517" cy="281517"/>
              <a:chOff x="689649" y="517897"/>
              <a:chExt cx="281517" cy="28151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9127C42-9C7D-53F1-352F-1755AEB44F83}"/>
                  </a:ext>
                </a:extLst>
              </p:cNvPr>
              <p:cNvSpPr/>
              <p:nvPr/>
            </p:nvSpPr>
            <p:spPr>
              <a:xfrm flipH="1">
                <a:off x="689649" y="517897"/>
                <a:ext cx="18000" cy="2815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50EFD6E-2EFD-794C-553D-E91E88968792}"/>
                  </a:ext>
                </a:extLst>
              </p:cNvPr>
              <p:cNvSpPr/>
              <p:nvPr/>
            </p:nvSpPr>
            <p:spPr>
              <a:xfrm rot="16200000" flipH="1">
                <a:off x="821408" y="386139"/>
                <a:ext cx="18000" cy="2815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00402CA-ACAC-B685-9B32-B1F938EBEBD9}"/>
                </a:ext>
              </a:extLst>
            </p:cNvPr>
            <p:cNvGrpSpPr/>
            <p:nvPr/>
          </p:nvGrpSpPr>
          <p:grpSpPr>
            <a:xfrm flipH="1">
              <a:off x="11249973" y="1468627"/>
              <a:ext cx="281517" cy="281517"/>
              <a:chOff x="689649" y="517897"/>
              <a:chExt cx="281517" cy="28151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B14D261-28D2-3D0D-767C-DCF0B631A7AF}"/>
                  </a:ext>
                </a:extLst>
              </p:cNvPr>
              <p:cNvSpPr/>
              <p:nvPr/>
            </p:nvSpPr>
            <p:spPr>
              <a:xfrm flipH="1">
                <a:off x="689649" y="517897"/>
                <a:ext cx="18000" cy="2815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34DDBFA-9F10-4A6F-5694-3E2683B21260}"/>
                  </a:ext>
                </a:extLst>
              </p:cNvPr>
              <p:cNvSpPr/>
              <p:nvPr/>
            </p:nvSpPr>
            <p:spPr>
              <a:xfrm rot="16200000" flipH="1">
                <a:off x="821408" y="386139"/>
                <a:ext cx="18000" cy="2815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928B44CF-24B2-CB49-295C-B75F74C733F0}"/>
              </a:ext>
            </a:extLst>
          </p:cNvPr>
          <p:cNvSpPr/>
          <p:nvPr userDrawn="1"/>
        </p:nvSpPr>
        <p:spPr>
          <a:xfrm>
            <a:off x="-116399" y="1552799"/>
            <a:ext cx="395793" cy="669695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球">
            <a:extLst>
              <a:ext uri="{FF2B5EF4-FFF2-40B4-BE49-F238E27FC236}">
                <a16:creationId xmlns:a16="http://schemas.microsoft.com/office/drawing/2014/main" id="{731FCB8D-F1AF-1DAA-5953-8235156D7093}"/>
              </a:ext>
            </a:extLst>
          </p:cNvPr>
          <p:cNvSpPr/>
          <p:nvPr userDrawn="1"/>
        </p:nvSpPr>
        <p:spPr>
          <a:xfrm>
            <a:off x="11629933" y="4974301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9AB2DD81-5EE3-A2B2-3C8D-782E306E52AD}"/>
              </a:ext>
            </a:extLst>
          </p:cNvPr>
          <p:cNvSpPr/>
          <p:nvPr userDrawn="1"/>
        </p:nvSpPr>
        <p:spPr>
          <a:xfrm>
            <a:off x="11277154" y="0"/>
            <a:ext cx="914847" cy="1037190"/>
          </a:xfrm>
          <a:custGeom>
            <a:avLst/>
            <a:gdLst>
              <a:gd name="connsiteX0" fmla="*/ 335894 w 914847"/>
              <a:gd name="connsiteY0" fmla="*/ 0 h 1037190"/>
              <a:gd name="connsiteX1" fmla="*/ 741492 w 914847"/>
              <a:gd name="connsiteY1" fmla="*/ 0 h 1037190"/>
              <a:gd name="connsiteX2" fmla="*/ 748377 w 914847"/>
              <a:gd name="connsiteY2" fmla="*/ 2137 h 1037190"/>
              <a:gd name="connsiteX3" fmla="*/ 839881 w 914847"/>
              <a:gd name="connsiteY3" fmla="*/ 51804 h 1037190"/>
              <a:gd name="connsiteX4" fmla="*/ 914847 w 914847"/>
              <a:gd name="connsiteY4" fmla="*/ 113657 h 1037190"/>
              <a:gd name="connsiteX5" fmla="*/ 914847 w 914847"/>
              <a:gd name="connsiteY5" fmla="*/ 883338 h 1037190"/>
              <a:gd name="connsiteX6" fmla="*/ 839881 w 914847"/>
              <a:gd name="connsiteY6" fmla="*/ 945190 h 1037190"/>
              <a:gd name="connsiteX7" fmla="*/ 538693 w 914847"/>
              <a:gd name="connsiteY7" fmla="*/ 1037190 h 1037190"/>
              <a:gd name="connsiteX8" fmla="*/ 0 w 914847"/>
              <a:gd name="connsiteY8" fmla="*/ 498497 h 1037190"/>
              <a:gd name="connsiteX9" fmla="*/ 329009 w 914847"/>
              <a:gd name="connsiteY9" fmla="*/ 2137 h 103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847" h="1037190">
                <a:moveTo>
                  <a:pt x="335894" y="0"/>
                </a:moveTo>
                <a:lnTo>
                  <a:pt x="741492" y="0"/>
                </a:lnTo>
                <a:lnTo>
                  <a:pt x="748377" y="2137"/>
                </a:lnTo>
                <a:cubicBezTo>
                  <a:pt x="780601" y="15767"/>
                  <a:pt x="811223" y="32443"/>
                  <a:pt x="839881" y="51804"/>
                </a:cubicBezTo>
                <a:lnTo>
                  <a:pt x="914847" y="113657"/>
                </a:lnTo>
                <a:lnTo>
                  <a:pt x="914847" y="883338"/>
                </a:lnTo>
                <a:lnTo>
                  <a:pt x="839881" y="945190"/>
                </a:lnTo>
                <a:cubicBezTo>
                  <a:pt x="753905" y="1003274"/>
                  <a:pt x="650260" y="1037190"/>
                  <a:pt x="538693" y="1037190"/>
                </a:cubicBezTo>
                <a:cubicBezTo>
                  <a:pt x="241181" y="1037190"/>
                  <a:pt x="0" y="796009"/>
                  <a:pt x="0" y="498497"/>
                </a:cubicBezTo>
                <a:cubicBezTo>
                  <a:pt x="0" y="275363"/>
                  <a:pt x="135664" y="83915"/>
                  <a:pt x="329009" y="21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09F59CB-F115-0B68-C268-13E6223E5522}"/>
              </a:ext>
            </a:extLst>
          </p:cNvPr>
          <p:cNvGrpSpPr/>
          <p:nvPr userDrawn="1"/>
        </p:nvGrpSpPr>
        <p:grpSpPr>
          <a:xfrm>
            <a:off x="1048690" y="391884"/>
            <a:ext cx="3197803" cy="616849"/>
            <a:chOff x="1048690" y="609440"/>
            <a:chExt cx="3197803" cy="616849"/>
          </a:xfrm>
        </p:grpSpPr>
        <p:sp>
          <p:nvSpPr>
            <p:cNvPr id="111" name="@稿定PPT实验室 出品-9">
              <a:extLst>
                <a:ext uri="{FF2B5EF4-FFF2-40B4-BE49-F238E27FC236}">
                  <a16:creationId xmlns:a16="http://schemas.microsoft.com/office/drawing/2014/main" id="{E4DA7653-9B08-1568-F82C-2E76166294B8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研究思路与研究方法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112" name="@稿定PPT实验室 出品-8">
              <a:extLst>
                <a:ext uri="{FF2B5EF4-FFF2-40B4-BE49-F238E27FC236}">
                  <a16:creationId xmlns:a16="http://schemas.microsoft.com/office/drawing/2014/main" id="{3CA8314E-DDA5-B917-9CF3-5356C0199B20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IDEAS AND RESEARCH METHODS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AC6B6C9-4242-0F87-C7CD-29690BFA8FDA}"/>
              </a:ext>
            </a:extLst>
          </p:cNvPr>
          <p:cNvGrpSpPr/>
          <p:nvPr userDrawn="1"/>
        </p:nvGrpSpPr>
        <p:grpSpPr>
          <a:xfrm>
            <a:off x="371695" y="624108"/>
            <a:ext cx="4491892" cy="152400"/>
            <a:chOff x="371695" y="867197"/>
            <a:chExt cx="4491892" cy="152400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6BC23791-2575-C739-33A9-034A93E5ABD0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50849D28-E3F2-2BE2-4CDA-1C4C0480BA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5077EE13-49A3-0B66-596C-5F01E50D7B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43A4B8FB-5384-D093-D31B-F13C3331E7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A4446236-0C87-05E6-6297-793126A56AB9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874D1672-833E-AD3F-4B65-77D634B805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B4C2E0E7-AF87-A3D2-0599-0772CAF83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48D0A19A-8DCA-B576-734E-09C350404F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664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445F498-C886-A934-B969-3011A7DA6159}"/>
              </a:ext>
            </a:extLst>
          </p:cNvPr>
          <p:cNvSpPr/>
          <p:nvPr userDrawn="1"/>
        </p:nvSpPr>
        <p:spPr>
          <a:xfrm>
            <a:off x="986877" y="1865262"/>
            <a:ext cx="742337" cy="74233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球">
            <a:extLst>
              <a:ext uri="{FF2B5EF4-FFF2-40B4-BE49-F238E27FC236}">
                <a16:creationId xmlns:a16="http://schemas.microsoft.com/office/drawing/2014/main" id="{B7836ACF-F912-B15F-965D-E5BEEA6FD344}"/>
              </a:ext>
            </a:extLst>
          </p:cNvPr>
          <p:cNvSpPr/>
          <p:nvPr userDrawn="1"/>
        </p:nvSpPr>
        <p:spPr>
          <a:xfrm>
            <a:off x="5813358" y="5150083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387F88C-451E-3AE0-CB4C-F262B0641A9B}"/>
              </a:ext>
            </a:extLst>
          </p:cNvPr>
          <p:cNvSpPr/>
          <p:nvPr userDrawn="1"/>
        </p:nvSpPr>
        <p:spPr>
          <a:xfrm>
            <a:off x="12017726" y="4924918"/>
            <a:ext cx="174274" cy="535101"/>
          </a:xfrm>
          <a:custGeom>
            <a:avLst/>
            <a:gdLst>
              <a:gd name="connsiteX0" fmla="*/ 174274 w 174274"/>
              <a:gd name="connsiteY0" fmla="*/ 0 h 535101"/>
              <a:gd name="connsiteX1" fmla="*/ 174274 w 174274"/>
              <a:gd name="connsiteY1" fmla="*/ 535101 h 535101"/>
              <a:gd name="connsiteX2" fmla="*/ 129266 w 174274"/>
              <a:gd name="connsiteY2" fmla="*/ 510671 h 535101"/>
              <a:gd name="connsiteX3" fmla="*/ 0 w 174274"/>
              <a:gd name="connsiteY3" fmla="*/ 267550 h 535101"/>
              <a:gd name="connsiteX4" fmla="*/ 129266 w 174274"/>
              <a:gd name="connsiteY4" fmla="*/ 24429 h 53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74" h="535101">
                <a:moveTo>
                  <a:pt x="174274" y="0"/>
                </a:moveTo>
                <a:lnTo>
                  <a:pt x="174274" y="535101"/>
                </a:lnTo>
                <a:lnTo>
                  <a:pt x="129266" y="510671"/>
                </a:lnTo>
                <a:cubicBezTo>
                  <a:pt x="51276" y="457982"/>
                  <a:pt x="0" y="368755"/>
                  <a:pt x="0" y="267550"/>
                </a:cubicBezTo>
                <a:cubicBezTo>
                  <a:pt x="0" y="166346"/>
                  <a:pt x="51276" y="77118"/>
                  <a:pt x="129266" y="244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672AC27-6C83-2B76-B873-630301C2B4C1}"/>
              </a:ext>
            </a:extLst>
          </p:cNvPr>
          <p:cNvSpPr/>
          <p:nvPr userDrawn="1"/>
        </p:nvSpPr>
        <p:spPr>
          <a:xfrm>
            <a:off x="-120191" y="1316279"/>
            <a:ext cx="398985" cy="797968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742B3C1-993B-2EC2-36EF-7D9E2DD69E16}"/>
              </a:ext>
            </a:extLst>
          </p:cNvPr>
          <p:cNvSpPr/>
          <p:nvPr userDrawn="1"/>
        </p:nvSpPr>
        <p:spPr>
          <a:xfrm>
            <a:off x="11653309" y="-160240"/>
            <a:ext cx="654612" cy="904900"/>
          </a:xfrm>
          <a:custGeom>
            <a:avLst/>
            <a:gdLst>
              <a:gd name="connsiteX0" fmla="*/ 41179 w 538693"/>
              <a:gd name="connsiteY0" fmla="*/ 0 h 744660"/>
              <a:gd name="connsiteX1" fmla="*/ 538693 w 538693"/>
              <a:gd name="connsiteY1" fmla="*/ 0 h 744660"/>
              <a:gd name="connsiteX2" fmla="*/ 538693 w 538693"/>
              <a:gd name="connsiteY2" fmla="*/ 744660 h 744660"/>
              <a:gd name="connsiteX3" fmla="*/ 0 w 538693"/>
              <a:gd name="connsiteY3" fmla="*/ 205967 h 744660"/>
              <a:gd name="connsiteX4" fmla="*/ 10944 w 538693"/>
              <a:gd name="connsiteY4" fmla="*/ 97402 h 7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93" h="744660">
                <a:moveTo>
                  <a:pt x="41179" y="0"/>
                </a:moveTo>
                <a:lnTo>
                  <a:pt x="538693" y="0"/>
                </a:lnTo>
                <a:lnTo>
                  <a:pt x="538693" y="744660"/>
                </a:lnTo>
                <a:cubicBezTo>
                  <a:pt x="241181" y="744660"/>
                  <a:pt x="0" y="503479"/>
                  <a:pt x="0" y="205967"/>
                </a:cubicBezTo>
                <a:cubicBezTo>
                  <a:pt x="0" y="168778"/>
                  <a:pt x="3768" y="132469"/>
                  <a:pt x="10944" y="974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99CF5E3-646B-5152-9806-AD16B965899A}"/>
              </a:ext>
            </a:extLst>
          </p:cNvPr>
          <p:cNvGrpSpPr/>
          <p:nvPr userDrawn="1"/>
        </p:nvGrpSpPr>
        <p:grpSpPr>
          <a:xfrm>
            <a:off x="10581848" y="6216568"/>
            <a:ext cx="1610152" cy="408248"/>
            <a:chOff x="10581848" y="6216568"/>
            <a:chExt cx="1610152" cy="408248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3A7A72F-EFB1-0970-D5B7-0A3B4CF4A1A4}"/>
                </a:ext>
              </a:extLst>
            </p:cNvPr>
            <p:cNvSpPr/>
            <p:nvPr/>
          </p:nvSpPr>
          <p:spPr>
            <a:xfrm flipH="1" flipV="1">
              <a:off x="10742438" y="6293980"/>
              <a:ext cx="1449562" cy="180395"/>
            </a:xfrm>
            <a:custGeom>
              <a:avLst/>
              <a:gdLst>
                <a:gd name="connsiteX0" fmla="*/ 1310463 w 1449562"/>
                <a:gd name="connsiteY0" fmla="*/ 180395 h 180395"/>
                <a:gd name="connsiteX1" fmla="*/ 0 w 1449562"/>
                <a:gd name="connsiteY1" fmla="*/ 180395 h 180395"/>
                <a:gd name="connsiteX2" fmla="*/ 0 w 1449562"/>
                <a:gd name="connsiteY2" fmla="*/ 0 h 180395"/>
                <a:gd name="connsiteX3" fmla="*/ 1449562 w 1449562"/>
                <a:gd name="connsiteY3" fmla="*/ 0 h 18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562" h="180395">
                  <a:moveTo>
                    <a:pt x="1310463" y="180395"/>
                  </a:moveTo>
                  <a:lnTo>
                    <a:pt x="0" y="180395"/>
                  </a:lnTo>
                  <a:lnTo>
                    <a:pt x="0" y="0"/>
                  </a:lnTo>
                  <a:lnTo>
                    <a:pt x="1449562" y="0"/>
                  </a:lnTo>
                  <a:close/>
                </a:path>
              </a:pathLst>
            </a:custGeom>
            <a:gradFill>
              <a:gsLst>
                <a:gs pos="17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D41697C-B689-B1AB-4EC4-01A2EAC8E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1848" y="6624816"/>
              <a:ext cx="545261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E2F4096-AB1F-5120-102D-244D108E2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6793" y="6549586"/>
              <a:ext cx="545261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63C4549-32E8-969E-44AE-A1159C4B568A}"/>
                </a:ext>
              </a:extLst>
            </p:cNvPr>
            <p:cNvSpPr/>
            <p:nvPr/>
          </p:nvSpPr>
          <p:spPr>
            <a:xfrm flipH="1">
              <a:off x="10669939" y="6216568"/>
              <a:ext cx="1522061" cy="171319"/>
            </a:xfrm>
            <a:custGeom>
              <a:avLst/>
              <a:gdLst>
                <a:gd name="connsiteX0" fmla="*/ 1375880 w 1522061"/>
                <a:gd name="connsiteY0" fmla="*/ 0 h 171319"/>
                <a:gd name="connsiteX1" fmla="*/ 1159980 w 1522061"/>
                <a:gd name="connsiteY1" fmla="*/ 0 h 171319"/>
                <a:gd name="connsiteX2" fmla="*/ 0 w 1522061"/>
                <a:gd name="connsiteY2" fmla="*/ 0 h 171319"/>
                <a:gd name="connsiteX3" fmla="*/ 0 w 1522061"/>
                <a:gd name="connsiteY3" fmla="*/ 53326 h 171319"/>
                <a:gd name="connsiteX4" fmla="*/ 1522061 w 1522061"/>
                <a:gd name="connsiteY4" fmla="*/ 171319 h 171319"/>
                <a:gd name="connsiteX5" fmla="*/ 1375880 w 1522061"/>
                <a:gd name="connsiteY5" fmla="*/ 0 h 17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061" h="171319">
                  <a:moveTo>
                    <a:pt x="1375880" y="0"/>
                  </a:moveTo>
                  <a:lnTo>
                    <a:pt x="1159980" y="0"/>
                  </a:lnTo>
                  <a:lnTo>
                    <a:pt x="0" y="0"/>
                  </a:lnTo>
                  <a:lnTo>
                    <a:pt x="0" y="53326"/>
                  </a:lnTo>
                  <a:lnTo>
                    <a:pt x="1522061" y="171319"/>
                  </a:lnTo>
                  <a:cubicBezTo>
                    <a:pt x="1469144" y="118402"/>
                    <a:pt x="1428797" y="52917"/>
                    <a:pt x="1375880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077AC56-AEFC-EB61-256C-63392A3021A3}"/>
              </a:ext>
            </a:extLst>
          </p:cNvPr>
          <p:cNvGrpSpPr/>
          <p:nvPr userDrawn="1"/>
        </p:nvGrpSpPr>
        <p:grpSpPr>
          <a:xfrm flipV="1">
            <a:off x="482554" y="6179779"/>
            <a:ext cx="281517" cy="281517"/>
            <a:chOff x="689649" y="517897"/>
            <a:chExt cx="281517" cy="28151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60DCFA7-619F-E447-1074-15195D780A65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060E1DE-5589-CB36-2C86-CCAAF1AB7A38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1E6A6DF-4CA6-3168-FA1F-C3AB257FBB1D}"/>
              </a:ext>
            </a:extLst>
          </p:cNvPr>
          <p:cNvGrpSpPr/>
          <p:nvPr userDrawn="1"/>
        </p:nvGrpSpPr>
        <p:grpSpPr>
          <a:xfrm flipH="1">
            <a:off x="11394546" y="546548"/>
            <a:ext cx="281517" cy="281517"/>
            <a:chOff x="689649" y="517897"/>
            <a:chExt cx="281517" cy="28151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6C6B0C3-3E9C-998D-4FE1-4C47231D7223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56C921A-D615-BAAF-3E33-0002111FDD45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3288F1-8313-3C08-0CC6-32938DD4CAA2}"/>
              </a:ext>
            </a:extLst>
          </p:cNvPr>
          <p:cNvGrpSpPr/>
          <p:nvPr userDrawn="1"/>
        </p:nvGrpSpPr>
        <p:grpSpPr>
          <a:xfrm>
            <a:off x="0" y="537462"/>
            <a:ext cx="717681" cy="237286"/>
            <a:chOff x="0" y="537462"/>
            <a:chExt cx="717681" cy="237286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2F7B0D4-EBA5-5371-8A95-2EBE8BD7FCA6}"/>
                </a:ext>
              </a:extLst>
            </p:cNvPr>
            <p:cNvSpPr/>
            <p:nvPr/>
          </p:nvSpPr>
          <p:spPr>
            <a:xfrm flipV="1">
              <a:off x="1" y="582456"/>
              <a:ext cx="624341" cy="104851"/>
            </a:xfrm>
            <a:custGeom>
              <a:avLst/>
              <a:gdLst>
                <a:gd name="connsiteX0" fmla="*/ 0 w 624341"/>
                <a:gd name="connsiteY0" fmla="*/ 104851 h 104851"/>
                <a:gd name="connsiteX1" fmla="*/ 543492 w 624341"/>
                <a:gd name="connsiteY1" fmla="*/ 104851 h 104851"/>
                <a:gd name="connsiteX2" fmla="*/ 624341 w 624341"/>
                <a:gd name="connsiteY2" fmla="*/ 0 h 104851"/>
                <a:gd name="connsiteX3" fmla="*/ 0 w 624341"/>
                <a:gd name="connsiteY3" fmla="*/ 0 h 1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41" h="104851">
                  <a:moveTo>
                    <a:pt x="0" y="104851"/>
                  </a:moveTo>
                  <a:lnTo>
                    <a:pt x="543492" y="104851"/>
                  </a:lnTo>
                  <a:lnTo>
                    <a:pt x="62434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7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585092A-E52B-072E-D6F8-9F1826BF15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759" y="774748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B8881E76-DB04-A1B4-2CAC-3AA9E3F466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140" y="731022"/>
              <a:ext cx="316922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B300E67-9CA2-39C7-33B1-3C0A7E497B01}"/>
                </a:ext>
              </a:extLst>
            </p:cNvPr>
            <p:cNvSpPr/>
            <p:nvPr/>
          </p:nvSpPr>
          <p:spPr>
            <a:xfrm>
              <a:off x="0" y="537462"/>
              <a:ext cx="654612" cy="99576"/>
            </a:xfrm>
            <a:custGeom>
              <a:avLst/>
              <a:gdLst>
                <a:gd name="connsiteX0" fmla="*/ 0 w 654612"/>
                <a:gd name="connsiteY0" fmla="*/ 0 h 99576"/>
                <a:gd name="connsiteX1" fmla="*/ 444160 w 654612"/>
                <a:gd name="connsiteY1" fmla="*/ 0 h 99576"/>
                <a:gd name="connsiteX2" fmla="*/ 569647 w 654612"/>
                <a:gd name="connsiteY2" fmla="*/ 0 h 99576"/>
                <a:gd name="connsiteX3" fmla="*/ 654612 w 654612"/>
                <a:gd name="connsiteY3" fmla="*/ 99576 h 99576"/>
                <a:gd name="connsiteX4" fmla="*/ 0 w 654612"/>
                <a:gd name="connsiteY4" fmla="*/ 48829 h 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12" h="99576">
                  <a:moveTo>
                    <a:pt x="0" y="0"/>
                  </a:moveTo>
                  <a:lnTo>
                    <a:pt x="444160" y="0"/>
                  </a:lnTo>
                  <a:lnTo>
                    <a:pt x="569647" y="0"/>
                  </a:lnTo>
                  <a:cubicBezTo>
                    <a:pt x="600404" y="30757"/>
                    <a:pt x="623855" y="68819"/>
                    <a:pt x="654612" y="99576"/>
                  </a:cubicBezTo>
                  <a:lnTo>
                    <a:pt x="0" y="48829"/>
                  </a:ln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accent1">
                      <a:alpha val="42000"/>
                    </a:schemeClr>
                  </a:gs>
                  <a:gs pos="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球">
            <a:extLst>
              <a:ext uri="{FF2B5EF4-FFF2-40B4-BE49-F238E27FC236}">
                <a16:creationId xmlns:a16="http://schemas.microsoft.com/office/drawing/2014/main" id="{0C971B59-0861-781B-B532-CFAA7E7D76FA}"/>
              </a:ext>
            </a:extLst>
          </p:cNvPr>
          <p:cNvSpPr/>
          <p:nvPr userDrawn="1"/>
        </p:nvSpPr>
        <p:spPr>
          <a:xfrm>
            <a:off x="288200" y="6040603"/>
            <a:ext cx="545260" cy="54526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B441273-999A-562E-CF58-A67483CE44CF}"/>
              </a:ext>
            </a:extLst>
          </p:cNvPr>
          <p:cNvGrpSpPr/>
          <p:nvPr userDrawn="1"/>
        </p:nvGrpSpPr>
        <p:grpSpPr>
          <a:xfrm>
            <a:off x="6805803" y="1226810"/>
            <a:ext cx="4876263" cy="4876263"/>
            <a:chOff x="6805803" y="1226810"/>
            <a:chExt cx="4876263" cy="487626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817A243-0A75-3382-323F-8C0536CD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6685" y="1316279"/>
              <a:ext cx="4636345" cy="4638084"/>
            </a:xfrm>
            <a:prstGeom prst="rect">
              <a:avLst/>
            </a:prstGeom>
          </p:spPr>
        </p:pic>
        <p:sp>
          <p:nvSpPr>
            <p:cNvPr id="27" name="球">
              <a:extLst>
                <a:ext uri="{FF2B5EF4-FFF2-40B4-BE49-F238E27FC236}">
                  <a16:creationId xmlns:a16="http://schemas.microsoft.com/office/drawing/2014/main" id="{28C6D347-BBC9-1A8D-A096-758535E2F3B0}"/>
                </a:ext>
              </a:extLst>
            </p:cNvPr>
            <p:cNvSpPr/>
            <p:nvPr/>
          </p:nvSpPr>
          <p:spPr>
            <a:xfrm rot="6049394">
              <a:off x="6805803" y="1226810"/>
              <a:ext cx="4876263" cy="48762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32000">
                  <a:schemeClr val="accent1">
                    <a:alpha val="50000"/>
                  </a:schemeClr>
                </a:gs>
                <a:gs pos="77000">
                  <a:schemeClr val="accent1">
                    <a:alpha val="0"/>
                  </a:schemeClr>
                </a:gs>
                <a:gs pos="95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8" name="1-3">
            <a:hlinkClick r:id="rId3"/>
            <a:extLst>
              <a:ext uri="{FF2B5EF4-FFF2-40B4-BE49-F238E27FC236}">
                <a16:creationId xmlns:a16="http://schemas.microsoft.com/office/drawing/2014/main" id="{2B59200A-0E7D-F0E4-12E5-E8DFC2071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3" y="593786"/>
            <a:ext cx="1089846" cy="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5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0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56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560" userDrawn="1">
          <p15:clr>
            <a:srgbClr val="F26B43"/>
          </p15:clr>
        </p15:guide>
        <p15:guide id="4" orient="horz" pos="624" userDrawn="1">
          <p15:clr>
            <a:srgbClr val="F26B43"/>
          </p15:clr>
        </p15:guide>
        <p15:guide id="5" orient="horz" pos="4056" userDrawn="1">
          <p15:clr>
            <a:srgbClr val="F26B43"/>
          </p15:clr>
        </p15:guide>
        <p15:guide id="6" orient="horz" pos="3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aodingPPT-1-1">
            <a:extLst>
              <a:ext uri="{FF2B5EF4-FFF2-40B4-BE49-F238E27FC236}">
                <a16:creationId xmlns:a16="http://schemas.microsoft.com/office/drawing/2014/main" id="{76FB85E5-837E-450F-BAAB-8FA5BFF6F228}"/>
              </a:ext>
            </a:extLst>
          </p:cNvPr>
          <p:cNvSpPr/>
          <p:nvPr/>
        </p:nvSpPr>
        <p:spPr>
          <a:xfrm>
            <a:off x="1364395" y="2702447"/>
            <a:ext cx="6608538" cy="7592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dist"/>
            <a:r>
              <a:rPr lang="zh-CN" altLang="en-US" sz="5400" b="1" dirty="0">
                <a:gradFill flip="none" rotWithShape="1">
                  <a:gsLst>
                    <a:gs pos="100000">
                      <a:schemeClr val="accent1"/>
                    </a:gs>
                    <a:gs pos="55000">
                      <a:schemeClr val="accent5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OPPOSans R" panose="00020600040101010101" pitchFamily="18" charset="-122"/>
              </a:rPr>
              <a:t>科技风</a:t>
            </a:r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  <a:cs typeface="OPPOSans R" panose="00020600040101010101" pitchFamily="18" charset="-122"/>
              </a:rPr>
              <a:t>论文答辩模板</a:t>
            </a:r>
          </a:p>
        </p:txBody>
      </p:sp>
      <p:sp>
        <p:nvSpPr>
          <p:cNvPr id="69" name="GaodingPPT-1-1">
            <a:extLst>
              <a:ext uri="{FF2B5EF4-FFF2-40B4-BE49-F238E27FC236}">
                <a16:creationId xmlns:a16="http://schemas.microsoft.com/office/drawing/2014/main" id="{0EB15D88-C886-49F2-9A9D-F1E3A85E56FA}"/>
              </a:ext>
            </a:extLst>
          </p:cNvPr>
          <p:cNvSpPr/>
          <p:nvPr/>
        </p:nvSpPr>
        <p:spPr>
          <a:xfrm>
            <a:off x="1389795" y="2206350"/>
            <a:ext cx="2225380" cy="4960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通用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简约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大气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EE07E2-479C-4D7D-AE4D-AB7601D1ECE3}"/>
              </a:ext>
            </a:extLst>
          </p:cNvPr>
          <p:cNvSpPr txBox="1"/>
          <p:nvPr/>
        </p:nvSpPr>
        <p:spPr>
          <a:xfrm>
            <a:off x="1364395" y="3542735"/>
            <a:ext cx="6535005" cy="319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1"/>
                    </a:gs>
                    <a:gs pos="4800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rPr>
              <a:t>THESIS DEFENSE PPT TEMPLATE</a:t>
            </a:r>
            <a:endParaRPr lang="zh-CN" altLang="en-US" sz="1400" b="1" i="1" dirty="0">
              <a:gradFill>
                <a:gsLst>
                  <a:gs pos="0">
                    <a:schemeClr val="accent1"/>
                  </a:gs>
                  <a:gs pos="48000">
                    <a:schemeClr val="accent1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0" name="矩形: 剪去对角 89">
            <a:extLst>
              <a:ext uri="{FF2B5EF4-FFF2-40B4-BE49-F238E27FC236}">
                <a16:creationId xmlns:a16="http://schemas.microsoft.com/office/drawing/2014/main" id="{CD25CCD0-62ED-43FA-8DD1-C6290D31E8BC}"/>
              </a:ext>
            </a:extLst>
          </p:cNvPr>
          <p:cNvSpPr/>
          <p:nvPr/>
        </p:nvSpPr>
        <p:spPr>
          <a:xfrm rot="10800000" flipV="1">
            <a:off x="1364840" y="3914569"/>
            <a:ext cx="1938701" cy="400109"/>
          </a:xfrm>
          <a:prstGeom prst="snip2DiagRect">
            <a:avLst>
              <a:gd name="adj1" fmla="val 0"/>
              <a:gd name="adj2" fmla="val 20029"/>
            </a:avLst>
          </a:prstGeom>
          <a:solidFill>
            <a:schemeClr val="tx1"/>
          </a:solidFill>
          <a:ln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91" name="矩形: 剪去对角 90">
            <a:extLst>
              <a:ext uri="{FF2B5EF4-FFF2-40B4-BE49-F238E27FC236}">
                <a16:creationId xmlns:a16="http://schemas.microsoft.com/office/drawing/2014/main" id="{33FA38AF-1D9B-41AC-82E2-9A149E3EB42A}"/>
              </a:ext>
            </a:extLst>
          </p:cNvPr>
          <p:cNvSpPr/>
          <p:nvPr/>
        </p:nvSpPr>
        <p:spPr>
          <a:xfrm rot="10800000" flipV="1">
            <a:off x="3635854" y="3914569"/>
            <a:ext cx="2413720" cy="400109"/>
          </a:xfrm>
          <a:prstGeom prst="snip2DiagRect">
            <a:avLst>
              <a:gd name="adj1" fmla="val 0"/>
              <a:gd name="adj2" fmla="val 2002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424BF1-64C2-C642-30AC-1BF8F0BD6B11}"/>
              </a:ext>
            </a:extLst>
          </p:cNvPr>
          <p:cNvSpPr txBox="1"/>
          <p:nvPr/>
        </p:nvSpPr>
        <p:spPr>
          <a:xfrm>
            <a:off x="1364839" y="3960735"/>
            <a:ext cx="19387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+mj-ea"/>
                <a:ea typeface="+mj-ea"/>
              </a:rPr>
              <a:t>汇报人：</a:t>
            </a:r>
            <a:r>
              <a:rPr lang="en-US" altLang="zh-CN" sz="1400" dirty="0" err="1">
                <a:solidFill>
                  <a:schemeClr val="accent2"/>
                </a:solidFill>
                <a:latin typeface="+mj-ea"/>
                <a:ea typeface="+mj-ea"/>
              </a:rPr>
              <a:t>OfficePLUS</a:t>
            </a:r>
            <a:endParaRPr lang="zh-CN" altLang="en-US" sz="1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009FA9-A5F5-4380-A80F-1987645CD93B}"/>
              </a:ext>
            </a:extLst>
          </p:cNvPr>
          <p:cNvSpPr txBox="1"/>
          <p:nvPr/>
        </p:nvSpPr>
        <p:spPr>
          <a:xfrm>
            <a:off x="3764997" y="3960736"/>
            <a:ext cx="215543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+mj-ea"/>
                <a:ea typeface="+mj-ea"/>
              </a:rPr>
              <a:t>汇报日期：</a:t>
            </a:r>
            <a:r>
              <a:rPr lang="en-US" altLang="zh-CN" sz="1400" dirty="0">
                <a:solidFill>
                  <a:schemeClr val="accent2"/>
                </a:solidFill>
                <a:latin typeface="+mj-ea"/>
                <a:ea typeface="+mj-ea"/>
              </a:rPr>
              <a:t>20XX.06.20</a:t>
            </a:r>
            <a:endParaRPr lang="zh-CN" altLang="en-US" sz="1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060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DADE54F-7F66-45A1-A29F-D6F7EEE8B4CA}"/>
              </a:ext>
            </a:extLst>
          </p:cNvPr>
          <p:cNvGrpSpPr/>
          <p:nvPr/>
        </p:nvGrpSpPr>
        <p:grpSpPr>
          <a:xfrm>
            <a:off x="278793" y="1514264"/>
            <a:ext cx="11698746" cy="4573460"/>
            <a:chOff x="1383506" y="1179856"/>
            <a:chExt cx="10330285" cy="4266701"/>
          </a:xfrm>
        </p:grpSpPr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6ECD5385-E2B1-4E51-B922-4CEB1E00FF58}"/>
                </a:ext>
              </a:extLst>
            </p:cNvPr>
            <p:cNvGrpSpPr/>
            <p:nvPr/>
          </p:nvGrpSpPr>
          <p:grpSpPr>
            <a:xfrm>
              <a:off x="1383506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C4AF02A3-CE32-45B4-837F-5CD558472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AD19D732-EA71-4EA5-8E23-DCEF7F26D1A2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86" name="直接连接符 185">
                  <a:extLst>
                    <a:ext uri="{FF2B5EF4-FFF2-40B4-BE49-F238E27FC236}">
                      <a16:creationId xmlns:a16="http://schemas.microsoft.com/office/drawing/2014/main" id="{E36F2017-1CD3-45FF-859E-57805C6CB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>
                  <a:extLst>
                    <a:ext uri="{FF2B5EF4-FFF2-40B4-BE49-F238E27FC236}">
                      <a16:creationId xmlns:a16="http://schemas.microsoft.com/office/drawing/2014/main" id="{428A45F1-79E7-4F7F-8165-77847657D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>
                  <a:extLst>
                    <a:ext uri="{FF2B5EF4-FFF2-40B4-BE49-F238E27FC236}">
                      <a16:creationId xmlns:a16="http://schemas.microsoft.com/office/drawing/2014/main" id="{3FD30FD2-7CF8-4CE4-A362-D3E2CF0BE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>
                  <a:extLst>
                    <a:ext uri="{FF2B5EF4-FFF2-40B4-BE49-F238E27FC236}">
                      <a16:creationId xmlns:a16="http://schemas.microsoft.com/office/drawing/2014/main" id="{E288EF1C-694C-4F14-8365-41EA4D3A8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>
                  <a:extLst>
                    <a:ext uri="{FF2B5EF4-FFF2-40B4-BE49-F238E27FC236}">
                      <a16:creationId xmlns:a16="http://schemas.microsoft.com/office/drawing/2014/main" id="{5BCD1959-3B64-4AB9-B51A-23304C7D8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>
                  <a:extLst>
                    <a:ext uri="{FF2B5EF4-FFF2-40B4-BE49-F238E27FC236}">
                      <a16:creationId xmlns:a16="http://schemas.microsoft.com/office/drawing/2014/main" id="{0A8F1ED2-133F-4EB6-A38D-256C119DE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>
                  <a:extLst>
                    <a:ext uri="{FF2B5EF4-FFF2-40B4-BE49-F238E27FC236}">
                      <a16:creationId xmlns:a16="http://schemas.microsoft.com/office/drawing/2014/main" id="{2EFEFBBB-074F-4FD1-A038-C841C654A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>
                  <a:extLst>
                    <a:ext uri="{FF2B5EF4-FFF2-40B4-BE49-F238E27FC236}">
                      <a16:creationId xmlns:a16="http://schemas.microsoft.com/office/drawing/2014/main" id="{888FFABA-E2B4-4BBE-AFEE-1396972E31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63B3DB73-06D7-4B04-8D5E-4ABE9BCF1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E18A46C6-975B-46F2-82E6-074A20054C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469515E3-54E3-4157-A848-DED7D1438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>
                  <a:extLst>
                    <a:ext uri="{FF2B5EF4-FFF2-40B4-BE49-F238E27FC236}">
                      <a16:creationId xmlns:a16="http://schemas.microsoft.com/office/drawing/2014/main" id="{95153ABE-CB34-442B-A3E6-C0EFDA3304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DDA9E9D4-CF2F-44B4-9572-A493E7789F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C8DD1A10-2B18-4E7D-B83B-C8E0CA2039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:a16="http://schemas.microsoft.com/office/drawing/2014/main" id="{B6FA79FA-7994-4576-8F13-9355C962B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:a16="http://schemas.microsoft.com/office/drawing/2014/main" id="{992AD79C-BDEB-446E-903C-F015C1176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>
                  <a:extLst>
                    <a:ext uri="{FF2B5EF4-FFF2-40B4-BE49-F238E27FC236}">
                      <a16:creationId xmlns:a16="http://schemas.microsoft.com/office/drawing/2014/main" id="{5B5DAEF1-6832-424F-9DE6-A8D336668C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A2B20166-6785-4DDE-9BB6-05D1F568DE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>
                  <a:extLst>
                    <a:ext uri="{FF2B5EF4-FFF2-40B4-BE49-F238E27FC236}">
                      <a16:creationId xmlns:a16="http://schemas.microsoft.com/office/drawing/2014/main" id="{075FBFC0-14D5-4DA1-979C-4138A6AF3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>
                  <a:extLst>
                    <a:ext uri="{FF2B5EF4-FFF2-40B4-BE49-F238E27FC236}">
                      <a16:creationId xmlns:a16="http://schemas.microsoft.com/office/drawing/2014/main" id="{795962D6-001A-4134-B0D2-3E5E2A299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>
                  <a:extLst>
                    <a:ext uri="{FF2B5EF4-FFF2-40B4-BE49-F238E27FC236}">
                      <a16:creationId xmlns:a16="http://schemas.microsoft.com/office/drawing/2014/main" id="{2EFB475D-C4FB-4A8A-BA3E-DA0B86EBF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id="{FD1E4CAF-3064-41BB-A391-457A54A3B4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B951161D-C481-4C5C-A2C8-68B1941CD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0C9D609B-FCF7-4F1B-8EEA-21C2F545C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B68499B8-AD97-4C53-9BC3-8139C7FD13B5}"/>
                </a:ext>
              </a:extLst>
            </p:cNvPr>
            <p:cNvGrpSpPr/>
            <p:nvPr/>
          </p:nvGrpSpPr>
          <p:grpSpPr>
            <a:xfrm>
              <a:off x="6547908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9D7B529A-16E2-4FFB-A0BA-245203FF5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C85C6C28-1718-40F0-A302-B1DC6C6D2B1C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60" name="直接连接符 159">
                  <a:extLst>
                    <a:ext uri="{FF2B5EF4-FFF2-40B4-BE49-F238E27FC236}">
                      <a16:creationId xmlns:a16="http://schemas.microsoft.com/office/drawing/2014/main" id="{A5EBEA60-344D-44BE-9EA2-C4592A668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95B903C0-4184-412F-A5D2-E1E12E4AB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F9125C17-4F3B-435A-B1A8-FB7712372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43162CCD-0AD3-4A02-B24F-79DFF3069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0407631C-6761-46F3-860B-D6EEE26CDE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>
                  <a:extLst>
                    <a:ext uri="{FF2B5EF4-FFF2-40B4-BE49-F238E27FC236}">
                      <a16:creationId xmlns:a16="http://schemas.microsoft.com/office/drawing/2014/main" id="{C6C7143B-11B7-4632-98D2-C1B83057F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1B9B6B52-9D16-497F-98CD-3E77072A4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10014A21-F4DC-4596-9E12-26EE98C5D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18051B17-C0B3-4819-ABDD-8B2773E493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95D9D527-BC26-493C-9A26-38B0436E8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FD7A285A-7527-4151-8845-94C36316D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23B36868-9E14-4EEB-9ED0-EF8730FEB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A9DFE32-43EF-47DD-A423-9BE450703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B58E83D9-9315-4567-9DDF-A68E2EF215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>
                  <a:extLst>
                    <a:ext uri="{FF2B5EF4-FFF2-40B4-BE49-F238E27FC236}">
                      <a16:creationId xmlns:a16="http://schemas.microsoft.com/office/drawing/2014/main" id="{517315E7-AC40-48DB-B170-1C0BC30E5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>
                  <a:extLst>
                    <a:ext uri="{FF2B5EF4-FFF2-40B4-BE49-F238E27FC236}">
                      <a16:creationId xmlns:a16="http://schemas.microsoft.com/office/drawing/2014/main" id="{1B9792FF-0933-47AA-99C2-2F70B7F66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>
                  <a:extLst>
                    <a:ext uri="{FF2B5EF4-FFF2-40B4-BE49-F238E27FC236}">
                      <a16:creationId xmlns:a16="http://schemas.microsoft.com/office/drawing/2014/main" id="{74DBB407-DA96-44A3-B870-7CEF16E8A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>
                  <a:extLst>
                    <a:ext uri="{FF2B5EF4-FFF2-40B4-BE49-F238E27FC236}">
                      <a16:creationId xmlns:a16="http://schemas.microsoft.com/office/drawing/2014/main" id="{15402DCA-5947-449A-A5A8-932AD2366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>
                  <a:extLst>
                    <a:ext uri="{FF2B5EF4-FFF2-40B4-BE49-F238E27FC236}">
                      <a16:creationId xmlns:a16="http://schemas.microsoft.com/office/drawing/2014/main" id="{6724C0AE-5127-4D3B-A51C-BEABE8A51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>
                  <a:extLst>
                    <a:ext uri="{FF2B5EF4-FFF2-40B4-BE49-F238E27FC236}">
                      <a16:creationId xmlns:a16="http://schemas.microsoft.com/office/drawing/2014/main" id="{050F1918-9442-4D14-9338-20C9BA637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BA8E8F50-13E8-4C18-9036-CA9E6F5CC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:a16="http://schemas.microsoft.com/office/drawing/2014/main" id="{6E21AC7D-5FBA-42C0-A779-B511718B5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7BE56AF1-CC55-49D6-BC61-0AD895324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BC6D14FC-683F-4A5A-9295-4C637C19B2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206302" y="5016364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等腰三角形 130">
            <a:extLst>
              <a:ext uri="{FF2B5EF4-FFF2-40B4-BE49-F238E27FC236}">
                <a16:creationId xmlns:a16="http://schemas.microsoft.com/office/drawing/2014/main" id="{9084B68D-8C91-4F75-9AD8-2A6DA3658A9F}"/>
              </a:ext>
            </a:extLst>
          </p:cNvPr>
          <p:cNvSpPr/>
          <p:nvPr/>
        </p:nvSpPr>
        <p:spPr>
          <a:xfrm>
            <a:off x="621789" y="3548899"/>
            <a:ext cx="258062" cy="256409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矩形: 剪去对角 131">
            <a:extLst>
              <a:ext uri="{FF2B5EF4-FFF2-40B4-BE49-F238E27FC236}">
                <a16:creationId xmlns:a16="http://schemas.microsoft.com/office/drawing/2014/main" id="{F09C4CC8-3111-4453-9032-A2074F670659}"/>
              </a:ext>
            </a:extLst>
          </p:cNvPr>
          <p:cNvSpPr/>
          <p:nvPr/>
        </p:nvSpPr>
        <p:spPr>
          <a:xfrm flipH="1">
            <a:off x="629938" y="2005486"/>
            <a:ext cx="4666924" cy="1791525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4" name="等腰三角形 133">
            <a:extLst>
              <a:ext uri="{FF2B5EF4-FFF2-40B4-BE49-F238E27FC236}">
                <a16:creationId xmlns:a16="http://schemas.microsoft.com/office/drawing/2014/main" id="{69FC003F-B387-44FA-AE99-CAEB495254AF}"/>
              </a:ext>
            </a:extLst>
          </p:cNvPr>
          <p:cNvSpPr/>
          <p:nvPr/>
        </p:nvSpPr>
        <p:spPr>
          <a:xfrm flipH="1" flipV="1">
            <a:off x="5038800" y="1984651"/>
            <a:ext cx="258062" cy="256409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1EF28693-5D45-435E-B5AB-EDFDB6EF855B}"/>
              </a:ext>
            </a:extLst>
          </p:cNvPr>
          <p:cNvCxnSpPr>
            <a:cxnSpLocks/>
          </p:cNvCxnSpPr>
          <p:nvPr/>
        </p:nvCxnSpPr>
        <p:spPr>
          <a:xfrm flipH="1" flipV="1">
            <a:off x="3931066" y="3668591"/>
            <a:ext cx="1137152" cy="8512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等腰三角形 135">
            <a:extLst>
              <a:ext uri="{FF2B5EF4-FFF2-40B4-BE49-F238E27FC236}">
                <a16:creationId xmlns:a16="http://schemas.microsoft.com/office/drawing/2014/main" id="{D7A9D3E3-E111-45FD-86BC-C3971348038F}"/>
              </a:ext>
            </a:extLst>
          </p:cNvPr>
          <p:cNvSpPr/>
          <p:nvPr/>
        </p:nvSpPr>
        <p:spPr>
          <a:xfrm>
            <a:off x="6919048" y="3548899"/>
            <a:ext cx="258062" cy="256409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矩形: 剪去对角 136">
            <a:extLst>
              <a:ext uri="{FF2B5EF4-FFF2-40B4-BE49-F238E27FC236}">
                <a16:creationId xmlns:a16="http://schemas.microsoft.com/office/drawing/2014/main" id="{7D2407A4-F274-4D27-A856-BCE8EA6937BB}"/>
              </a:ext>
            </a:extLst>
          </p:cNvPr>
          <p:cNvSpPr/>
          <p:nvPr/>
        </p:nvSpPr>
        <p:spPr>
          <a:xfrm flipH="1">
            <a:off x="6927197" y="2005486"/>
            <a:ext cx="4666924" cy="1791525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8" name="等腰三角形 137">
            <a:extLst>
              <a:ext uri="{FF2B5EF4-FFF2-40B4-BE49-F238E27FC236}">
                <a16:creationId xmlns:a16="http://schemas.microsoft.com/office/drawing/2014/main" id="{3F6FF465-FD65-40CA-BD13-B01CC8B93725}"/>
              </a:ext>
            </a:extLst>
          </p:cNvPr>
          <p:cNvSpPr/>
          <p:nvPr/>
        </p:nvSpPr>
        <p:spPr>
          <a:xfrm flipH="1" flipV="1">
            <a:off x="11336059" y="1984651"/>
            <a:ext cx="258062" cy="256409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299819CD-CE56-4F90-A4C8-AF78441BFB8E}"/>
              </a:ext>
            </a:extLst>
          </p:cNvPr>
          <p:cNvCxnSpPr>
            <a:cxnSpLocks/>
          </p:cNvCxnSpPr>
          <p:nvPr/>
        </p:nvCxnSpPr>
        <p:spPr>
          <a:xfrm flipH="1" flipV="1">
            <a:off x="10228325" y="3668591"/>
            <a:ext cx="1137152" cy="8512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球">
            <a:extLst>
              <a:ext uri="{FF2B5EF4-FFF2-40B4-BE49-F238E27FC236}">
                <a16:creationId xmlns:a16="http://schemas.microsoft.com/office/drawing/2014/main" id="{0BA4FD1B-77E6-41BF-B171-A8D84A29B065}"/>
              </a:ext>
            </a:extLst>
          </p:cNvPr>
          <p:cNvSpPr/>
          <p:nvPr/>
        </p:nvSpPr>
        <p:spPr>
          <a:xfrm>
            <a:off x="10810153" y="5694843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E620BB3-E013-4982-8165-B78783F104E1}"/>
              </a:ext>
            </a:extLst>
          </p:cNvPr>
          <p:cNvGrpSpPr/>
          <p:nvPr/>
        </p:nvGrpSpPr>
        <p:grpSpPr>
          <a:xfrm>
            <a:off x="2393205" y="4393892"/>
            <a:ext cx="7429500" cy="1373948"/>
            <a:chOff x="2376558" y="4749493"/>
            <a:chExt cx="7429500" cy="1373948"/>
          </a:xfrm>
        </p:grpSpPr>
        <p:sp>
          <p:nvSpPr>
            <p:cNvPr id="141" name="等腰三角形 140">
              <a:extLst>
                <a:ext uri="{FF2B5EF4-FFF2-40B4-BE49-F238E27FC236}">
                  <a16:creationId xmlns:a16="http://schemas.microsoft.com/office/drawing/2014/main" id="{B00FFE10-ACA0-4332-928A-14CA2E063D83}"/>
                </a:ext>
              </a:extLst>
            </p:cNvPr>
            <p:cNvSpPr/>
            <p:nvPr/>
          </p:nvSpPr>
          <p:spPr>
            <a:xfrm>
              <a:off x="2376558" y="5977447"/>
              <a:ext cx="146936" cy="14599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15900" algn="ctr" rotWithShape="0">
                <a:schemeClr val="accent5"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矩形: 剪去对角 141">
              <a:extLst>
                <a:ext uri="{FF2B5EF4-FFF2-40B4-BE49-F238E27FC236}">
                  <a16:creationId xmlns:a16="http://schemas.microsoft.com/office/drawing/2014/main" id="{7DE2A214-1F59-4B5C-B806-E776A224FA6F}"/>
                </a:ext>
              </a:extLst>
            </p:cNvPr>
            <p:cNvSpPr/>
            <p:nvPr/>
          </p:nvSpPr>
          <p:spPr>
            <a:xfrm flipH="1">
              <a:off x="2376558" y="4759154"/>
              <a:ext cx="7429500" cy="1364287"/>
            </a:xfrm>
            <a:prstGeom prst="snip2DiagRect">
              <a:avLst>
                <a:gd name="adj1" fmla="val 17021"/>
                <a:gd name="adj2" fmla="val 0"/>
              </a:avLst>
            </a:prstGeom>
            <a:gradFill>
              <a:gsLst>
                <a:gs pos="0">
                  <a:schemeClr val="accent4">
                    <a:alpha val="1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3" name="等腰三角形 142">
              <a:extLst>
                <a:ext uri="{FF2B5EF4-FFF2-40B4-BE49-F238E27FC236}">
                  <a16:creationId xmlns:a16="http://schemas.microsoft.com/office/drawing/2014/main" id="{A76E8164-400E-4E07-B119-DBB2C558CA5B}"/>
                </a:ext>
              </a:extLst>
            </p:cNvPr>
            <p:cNvSpPr/>
            <p:nvPr/>
          </p:nvSpPr>
          <p:spPr>
            <a:xfrm flipH="1" flipV="1">
              <a:off x="9659122" y="4749493"/>
              <a:ext cx="146936" cy="145994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15900" algn="ctr" rotWithShape="0">
                <a:schemeClr val="accent5"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E01CD4F4-77A5-4E30-884D-EA10F7DCB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1026" y="5914458"/>
              <a:ext cx="1922864" cy="0"/>
            </a:xfrm>
            <a:prstGeom prst="line">
              <a:avLst/>
            </a:prstGeom>
            <a:ln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7D22A88E-D51F-4FC7-8EEF-0780714A765B}"/>
              </a:ext>
            </a:extLst>
          </p:cNvPr>
          <p:cNvGrpSpPr/>
          <p:nvPr/>
        </p:nvGrpSpPr>
        <p:grpSpPr>
          <a:xfrm>
            <a:off x="5293940" y="2901249"/>
            <a:ext cx="1628031" cy="1481658"/>
            <a:chOff x="5298393" y="2901249"/>
            <a:chExt cx="1628031" cy="1481658"/>
          </a:xfrm>
        </p:grpSpPr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73A7144-5DA9-49D7-B929-FD00F7BBC277}"/>
                </a:ext>
              </a:extLst>
            </p:cNvPr>
            <p:cNvSpPr/>
            <p:nvPr/>
          </p:nvSpPr>
          <p:spPr>
            <a:xfrm>
              <a:off x="5634243" y="2923028"/>
              <a:ext cx="973928" cy="973928"/>
            </a:xfrm>
            <a:prstGeom prst="ellipse">
              <a:avLst/>
            </a:prstGeom>
            <a:gradFill>
              <a:gsLst>
                <a:gs pos="0">
                  <a:schemeClr val="accent4">
                    <a:alpha val="1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b="1" dirty="0"/>
                <a:t>核心要点</a:t>
              </a:r>
            </a:p>
          </p:txBody>
        </p: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E8856C7C-846F-478D-819B-BC30F5170757}"/>
                </a:ext>
              </a:extLst>
            </p:cNvPr>
            <p:cNvCxnSpPr>
              <a:cxnSpLocks/>
            </p:cNvCxnSpPr>
            <p:nvPr/>
          </p:nvCxnSpPr>
          <p:spPr>
            <a:xfrm>
              <a:off x="5298393" y="2901249"/>
              <a:ext cx="332278" cy="41214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5492C280-5458-400D-9717-FD9FDBC94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4146" y="2901249"/>
              <a:ext cx="332278" cy="41214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59C5C12-7236-419E-953B-4CCC2C97C314}"/>
                </a:ext>
              </a:extLst>
            </p:cNvPr>
            <p:cNvCxnSpPr>
              <a:cxnSpLocks/>
            </p:cNvCxnSpPr>
            <p:nvPr/>
          </p:nvCxnSpPr>
          <p:spPr>
            <a:xfrm>
              <a:off x="6118899" y="3890218"/>
              <a:ext cx="4616" cy="49268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球">
            <a:extLst>
              <a:ext uri="{FF2B5EF4-FFF2-40B4-BE49-F238E27FC236}">
                <a16:creationId xmlns:a16="http://schemas.microsoft.com/office/drawing/2014/main" id="{BA992A0B-EBAF-5747-00E1-868F047AE58F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908816AF-8EE3-AD71-9E83-0D71319F219C}"/>
              </a:ext>
            </a:extLst>
          </p:cNvPr>
          <p:cNvGrpSpPr/>
          <p:nvPr/>
        </p:nvGrpSpPr>
        <p:grpSpPr>
          <a:xfrm>
            <a:off x="715999" y="2226918"/>
            <a:ext cx="4612599" cy="1313440"/>
            <a:chOff x="1666970" y="4397904"/>
            <a:chExt cx="4612599" cy="1313440"/>
          </a:xfrm>
        </p:grpSpPr>
        <p:sp>
          <p:nvSpPr>
            <p:cNvPr id="118" name="@稿定PPT实验室 出品-10">
              <a:extLst>
                <a:ext uri="{FF2B5EF4-FFF2-40B4-BE49-F238E27FC236}">
                  <a16:creationId xmlns:a16="http://schemas.microsoft.com/office/drawing/2014/main" id="{7A3C10FF-32C1-4656-6468-C61814695F18}"/>
                </a:ext>
              </a:extLst>
            </p:cNvPr>
            <p:cNvSpPr txBox="1"/>
            <p:nvPr/>
          </p:nvSpPr>
          <p:spPr>
            <a:xfrm>
              <a:off x="1666970" y="4739236"/>
              <a:ext cx="4612599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请在这里输入简要内容重点，点击输入简要文字内容，文字内容概括简练不要过多的修饰，言简意赅的说明分项内容即可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19" name="@稿定PPT实验室 出品-10">
              <a:extLst>
                <a:ext uri="{FF2B5EF4-FFF2-40B4-BE49-F238E27FC236}">
                  <a16:creationId xmlns:a16="http://schemas.microsoft.com/office/drawing/2014/main" id="{D6E60931-4D2B-F8F6-AB4F-CD4DC56E4D4A}"/>
                </a:ext>
              </a:extLst>
            </p:cNvPr>
            <p:cNvSpPr txBox="1"/>
            <p:nvPr/>
          </p:nvSpPr>
          <p:spPr>
            <a:xfrm>
              <a:off x="1679002" y="4397904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20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10BAA205-69BC-D34A-8A6E-70E313FDC231}"/>
              </a:ext>
            </a:extLst>
          </p:cNvPr>
          <p:cNvGrpSpPr/>
          <p:nvPr/>
        </p:nvGrpSpPr>
        <p:grpSpPr>
          <a:xfrm>
            <a:off x="7003563" y="2226918"/>
            <a:ext cx="4612599" cy="1313440"/>
            <a:chOff x="1666970" y="4397904"/>
            <a:chExt cx="4612599" cy="1313440"/>
          </a:xfrm>
        </p:grpSpPr>
        <p:sp>
          <p:nvSpPr>
            <p:cNvPr id="121" name="@稿定PPT实验室 出品-10">
              <a:extLst>
                <a:ext uri="{FF2B5EF4-FFF2-40B4-BE49-F238E27FC236}">
                  <a16:creationId xmlns:a16="http://schemas.microsoft.com/office/drawing/2014/main" id="{4FD952E4-FEF2-9C92-5224-A823E6349ED9}"/>
                </a:ext>
              </a:extLst>
            </p:cNvPr>
            <p:cNvSpPr txBox="1"/>
            <p:nvPr/>
          </p:nvSpPr>
          <p:spPr>
            <a:xfrm>
              <a:off x="1666970" y="4739236"/>
              <a:ext cx="4612599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请在这里输入简要内容重点，点击输入简要文字内容，文字内容概括简练不要过多的修饰，言简意赅的说明分项内容即可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22" name="@稿定PPT实验室 出品-10">
              <a:extLst>
                <a:ext uri="{FF2B5EF4-FFF2-40B4-BE49-F238E27FC236}">
                  <a16:creationId xmlns:a16="http://schemas.microsoft.com/office/drawing/2014/main" id="{157ECF86-F6CF-4A8C-527A-0E3FC64FD299}"/>
                </a:ext>
              </a:extLst>
            </p:cNvPr>
            <p:cNvSpPr txBox="1"/>
            <p:nvPr/>
          </p:nvSpPr>
          <p:spPr>
            <a:xfrm>
              <a:off x="1679002" y="4397904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20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F0D2FE6-1A08-56E4-847E-EA9D267495D8}"/>
              </a:ext>
            </a:extLst>
          </p:cNvPr>
          <p:cNvGrpSpPr/>
          <p:nvPr/>
        </p:nvGrpSpPr>
        <p:grpSpPr>
          <a:xfrm>
            <a:off x="2902761" y="4524802"/>
            <a:ext cx="6410388" cy="1041596"/>
            <a:chOff x="2722846" y="4524802"/>
            <a:chExt cx="6410388" cy="1041596"/>
          </a:xfrm>
        </p:grpSpPr>
        <p:sp>
          <p:nvSpPr>
            <p:cNvPr id="124" name="@稿定PPT实验室 出品-10">
              <a:extLst>
                <a:ext uri="{FF2B5EF4-FFF2-40B4-BE49-F238E27FC236}">
                  <a16:creationId xmlns:a16="http://schemas.microsoft.com/office/drawing/2014/main" id="{585C24CA-E2F5-DC30-EC47-0B303C04E93D}"/>
                </a:ext>
              </a:extLst>
            </p:cNvPr>
            <p:cNvSpPr txBox="1"/>
            <p:nvPr/>
          </p:nvSpPr>
          <p:spPr>
            <a:xfrm>
              <a:off x="2722846" y="4861061"/>
              <a:ext cx="6410388" cy="705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请在这里输入简要内容重点，点击输入简要文字内容，文字内容概括简练不要过多的修饰，言简意赅的说明分项内容即可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25" name="@稿定PPT实验室 出品-10">
              <a:extLst>
                <a:ext uri="{FF2B5EF4-FFF2-40B4-BE49-F238E27FC236}">
                  <a16:creationId xmlns:a16="http://schemas.microsoft.com/office/drawing/2014/main" id="{DC61CB2E-3CF0-FABD-8925-21E3FA544E0B}"/>
                </a:ext>
              </a:extLst>
            </p:cNvPr>
            <p:cNvSpPr txBox="1"/>
            <p:nvPr/>
          </p:nvSpPr>
          <p:spPr>
            <a:xfrm>
              <a:off x="4819245" y="4524802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20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73B959B4-D7AA-CA2F-3A4E-08A61031D6E0}"/>
              </a:ext>
            </a:extLst>
          </p:cNvPr>
          <p:cNvGrpSpPr/>
          <p:nvPr/>
        </p:nvGrpSpPr>
        <p:grpSpPr>
          <a:xfrm flipV="1">
            <a:off x="273132" y="6155584"/>
            <a:ext cx="281517" cy="281517"/>
            <a:chOff x="689649" y="517897"/>
            <a:chExt cx="281517" cy="281517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2DCEAE79-25B9-40DB-820F-0BC922E63715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2E72C49E-0C43-6933-2987-3CEB9E82123D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DF7D6582-899C-22CB-F41D-B5194638941C}"/>
              </a:ext>
            </a:extLst>
          </p:cNvPr>
          <p:cNvGrpSpPr/>
          <p:nvPr/>
        </p:nvGrpSpPr>
        <p:grpSpPr>
          <a:xfrm flipH="1">
            <a:off x="11734078" y="1487528"/>
            <a:ext cx="281517" cy="281517"/>
            <a:chOff x="689649" y="517897"/>
            <a:chExt cx="281517" cy="281517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4ABBBBEC-6674-C083-2FB1-8BA11D359E9C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61468649-AE78-0323-68FB-50E16BEBE7B7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282346-FE7C-2839-06C6-499C42BAAB47}"/>
              </a:ext>
            </a:extLst>
          </p:cNvPr>
          <p:cNvGrpSpPr/>
          <p:nvPr/>
        </p:nvGrpSpPr>
        <p:grpSpPr>
          <a:xfrm>
            <a:off x="1048690" y="404584"/>
            <a:ext cx="3197803" cy="616849"/>
            <a:chOff x="1048690" y="609440"/>
            <a:chExt cx="3197803" cy="616849"/>
          </a:xfrm>
        </p:grpSpPr>
        <p:sp>
          <p:nvSpPr>
            <p:cNvPr id="4" name="@稿定PPT实验室 出品-9">
              <a:extLst>
                <a:ext uri="{FF2B5EF4-FFF2-40B4-BE49-F238E27FC236}">
                  <a16:creationId xmlns:a16="http://schemas.microsoft.com/office/drawing/2014/main" id="{2F42AF7D-984C-7F6A-9439-0BE187623092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ea"/>
                  <a:cs typeface="阿里巴巴普惠体 Medium" panose="00020600040101010101" pitchFamily="18" charset="-122"/>
                </a:rPr>
                <a:t>关键技术与核心要点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5" name="@稿定PPT实验室 出品-8">
              <a:extLst>
                <a:ext uri="{FF2B5EF4-FFF2-40B4-BE49-F238E27FC236}">
                  <a16:creationId xmlns:a16="http://schemas.microsoft.com/office/drawing/2014/main" id="{EAEBDF84-D6A0-8ED5-F256-F5D2B7AB6442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KEY TECHNOLOGIES AND CORE DIFFICULTIES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9D32414-1FD8-1378-D809-AED18C0EFC3B}"/>
              </a:ext>
            </a:extLst>
          </p:cNvPr>
          <p:cNvGrpSpPr/>
          <p:nvPr/>
        </p:nvGrpSpPr>
        <p:grpSpPr>
          <a:xfrm>
            <a:off x="371695" y="636808"/>
            <a:ext cx="4491892" cy="152400"/>
            <a:chOff x="371695" y="867197"/>
            <a:chExt cx="4491892" cy="1524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A0C22FD-9C24-3AB2-1934-B55061289B23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98F1EEEC-5F35-B878-E48D-246DE662DA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8F2C9D71-8D63-3841-1F5F-8CA2AC1400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43A3E862-5DE1-6C68-411D-5FB60DC8BD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816A87B-59AE-5568-4425-2E0A4A18CD8F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6E24B49-54FF-E708-79E6-C003CD76CB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8F5217CC-6BD4-D9C0-5E5A-AE96613DF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B13479EB-10E1-B071-BE6E-BB1ECE6D87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8E8EB91C-DA98-EE4B-439A-CF489316B3FB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2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BEE07E2-479C-4D7D-AE4D-AB7601D1ECE3}"/>
              </a:ext>
            </a:extLst>
          </p:cNvPr>
          <p:cNvSpPr txBox="1"/>
          <p:nvPr/>
        </p:nvSpPr>
        <p:spPr>
          <a:xfrm>
            <a:off x="3788629" y="1688148"/>
            <a:ext cx="4510217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800" i="1" dirty="0">
                <a:gradFill>
                  <a:gsLst>
                    <a:gs pos="0">
                      <a:schemeClr val="accent4"/>
                    </a:gs>
                    <a:gs pos="4600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lt"/>
              </a:rPr>
              <a:t>PART THREE</a:t>
            </a:r>
            <a:endParaRPr lang="zh-CN" altLang="en-US" sz="4800" i="1" dirty="0">
              <a:gradFill>
                <a:gsLst>
                  <a:gs pos="0">
                    <a:schemeClr val="accent4"/>
                  </a:gs>
                  <a:gs pos="4600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3985D15-697B-AF1B-581E-482CD5EB30B2}"/>
              </a:ext>
            </a:extLst>
          </p:cNvPr>
          <p:cNvGrpSpPr/>
          <p:nvPr/>
        </p:nvGrpSpPr>
        <p:grpSpPr>
          <a:xfrm>
            <a:off x="3491108" y="1543202"/>
            <a:ext cx="5105258" cy="1003035"/>
            <a:chOff x="3376304" y="1543202"/>
            <a:chExt cx="5105258" cy="100303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748490D-D0BC-2086-9243-E177827834C7}"/>
                </a:ext>
              </a:extLst>
            </p:cNvPr>
            <p:cNvGrpSpPr/>
            <p:nvPr/>
          </p:nvGrpSpPr>
          <p:grpSpPr>
            <a:xfrm>
              <a:off x="3376304" y="1543202"/>
              <a:ext cx="3144745" cy="557124"/>
              <a:chOff x="3839013" y="1543202"/>
              <a:chExt cx="3144745" cy="55712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C12F6C35-AF19-48A3-AF4A-558588F6B649}"/>
                  </a:ext>
                </a:extLst>
              </p:cNvPr>
              <p:cNvGrpSpPr/>
              <p:nvPr/>
            </p:nvGrpSpPr>
            <p:grpSpPr>
              <a:xfrm>
                <a:off x="3839079" y="1543202"/>
                <a:ext cx="3144679" cy="557124"/>
                <a:chOff x="3136415" y="1798498"/>
                <a:chExt cx="3144679" cy="557124"/>
              </a:xfrm>
            </p:grpSpPr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90AF4CF2-9C39-4EF2-8419-2E30F5434F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36415" y="179849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EE988EF0-32FC-4379-8CC8-6E8DC0A90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61594" y="179849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324BBF9D-2894-4F9C-9B7F-AE1C869BA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9013" y="1667806"/>
                <a:ext cx="928806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B4EE870-373B-9E1F-CBF0-6FFB5E1F6ED3}"/>
                </a:ext>
              </a:extLst>
            </p:cNvPr>
            <p:cNvGrpSpPr/>
            <p:nvPr/>
          </p:nvGrpSpPr>
          <p:grpSpPr>
            <a:xfrm>
              <a:off x="5317034" y="1989113"/>
              <a:ext cx="3164528" cy="557124"/>
              <a:chOff x="5317034" y="1989113"/>
              <a:chExt cx="3164528" cy="557124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B32EAFD2-DF69-45BA-9EE3-0DE6D5541678}"/>
                  </a:ext>
                </a:extLst>
              </p:cNvPr>
              <p:cNvGrpSpPr/>
              <p:nvPr/>
            </p:nvGrpSpPr>
            <p:grpSpPr>
              <a:xfrm>
                <a:off x="5317034" y="1989113"/>
                <a:ext cx="3144679" cy="557124"/>
                <a:chOff x="7970214" y="2084972"/>
                <a:chExt cx="3144679" cy="557124"/>
              </a:xfrm>
            </p:grpSpPr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44DB8853-E82F-4880-8E76-E2F755B84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9714" y="2084972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BC599F4D-B1D7-4E6E-8A25-BC34594AC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70214" y="2642096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682EAD9E-CA35-4E21-954E-3A482455A7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756" y="2397724"/>
                <a:ext cx="928806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4D7049BC-FDB8-77A0-D3B4-62F4A8DF51C6}"/>
              </a:ext>
            </a:extLst>
          </p:cNvPr>
          <p:cNvSpPr txBox="1"/>
          <p:nvPr/>
        </p:nvSpPr>
        <p:spPr>
          <a:xfrm>
            <a:off x="2314656" y="3178082"/>
            <a:ext cx="7458162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000" b="1" dirty="0">
                <a:solidFill>
                  <a:schemeClr val="accent2"/>
                </a:solidFill>
                <a:latin typeface="+mj-ea"/>
                <a:ea typeface="+mj-ea"/>
              </a:rPr>
              <a:t>研究成果与应用场景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C4ACA8E-1919-86DE-9788-9F968B06ED34}"/>
              </a:ext>
            </a:extLst>
          </p:cNvPr>
          <p:cNvSpPr txBox="1"/>
          <p:nvPr/>
        </p:nvSpPr>
        <p:spPr>
          <a:xfrm>
            <a:off x="2349404" y="4045515"/>
            <a:ext cx="7388666" cy="261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a typeface="+mj-ea"/>
              </a:rPr>
              <a:t>RESEARCH ACHIEVEMENTS AND APPLICATION SCENARIOS</a:t>
            </a:r>
            <a:endParaRPr lang="zh-CN" altLang="en-US" sz="1400" b="1" i="1" dirty="0"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00" scaled="1"/>
              </a:gra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254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: 剪去对角 212">
            <a:extLst>
              <a:ext uri="{FF2B5EF4-FFF2-40B4-BE49-F238E27FC236}">
                <a16:creationId xmlns:a16="http://schemas.microsoft.com/office/drawing/2014/main" id="{F58999E5-028B-4CB4-A0AA-6328A06056E7}"/>
              </a:ext>
            </a:extLst>
          </p:cNvPr>
          <p:cNvSpPr/>
          <p:nvPr/>
        </p:nvSpPr>
        <p:spPr>
          <a:xfrm flipH="1">
            <a:off x="5792627" y="1659462"/>
            <a:ext cx="5451856" cy="2218146"/>
          </a:xfrm>
          <a:prstGeom prst="snip2DiagRect">
            <a:avLst>
              <a:gd name="adj1" fmla="val 17021"/>
              <a:gd name="adj2" fmla="val 16667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13251" y="6237288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CB77BA1-9B97-4A88-927A-C376E499FCC6}"/>
              </a:ext>
            </a:extLst>
          </p:cNvPr>
          <p:cNvGrpSpPr/>
          <p:nvPr/>
        </p:nvGrpSpPr>
        <p:grpSpPr>
          <a:xfrm>
            <a:off x="975965" y="1659462"/>
            <a:ext cx="4374972" cy="4642322"/>
            <a:chOff x="7287389" y="1750902"/>
            <a:chExt cx="4374972" cy="4745120"/>
          </a:xfrm>
        </p:grpSpPr>
        <p:sp>
          <p:nvSpPr>
            <p:cNvPr id="215" name="矩形: 剪去对角 214">
              <a:extLst>
                <a:ext uri="{FF2B5EF4-FFF2-40B4-BE49-F238E27FC236}">
                  <a16:creationId xmlns:a16="http://schemas.microsoft.com/office/drawing/2014/main" id="{B4F5D4EF-FF5B-4175-8930-FCC704AD0786}"/>
                </a:ext>
              </a:extLst>
            </p:cNvPr>
            <p:cNvSpPr/>
            <p:nvPr/>
          </p:nvSpPr>
          <p:spPr>
            <a:xfrm flipH="1">
              <a:off x="7287389" y="1750902"/>
              <a:ext cx="4100652" cy="474512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chemeClr val="accent4">
                    <a:alpha val="1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/>
            <a:lstStyle/>
            <a:p>
              <a:pPr algn="ctr"/>
              <a:endParaRPr lang="zh-CN" altLang="en-US" dirty="0"/>
            </a:p>
          </p:txBody>
        </p:sp>
        <p:graphicFrame>
          <p:nvGraphicFramePr>
            <p:cNvPr id="212" name="图表 211">
              <a:extLst>
                <a:ext uri="{FF2B5EF4-FFF2-40B4-BE49-F238E27FC236}">
                  <a16:creationId xmlns:a16="http://schemas.microsoft.com/office/drawing/2014/main" id="{8B6DF3F4-CA84-4283-97E6-38402F0E52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7605739"/>
                </p:ext>
              </p:extLst>
            </p:nvPr>
          </p:nvGraphicFramePr>
          <p:xfrm>
            <a:off x="7561709" y="2005929"/>
            <a:ext cx="4100652" cy="4226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aphicFrame>
        <p:nvGraphicFramePr>
          <p:cNvPr id="217" name="图表 216">
            <a:extLst>
              <a:ext uri="{FF2B5EF4-FFF2-40B4-BE49-F238E27FC236}">
                <a16:creationId xmlns:a16="http://schemas.microsoft.com/office/drawing/2014/main" id="{1CA0E2D0-7765-4F21-B4D2-5E6B7DE32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505713"/>
              </p:ext>
            </p:extLst>
          </p:nvPr>
        </p:nvGraphicFramePr>
        <p:xfrm>
          <a:off x="6258248" y="1888062"/>
          <a:ext cx="4573759" cy="173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CF3C5DA4-CC2F-8F54-3223-DFF814CA6C12}"/>
              </a:ext>
            </a:extLst>
          </p:cNvPr>
          <p:cNvGrpSpPr/>
          <p:nvPr/>
        </p:nvGrpSpPr>
        <p:grpSpPr>
          <a:xfrm>
            <a:off x="1048690" y="279758"/>
            <a:ext cx="3197803" cy="602875"/>
            <a:chOff x="1048690" y="609440"/>
            <a:chExt cx="3197803" cy="602875"/>
          </a:xfrm>
        </p:grpSpPr>
        <p:sp>
          <p:nvSpPr>
            <p:cNvPr id="25" name="@稿定PPT实验室 出品-9">
              <a:extLst>
                <a:ext uri="{FF2B5EF4-FFF2-40B4-BE49-F238E27FC236}">
                  <a16:creationId xmlns:a16="http://schemas.microsoft.com/office/drawing/2014/main" id="{713D0926-2023-D4C5-2E01-E3ED1C0841DA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研究成果与应用场景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26" name="@稿定PPT实验室 出品-8">
              <a:extLst>
                <a:ext uri="{FF2B5EF4-FFF2-40B4-BE49-F238E27FC236}">
                  <a16:creationId xmlns:a16="http://schemas.microsoft.com/office/drawing/2014/main" id="{52F7E4B0-7F0C-80AF-D25C-C97E49CCA1D9}"/>
                </a:ext>
              </a:extLst>
            </p:cNvPr>
            <p:cNvSpPr txBox="1"/>
            <p:nvPr/>
          </p:nvSpPr>
          <p:spPr>
            <a:xfrm>
              <a:off x="1048690" y="1073816"/>
              <a:ext cx="3197803" cy="1384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90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ACHIEVEMENTS AND APPLICATION SCENARIOS</a:t>
              </a:r>
              <a:endParaRPr lang="zh-CN" altLang="en-US" sz="90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2315B0B-9A5D-32AD-1D0B-559CEF03ED0C}"/>
              </a:ext>
            </a:extLst>
          </p:cNvPr>
          <p:cNvGrpSpPr/>
          <p:nvPr/>
        </p:nvGrpSpPr>
        <p:grpSpPr>
          <a:xfrm>
            <a:off x="371695" y="511982"/>
            <a:ext cx="4491892" cy="152400"/>
            <a:chOff x="371695" y="867197"/>
            <a:chExt cx="4491892" cy="1524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82BC06A-C776-E6FD-39E5-DCCB7885A1DF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99FC2B0D-AB29-2C2C-C231-56DB2EB458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695C52D3-5C42-28CA-5FC5-D35786B6F4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645E3714-89D6-B2BE-FB87-4BF391B96D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C32EABB-D7E1-D53E-17D5-E9D03E7DDCA0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B1207362-ADCB-31F1-53FB-4D893720E5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4023ABD-D56C-2B93-0BA7-D60ABF2CE9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345D692-8A45-9108-FC77-233E76079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球">
            <a:extLst>
              <a:ext uri="{FF2B5EF4-FFF2-40B4-BE49-F238E27FC236}">
                <a16:creationId xmlns:a16="http://schemas.microsoft.com/office/drawing/2014/main" id="{DD39FEDB-6113-EB3A-99CE-7119FAE10375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234FD1-A66D-5808-B229-914998E0C9F8}"/>
              </a:ext>
            </a:extLst>
          </p:cNvPr>
          <p:cNvSpPr txBox="1"/>
          <p:nvPr/>
        </p:nvSpPr>
        <p:spPr>
          <a:xfrm>
            <a:off x="5625257" y="4106208"/>
            <a:ext cx="301486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研究成果与应用场景</a:t>
            </a:r>
          </a:p>
        </p:txBody>
      </p:sp>
      <p:sp>
        <p:nvSpPr>
          <p:cNvPr id="38" name="@稿定PPT实验室 出品-10">
            <a:extLst>
              <a:ext uri="{FF2B5EF4-FFF2-40B4-BE49-F238E27FC236}">
                <a16:creationId xmlns:a16="http://schemas.microsoft.com/office/drawing/2014/main" id="{34F202DB-F689-4F74-3DB6-2189E0120D66}"/>
              </a:ext>
            </a:extLst>
          </p:cNvPr>
          <p:cNvSpPr txBox="1"/>
          <p:nvPr/>
        </p:nvSpPr>
        <p:spPr>
          <a:xfrm>
            <a:off x="5625257" y="4547592"/>
            <a:ext cx="6062521" cy="6638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39" name="@稿定PPT实验室 出品-10">
            <a:extLst>
              <a:ext uri="{FF2B5EF4-FFF2-40B4-BE49-F238E27FC236}">
                <a16:creationId xmlns:a16="http://schemas.microsoft.com/office/drawing/2014/main" id="{F1DD2952-7E42-3FD5-9438-DFAD324A2B95}"/>
              </a:ext>
            </a:extLst>
          </p:cNvPr>
          <p:cNvSpPr txBox="1"/>
          <p:nvPr/>
        </p:nvSpPr>
        <p:spPr>
          <a:xfrm>
            <a:off x="5608859" y="5453996"/>
            <a:ext cx="6062521" cy="6638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65BF0B3-EC39-46A3-2497-18BB13FF30C9}"/>
              </a:ext>
            </a:extLst>
          </p:cNvPr>
          <p:cNvCxnSpPr>
            <a:cxnSpLocks/>
          </p:cNvCxnSpPr>
          <p:nvPr/>
        </p:nvCxnSpPr>
        <p:spPr>
          <a:xfrm flipH="1" flipV="1">
            <a:off x="5697973" y="5350041"/>
            <a:ext cx="5820927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/>
                </a:gs>
                <a:gs pos="98876">
                  <a:schemeClr val="accent5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B18E236-BC77-ED01-C7AB-DC49A35E57B8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7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44823C4-C728-4C5F-9AD4-044987395AC1}"/>
              </a:ext>
            </a:extLst>
          </p:cNvPr>
          <p:cNvSpPr/>
          <p:nvPr/>
        </p:nvSpPr>
        <p:spPr>
          <a:xfrm>
            <a:off x="997099" y="5174801"/>
            <a:ext cx="10058005" cy="1401755"/>
          </a:xfrm>
          <a:prstGeom prst="ellipse">
            <a:avLst/>
          </a:prstGeom>
          <a:gradFill>
            <a:gsLst>
              <a:gs pos="0">
                <a:schemeClr val="accent1">
                  <a:alpha val="5000"/>
                </a:schemeClr>
              </a:gs>
              <a:gs pos="56000">
                <a:schemeClr val="accent5">
                  <a:alpha val="6000"/>
                </a:schemeClr>
              </a:gs>
              <a:gs pos="100000">
                <a:schemeClr val="accent5">
                  <a:alpha val="10000"/>
                </a:schemeClr>
              </a:gs>
            </a:gsLst>
            <a:lin ang="5400000" scaled="1"/>
          </a:gradFill>
          <a:ln>
            <a:gradFill>
              <a:gsLst>
                <a:gs pos="100000">
                  <a:schemeClr val="accent5"/>
                </a:gs>
                <a:gs pos="0">
                  <a:schemeClr val="accent1">
                    <a:alpha val="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572B9022-F318-4440-B8DF-82198745C866}"/>
              </a:ext>
            </a:extLst>
          </p:cNvPr>
          <p:cNvSpPr/>
          <p:nvPr/>
        </p:nvSpPr>
        <p:spPr>
          <a:xfrm>
            <a:off x="-919184" y="5010790"/>
            <a:ext cx="14030367" cy="2090604"/>
          </a:xfrm>
          <a:prstGeom prst="ellipse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56000">
                <a:schemeClr val="accent1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梯形 5">
            <a:extLst>
              <a:ext uri="{FF2B5EF4-FFF2-40B4-BE49-F238E27FC236}">
                <a16:creationId xmlns:a16="http://schemas.microsoft.com/office/drawing/2014/main" id="{A569F5DE-9CFC-4E32-8093-35CF3F9AF0C8}"/>
              </a:ext>
            </a:extLst>
          </p:cNvPr>
          <p:cNvSpPr/>
          <p:nvPr/>
        </p:nvSpPr>
        <p:spPr>
          <a:xfrm flipV="1">
            <a:off x="-163556" y="1480463"/>
            <a:ext cx="12379315" cy="4709948"/>
          </a:xfrm>
          <a:prstGeom prst="trapezoid">
            <a:avLst>
              <a:gd name="adj" fmla="val 41694"/>
            </a:avLst>
          </a:prstGeom>
          <a:gradFill>
            <a:gsLst>
              <a:gs pos="39000">
                <a:schemeClr val="accent1">
                  <a:alpha val="18000"/>
                </a:schemeClr>
              </a:gs>
              <a:gs pos="1000">
                <a:schemeClr val="accent5">
                  <a:alpha val="5000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29933" y="4974301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E4354B8-7524-4404-9F09-56CC4E23228F}"/>
              </a:ext>
            </a:extLst>
          </p:cNvPr>
          <p:cNvSpPr/>
          <p:nvPr/>
        </p:nvSpPr>
        <p:spPr>
          <a:xfrm>
            <a:off x="718223" y="2217553"/>
            <a:ext cx="2183991" cy="218399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A83F4E9-54CA-4656-95CE-E68213FB97C2}"/>
              </a:ext>
            </a:extLst>
          </p:cNvPr>
          <p:cNvSpPr/>
          <p:nvPr/>
        </p:nvSpPr>
        <p:spPr>
          <a:xfrm>
            <a:off x="910893" y="3309500"/>
            <a:ext cx="1798650" cy="899325"/>
          </a:xfrm>
          <a:custGeom>
            <a:avLst/>
            <a:gdLst>
              <a:gd name="connsiteX0" fmla="*/ 2035001 w 2256594"/>
              <a:gd name="connsiteY0" fmla="*/ 0 h 1128297"/>
              <a:gd name="connsiteX1" fmla="*/ 2035001 w 2256594"/>
              <a:gd name="connsiteY1" fmla="*/ 0 h 1128297"/>
              <a:gd name="connsiteX2" fmla="*/ 1128298 w 2256594"/>
              <a:gd name="connsiteY2" fmla="*/ 906704 h 1128297"/>
              <a:gd name="connsiteX3" fmla="*/ 221594 w 2256594"/>
              <a:gd name="connsiteY3" fmla="*/ 0 h 1128297"/>
              <a:gd name="connsiteX4" fmla="*/ 221594 w 2256594"/>
              <a:gd name="connsiteY4" fmla="*/ 0 h 1128297"/>
              <a:gd name="connsiteX5" fmla="*/ 0 w 2256594"/>
              <a:gd name="connsiteY5" fmla="*/ 0 h 1128297"/>
              <a:gd name="connsiteX6" fmla="*/ 0 w 2256594"/>
              <a:gd name="connsiteY6" fmla="*/ 0 h 1128297"/>
              <a:gd name="connsiteX7" fmla="*/ 1128298 w 2256594"/>
              <a:gd name="connsiteY7" fmla="*/ 1128298 h 1128297"/>
              <a:gd name="connsiteX8" fmla="*/ 2256595 w 2256594"/>
              <a:gd name="connsiteY8" fmla="*/ 0 h 1128297"/>
              <a:gd name="connsiteX9" fmla="*/ 2256595 w 2256594"/>
              <a:gd name="connsiteY9" fmla="*/ 0 h 1128297"/>
              <a:gd name="connsiteX10" fmla="*/ 2035001 w 2256594"/>
              <a:gd name="connsiteY10" fmla="*/ 0 h 112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594" h="1128297">
                <a:moveTo>
                  <a:pt x="2035001" y="0"/>
                </a:moveTo>
                <a:lnTo>
                  <a:pt x="2035001" y="0"/>
                </a:lnTo>
                <a:cubicBezTo>
                  <a:pt x="2035001" y="502143"/>
                  <a:pt x="1628408" y="906704"/>
                  <a:pt x="1128298" y="906704"/>
                </a:cubicBezTo>
                <a:cubicBezTo>
                  <a:pt x="628187" y="906704"/>
                  <a:pt x="221594" y="502143"/>
                  <a:pt x="221594" y="0"/>
                </a:cubicBezTo>
                <a:lnTo>
                  <a:pt x="221594" y="0"/>
                </a:lnTo>
                <a:lnTo>
                  <a:pt x="0" y="0"/>
                </a:lnTo>
                <a:lnTo>
                  <a:pt x="0" y="0"/>
                </a:lnTo>
                <a:cubicBezTo>
                  <a:pt x="0" y="622088"/>
                  <a:pt x="504176" y="1128298"/>
                  <a:pt x="1128298" y="1128298"/>
                </a:cubicBezTo>
                <a:cubicBezTo>
                  <a:pt x="1752419" y="1128298"/>
                  <a:pt x="2256595" y="624121"/>
                  <a:pt x="2256595" y="0"/>
                </a:cubicBezTo>
                <a:lnTo>
                  <a:pt x="2256595" y="0"/>
                </a:lnTo>
                <a:lnTo>
                  <a:pt x="2035001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6200000" scaled="1"/>
          </a:gradFill>
          <a:ln w="2025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461A98A-642C-4DCE-9688-02C48325A9EA}"/>
              </a:ext>
            </a:extLst>
          </p:cNvPr>
          <p:cNvSpPr/>
          <p:nvPr/>
        </p:nvSpPr>
        <p:spPr>
          <a:xfrm>
            <a:off x="910910" y="2410240"/>
            <a:ext cx="1798617" cy="1798617"/>
          </a:xfrm>
          <a:custGeom>
            <a:avLst/>
            <a:gdLst>
              <a:gd name="connsiteX0" fmla="*/ 2256553 w 2256552"/>
              <a:gd name="connsiteY0" fmla="*/ 1128276 h 2256552"/>
              <a:gd name="connsiteX1" fmla="*/ 1128276 w 2256552"/>
              <a:gd name="connsiteY1" fmla="*/ 2256553 h 2256552"/>
              <a:gd name="connsiteX2" fmla="*/ 0 w 2256552"/>
              <a:gd name="connsiteY2" fmla="*/ 1128276 h 2256552"/>
              <a:gd name="connsiteX3" fmla="*/ 1128276 w 2256552"/>
              <a:gd name="connsiteY3" fmla="*/ 0 h 2256552"/>
              <a:gd name="connsiteX4" fmla="*/ 2256553 w 2256552"/>
              <a:gd name="connsiteY4" fmla="*/ 1128276 h 22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52" h="2256552">
                <a:moveTo>
                  <a:pt x="2256553" y="1128276"/>
                </a:moveTo>
                <a:cubicBezTo>
                  <a:pt x="2256553" y="1751406"/>
                  <a:pt x="1751406" y="2256553"/>
                  <a:pt x="1128276" y="2256553"/>
                </a:cubicBezTo>
                <a:cubicBezTo>
                  <a:pt x="505147" y="2256553"/>
                  <a:pt x="0" y="1751406"/>
                  <a:pt x="0" y="1128276"/>
                </a:cubicBezTo>
                <a:cubicBezTo>
                  <a:pt x="0" y="505147"/>
                  <a:pt x="505147" y="0"/>
                  <a:pt x="1128276" y="0"/>
                </a:cubicBezTo>
                <a:cubicBezTo>
                  <a:pt x="1751406" y="0"/>
                  <a:pt x="2256553" y="505147"/>
                  <a:pt x="2256553" y="1128276"/>
                </a:cubicBezTo>
                <a:close/>
              </a:path>
            </a:pathLst>
          </a:custGeom>
          <a:noFill/>
          <a:ln w="4216" cap="flat">
            <a:solidFill>
              <a:schemeClr val="accent4"/>
            </a:solidFill>
            <a:prstDash val="solid"/>
            <a:miter/>
          </a:ln>
        </p:spPr>
        <p:txBody>
          <a:bodyPr tIns="28800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CE8F4E5-996D-41F1-AC0C-BF1428CF5025}"/>
              </a:ext>
            </a:extLst>
          </p:cNvPr>
          <p:cNvSpPr txBox="1"/>
          <p:nvPr/>
        </p:nvSpPr>
        <p:spPr>
          <a:xfrm>
            <a:off x="573981" y="1945662"/>
            <a:ext cx="45554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7200" b="1" dirty="0">
                <a:ln w="12700">
                  <a:gradFill>
                    <a:gsLst>
                      <a:gs pos="0">
                        <a:schemeClr val="accent4"/>
                      </a:gs>
                      <a:gs pos="79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ea typeface="优设标题黑" panose="00000500000000000000" pitchFamily="2" charset="-122"/>
              </a:rPr>
              <a:t>1</a:t>
            </a:r>
            <a:endParaRPr lang="zh-CN" altLang="en-US" sz="7200" b="1" dirty="0">
              <a:ln w="12700">
                <a:gradFill>
                  <a:gsLst>
                    <a:gs pos="0">
                      <a:schemeClr val="accent4"/>
                    </a:gs>
                    <a:gs pos="79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ea typeface="优设标题黑" panose="00000500000000000000" pitchFamily="2" charset="-122"/>
            </a:endParaRPr>
          </a:p>
        </p:txBody>
      </p:sp>
      <p:pic>
        <p:nvPicPr>
          <p:cNvPr id="14" name="图形 13" descr="文凭">
            <a:extLst>
              <a:ext uri="{FF2B5EF4-FFF2-40B4-BE49-F238E27FC236}">
                <a16:creationId xmlns:a16="http://schemas.microsoft.com/office/drawing/2014/main" id="{DBBAEE56-B079-47DF-A5C2-FB645DBE4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618" y="2530000"/>
            <a:ext cx="457200" cy="457200"/>
          </a:xfrm>
          <a:prstGeom prst="rect">
            <a:avLst/>
          </a:prstGeom>
        </p:spPr>
      </p:pic>
      <p:sp>
        <p:nvSpPr>
          <p:cNvPr id="140" name="椭圆 139">
            <a:extLst>
              <a:ext uri="{FF2B5EF4-FFF2-40B4-BE49-F238E27FC236}">
                <a16:creationId xmlns:a16="http://schemas.microsoft.com/office/drawing/2014/main" id="{BA589EE4-03B6-4DF8-81EB-E0BEB988441C}"/>
              </a:ext>
            </a:extLst>
          </p:cNvPr>
          <p:cNvSpPr/>
          <p:nvPr/>
        </p:nvSpPr>
        <p:spPr>
          <a:xfrm>
            <a:off x="3633216" y="2217553"/>
            <a:ext cx="2183991" cy="218399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68CDCF7A-C609-45F4-8FA2-6CDC88DACA13}"/>
              </a:ext>
            </a:extLst>
          </p:cNvPr>
          <p:cNvSpPr/>
          <p:nvPr/>
        </p:nvSpPr>
        <p:spPr>
          <a:xfrm>
            <a:off x="3825886" y="3309500"/>
            <a:ext cx="1798650" cy="899325"/>
          </a:xfrm>
          <a:custGeom>
            <a:avLst/>
            <a:gdLst>
              <a:gd name="connsiteX0" fmla="*/ 2035001 w 2256594"/>
              <a:gd name="connsiteY0" fmla="*/ 0 h 1128297"/>
              <a:gd name="connsiteX1" fmla="*/ 2035001 w 2256594"/>
              <a:gd name="connsiteY1" fmla="*/ 0 h 1128297"/>
              <a:gd name="connsiteX2" fmla="*/ 1128298 w 2256594"/>
              <a:gd name="connsiteY2" fmla="*/ 906704 h 1128297"/>
              <a:gd name="connsiteX3" fmla="*/ 221594 w 2256594"/>
              <a:gd name="connsiteY3" fmla="*/ 0 h 1128297"/>
              <a:gd name="connsiteX4" fmla="*/ 221594 w 2256594"/>
              <a:gd name="connsiteY4" fmla="*/ 0 h 1128297"/>
              <a:gd name="connsiteX5" fmla="*/ 0 w 2256594"/>
              <a:gd name="connsiteY5" fmla="*/ 0 h 1128297"/>
              <a:gd name="connsiteX6" fmla="*/ 0 w 2256594"/>
              <a:gd name="connsiteY6" fmla="*/ 0 h 1128297"/>
              <a:gd name="connsiteX7" fmla="*/ 1128298 w 2256594"/>
              <a:gd name="connsiteY7" fmla="*/ 1128298 h 1128297"/>
              <a:gd name="connsiteX8" fmla="*/ 2256595 w 2256594"/>
              <a:gd name="connsiteY8" fmla="*/ 0 h 1128297"/>
              <a:gd name="connsiteX9" fmla="*/ 2256595 w 2256594"/>
              <a:gd name="connsiteY9" fmla="*/ 0 h 1128297"/>
              <a:gd name="connsiteX10" fmla="*/ 2035001 w 2256594"/>
              <a:gd name="connsiteY10" fmla="*/ 0 h 112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594" h="1128297">
                <a:moveTo>
                  <a:pt x="2035001" y="0"/>
                </a:moveTo>
                <a:lnTo>
                  <a:pt x="2035001" y="0"/>
                </a:lnTo>
                <a:cubicBezTo>
                  <a:pt x="2035001" y="502143"/>
                  <a:pt x="1628408" y="906704"/>
                  <a:pt x="1128298" y="906704"/>
                </a:cubicBezTo>
                <a:cubicBezTo>
                  <a:pt x="628187" y="906704"/>
                  <a:pt x="221594" y="502143"/>
                  <a:pt x="221594" y="0"/>
                </a:cubicBezTo>
                <a:lnTo>
                  <a:pt x="221594" y="0"/>
                </a:lnTo>
                <a:lnTo>
                  <a:pt x="0" y="0"/>
                </a:lnTo>
                <a:lnTo>
                  <a:pt x="0" y="0"/>
                </a:lnTo>
                <a:cubicBezTo>
                  <a:pt x="0" y="622088"/>
                  <a:pt x="504176" y="1128298"/>
                  <a:pt x="1128298" y="1128298"/>
                </a:cubicBezTo>
                <a:cubicBezTo>
                  <a:pt x="1752419" y="1128298"/>
                  <a:pt x="2256595" y="624121"/>
                  <a:pt x="2256595" y="0"/>
                </a:cubicBezTo>
                <a:lnTo>
                  <a:pt x="2256595" y="0"/>
                </a:lnTo>
                <a:lnTo>
                  <a:pt x="2035001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6200000" scaled="1"/>
          </a:gradFill>
          <a:ln w="2025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2" name="任意多边形: 形状 141">
            <a:extLst>
              <a:ext uri="{FF2B5EF4-FFF2-40B4-BE49-F238E27FC236}">
                <a16:creationId xmlns:a16="http://schemas.microsoft.com/office/drawing/2014/main" id="{91F45C7F-E947-451F-A813-DDC92DC09CCC}"/>
              </a:ext>
            </a:extLst>
          </p:cNvPr>
          <p:cNvSpPr/>
          <p:nvPr/>
        </p:nvSpPr>
        <p:spPr>
          <a:xfrm>
            <a:off x="3825903" y="2410240"/>
            <a:ext cx="1798617" cy="1798617"/>
          </a:xfrm>
          <a:custGeom>
            <a:avLst/>
            <a:gdLst>
              <a:gd name="connsiteX0" fmla="*/ 2256553 w 2256552"/>
              <a:gd name="connsiteY0" fmla="*/ 1128276 h 2256552"/>
              <a:gd name="connsiteX1" fmla="*/ 1128276 w 2256552"/>
              <a:gd name="connsiteY1" fmla="*/ 2256553 h 2256552"/>
              <a:gd name="connsiteX2" fmla="*/ 0 w 2256552"/>
              <a:gd name="connsiteY2" fmla="*/ 1128276 h 2256552"/>
              <a:gd name="connsiteX3" fmla="*/ 1128276 w 2256552"/>
              <a:gd name="connsiteY3" fmla="*/ 0 h 2256552"/>
              <a:gd name="connsiteX4" fmla="*/ 2256553 w 2256552"/>
              <a:gd name="connsiteY4" fmla="*/ 1128276 h 22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52" h="2256552">
                <a:moveTo>
                  <a:pt x="2256553" y="1128276"/>
                </a:moveTo>
                <a:cubicBezTo>
                  <a:pt x="2256553" y="1751406"/>
                  <a:pt x="1751406" y="2256553"/>
                  <a:pt x="1128276" y="2256553"/>
                </a:cubicBezTo>
                <a:cubicBezTo>
                  <a:pt x="505147" y="2256553"/>
                  <a:pt x="0" y="1751406"/>
                  <a:pt x="0" y="1128276"/>
                </a:cubicBezTo>
                <a:cubicBezTo>
                  <a:pt x="0" y="505147"/>
                  <a:pt x="505147" y="0"/>
                  <a:pt x="1128276" y="0"/>
                </a:cubicBezTo>
                <a:cubicBezTo>
                  <a:pt x="1751406" y="0"/>
                  <a:pt x="2256553" y="505147"/>
                  <a:pt x="2256553" y="1128276"/>
                </a:cubicBezTo>
                <a:close/>
              </a:path>
            </a:pathLst>
          </a:custGeom>
          <a:noFill/>
          <a:ln w="4216" cap="flat">
            <a:solidFill>
              <a:schemeClr val="accent4"/>
            </a:solidFill>
            <a:prstDash val="solid"/>
            <a:miter/>
          </a:ln>
        </p:spPr>
        <p:txBody>
          <a:bodyPr tIns="28800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437AF0EA-9693-4BE9-9BED-594B444E63A6}"/>
              </a:ext>
            </a:extLst>
          </p:cNvPr>
          <p:cNvSpPr txBox="1"/>
          <p:nvPr/>
        </p:nvSpPr>
        <p:spPr>
          <a:xfrm>
            <a:off x="3488974" y="1945662"/>
            <a:ext cx="45554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7200" b="1" dirty="0">
                <a:ln w="12700">
                  <a:gradFill>
                    <a:gsLst>
                      <a:gs pos="0">
                        <a:schemeClr val="accent4"/>
                      </a:gs>
                      <a:gs pos="79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ea typeface="优设标题黑" panose="00000500000000000000" pitchFamily="2" charset="-122"/>
              </a:rPr>
              <a:t>2</a:t>
            </a:r>
            <a:endParaRPr lang="zh-CN" altLang="en-US" sz="7200" b="1" dirty="0">
              <a:ln w="12700">
                <a:gradFill>
                  <a:gsLst>
                    <a:gs pos="0">
                      <a:schemeClr val="accent4"/>
                    </a:gs>
                    <a:gs pos="79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ea typeface="优设标题黑" panose="00000500000000000000" pitchFamily="2" charset="-122"/>
            </a:endParaRPr>
          </a:p>
        </p:txBody>
      </p:sp>
      <p:pic>
        <p:nvPicPr>
          <p:cNvPr id="144" name="图形 143" descr="文凭">
            <a:extLst>
              <a:ext uri="{FF2B5EF4-FFF2-40B4-BE49-F238E27FC236}">
                <a16:creationId xmlns:a16="http://schemas.microsoft.com/office/drawing/2014/main" id="{B31E7CBE-1AC6-4558-B74A-7A20A9F3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6611" y="2530000"/>
            <a:ext cx="457200" cy="457200"/>
          </a:xfrm>
          <a:prstGeom prst="rect">
            <a:avLst/>
          </a:prstGeom>
        </p:spPr>
      </p:pic>
      <p:sp>
        <p:nvSpPr>
          <p:cNvPr id="146" name="椭圆 145">
            <a:extLst>
              <a:ext uri="{FF2B5EF4-FFF2-40B4-BE49-F238E27FC236}">
                <a16:creationId xmlns:a16="http://schemas.microsoft.com/office/drawing/2014/main" id="{6B9BF725-B65C-41D9-9894-85D8C2B1113D}"/>
              </a:ext>
            </a:extLst>
          </p:cNvPr>
          <p:cNvSpPr/>
          <p:nvPr/>
        </p:nvSpPr>
        <p:spPr>
          <a:xfrm>
            <a:off x="6548209" y="2217553"/>
            <a:ext cx="2183991" cy="218399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289E34D0-90AD-4697-80E1-49B6DC229AC3}"/>
              </a:ext>
            </a:extLst>
          </p:cNvPr>
          <p:cNvSpPr/>
          <p:nvPr/>
        </p:nvSpPr>
        <p:spPr>
          <a:xfrm>
            <a:off x="6740879" y="3309500"/>
            <a:ext cx="1798650" cy="899325"/>
          </a:xfrm>
          <a:custGeom>
            <a:avLst/>
            <a:gdLst>
              <a:gd name="connsiteX0" fmla="*/ 2035001 w 2256594"/>
              <a:gd name="connsiteY0" fmla="*/ 0 h 1128297"/>
              <a:gd name="connsiteX1" fmla="*/ 2035001 w 2256594"/>
              <a:gd name="connsiteY1" fmla="*/ 0 h 1128297"/>
              <a:gd name="connsiteX2" fmla="*/ 1128298 w 2256594"/>
              <a:gd name="connsiteY2" fmla="*/ 906704 h 1128297"/>
              <a:gd name="connsiteX3" fmla="*/ 221594 w 2256594"/>
              <a:gd name="connsiteY3" fmla="*/ 0 h 1128297"/>
              <a:gd name="connsiteX4" fmla="*/ 221594 w 2256594"/>
              <a:gd name="connsiteY4" fmla="*/ 0 h 1128297"/>
              <a:gd name="connsiteX5" fmla="*/ 0 w 2256594"/>
              <a:gd name="connsiteY5" fmla="*/ 0 h 1128297"/>
              <a:gd name="connsiteX6" fmla="*/ 0 w 2256594"/>
              <a:gd name="connsiteY6" fmla="*/ 0 h 1128297"/>
              <a:gd name="connsiteX7" fmla="*/ 1128298 w 2256594"/>
              <a:gd name="connsiteY7" fmla="*/ 1128298 h 1128297"/>
              <a:gd name="connsiteX8" fmla="*/ 2256595 w 2256594"/>
              <a:gd name="connsiteY8" fmla="*/ 0 h 1128297"/>
              <a:gd name="connsiteX9" fmla="*/ 2256595 w 2256594"/>
              <a:gd name="connsiteY9" fmla="*/ 0 h 1128297"/>
              <a:gd name="connsiteX10" fmla="*/ 2035001 w 2256594"/>
              <a:gd name="connsiteY10" fmla="*/ 0 h 112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594" h="1128297">
                <a:moveTo>
                  <a:pt x="2035001" y="0"/>
                </a:moveTo>
                <a:lnTo>
                  <a:pt x="2035001" y="0"/>
                </a:lnTo>
                <a:cubicBezTo>
                  <a:pt x="2035001" y="502143"/>
                  <a:pt x="1628408" y="906704"/>
                  <a:pt x="1128298" y="906704"/>
                </a:cubicBezTo>
                <a:cubicBezTo>
                  <a:pt x="628187" y="906704"/>
                  <a:pt x="221594" y="502143"/>
                  <a:pt x="221594" y="0"/>
                </a:cubicBezTo>
                <a:lnTo>
                  <a:pt x="221594" y="0"/>
                </a:lnTo>
                <a:lnTo>
                  <a:pt x="0" y="0"/>
                </a:lnTo>
                <a:lnTo>
                  <a:pt x="0" y="0"/>
                </a:lnTo>
                <a:cubicBezTo>
                  <a:pt x="0" y="622088"/>
                  <a:pt x="504176" y="1128298"/>
                  <a:pt x="1128298" y="1128298"/>
                </a:cubicBezTo>
                <a:cubicBezTo>
                  <a:pt x="1752419" y="1128298"/>
                  <a:pt x="2256595" y="624121"/>
                  <a:pt x="2256595" y="0"/>
                </a:cubicBezTo>
                <a:lnTo>
                  <a:pt x="2256595" y="0"/>
                </a:lnTo>
                <a:lnTo>
                  <a:pt x="2035001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6200000" scaled="1"/>
          </a:gradFill>
          <a:ln w="2025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8" name="任意多边形: 形状 147">
            <a:extLst>
              <a:ext uri="{FF2B5EF4-FFF2-40B4-BE49-F238E27FC236}">
                <a16:creationId xmlns:a16="http://schemas.microsoft.com/office/drawing/2014/main" id="{9BEB6CE6-E596-42CA-92A7-B7527E020F4A}"/>
              </a:ext>
            </a:extLst>
          </p:cNvPr>
          <p:cNvSpPr/>
          <p:nvPr/>
        </p:nvSpPr>
        <p:spPr>
          <a:xfrm>
            <a:off x="6740896" y="2410240"/>
            <a:ext cx="1798617" cy="1798617"/>
          </a:xfrm>
          <a:custGeom>
            <a:avLst/>
            <a:gdLst>
              <a:gd name="connsiteX0" fmla="*/ 2256553 w 2256552"/>
              <a:gd name="connsiteY0" fmla="*/ 1128276 h 2256552"/>
              <a:gd name="connsiteX1" fmla="*/ 1128276 w 2256552"/>
              <a:gd name="connsiteY1" fmla="*/ 2256553 h 2256552"/>
              <a:gd name="connsiteX2" fmla="*/ 0 w 2256552"/>
              <a:gd name="connsiteY2" fmla="*/ 1128276 h 2256552"/>
              <a:gd name="connsiteX3" fmla="*/ 1128276 w 2256552"/>
              <a:gd name="connsiteY3" fmla="*/ 0 h 2256552"/>
              <a:gd name="connsiteX4" fmla="*/ 2256553 w 2256552"/>
              <a:gd name="connsiteY4" fmla="*/ 1128276 h 22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52" h="2256552">
                <a:moveTo>
                  <a:pt x="2256553" y="1128276"/>
                </a:moveTo>
                <a:cubicBezTo>
                  <a:pt x="2256553" y="1751406"/>
                  <a:pt x="1751406" y="2256553"/>
                  <a:pt x="1128276" y="2256553"/>
                </a:cubicBezTo>
                <a:cubicBezTo>
                  <a:pt x="505147" y="2256553"/>
                  <a:pt x="0" y="1751406"/>
                  <a:pt x="0" y="1128276"/>
                </a:cubicBezTo>
                <a:cubicBezTo>
                  <a:pt x="0" y="505147"/>
                  <a:pt x="505147" y="0"/>
                  <a:pt x="1128276" y="0"/>
                </a:cubicBezTo>
                <a:cubicBezTo>
                  <a:pt x="1751406" y="0"/>
                  <a:pt x="2256553" y="505147"/>
                  <a:pt x="2256553" y="1128276"/>
                </a:cubicBezTo>
                <a:close/>
              </a:path>
            </a:pathLst>
          </a:custGeom>
          <a:noFill/>
          <a:ln w="4216" cap="flat">
            <a:solidFill>
              <a:schemeClr val="accent4"/>
            </a:solidFill>
            <a:prstDash val="solid"/>
            <a:miter/>
          </a:ln>
        </p:spPr>
        <p:txBody>
          <a:bodyPr tIns="28800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1B1F17D2-A000-4F4B-9EC1-13A0E8A7D507}"/>
              </a:ext>
            </a:extLst>
          </p:cNvPr>
          <p:cNvSpPr txBox="1"/>
          <p:nvPr/>
        </p:nvSpPr>
        <p:spPr>
          <a:xfrm>
            <a:off x="6403967" y="1945662"/>
            <a:ext cx="45554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7200" b="1" dirty="0">
                <a:ln w="12700">
                  <a:gradFill>
                    <a:gsLst>
                      <a:gs pos="0">
                        <a:schemeClr val="accent4"/>
                      </a:gs>
                      <a:gs pos="79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ea typeface="优设标题黑" panose="00000500000000000000" pitchFamily="2" charset="-122"/>
              </a:rPr>
              <a:t>3</a:t>
            </a:r>
            <a:endParaRPr lang="zh-CN" altLang="en-US" sz="7200" b="1" dirty="0">
              <a:ln w="12700">
                <a:gradFill>
                  <a:gsLst>
                    <a:gs pos="0">
                      <a:schemeClr val="accent4"/>
                    </a:gs>
                    <a:gs pos="79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ea typeface="优设标题黑" panose="00000500000000000000" pitchFamily="2" charset="-122"/>
            </a:endParaRPr>
          </a:p>
        </p:txBody>
      </p:sp>
      <p:pic>
        <p:nvPicPr>
          <p:cNvPr id="150" name="图形 149" descr="文凭">
            <a:extLst>
              <a:ext uri="{FF2B5EF4-FFF2-40B4-BE49-F238E27FC236}">
                <a16:creationId xmlns:a16="http://schemas.microsoft.com/office/drawing/2014/main" id="{617692F6-6CED-491A-A6EB-A62EDFDF5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1604" y="2530000"/>
            <a:ext cx="457200" cy="457200"/>
          </a:xfrm>
          <a:prstGeom prst="rect">
            <a:avLst/>
          </a:prstGeom>
        </p:spPr>
      </p:pic>
      <p:sp>
        <p:nvSpPr>
          <p:cNvPr id="152" name="椭圆 151">
            <a:extLst>
              <a:ext uri="{FF2B5EF4-FFF2-40B4-BE49-F238E27FC236}">
                <a16:creationId xmlns:a16="http://schemas.microsoft.com/office/drawing/2014/main" id="{507E7154-0FA6-4FB5-87C9-1A7493E05492}"/>
              </a:ext>
            </a:extLst>
          </p:cNvPr>
          <p:cNvSpPr/>
          <p:nvPr/>
        </p:nvSpPr>
        <p:spPr>
          <a:xfrm>
            <a:off x="9463202" y="2217553"/>
            <a:ext cx="2183991" cy="218399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3" name="任意多边形: 形状 152">
            <a:extLst>
              <a:ext uri="{FF2B5EF4-FFF2-40B4-BE49-F238E27FC236}">
                <a16:creationId xmlns:a16="http://schemas.microsoft.com/office/drawing/2014/main" id="{DC895C4E-3E88-4856-875C-C90A7A6AAA00}"/>
              </a:ext>
            </a:extLst>
          </p:cNvPr>
          <p:cNvSpPr/>
          <p:nvPr/>
        </p:nvSpPr>
        <p:spPr>
          <a:xfrm>
            <a:off x="9655872" y="3309500"/>
            <a:ext cx="1798650" cy="899325"/>
          </a:xfrm>
          <a:custGeom>
            <a:avLst/>
            <a:gdLst>
              <a:gd name="connsiteX0" fmla="*/ 2035001 w 2256594"/>
              <a:gd name="connsiteY0" fmla="*/ 0 h 1128297"/>
              <a:gd name="connsiteX1" fmla="*/ 2035001 w 2256594"/>
              <a:gd name="connsiteY1" fmla="*/ 0 h 1128297"/>
              <a:gd name="connsiteX2" fmla="*/ 1128298 w 2256594"/>
              <a:gd name="connsiteY2" fmla="*/ 906704 h 1128297"/>
              <a:gd name="connsiteX3" fmla="*/ 221594 w 2256594"/>
              <a:gd name="connsiteY3" fmla="*/ 0 h 1128297"/>
              <a:gd name="connsiteX4" fmla="*/ 221594 w 2256594"/>
              <a:gd name="connsiteY4" fmla="*/ 0 h 1128297"/>
              <a:gd name="connsiteX5" fmla="*/ 0 w 2256594"/>
              <a:gd name="connsiteY5" fmla="*/ 0 h 1128297"/>
              <a:gd name="connsiteX6" fmla="*/ 0 w 2256594"/>
              <a:gd name="connsiteY6" fmla="*/ 0 h 1128297"/>
              <a:gd name="connsiteX7" fmla="*/ 1128298 w 2256594"/>
              <a:gd name="connsiteY7" fmla="*/ 1128298 h 1128297"/>
              <a:gd name="connsiteX8" fmla="*/ 2256595 w 2256594"/>
              <a:gd name="connsiteY8" fmla="*/ 0 h 1128297"/>
              <a:gd name="connsiteX9" fmla="*/ 2256595 w 2256594"/>
              <a:gd name="connsiteY9" fmla="*/ 0 h 1128297"/>
              <a:gd name="connsiteX10" fmla="*/ 2035001 w 2256594"/>
              <a:gd name="connsiteY10" fmla="*/ 0 h 112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594" h="1128297">
                <a:moveTo>
                  <a:pt x="2035001" y="0"/>
                </a:moveTo>
                <a:lnTo>
                  <a:pt x="2035001" y="0"/>
                </a:lnTo>
                <a:cubicBezTo>
                  <a:pt x="2035001" y="502143"/>
                  <a:pt x="1628408" y="906704"/>
                  <a:pt x="1128298" y="906704"/>
                </a:cubicBezTo>
                <a:cubicBezTo>
                  <a:pt x="628187" y="906704"/>
                  <a:pt x="221594" y="502143"/>
                  <a:pt x="221594" y="0"/>
                </a:cubicBezTo>
                <a:lnTo>
                  <a:pt x="221594" y="0"/>
                </a:lnTo>
                <a:lnTo>
                  <a:pt x="0" y="0"/>
                </a:lnTo>
                <a:lnTo>
                  <a:pt x="0" y="0"/>
                </a:lnTo>
                <a:cubicBezTo>
                  <a:pt x="0" y="622088"/>
                  <a:pt x="504176" y="1128298"/>
                  <a:pt x="1128298" y="1128298"/>
                </a:cubicBezTo>
                <a:cubicBezTo>
                  <a:pt x="1752419" y="1128298"/>
                  <a:pt x="2256595" y="624121"/>
                  <a:pt x="2256595" y="0"/>
                </a:cubicBezTo>
                <a:lnTo>
                  <a:pt x="2256595" y="0"/>
                </a:lnTo>
                <a:lnTo>
                  <a:pt x="2035001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6200000" scaled="1"/>
          </a:gradFill>
          <a:ln w="2025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A28CB793-D5A5-43C9-851C-A7FD2D715490}"/>
              </a:ext>
            </a:extLst>
          </p:cNvPr>
          <p:cNvSpPr/>
          <p:nvPr/>
        </p:nvSpPr>
        <p:spPr>
          <a:xfrm>
            <a:off x="9655889" y="2410240"/>
            <a:ext cx="1798617" cy="1798617"/>
          </a:xfrm>
          <a:custGeom>
            <a:avLst/>
            <a:gdLst>
              <a:gd name="connsiteX0" fmla="*/ 2256553 w 2256552"/>
              <a:gd name="connsiteY0" fmla="*/ 1128276 h 2256552"/>
              <a:gd name="connsiteX1" fmla="*/ 1128276 w 2256552"/>
              <a:gd name="connsiteY1" fmla="*/ 2256553 h 2256552"/>
              <a:gd name="connsiteX2" fmla="*/ 0 w 2256552"/>
              <a:gd name="connsiteY2" fmla="*/ 1128276 h 2256552"/>
              <a:gd name="connsiteX3" fmla="*/ 1128276 w 2256552"/>
              <a:gd name="connsiteY3" fmla="*/ 0 h 2256552"/>
              <a:gd name="connsiteX4" fmla="*/ 2256553 w 2256552"/>
              <a:gd name="connsiteY4" fmla="*/ 1128276 h 22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52" h="2256552">
                <a:moveTo>
                  <a:pt x="2256553" y="1128276"/>
                </a:moveTo>
                <a:cubicBezTo>
                  <a:pt x="2256553" y="1751406"/>
                  <a:pt x="1751406" y="2256553"/>
                  <a:pt x="1128276" y="2256553"/>
                </a:cubicBezTo>
                <a:cubicBezTo>
                  <a:pt x="505147" y="2256553"/>
                  <a:pt x="0" y="1751406"/>
                  <a:pt x="0" y="1128276"/>
                </a:cubicBezTo>
                <a:cubicBezTo>
                  <a:pt x="0" y="505147"/>
                  <a:pt x="505147" y="0"/>
                  <a:pt x="1128276" y="0"/>
                </a:cubicBezTo>
                <a:cubicBezTo>
                  <a:pt x="1751406" y="0"/>
                  <a:pt x="2256553" y="505147"/>
                  <a:pt x="2256553" y="1128276"/>
                </a:cubicBezTo>
                <a:close/>
              </a:path>
            </a:pathLst>
          </a:custGeom>
          <a:noFill/>
          <a:ln w="4216" cap="flat">
            <a:solidFill>
              <a:schemeClr val="accent4"/>
            </a:solidFill>
            <a:prstDash val="solid"/>
            <a:miter/>
          </a:ln>
        </p:spPr>
        <p:txBody>
          <a:bodyPr tIns="28800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38538A3C-BE2B-4256-90DF-8381CFE17973}"/>
              </a:ext>
            </a:extLst>
          </p:cNvPr>
          <p:cNvSpPr txBox="1"/>
          <p:nvPr/>
        </p:nvSpPr>
        <p:spPr>
          <a:xfrm>
            <a:off x="9318960" y="1945662"/>
            <a:ext cx="45554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7200" b="1" dirty="0">
                <a:ln w="12700">
                  <a:gradFill>
                    <a:gsLst>
                      <a:gs pos="0">
                        <a:schemeClr val="accent4"/>
                      </a:gs>
                      <a:gs pos="79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ea typeface="优设标题黑" panose="00000500000000000000" pitchFamily="2" charset="-122"/>
              </a:rPr>
              <a:t>4</a:t>
            </a:r>
            <a:endParaRPr lang="zh-CN" altLang="en-US" sz="7200" b="1" dirty="0">
              <a:ln w="12700">
                <a:gradFill>
                  <a:gsLst>
                    <a:gs pos="0">
                      <a:schemeClr val="accent4"/>
                    </a:gs>
                    <a:gs pos="79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ea typeface="优设标题黑" panose="00000500000000000000" pitchFamily="2" charset="-122"/>
            </a:endParaRPr>
          </a:p>
        </p:txBody>
      </p:sp>
      <p:pic>
        <p:nvPicPr>
          <p:cNvPr id="156" name="图形 155" descr="文凭">
            <a:extLst>
              <a:ext uri="{FF2B5EF4-FFF2-40B4-BE49-F238E27FC236}">
                <a16:creationId xmlns:a16="http://schemas.microsoft.com/office/drawing/2014/main" id="{562B3BDC-D328-4703-A93D-D499F19E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6597" y="2530000"/>
            <a:ext cx="457200" cy="457200"/>
          </a:xfrm>
          <a:prstGeom prst="rect">
            <a:avLst/>
          </a:prstGeom>
        </p:spPr>
      </p:pic>
      <p:sp>
        <p:nvSpPr>
          <p:cNvPr id="69" name="球">
            <a:extLst>
              <a:ext uri="{FF2B5EF4-FFF2-40B4-BE49-F238E27FC236}">
                <a16:creationId xmlns:a16="http://schemas.microsoft.com/office/drawing/2014/main" id="{434E7547-7471-69B5-A055-0DCE575D44D4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76D16FD-1B52-75F4-5B72-F973B0A3D69E}"/>
              </a:ext>
            </a:extLst>
          </p:cNvPr>
          <p:cNvGrpSpPr/>
          <p:nvPr/>
        </p:nvGrpSpPr>
        <p:grpSpPr>
          <a:xfrm>
            <a:off x="2902761" y="4524802"/>
            <a:ext cx="6410388" cy="1124726"/>
            <a:chOff x="2722846" y="4524802"/>
            <a:chExt cx="6410388" cy="1124726"/>
          </a:xfrm>
        </p:grpSpPr>
        <p:sp>
          <p:nvSpPr>
            <p:cNvPr id="71" name="@稿定PPT实验室 出品-10">
              <a:extLst>
                <a:ext uri="{FF2B5EF4-FFF2-40B4-BE49-F238E27FC236}">
                  <a16:creationId xmlns:a16="http://schemas.microsoft.com/office/drawing/2014/main" id="{FDA40F96-CC93-FF91-045E-6CEBE3B26894}"/>
                </a:ext>
              </a:extLst>
            </p:cNvPr>
            <p:cNvSpPr txBox="1"/>
            <p:nvPr/>
          </p:nvSpPr>
          <p:spPr>
            <a:xfrm>
              <a:off x="2722846" y="4944191"/>
              <a:ext cx="6410388" cy="705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请在这里输入简要内容回顾，点击输入简要文字内容，文字内容概括简练不要过多的修饰，言简意赅的说明分项内容即可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2" name="@稿定PPT实验室 出品-10">
              <a:extLst>
                <a:ext uri="{FF2B5EF4-FFF2-40B4-BE49-F238E27FC236}">
                  <a16:creationId xmlns:a16="http://schemas.microsoft.com/office/drawing/2014/main" id="{77F5BA2B-8302-FD38-BD89-D4D213600A7E}"/>
                </a:ext>
              </a:extLst>
            </p:cNvPr>
            <p:cNvSpPr txBox="1"/>
            <p:nvPr/>
          </p:nvSpPr>
          <p:spPr>
            <a:xfrm>
              <a:off x="4461358" y="4524802"/>
              <a:ext cx="2575477" cy="449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这里是你的标题</a:t>
              </a:r>
              <a:endParaRPr lang="en-US" altLang="zh-CN" sz="24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D1BD0CF3-7EA4-70DC-A19A-23B455E18C92}"/>
              </a:ext>
            </a:extLst>
          </p:cNvPr>
          <p:cNvSpPr txBox="1"/>
          <p:nvPr/>
        </p:nvSpPr>
        <p:spPr>
          <a:xfrm>
            <a:off x="1256220" y="2982470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0171F8D-B91D-99F4-E8DF-9A1F71A95862}"/>
              </a:ext>
            </a:extLst>
          </p:cNvPr>
          <p:cNvSpPr txBox="1"/>
          <p:nvPr/>
        </p:nvSpPr>
        <p:spPr>
          <a:xfrm>
            <a:off x="4171213" y="2982470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3CFE799F-0FC1-4775-0AF4-BF5B719E6061}"/>
              </a:ext>
            </a:extLst>
          </p:cNvPr>
          <p:cNvSpPr txBox="1"/>
          <p:nvPr/>
        </p:nvSpPr>
        <p:spPr>
          <a:xfrm>
            <a:off x="7086206" y="2982470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5F6DBFA-2FA9-856A-FE4A-9B1AFB8D5F0E}"/>
              </a:ext>
            </a:extLst>
          </p:cNvPr>
          <p:cNvSpPr txBox="1"/>
          <p:nvPr/>
        </p:nvSpPr>
        <p:spPr>
          <a:xfrm>
            <a:off x="10001199" y="2982470"/>
            <a:ext cx="110799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6829F5-06FD-ED6D-66D9-0A9C1FC874FF}"/>
              </a:ext>
            </a:extLst>
          </p:cNvPr>
          <p:cNvGrpSpPr/>
          <p:nvPr/>
        </p:nvGrpSpPr>
        <p:grpSpPr>
          <a:xfrm>
            <a:off x="1048690" y="279758"/>
            <a:ext cx="3197803" cy="602875"/>
            <a:chOff x="1048690" y="609440"/>
            <a:chExt cx="3197803" cy="602875"/>
          </a:xfrm>
        </p:grpSpPr>
        <p:sp>
          <p:nvSpPr>
            <p:cNvPr id="3" name="@稿定PPT实验室 出品-9">
              <a:extLst>
                <a:ext uri="{FF2B5EF4-FFF2-40B4-BE49-F238E27FC236}">
                  <a16:creationId xmlns:a16="http://schemas.microsoft.com/office/drawing/2014/main" id="{78767FED-CCC6-32F1-E952-D489AD3517C9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研究成果与应用场景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4" name="@稿定PPT实验室 出品-8">
              <a:extLst>
                <a:ext uri="{FF2B5EF4-FFF2-40B4-BE49-F238E27FC236}">
                  <a16:creationId xmlns:a16="http://schemas.microsoft.com/office/drawing/2014/main" id="{1BA26905-63A7-12EF-2690-0E7EDC4E1379}"/>
                </a:ext>
              </a:extLst>
            </p:cNvPr>
            <p:cNvSpPr txBox="1"/>
            <p:nvPr/>
          </p:nvSpPr>
          <p:spPr>
            <a:xfrm>
              <a:off x="1048690" y="1073816"/>
              <a:ext cx="3197803" cy="1384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90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ACHIEVEMENTS AND APPLICATION SCENARIOS</a:t>
              </a:r>
              <a:endParaRPr lang="zh-CN" altLang="en-US" sz="90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3B2CE68-D6D4-EDB1-7BC5-E158F5D17FB2}"/>
              </a:ext>
            </a:extLst>
          </p:cNvPr>
          <p:cNvGrpSpPr/>
          <p:nvPr/>
        </p:nvGrpSpPr>
        <p:grpSpPr>
          <a:xfrm>
            <a:off x="371695" y="511982"/>
            <a:ext cx="4491892" cy="152400"/>
            <a:chOff x="371695" y="867197"/>
            <a:chExt cx="4491892" cy="15240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EF09D12-7357-D2CE-9868-88D847486EDF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73E4F83D-C2DD-E278-103C-BBF41551F3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5FCBB31-01CC-EA8A-1262-2FA3DD5DB7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70D86473-E691-BD89-6521-7638E9024E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2B0EA2C-9E43-174C-B360-EBDE3B2B4F93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EA1CB878-97D5-4C97-8EEA-0FFCF83338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E886FF41-E5DE-29B9-0084-CBD7697AC6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C424FCB7-C482-F18E-C010-B81927D19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7579388-6EE7-64FE-9CDE-1F1F1EF832DE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>
            <a:extLst>
              <a:ext uri="{FF2B5EF4-FFF2-40B4-BE49-F238E27FC236}">
                <a16:creationId xmlns:a16="http://schemas.microsoft.com/office/drawing/2014/main" id="{A7B4E01F-BA2D-469B-96BF-994208A94FE3}"/>
              </a:ext>
            </a:extLst>
          </p:cNvPr>
          <p:cNvSpPr/>
          <p:nvPr/>
        </p:nvSpPr>
        <p:spPr>
          <a:xfrm>
            <a:off x="11502379" y="1605186"/>
            <a:ext cx="557586" cy="55758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232205" y="5533062"/>
            <a:ext cx="1135129" cy="1135129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B691DD81-426E-4CE7-B935-1857E2CDE118}"/>
              </a:ext>
            </a:extLst>
          </p:cNvPr>
          <p:cNvSpPr/>
          <p:nvPr/>
        </p:nvSpPr>
        <p:spPr>
          <a:xfrm>
            <a:off x="513811" y="3613699"/>
            <a:ext cx="1085717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alpha val="0"/>
                </a:schemeClr>
              </a:gs>
              <a:gs pos="89000">
                <a:schemeClr val="accent1"/>
              </a:gs>
              <a:gs pos="41000">
                <a:schemeClr val="accent4"/>
              </a:gs>
            </a:gsLst>
            <a:lin ang="108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7EEACA5C-ECA0-4A2A-AE27-E8E586200125}"/>
              </a:ext>
            </a:extLst>
          </p:cNvPr>
          <p:cNvCxnSpPr/>
          <p:nvPr/>
        </p:nvCxnSpPr>
        <p:spPr>
          <a:xfrm>
            <a:off x="1072020" y="2907409"/>
            <a:ext cx="0" cy="576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89000">
                  <a:schemeClr val="accent4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263EF049-A69F-412E-A6FA-A7FFAB9AA575}"/>
              </a:ext>
            </a:extLst>
          </p:cNvPr>
          <p:cNvCxnSpPr/>
          <p:nvPr/>
        </p:nvCxnSpPr>
        <p:spPr>
          <a:xfrm>
            <a:off x="6048893" y="3108971"/>
            <a:ext cx="0" cy="324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89000">
                  <a:schemeClr val="accent4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D7EA2ED1-B8C4-4A27-95AD-72BD661716EC}"/>
              </a:ext>
            </a:extLst>
          </p:cNvPr>
          <p:cNvCxnSpPr>
            <a:cxnSpLocks/>
          </p:cNvCxnSpPr>
          <p:nvPr/>
        </p:nvCxnSpPr>
        <p:spPr>
          <a:xfrm flipV="1">
            <a:off x="3556772" y="3677048"/>
            <a:ext cx="0" cy="94961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89000">
                  <a:schemeClr val="accent4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9425A801-B24F-404B-ADE3-DC52E1C010CC}"/>
              </a:ext>
            </a:extLst>
          </p:cNvPr>
          <p:cNvCxnSpPr>
            <a:cxnSpLocks/>
          </p:cNvCxnSpPr>
          <p:nvPr/>
        </p:nvCxnSpPr>
        <p:spPr>
          <a:xfrm flipV="1">
            <a:off x="8551868" y="3827359"/>
            <a:ext cx="0" cy="94961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89000">
                  <a:schemeClr val="accent4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矩形: 剪去对角 236">
            <a:extLst>
              <a:ext uri="{FF2B5EF4-FFF2-40B4-BE49-F238E27FC236}">
                <a16:creationId xmlns:a16="http://schemas.microsoft.com/office/drawing/2014/main" id="{4D90CF62-D40C-46B8-9977-0F6FF2951CF8}"/>
              </a:ext>
            </a:extLst>
          </p:cNvPr>
          <p:cNvSpPr/>
          <p:nvPr/>
        </p:nvSpPr>
        <p:spPr>
          <a:xfrm flipH="1">
            <a:off x="3164472" y="4621110"/>
            <a:ext cx="3952181" cy="1395711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2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829E6A-5ADE-46FE-94C7-6979D562E606}"/>
              </a:ext>
            </a:extLst>
          </p:cNvPr>
          <p:cNvGrpSpPr/>
          <p:nvPr/>
        </p:nvGrpSpPr>
        <p:grpSpPr>
          <a:xfrm>
            <a:off x="8359300" y="3406570"/>
            <a:ext cx="385135" cy="385135"/>
            <a:chOff x="10351691" y="2965420"/>
            <a:chExt cx="1550579" cy="1550579"/>
          </a:xfrm>
        </p:grpSpPr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1DB8F56E-47AB-4B8B-B6F1-310432283D72}"/>
                </a:ext>
              </a:extLst>
            </p:cNvPr>
            <p:cNvSpPr/>
            <p:nvPr/>
          </p:nvSpPr>
          <p:spPr>
            <a:xfrm rot="10800000" flipH="1" flipV="1">
              <a:off x="10515047" y="3128776"/>
              <a:ext cx="1223866" cy="1223866"/>
            </a:xfrm>
            <a:prstGeom prst="ellipse">
              <a:avLst/>
            </a:prstGeom>
            <a:gradFill>
              <a:gsLst>
                <a:gs pos="0">
                  <a:schemeClr val="accent4">
                    <a:alpha val="2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2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85A0BBA9-D1A4-4546-9EE7-25BF5F7BEA80}"/>
                </a:ext>
              </a:extLst>
            </p:cNvPr>
            <p:cNvSpPr/>
            <p:nvPr/>
          </p:nvSpPr>
          <p:spPr>
            <a:xfrm rot="10794430">
              <a:off x="10351691" y="2965420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F7EA5B77-63CE-410C-9FA0-EF02172AEFA3}"/>
              </a:ext>
            </a:extLst>
          </p:cNvPr>
          <p:cNvGrpSpPr/>
          <p:nvPr/>
        </p:nvGrpSpPr>
        <p:grpSpPr>
          <a:xfrm>
            <a:off x="5861753" y="3406570"/>
            <a:ext cx="385135" cy="385135"/>
            <a:chOff x="10351691" y="2965420"/>
            <a:chExt cx="1550579" cy="1550579"/>
          </a:xfrm>
        </p:grpSpPr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597580F8-5562-4335-B563-218E5E35F3D9}"/>
                </a:ext>
              </a:extLst>
            </p:cNvPr>
            <p:cNvSpPr/>
            <p:nvPr/>
          </p:nvSpPr>
          <p:spPr>
            <a:xfrm rot="10800000" flipH="1" flipV="1">
              <a:off x="10515047" y="3128776"/>
              <a:ext cx="1223866" cy="1223866"/>
            </a:xfrm>
            <a:prstGeom prst="ellipse">
              <a:avLst/>
            </a:prstGeom>
            <a:gradFill>
              <a:gsLst>
                <a:gs pos="0">
                  <a:schemeClr val="accent4">
                    <a:alpha val="2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2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763E273C-9C41-4C34-ADB9-F2D765E8B51D}"/>
                </a:ext>
              </a:extLst>
            </p:cNvPr>
            <p:cNvSpPr/>
            <p:nvPr/>
          </p:nvSpPr>
          <p:spPr>
            <a:xfrm rot="10794430">
              <a:off x="10351691" y="2965420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CA984202-0E30-4DF5-9D99-C8B79AECE18F}"/>
              </a:ext>
            </a:extLst>
          </p:cNvPr>
          <p:cNvGrpSpPr/>
          <p:nvPr/>
        </p:nvGrpSpPr>
        <p:grpSpPr>
          <a:xfrm>
            <a:off x="3364206" y="3406570"/>
            <a:ext cx="385135" cy="385135"/>
            <a:chOff x="10351691" y="2965420"/>
            <a:chExt cx="1550579" cy="1550579"/>
          </a:xfrm>
        </p:grpSpPr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4CE3A025-55BB-4229-97AA-2AA4F9765ED4}"/>
                </a:ext>
              </a:extLst>
            </p:cNvPr>
            <p:cNvSpPr/>
            <p:nvPr/>
          </p:nvSpPr>
          <p:spPr>
            <a:xfrm rot="10800000" flipH="1" flipV="1">
              <a:off x="10515047" y="3128776"/>
              <a:ext cx="1223866" cy="1223866"/>
            </a:xfrm>
            <a:prstGeom prst="ellipse">
              <a:avLst/>
            </a:prstGeom>
            <a:gradFill>
              <a:gsLst>
                <a:gs pos="0">
                  <a:schemeClr val="accent4">
                    <a:alpha val="2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2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40FB064D-CB3E-4E3E-952A-A748631606AD}"/>
                </a:ext>
              </a:extLst>
            </p:cNvPr>
            <p:cNvSpPr/>
            <p:nvPr/>
          </p:nvSpPr>
          <p:spPr>
            <a:xfrm rot="10794430">
              <a:off x="10351691" y="2965420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C2C27D0F-58BA-45BD-99BB-FB994466E06C}"/>
              </a:ext>
            </a:extLst>
          </p:cNvPr>
          <p:cNvGrpSpPr/>
          <p:nvPr/>
        </p:nvGrpSpPr>
        <p:grpSpPr>
          <a:xfrm>
            <a:off x="866659" y="3406570"/>
            <a:ext cx="385135" cy="385135"/>
            <a:chOff x="10351691" y="2965420"/>
            <a:chExt cx="1550579" cy="1550579"/>
          </a:xfrm>
        </p:grpSpPr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F8C5179D-DCC2-4816-85BC-688BD3151B3B}"/>
                </a:ext>
              </a:extLst>
            </p:cNvPr>
            <p:cNvSpPr/>
            <p:nvPr/>
          </p:nvSpPr>
          <p:spPr>
            <a:xfrm rot="10800000" flipH="1" flipV="1">
              <a:off x="10515047" y="3128776"/>
              <a:ext cx="1223866" cy="1223866"/>
            </a:xfrm>
            <a:prstGeom prst="ellipse">
              <a:avLst/>
            </a:prstGeom>
            <a:gradFill>
              <a:gsLst>
                <a:gs pos="0">
                  <a:schemeClr val="accent4">
                    <a:alpha val="2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2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endParaRPr lang="en-US" altLang="zh-CN" sz="2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A4658F49-3ED1-4BE6-8106-F9D23487490B}"/>
                </a:ext>
              </a:extLst>
            </p:cNvPr>
            <p:cNvSpPr/>
            <p:nvPr/>
          </p:nvSpPr>
          <p:spPr>
            <a:xfrm rot="10794430">
              <a:off x="10351691" y="2965420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0" name="矩形: 剪去对角 249">
            <a:extLst>
              <a:ext uri="{FF2B5EF4-FFF2-40B4-BE49-F238E27FC236}">
                <a16:creationId xmlns:a16="http://schemas.microsoft.com/office/drawing/2014/main" id="{7ADD9504-C053-46C4-A701-FD5C9BC5448C}"/>
              </a:ext>
            </a:extLst>
          </p:cNvPr>
          <p:cNvSpPr/>
          <p:nvPr/>
        </p:nvSpPr>
        <p:spPr>
          <a:xfrm flipH="1">
            <a:off x="571918" y="1520040"/>
            <a:ext cx="3952181" cy="1395711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2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1" name="矩形: 剪去对角 250">
            <a:extLst>
              <a:ext uri="{FF2B5EF4-FFF2-40B4-BE49-F238E27FC236}">
                <a16:creationId xmlns:a16="http://schemas.microsoft.com/office/drawing/2014/main" id="{A02D9C21-0350-4B57-95EF-C6954A490FA5}"/>
              </a:ext>
            </a:extLst>
          </p:cNvPr>
          <p:cNvSpPr/>
          <p:nvPr/>
        </p:nvSpPr>
        <p:spPr>
          <a:xfrm flipH="1">
            <a:off x="5571814" y="1709428"/>
            <a:ext cx="3952181" cy="1395711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2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2" name="矩形: 剪去对角 251">
            <a:extLst>
              <a:ext uri="{FF2B5EF4-FFF2-40B4-BE49-F238E27FC236}">
                <a16:creationId xmlns:a16="http://schemas.microsoft.com/office/drawing/2014/main" id="{E62EC54F-DA09-4853-9CFC-D4354CE06FD1}"/>
              </a:ext>
            </a:extLst>
          </p:cNvPr>
          <p:cNvSpPr/>
          <p:nvPr/>
        </p:nvSpPr>
        <p:spPr>
          <a:xfrm flipH="1">
            <a:off x="7862452" y="4781331"/>
            <a:ext cx="3952181" cy="1395711"/>
          </a:xfrm>
          <a:prstGeom prst="snip2DiagRect">
            <a:avLst>
              <a:gd name="adj1" fmla="val 17021"/>
              <a:gd name="adj2" fmla="val 0"/>
            </a:avLst>
          </a:prstGeom>
          <a:gradFill>
            <a:gsLst>
              <a:gs pos="0">
                <a:schemeClr val="accent4">
                  <a:alpha val="2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2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253" name="直接连接符 252">
            <a:extLst>
              <a:ext uri="{FF2B5EF4-FFF2-40B4-BE49-F238E27FC236}">
                <a16:creationId xmlns:a16="http://schemas.microsoft.com/office/drawing/2014/main" id="{9D32C76D-B6E3-471F-9F41-262F866FF96C}"/>
              </a:ext>
            </a:extLst>
          </p:cNvPr>
          <p:cNvCxnSpPr>
            <a:cxnSpLocks/>
          </p:cNvCxnSpPr>
          <p:nvPr/>
        </p:nvCxnSpPr>
        <p:spPr>
          <a:xfrm flipH="1">
            <a:off x="3276410" y="1850047"/>
            <a:ext cx="1082915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>
            <a:extLst>
              <a:ext uri="{FF2B5EF4-FFF2-40B4-BE49-F238E27FC236}">
                <a16:creationId xmlns:a16="http://schemas.microsoft.com/office/drawing/2014/main" id="{D131DE9F-B984-4466-9950-F59B3789058C}"/>
              </a:ext>
            </a:extLst>
          </p:cNvPr>
          <p:cNvCxnSpPr>
            <a:cxnSpLocks/>
          </p:cNvCxnSpPr>
          <p:nvPr/>
        </p:nvCxnSpPr>
        <p:spPr>
          <a:xfrm flipH="1">
            <a:off x="8236121" y="2062425"/>
            <a:ext cx="1082915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B7519C1B-178D-41D8-977F-CFCDF6F67F46}"/>
              </a:ext>
            </a:extLst>
          </p:cNvPr>
          <p:cNvCxnSpPr>
            <a:cxnSpLocks/>
          </p:cNvCxnSpPr>
          <p:nvPr/>
        </p:nvCxnSpPr>
        <p:spPr>
          <a:xfrm flipH="1">
            <a:off x="5811010" y="4970551"/>
            <a:ext cx="1082915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FC11DCE9-8F5E-43A1-9B5C-989D0EFDF66B}"/>
              </a:ext>
            </a:extLst>
          </p:cNvPr>
          <p:cNvCxnSpPr>
            <a:cxnSpLocks/>
          </p:cNvCxnSpPr>
          <p:nvPr/>
        </p:nvCxnSpPr>
        <p:spPr>
          <a:xfrm flipH="1">
            <a:off x="10513208" y="5135477"/>
            <a:ext cx="1082915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球">
            <a:extLst>
              <a:ext uri="{FF2B5EF4-FFF2-40B4-BE49-F238E27FC236}">
                <a16:creationId xmlns:a16="http://schemas.microsoft.com/office/drawing/2014/main" id="{48808B5D-EACF-5AB8-6CC4-BC1FEA477111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E3C32E5-BAC9-2811-E35E-1701E7DBB7CB}"/>
              </a:ext>
            </a:extLst>
          </p:cNvPr>
          <p:cNvGrpSpPr/>
          <p:nvPr/>
        </p:nvGrpSpPr>
        <p:grpSpPr>
          <a:xfrm>
            <a:off x="680465" y="1561175"/>
            <a:ext cx="3903924" cy="1313440"/>
            <a:chOff x="1687357" y="2083019"/>
            <a:chExt cx="3903924" cy="1313440"/>
          </a:xfrm>
        </p:grpSpPr>
        <p:sp>
          <p:nvSpPr>
            <p:cNvPr id="56" name="@稿定PPT实验室 出品-10">
              <a:extLst>
                <a:ext uri="{FF2B5EF4-FFF2-40B4-BE49-F238E27FC236}">
                  <a16:creationId xmlns:a16="http://schemas.microsoft.com/office/drawing/2014/main" id="{CFF8A80D-6498-5105-F22B-881280E7B981}"/>
                </a:ext>
              </a:extLst>
            </p:cNvPr>
            <p:cNvSpPr txBox="1"/>
            <p:nvPr/>
          </p:nvSpPr>
          <p:spPr>
            <a:xfrm>
              <a:off x="1687357" y="2424351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57" name="@稿定PPT实验室 出品-10">
              <a:extLst>
                <a:ext uri="{FF2B5EF4-FFF2-40B4-BE49-F238E27FC236}">
                  <a16:creationId xmlns:a16="http://schemas.microsoft.com/office/drawing/2014/main" id="{457662A2-F7C2-86D9-B948-D37FC2681706}"/>
                </a:ext>
              </a:extLst>
            </p:cNvPr>
            <p:cNvSpPr txBox="1"/>
            <p:nvPr/>
          </p:nvSpPr>
          <p:spPr>
            <a:xfrm>
              <a:off x="1687357" y="2083019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研究成果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4B3A264-1CFB-B3E6-06DF-F30827523D17}"/>
              </a:ext>
            </a:extLst>
          </p:cNvPr>
          <p:cNvGrpSpPr/>
          <p:nvPr/>
        </p:nvGrpSpPr>
        <p:grpSpPr>
          <a:xfrm>
            <a:off x="5694261" y="1750563"/>
            <a:ext cx="3903924" cy="1313440"/>
            <a:chOff x="1772596" y="2083019"/>
            <a:chExt cx="3903924" cy="1313440"/>
          </a:xfrm>
        </p:grpSpPr>
        <p:sp>
          <p:nvSpPr>
            <p:cNvPr id="59" name="@稿定PPT实验室 出品-10">
              <a:extLst>
                <a:ext uri="{FF2B5EF4-FFF2-40B4-BE49-F238E27FC236}">
                  <a16:creationId xmlns:a16="http://schemas.microsoft.com/office/drawing/2014/main" id="{C116E7F3-ABBC-575A-4C87-B4618575FCDA}"/>
                </a:ext>
              </a:extLst>
            </p:cNvPr>
            <p:cNvSpPr txBox="1"/>
            <p:nvPr/>
          </p:nvSpPr>
          <p:spPr>
            <a:xfrm>
              <a:off x="1772596" y="2424351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60" name="@稿定PPT实验室 出品-10">
              <a:extLst>
                <a:ext uri="{FF2B5EF4-FFF2-40B4-BE49-F238E27FC236}">
                  <a16:creationId xmlns:a16="http://schemas.microsoft.com/office/drawing/2014/main" id="{FE093D44-03A9-E4B3-AF66-DF2227677BC1}"/>
                </a:ext>
              </a:extLst>
            </p:cNvPr>
            <p:cNvSpPr txBox="1"/>
            <p:nvPr/>
          </p:nvSpPr>
          <p:spPr>
            <a:xfrm>
              <a:off x="1772596" y="2083019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研究成果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705E9F2-EB50-F6FD-A48D-977E930E7EA6}"/>
              </a:ext>
            </a:extLst>
          </p:cNvPr>
          <p:cNvGrpSpPr/>
          <p:nvPr/>
        </p:nvGrpSpPr>
        <p:grpSpPr>
          <a:xfrm>
            <a:off x="3275490" y="4662245"/>
            <a:ext cx="3903924" cy="1313440"/>
            <a:chOff x="1687357" y="2083019"/>
            <a:chExt cx="3903924" cy="1313440"/>
          </a:xfrm>
        </p:grpSpPr>
        <p:sp>
          <p:nvSpPr>
            <p:cNvPr id="62" name="@稿定PPT实验室 出品-10">
              <a:extLst>
                <a:ext uri="{FF2B5EF4-FFF2-40B4-BE49-F238E27FC236}">
                  <a16:creationId xmlns:a16="http://schemas.microsoft.com/office/drawing/2014/main" id="{C60431C6-8F2A-D1D4-5D78-DD825C4AD3E8}"/>
                </a:ext>
              </a:extLst>
            </p:cNvPr>
            <p:cNvSpPr txBox="1"/>
            <p:nvPr/>
          </p:nvSpPr>
          <p:spPr>
            <a:xfrm>
              <a:off x="1687357" y="2424351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6" name="@稿定PPT实验室 出品-10">
              <a:extLst>
                <a:ext uri="{FF2B5EF4-FFF2-40B4-BE49-F238E27FC236}">
                  <a16:creationId xmlns:a16="http://schemas.microsoft.com/office/drawing/2014/main" id="{A21EEC7E-47F3-C5A8-1DBD-6BC99AADA2E3}"/>
                </a:ext>
              </a:extLst>
            </p:cNvPr>
            <p:cNvSpPr txBox="1"/>
            <p:nvPr/>
          </p:nvSpPr>
          <p:spPr>
            <a:xfrm>
              <a:off x="1687357" y="2083019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研究成果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02E6015D-C3F4-FB2A-BC26-47AD62FF490A}"/>
              </a:ext>
            </a:extLst>
          </p:cNvPr>
          <p:cNvGrpSpPr/>
          <p:nvPr/>
        </p:nvGrpSpPr>
        <p:grpSpPr>
          <a:xfrm>
            <a:off x="7986336" y="4822466"/>
            <a:ext cx="3903924" cy="1313440"/>
            <a:chOff x="1687357" y="2083019"/>
            <a:chExt cx="3903924" cy="1313440"/>
          </a:xfrm>
        </p:grpSpPr>
        <p:sp>
          <p:nvSpPr>
            <p:cNvPr id="78" name="@稿定PPT实验室 出品-10">
              <a:extLst>
                <a:ext uri="{FF2B5EF4-FFF2-40B4-BE49-F238E27FC236}">
                  <a16:creationId xmlns:a16="http://schemas.microsoft.com/office/drawing/2014/main" id="{3845AE42-8831-50F3-E6FE-176F3A1E3896}"/>
                </a:ext>
              </a:extLst>
            </p:cNvPr>
            <p:cNvSpPr txBox="1"/>
            <p:nvPr/>
          </p:nvSpPr>
          <p:spPr>
            <a:xfrm>
              <a:off x="1687357" y="2424351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9" name="@稿定PPT实验室 出品-10">
              <a:extLst>
                <a:ext uri="{FF2B5EF4-FFF2-40B4-BE49-F238E27FC236}">
                  <a16:creationId xmlns:a16="http://schemas.microsoft.com/office/drawing/2014/main" id="{81DF6D31-31F6-D569-05EF-FFAD038C6C16}"/>
                </a:ext>
              </a:extLst>
            </p:cNvPr>
            <p:cNvSpPr txBox="1"/>
            <p:nvPr/>
          </p:nvSpPr>
          <p:spPr>
            <a:xfrm>
              <a:off x="1687357" y="2083019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研究成果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FF8800-8307-413D-918C-477D1728B28A}"/>
              </a:ext>
            </a:extLst>
          </p:cNvPr>
          <p:cNvGrpSpPr/>
          <p:nvPr/>
        </p:nvGrpSpPr>
        <p:grpSpPr>
          <a:xfrm>
            <a:off x="1048690" y="279758"/>
            <a:ext cx="3197803" cy="602875"/>
            <a:chOff x="1048690" y="609440"/>
            <a:chExt cx="3197803" cy="602875"/>
          </a:xfrm>
        </p:grpSpPr>
        <p:sp>
          <p:nvSpPr>
            <p:cNvPr id="3" name="@稿定PPT实验室 出品-9">
              <a:extLst>
                <a:ext uri="{FF2B5EF4-FFF2-40B4-BE49-F238E27FC236}">
                  <a16:creationId xmlns:a16="http://schemas.microsoft.com/office/drawing/2014/main" id="{5EB2A05A-C68F-C33A-9BB0-2AD011444A48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研究成果与应用场景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4" name="@稿定PPT实验室 出品-8">
              <a:extLst>
                <a:ext uri="{FF2B5EF4-FFF2-40B4-BE49-F238E27FC236}">
                  <a16:creationId xmlns:a16="http://schemas.microsoft.com/office/drawing/2014/main" id="{4F2A0251-D104-EC33-525A-BF5902B3A870}"/>
                </a:ext>
              </a:extLst>
            </p:cNvPr>
            <p:cNvSpPr txBox="1"/>
            <p:nvPr/>
          </p:nvSpPr>
          <p:spPr>
            <a:xfrm>
              <a:off x="1048690" y="1073816"/>
              <a:ext cx="3197803" cy="1384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90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ACHIEVEMENTS AND APPLICATION SCENARIOS</a:t>
              </a:r>
              <a:endParaRPr lang="zh-CN" altLang="en-US" sz="90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DE05F54-8CE1-60AD-EF28-B7F72B18C34D}"/>
              </a:ext>
            </a:extLst>
          </p:cNvPr>
          <p:cNvGrpSpPr/>
          <p:nvPr/>
        </p:nvGrpSpPr>
        <p:grpSpPr>
          <a:xfrm>
            <a:off x="371695" y="511982"/>
            <a:ext cx="4491892" cy="152400"/>
            <a:chOff x="371695" y="867197"/>
            <a:chExt cx="4491892" cy="1524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E6EA29F-47B0-D911-5ECC-A83DB0DD34EB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F8B5CBA4-6258-56D0-F91E-F8975D5B4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9F1D3CF6-0387-0219-0C71-5AAFEB5114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8DC2A9DB-6C11-824D-3036-2B2A5A88A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096BE51-EFF5-7AEE-9F5D-C7E2279157B1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630F4995-F6EC-DFD2-FEA9-B827EA4D7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BE693D02-9EE8-5092-1BEA-88EE7E6FF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288ECA65-98DB-F3EC-5E68-E3D18ADCFB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177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BEE07E2-479C-4D7D-AE4D-AB7601D1ECE3}"/>
              </a:ext>
            </a:extLst>
          </p:cNvPr>
          <p:cNvSpPr txBox="1"/>
          <p:nvPr/>
        </p:nvSpPr>
        <p:spPr>
          <a:xfrm>
            <a:off x="4109927" y="1688148"/>
            <a:ext cx="3867621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800" i="1" dirty="0">
                <a:gradFill>
                  <a:gsLst>
                    <a:gs pos="0">
                      <a:schemeClr val="accent4"/>
                    </a:gs>
                    <a:gs pos="4600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lt"/>
              </a:rPr>
              <a:t>PART FOUR</a:t>
            </a:r>
            <a:endParaRPr lang="zh-CN" altLang="en-US" sz="4800" i="1" dirty="0">
              <a:gradFill>
                <a:gsLst>
                  <a:gs pos="0">
                    <a:schemeClr val="accent4"/>
                  </a:gs>
                  <a:gs pos="4600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D7049BC-FDB8-77A0-D3B4-62F4A8DF51C6}"/>
              </a:ext>
            </a:extLst>
          </p:cNvPr>
          <p:cNvSpPr txBox="1"/>
          <p:nvPr/>
        </p:nvSpPr>
        <p:spPr>
          <a:xfrm>
            <a:off x="2314656" y="3178082"/>
            <a:ext cx="7458162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000" b="1" dirty="0">
                <a:solidFill>
                  <a:schemeClr val="accent2"/>
                </a:solidFill>
                <a:latin typeface="+mj-ea"/>
                <a:ea typeface="+mj-ea"/>
              </a:rPr>
              <a:t>相关建议与论文结论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C4ACA8E-1919-86DE-9788-9F968B06ED34}"/>
              </a:ext>
            </a:extLst>
          </p:cNvPr>
          <p:cNvSpPr txBox="1"/>
          <p:nvPr/>
        </p:nvSpPr>
        <p:spPr>
          <a:xfrm>
            <a:off x="2349404" y="4045515"/>
            <a:ext cx="7388666" cy="261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a typeface="+mj-ea"/>
              </a:rPr>
              <a:t>RELEVANT RECOMMENDATIONS AND CONCLUSIONS OF THE PAPER</a:t>
            </a:r>
            <a:endParaRPr lang="zh-CN" altLang="en-US" sz="1400" b="1" i="1" dirty="0"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00" scaled="1"/>
              </a:gradFill>
              <a:ea typeface="+mj-ea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50BC3F12-7261-5176-026A-91943E3E9526}"/>
              </a:ext>
            </a:extLst>
          </p:cNvPr>
          <p:cNvGrpSpPr/>
          <p:nvPr/>
        </p:nvGrpSpPr>
        <p:grpSpPr>
          <a:xfrm>
            <a:off x="3491108" y="1543202"/>
            <a:ext cx="5105258" cy="1003035"/>
            <a:chOff x="3376304" y="1543202"/>
            <a:chExt cx="5105258" cy="1003035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262E8970-FAB5-AF9D-AC12-43AC5C7593F7}"/>
                </a:ext>
              </a:extLst>
            </p:cNvPr>
            <p:cNvGrpSpPr/>
            <p:nvPr/>
          </p:nvGrpSpPr>
          <p:grpSpPr>
            <a:xfrm>
              <a:off x="3376304" y="1543202"/>
              <a:ext cx="3144745" cy="557124"/>
              <a:chOff x="3839013" y="1543202"/>
              <a:chExt cx="3144745" cy="557124"/>
            </a:xfrm>
          </p:grpSpPr>
          <p:grpSp>
            <p:nvGrpSpPr>
              <p:cNvPr id="166" name="组合 165">
                <a:extLst>
                  <a:ext uri="{FF2B5EF4-FFF2-40B4-BE49-F238E27FC236}">
                    <a16:creationId xmlns:a16="http://schemas.microsoft.com/office/drawing/2014/main" id="{807945CE-D2A2-9867-FCA9-BC9A6157A1D5}"/>
                  </a:ext>
                </a:extLst>
              </p:cNvPr>
              <p:cNvGrpSpPr/>
              <p:nvPr/>
            </p:nvGrpSpPr>
            <p:grpSpPr>
              <a:xfrm>
                <a:off x="3839079" y="1543202"/>
                <a:ext cx="3144679" cy="557124"/>
                <a:chOff x="3136415" y="1798498"/>
                <a:chExt cx="3144679" cy="557124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7607550C-8E1A-8A42-EDF2-756019DF9A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36415" y="179849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2ED909D6-A341-8A74-465F-6C5F69F4F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61594" y="179849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C231A91F-AB27-DB31-16D8-C0A2340AC0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9013" y="1667806"/>
                <a:ext cx="928806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D1032885-BE14-460F-04D6-0E0EFA7F8011}"/>
                </a:ext>
              </a:extLst>
            </p:cNvPr>
            <p:cNvGrpSpPr/>
            <p:nvPr/>
          </p:nvGrpSpPr>
          <p:grpSpPr>
            <a:xfrm>
              <a:off x="5317034" y="1989113"/>
              <a:ext cx="3164528" cy="557124"/>
              <a:chOff x="5317034" y="1989113"/>
              <a:chExt cx="3164528" cy="557124"/>
            </a:xfrm>
          </p:grpSpPr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3A90A4DD-DEFF-7054-C2E9-09FE8DB0904E}"/>
                  </a:ext>
                </a:extLst>
              </p:cNvPr>
              <p:cNvGrpSpPr/>
              <p:nvPr/>
            </p:nvGrpSpPr>
            <p:grpSpPr>
              <a:xfrm>
                <a:off x="5317034" y="1989113"/>
                <a:ext cx="3144679" cy="557124"/>
                <a:chOff x="7970214" y="2084972"/>
                <a:chExt cx="3144679" cy="557124"/>
              </a:xfrm>
            </p:grpSpPr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16ECB919-01BD-79C2-E03C-C2861F5D2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89714" y="2084972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>
                  <a:extLst>
                    <a:ext uri="{FF2B5EF4-FFF2-40B4-BE49-F238E27FC236}">
                      <a16:creationId xmlns:a16="http://schemas.microsoft.com/office/drawing/2014/main" id="{C0756F30-31C9-9585-800B-29C0F4A28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70214" y="2642096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33CE1039-933E-A703-9659-A53E5D9EA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756" y="2397724"/>
                <a:ext cx="928806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3181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>
            <a:extLst>
              <a:ext uri="{FF2B5EF4-FFF2-40B4-BE49-F238E27FC236}">
                <a16:creationId xmlns:a16="http://schemas.microsoft.com/office/drawing/2014/main" id="{335F8960-7933-42E7-ADD7-42DFEDA0B066}"/>
              </a:ext>
            </a:extLst>
          </p:cNvPr>
          <p:cNvSpPr/>
          <p:nvPr/>
        </p:nvSpPr>
        <p:spPr>
          <a:xfrm flipV="1">
            <a:off x="-278792" y="1574239"/>
            <a:ext cx="12603708" cy="4483204"/>
          </a:xfrm>
          <a:prstGeom prst="trapezoid">
            <a:avLst>
              <a:gd name="adj" fmla="val 25100"/>
            </a:avLst>
          </a:prstGeom>
          <a:gradFill flip="none" rotWithShape="1">
            <a:gsLst>
              <a:gs pos="1124">
                <a:schemeClr val="accent1">
                  <a:alpha val="0"/>
                </a:schemeClr>
              </a:gs>
              <a:gs pos="46000">
                <a:schemeClr val="accent1">
                  <a:alpha val="15000"/>
                </a:schemeClr>
              </a:gs>
              <a:gs pos="100000">
                <a:schemeClr val="accent4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BA420E01-D68F-43E4-9D8A-F829A52CDF78}"/>
              </a:ext>
            </a:extLst>
          </p:cNvPr>
          <p:cNvSpPr/>
          <p:nvPr/>
        </p:nvSpPr>
        <p:spPr>
          <a:xfrm>
            <a:off x="997099" y="5494116"/>
            <a:ext cx="10058005" cy="1401755"/>
          </a:xfrm>
          <a:prstGeom prst="ellipse">
            <a:avLst/>
          </a:prstGeom>
          <a:gradFill>
            <a:gsLst>
              <a:gs pos="0">
                <a:schemeClr val="accent1">
                  <a:alpha val="2000"/>
                </a:schemeClr>
              </a:gs>
              <a:gs pos="60118">
                <a:schemeClr val="accent1">
                  <a:alpha val="15000"/>
                </a:schemeClr>
              </a:gs>
              <a:gs pos="100000">
                <a:schemeClr val="accent5">
                  <a:alpha val="10000"/>
                </a:schemeClr>
              </a:gs>
            </a:gsLst>
            <a:lin ang="5400000" scaled="1"/>
          </a:gradFill>
          <a:ln>
            <a:gradFill>
              <a:gsLst>
                <a:gs pos="100000">
                  <a:schemeClr val="accent5"/>
                </a:gs>
                <a:gs pos="0">
                  <a:schemeClr val="accent1">
                    <a:alpha val="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D6F73FF5-4445-4CB8-9685-B2D2DC6E83B6}"/>
              </a:ext>
            </a:extLst>
          </p:cNvPr>
          <p:cNvSpPr/>
          <p:nvPr/>
        </p:nvSpPr>
        <p:spPr>
          <a:xfrm>
            <a:off x="-989082" y="5294998"/>
            <a:ext cx="14030367" cy="2090604"/>
          </a:xfrm>
          <a:prstGeom prst="ellipse">
            <a:avLst/>
          </a:prstGeom>
          <a:gradFill>
            <a:gsLst>
              <a:gs pos="0">
                <a:schemeClr val="accent1">
                  <a:alpha val="1000"/>
                </a:schemeClr>
              </a:gs>
              <a:gs pos="56000">
                <a:schemeClr val="accent1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10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48116" y="5758168"/>
            <a:ext cx="1024618" cy="1024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7975161-E8EE-43D3-9298-C88192CA997C}"/>
              </a:ext>
            </a:extLst>
          </p:cNvPr>
          <p:cNvSpPr txBox="1"/>
          <p:nvPr/>
        </p:nvSpPr>
        <p:spPr>
          <a:xfrm flipH="1">
            <a:off x="424402" y="1844139"/>
            <a:ext cx="1812265" cy="6872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相关建议与论文结论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611BF310-4F02-48BF-9911-394878E471FF}"/>
              </a:ext>
            </a:extLst>
          </p:cNvPr>
          <p:cNvSpPr/>
          <p:nvPr/>
        </p:nvSpPr>
        <p:spPr>
          <a:xfrm>
            <a:off x="6075365" y="1963914"/>
            <a:ext cx="447656" cy="447656"/>
          </a:xfrm>
          <a:prstGeom prst="ellipse">
            <a:avLst/>
          </a:prstGeom>
          <a:noFill/>
          <a:ln w="6350">
            <a:gradFill>
              <a:gsLst>
                <a:gs pos="0">
                  <a:schemeClr val="accent4">
                    <a:alpha val="47000"/>
                  </a:schemeClr>
                </a:gs>
                <a:gs pos="100000">
                  <a:schemeClr val="accent1">
                    <a:alpha val="6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26D28000-4D5A-4820-A81D-6D2BF9FFBDC7}"/>
              </a:ext>
            </a:extLst>
          </p:cNvPr>
          <p:cNvSpPr/>
          <p:nvPr/>
        </p:nvSpPr>
        <p:spPr>
          <a:xfrm rot="19057744">
            <a:off x="2633563" y="3940269"/>
            <a:ext cx="566547" cy="566547"/>
          </a:xfrm>
          <a:prstGeom prst="ellipse">
            <a:avLst/>
          </a:prstGeom>
          <a:noFill/>
          <a:ln w="6350">
            <a:gradFill>
              <a:gsLst>
                <a:gs pos="0">
                  <a:schemeClr val="accent4">
                    <a:alpha val="47000"/>
                  </a:schemeClr>
                </a:gs>
                <a:gs pos="100000">
                  <a:schemeClr val="accent1">
                    <a:alpha val="6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0F331F9B-F715-4DEA-BDFB-2584DA1CAA0A}"/>
              </a:ext>
            </a:extLst>
          </p:cNvPr>
          <p:cNvSpPr/>
          <p:nvPr/>
        </p:nvSpPr>
        <p:spPr>
          <a:xfrm rot="1948428">
            <a:off x="10509602" y="4450576"/>
            <a:ext cx="624691" cy="624691"/>
          </a:xfrm>
          <a:prstGeom prst="ellipse">
            <a:avLst/>
          </a:prstGeom>
          <a:noFill/>
          <a:ln w="6350">
            <a:gradFill>
              <a:gsLst>
                <a:gs pos="0">
                  <a:schemeClr val="accent4">
                    <a:alpha val="47000"/>
                  </a:schemeClr>
                </a:gs>
                <a:gs pos="100000">
                  <a:schemeClr val="accent1">
                    <a:alpha val="6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C29C24BF-564A-48DF-9CD5-48282072A383}"/>
              </a:ext>
            </a:extLst>
          </p:cNvPr>
          <p:cNvSpPr/>
          <p:nvPr/>
        </p:nvSpPr>
        <p:spPr>
          <a:xfrm rot="2508581">
            <a:off x="6835104" y="5220313"/>
            <a:ext cx="1043654" cy="104365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4">
                    <a:alpha val="47000"/>
                  </a:schemeClr>
                </a:gs>
                <a:gs pos="100000">
                  <a:schemeClr val="accent1">
                    <a:alpha val="6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33FABF45-7764-429C-92E4-2B0318B7706E}"/>
              </a:ext>
            </a:extLst>
          </p:cNvPr>
          <p:cNvSpPr/>
          <p:nvPr/>
        </p:nvSpPr>
        <p:spPr>
          <a:xfrm rot="19414831">
            <a:off x="9116868" y="1237823"/>
            <a:ext cx="777256" cy="777256"/>
          </a:xfrm>
          <a:prstGeom prst="ellipse">
            <a:avLst/>
          </a:prstGeom>
          <a:noFill/>
          <a:ln w="6350">
            <a:gradFill>
              <a:gsLst>
                <a:gs pos="0">
                  <a:schemeClr val="accent4">
                    <a:alpha val="47000"/>
                  </a:schemeClr>
                </a:gs>
                <a:gs pos="100000">
                  <a:schemeClr val="accent1">
                    <a:alpha val="6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4075B1C1-9098-455B-B213-F8B6A2275255}"/>
              </a:ext>
            </a:extLst>
          </p:cNvPr>
          <p:cNvGrpSpPr/>
          <p:nvPr/>
        </p:nvGrpSpPr>
        <p:grpSpPr>
          <a:xfrm>
            <a:off x="700140" y="3114327"/>
            <a:ext cx="1550579" cy="1550579"/>
            <a:chOff x="10286375" y="3427687"/>
            <a:chExt cx="1550579" cy="1550579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FCB55A8-5429-47E9-84EF-028CBDFAF9D1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altLang="zh-CN" sz="2000" b="1" dirty="0">
                <a:latin typeface="+mj-ea"/>
                <a:ea typeface="+mj-ea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5D8AE1B3-C8AF-46F9-9C2B-5B8D67E99A44}"/>
                </a:ext>
              </a:extLst>
            </p:cNvPr>
            <p:cNvSpPr/>
            <p:nvPr/>
          </p:nvSpPr>
          <p:spPr>
            <a:xfrm rot="13214053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A6A84DCD-4D7C-45FF-B147-06203D466594}"/>
              </a:ext>
            </a:extLst>
          </p:cNvPr>
          <p:cNvGrpSpPr/>
          <p:nvPr/>
        </p:nvGrpSpPr>
        <p:grpSpPr>
          <a:xfrm>
            <a:off x="3070070" y="4501549"/>
            <a:ext cx="1887759" cy="1887759"/>
            <a:chOff x="10286375" y="3427687"/>
            <a:chExt cx="1550579" cy="1550579"/>
          </a:xfrm>
        </p:grpSpPr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B738F358-8B76-4A7E-92E7-500815F23630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altLang="zh-CN" sz="2000" b="1" dirty="0">
                <a:latin typeface="+mj-ea"/>
                <a:ea typeface="+mj-ea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226638A2-6BCA-4A14-8B36-F3C550A5A52B}"/>
                </a:ext>
              </a:extLst>
            </p:cNvPr>
            <p:cNvSpPr/>
            <p:nvPr/>
          </p:nvSpPr>
          <p:spPr>
            <a:xfrm rot="15298865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C7D8876D-C233-4F42-AFBD-546F0F7233D8}"/>
              </a:ext>
            </a:extLst>
          </p:cNvPr>
          <p:cNvGrpSpPr/>
          <p:nvPr/>
        </p:nvGrpSpPr>
        <p:grpSpPr>
          <a:xfrm>
            <a:off x="2783645" y="1474815"/>
            <a:ext cx="2169944" cy="2169944"/>
            <a:chOff x="10286375" y="3427687"/>
            <a:chExt cx="1550579" cy="1550579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E9DF7F56-6F5D-4559-AA9F-DD59907C9B25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600" dirty="0">
                <a:latin typeface="+mn-ea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9BCB03A5-3E3B-48EF-A7EF-B797B68C948D}"/>
                </a:ext>
              </a:extLst>
            </p:cNvPr>
            <p:cNvSpPr/>
            <p:nvPr/>
          </p:nvSpPr>
          <p:spPr>
            <a:xfrm rot="15298865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81F455D-2001-4A69-99A6-2C4B04559118}"/>
              </a:ext>
            </a:extLst>
          </p:cNvPr>
          <p:cNvGrpSpPr/>
          <p:nvPr/>
        </p:nvGrpSpPr>
        <p:grpSpPr>
          <a:xfrm>
            <a:off x="4758949" y="2737116"/>
            <a:ext cx="2679694" cy="2679694"/>
            <a:chOff x="4758949" y="2737116"/>
            <a:chExt cx="2679694" cy="2679694"/>
          </a:xfrm>
        </p:grpSpPr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5E52EC78-EE88-4C2E-81C1-7C0BB1992343}"/>
                </a:ext>
              </a:extLst>
            </p:cNvPr>
            <p:cNvSpPr/>
            <p:nvPr/>
          </p:nvSpPr>
          <p:spPr>
            <a:xfrm rot="10800000" flipH="1" flipV="1">
              <a:off x="5041259" y="3019426"/>
              <a:ext cx="2115072" cy="2115072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dirty="0">
                <a:latin typeface="+mn-ea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B788D28C-D414-473C-BBF2-74EF06AA02D6}"/>
                </a:ext>
              </a:extLst>
            </p:cNvPr>
            <p:cNvSpPr/>
            <p:nvPr/>
          </p:nvSpPr>
          <p:spPr>
            <a:xfrm rot="16200000">
              <a:off x="4758949" y="2737116"/>
              <a:ext cx="2679694" cy="2679694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A781F1CB-9588-4331-9D44-2E33658E0B67}"/>
              </a:ext>
            </a:extLst>
          </p:cNvPr>
          <p:cNvGrpSpPr/>
          <p:nvPr/>
        </p:nvGrpSpPr>
        <p:grpSpPr>
          <a:xfrm>
            <a:off x="7092492" y="1303420"/>
            <a:ext cx="1887759" cy="1887759"/>
            <a:chOff x="10286375" y="3427687"/>
            <a:chExt cx="1550579" cy="1550579"/>
          </a:xfrm>
        </p:grpSpPr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528E77B7-85C0-4C94-99AC-5D8C5575379E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altLang="zh-CN" sz="2000" b="1" dirty="0">
                <a:latin typeface="+mj-ea"/>
                <a:ea typeface="+mj-ea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ED4E929-CE38-42C6-B0E2-974949CCCD13}"/>
                </a:ext>
              </a:extLst>
            </p:cNvPr>
            <p:cNvSpPr/>
            <p:nvPr/>
          </p:nvSpPr>
          <p:spPr>
            <a:xfrm rot="15298865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47839B98-FB1C-44C9-9E92-4A3145F82ECA}"/>
              </a:ext>
            </a:extLst>
          </p:cNvPr>
          <p:cNvGrpSpPr/>
          <p:nvPr/>
        </p:nvGrpSpPr>
        <p:grpSpPr>
          <a:xfrm>
            <a:off x="10039848" y="1912504"/>
            <a:ext cx="1689102" cy="1689102"/>
            <a:chOff x="10286375" y="3427687"/>
            <a:chExt cx="1550579" cy="1550579"/>
          </a:xfrm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AA3E2E7C-EC80-4EEA-9CF4-77886DF53627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altLang="zh-CN" sz="2000" b="1" dirty="0">
                <a:latin typeface="+mj-ea"/>
                <a:ea typeface="+mj-ea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FF81A2B7-0320-4DA2-9139-6642110B31D2}"/>
                </a:ext>
              </a:extLst>
            </p:cNvPr>
            <p:cNvSpPr/>
            <p:nvPr/>
          </p:nvSpPr>
          <p:spPr>
            <a:xfrm rot="15298865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589FAE7B-F812-40AC-B907-3210194C88FB}"/>
              </a:ext>
            </a:extLst>
          </p:cNvPr>
          <p:cNvGrpSpPr/>
          <p:nvPr/>
        </p:nvGrpSpPr>
        <p:grpSpPr>
          <a:xfrm>
            <a:off x="8059194" y="3332347"/>
            <a:ext cx="2100323" cy="2100323"/>
            <a:chOff x="10286375" y="3427687"/>
            <a:chExt cx="1550579" cy="1550579"/>
          </a:xfrm>
        </p:grpSpPr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70293BC9-BEB2-4C76-A646-3A87D130A4FC}"/>
                </a:ext>
              </a:extLst>
            </p:cNvPr>
            <p:cNvSpPr/>
            <p:nvPr/>
          </p:nvSpPr>
          <p:spPr>
            <a:xfrm rot="10800000" flipH="1" flipV="1">
              <a:off x="10449731" y="3591043"/>
              <a:ext cx="1223866" cy="1223866"/>
            </a:xfrm>
            <a:prstGeom prst="ellipse">
              <a:avLst/>
            </a:prstGeom>
            <a:gradFill>
              <a:gsLst>
                <a:gs pos="49400">
                  <a:schemeClr val="accent4">
                    <a:alpha val="19000"/>
                  </a:schemeClr>
                </a:gs>
                <a:gs pos="0">
                  <a:schemeClr val="accent4">
                    <a:alpha val="1000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400" dirty="0">
                <a:latin typeface="+mn-ea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23CE754-9E83-4059-9B19-F00FC0963294}"/>
                </a:ext>
              </a:extLst>
            </p:cNvPr>
            <p:cNvSpPr/>
            <p:nvPr/>
          </p:nvSpPr>
          <p:spPr>
            <a:xfrm rot="16200000">
              <a:off x="10286375" y="3427687"/>
              <a:ext cx="1550579" cy="1550579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69000">
                    <a:schemeClr val="accent4">
                      <a:alpha val="0"/>
                    </a:schemeClr>
                  </a:gs>
                  <a:gs pos="562">
                    <a:schemeClr val="accent4"/>
                  </a:gs>
                  <a:gs pos="3500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@稿定PPT实验室 出品-9">
            <a:extLst>
              <a:ext uri="{FF2B5EF4-FFF2-40B4-BE49-F238E27FC236}">
                <a16:creationId xmlns:a16="http://schemas.microsoft.com/office/drawing/2014/main" id="{1DB4A59E-960A-F654-5B66-5ACABDFDCDBD}"/>
              </a:ext>
            </a:extLst>
          </p:cNvPr>
          <p:cNvSpPr txBox="1"/>
          <p:nvPr/>
        </p:nvSpPr>
        <p:spPr>
          <a:xfrm>
            <a:off x="1088697" y="290284"/>
            <a:ext cx="3111829" cy="46750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rPr>
              <a:t>相关建议与论文结论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阿里巴巴普惠体 Medium" panose="00020600040101010101" pitchFamily="18" charset="-122"/>
            </a:endParaRPr>
          </a:p>
        </p:txBody>
      </p:sp>
      <p:sp>
        <p:nvSpPr>
          <p:cNvPr id="50" name="@稿定PPT实验室 出品-8">
            <a:extLst>
              <a:ext uri="{FF2B5EF4-FFF2-40B4-BE49-F238E27FC236}">
                <a16:creationId xmlns:a16="http://schemas.microsoft.com/office/drawing/2014/main" id="{AB8F2C23-C11A-6589-3F00-7BD8CDEB7732}"/>
              </a:ext>
            </a:extLst>
          </p:cNvPr>
          <p:cNvSpPr txBox="1"/>
          <p:nvPr/>
        </p:nvSpPr>
        <p:spPr>
          <a:xfrm>
            <a:off x="1048690" y="762354"/>
            <a:ext cx="319780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dist"/>
            <a:r>
              <a:rPr lang="en-US" altLang="zh-CN" sz="800" dirty="0">
                <a:solidFill>
                  <a:schemeClr val="accent2"/>
                </a:solidFill>
                <a:cs typeface="阿里巴巴普惠体 Light" panose="00020600040101010101" pitchFamily="18" charset="-122"/>
              </a:rPr>
              <a:t>RELEVANT RECOMMENDATIONS AND CONCLUSIONS OF THE PAPER</a:t>
            </a:r>
            <a:endParaRPr lang="zh-CN" altLang="en-US" sz="800" dirty="0">
              <a:solidFill>
                <a:schemeClr val="accent2"/>
              </a:solidFill>
              <a:cs typeface="阿里巴巴普惠体 Light" panose="00020600040101010101" pitchFamily="18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3CA7217-1FD0-8623-8994-E70821F44579}"/>
              </a:ext>
            </a:extLst>
          </p:cNvPr>
          <p:cNvGrpSpPr/>
          <p:nvPr/>
        </p:nvGrpSpPr>
        <p:grpSpPr>
          <a:xfrm>
            <a:off x="371695" y="522508"/>
            <a:ext cx="455943" cy="152400"/>
            <a:chOff x="629294" y="1174543"/>
            <a:chExt cx="303304" cy="15240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C4941C39-060A-BBDF-D422-3195EB061A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31C745A-3F31-C375-85CD-7675761381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B306E2E-7B34-F058-E039-8BB6E3D896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1710927-4A92-CA74-E749-A7888752AD78}"/>
              </a:ext>
            </a:extLst>
          </p:cNvPr>
          <p:cNvGrpSpPr/>
          <p:nvPr/>
        </p:nvGrpSpPr>
        <p:grpSpPr>
          <a:xfrm flipH="1">
            <a:off x="4407644" y="522508"/>
            <a:ext cx="455943" cy="152400"/>
            <a:chOff x="629294" y="1174543"/>
            <a:chExt cx="303304" cy="152400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B9AF107-3C79-713F-4C39-8705ACA626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46F8398-CA30-2FA0-F155-0A75F11DE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1AFCC8AC-CAE9-03DC-B31F-C1472FE891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球">
            <a:extLst>
              <a:ext uri="{FF2B5EF4-FFF2-40B4-BE49-F238E27FC236}">
                <a16:creationId xmlns:a16="http://schemas.microsoft.com/office/drawing/2014/main" id="{9161B7FB-A11E-0115-A97A-96D4D4349F01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9083474-6FA9-2134-1E4F-A8BCFC0D23DC}"/>
              </a:ext>
            </a:extLst>
          </p:cNvPr>
          <p:cNvSpPr txBox="1"/>
          <p:nvPr/>
        </p:nvSpPr>
        <p:spPr>
          <a:xfrm>
            <a:off x="1036848" y="3566451"/>
            <a:ext cx="87716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26E9A30-8559-A2E7-4E48-CAA9E9B090E1}"/>
              </a:ext>
            </a:extLst>
          </p:cNvPr>
          <p:cNvSpPr txBox="1"/>
          <p:nvPr/>
        </p:nvSpPr>
        <p:spPr>
          <a:xfrm>
            <a:off x="3237675" y="2082734"/>
            <a:ext cx="1261885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35BDA6B-FF77-9542-12DC-83631AF445C3}"/>
              </a:ext>
            </a:extLst>
          </p:cNvPr>
          <p:cNvSpPr txBox="1"/>
          <p:nvPr/>
        </p:nvSpPr>
        <p:spPr>
          <a:xfrm>
            <a:off x="5467854" y="3599910"/>
            <a:ext cx="1261885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8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BD41E30-C145-B15C-B791-722A7B1145CF}"/>
              </a:ext>
            </a:extLst>
          </p:cNvPr>
          <p:cNvSpPr txBox="1"/>
          <p:nvPr/>
        </p:nvSpPr>
        <p:spPr>
          <a:xfrm>
            <a:off x="10407346" y="2403112"/>
            <a:ext cx="95410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B6B126C-6330-6524-156F-3F9ECDAD59BF}"/>
              </a:ext>
            </a:extLst>
          </p:cNvPr>
          <p:cNvSpPr txBox="1"/>
          <p:nvPr/>
        </p:nvSpPr>
        <p:spPr>
          <a:xfrm>
            <a:off x="7482371" y="1869199"/>
            <a:ext cx="110799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47060FB-B4F3-06A2-85FA-10472D2151F5}"/>
              </a:ext>
            </a:extLst>
          </p:cNvPr>
          <p:cNvSpPr txBox="1"/>
          <p:nvPr/>
        </p:nvSpPr>
        <p:spPr>
          <a:xfrm>
            <a:off x="8555357" y="3967010"/>
            <a:ext cx="110799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25E5928-4094-3012-F8A1-223E3BE11223}"/>
              </a:ext>
            </a:extLst>
          </p:cNvPr>
          <p:cNvSpPr txBox="1"/>
          <p:nvPr/>
        </p:nvSpPr>
        <p:spPr>
          <a:xfrm>
            <a:off x="3459951" y="5029930"/>
            <a:ext cx="110799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核心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2ACB9E9-CD62-EAB2-C22F-16E8E5634D91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5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组合 222">
            <a:extLst>
              <a:ext uri="{FF2B5EF4-FFF2-40B4-BE49-F238E27FC236}">
                <a16:creationId xmlns:a16="http://schemas.microsoft.com/office/drawing/2014/main" id="{FDC061E9-7CFB-4D28-99E9-659C1B49835E}"/>
              </a:ext>
            </a:extLst>
          </p:cNvPr>
          <p:cNvGrpSpPr/>
          <p:nvPr/>
        </p:nvGrpSpPr>
        <p:grpSpPr>
          <a:xfrm>
            <a:off x="830984" y="1424538"/>
            <a:ext cx="10535380" cy="4624382"/>
            <a:chOff x="830984" y="1551538"/>
            <a:chExt cx="10535380" cy="4624382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778D5031-C9A0-4B36-A201-21FF8489AFB4}"/>
                </a:ext>
              </a:extLst>
            </p:cNvPr>
            <p:cNvGrpSpPr/>
            <p:nvPr/>
          </p:nvGrpSpPr>
          <p:grpSpPr>
            <a:xfrm>
              <a:off x="830984" y="1551538"/>
              <a:ext cx="5268445" cy="4624382"/>
              <a:chOff x="-18081" y="-53088"/>
              <a:chExt cx="12098773" cy="6937289"/>
            </a:xfrm>
          </p:grpSpPr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7F69C38A-4B44-4986-98E3-8D8ED9AB5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2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197">
                <a:extLst>
                  <a:ext uri="{FF2B5EF4-FFF2-40B4-BE49-F238E27FC236}">
                    <a16:creationId xmlns:a16="http://schemas.microsoft.com/office/drawing/2014/main" id="{A8B1077F-D872-4709-9306-A64C862A8D6B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3E1F90B1-80A6-45DE-9E67-080EDE426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:a16="http://schemas.microsoft.com/office/drawing/2014/main" id="{C64B85F5-3BE1-4D56-97C3-80AB2EE929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:a16="http://schemas.microsoft.com/office/drawing/2014/main" id="{C0047BDB-5C9C-4293-9962-7E91D5B509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>
                  <a:extLst>
                    <a:ext uri="{FF2B5EF4-FFF2-40B4-BE49-F238E27FC236}">
                      <a16:creationId xmlns:a16="http://schemas.microsoft.com/office/drawing/2014/main" id="{5EF44780-CAB3-4BB0-B09E-56C699D5E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ACE21465-EC78-45B8-B0E3-32EE2CE97A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>
                  <a:extLst>
                    <a:ext uri="{FF2B5EF4-FFF2-40B4-BE49-F238E27FC236}">
                      <a16:creationId xmlns:a16="http://schemas.microsoft.com/office/drawing/2014/main" id="{E387DA54-6EE4-48CE-9CBF-F0499EFDD4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>
                  <a:extLst>
                    <a:ext uri="{FF2B5EF4-FFF2-40B4-BE49-F238E27FC236}">
                      <a16:creationId xmlns:a16="http://schemas.microsoft.com/office/drawing/2014/main" id="{F27777DA-2464-448F-BD2C-C82FC0E2A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>
                  <a:extLst>
                    <a:ext uri="{FF2B5EF4-FFF2-40B4-BE49-F238E27FC236}">
                      <a16:creationId xmlns:a16="http://schemas.microsoft.com/office/drawing/2014/main" id="{57FC466C-4986-43E4-B969-B4D46F8EA0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id="{7207FF44-DD01-44AF-ADAC-AB716D6C37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632209BB-1F01-4187-B3CB-1BD8D894F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028CB73F-FD90-4BDA-8511-C0809A90A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6A17B36B-D9E7-4B65-8332-077154B4F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 210">
                  <a:extLst>
                    <a:ext uri="{FF2B5EF4-FFF2-40B4-BE49-F238E27FC236}">
                      <a16:creationId xmlns:a16="http://schemas.microsoft.com/office/drawing/2014/main" id="{D44053F4-A8E3-4314-AA5F-0256E4A86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>
                  <a:extLst>
                    <a:ext uri="{FF2B5EF4-FFF2-40B4-BE49-F238E27FC236}">
                      <a16:creationId xmlns:a16="http://schemas.microsoft.com/office/drawing/2014/main" id="{03C96E53-9760-4F03-96F6-9655B135C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>
                  <a:extLst>
                    <a:ext uri="{FF2B5EF4-FFF2-40B4-BE49-F238E27FC236}">
                      <a16:creationId xmlns:a16="http://schemas.microsoft.com/office/drawing/2014/main" id="{F639D31F-FAF0-4D58-98F1-77C898CAE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id="{D2C0DBF8-9299-45EA-B616-E21EC00FE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接连接符 214">
                  <a:extLst>
                    <a:ext uri="{FF2B5EF4-FFF2-40B4-BE49-F238E27FC236}">
                      <a16:creationId xmlns:a16="http://schemas.microsoft.com/office/drawing/2014/main" id="{A5474172-21AB-4DC7-9002-39E2AF03A6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377B107B-A4EB-4FE7-99F2-B87857D32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id="{11E6BD2A-71D1-4ED3-9AF8-2AEC6522E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id="{0BFC51C2-D0F9-4A84-A830-FAC4970E8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0FCCDBB1-A10A-469A-846E-FB4131212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:a16="http://schemas.microsoft.com/office/drawing/2014/main" id="{BE5653EA-2984-430E-8B80-944CDDF6B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216828AF-3745-402E-A865-C962D9E7A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:a16="http://schemas.microsoft.com/office/drawing/2014/main" id="{3CED893F-5DE4-4E06-B4EA-E63452437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6529FEC1-ADC9-4453-8208-4181EEC3060E}"/>
                </a:ext>
              </a:extLst>
            </p:cNvPr>
            <p:cNvGrpSpPr/>
            <p:nvPr/>
          </p:nvGrpSpPr>
          <p:grpSpPr>
            <a:xfrm>
              <a:off x="6097919" y="1551538"/>
              <a:ext cx="5268445" cy="4624382"/>
              <a:chOff x="-18081" y="-53088"/>
              <a:chExt cx="12098773" cy="6937289"/>
            </a:xfrm>
          </p:grpSpPr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FD2A9E65-414B-4708-AD1A-3AFDEA91E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2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F7CF342B-C16B-4AC0-960E-99CD373C2E19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4642082"/>
              </a:xfrm>
            </p:grpSpPr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C870E0BC-8E04-4991-8802-DAC6EA1B1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476768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>
                  <a:extLst>
                    <a:ext uri="{FF2B5EF4-FFF2-40B4-BE49-F238E27FC236}">
                      <a16:creationId xmlns:a16="http://schemas.microsoft.com/office/drawing/2014/main" id="{3F8DEB91-3648-4B06-B021-1E68709E9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988925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>
                  <a:extLst>
                    <a:ext uri="{FF2B5EF4-FFF2-40B4-BE49-F238E27FC236}">
                      <a16:creationId xmlns:a16="http://schemas.microsoft.com/office/drawing/2014/main" id="{69E63BCD-8A79-4EBF-AA17-85559CCCB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1501081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>
                  <a:extLst>
                    <a:ext uri="{FF2B5EF4-FFF2-40B4-BE49-F238E27FC236}">
                      <a16:creationId xmlns:a16="http://schemas.microsoft.com/office/drawing/2014/main" id="{07163C94-92BF-4DC8-B8E7-DDE161255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2013238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>
                  <a:extLst>
                    <a:ext uri="{FF2B5EF4-FFF2-40B4-BE49-F238E27FC236}">
                      <a16:creationId xmlns:a16="http://schemas.microsoft.com/office/drawing/2014/main" id="{AD2E6E96-5B81-499F-A7AE-22FA5BB86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2525394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>
                  <a:extLst>
                    <a:ext uri="{FF2B5EF4-FFF2-40B4-BE49-F238E27FC236}">
                      <a16:creationId xmlns:a16="http://schemas.microsoft.com/office/drawing/2014/main" id="{1A4581A4-E67C-4A37-A4FD-25904B37D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3037551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>
                  <a:extLst>
                    <a:ext uri="{FF2B5EF4-FFF2-40B4-BE49-F238E27FC236}">
                      <a16:creationId xmlns:a16="http://schemas.microsoft.com/office/drawing/2014/main" id="{8897C20B-AF78-46A2-A127-32C90B472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3549707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26454D6D-D836-4E16-9DE9-6A3515FA8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4061864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:a16="http://schemas.microsoft.com/office/drawing/2014/main" id="{1BA2C5E8-3ADB-4A0E-97BD-BCFF08BB2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67CE1D6F-F113-4D76-AA70-B238280C2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D121DFDC-9030-4E23-AD8F-8E5F7621A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3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>
                  <a:extLst>
                    <a:ext uri="{FF2B5EF4-FFF2-40B4-BE49-F238E27FC236}">
                      <a16:creationId xmlns:a16="http://schemas.microsoft.com/office/drawing/2014/main" id="{159B474E-1BE5-431B-9BA3-45841DB558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4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BB69C5D4-F4DC-4382-91CB-4209476FB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3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>
                  <a:extLst>
                    <a:ext uri="{FF2B5EF4-FFF2-40B4-BE49-F238E27FC236}">
                      <a16:creationId xmlns:a16="http://schemas.microsoft.com/office/drawing/2014/main" id="{9EF6525A-AFF0-451E-9C98-6F1F3DE09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4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>
                  <a:extLst>
                    <a:ext uri="{FF2B5EF4-FFF2-40B4-BE49-F238E27FC236}">
                      <a16:creationId xmlns:a16="http://schemas.microsoft.com/office/drawing/2014/main" id="{53B2674D-44AF-4B0B-834D-ADED1DE4CC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5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>
                  <a:extLst>
                    <a:ext uri="{FF2B5EF4-FFF2-40B4-BE49-F238E27FC236}">
                      <a16:creationId xmlns:a16="http://schemas.microsoft.com/office/drawing/2014/main" id="{E3D1BE76-8160-471C-B368-1AAB4D43B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>
                  <a:extLst>
                    <a:ext uri="{FF2B5EF4-FFF2-40B4-BE49-F238E27FC236}">
                      <a16:creationId xmlns:a16="http://schemas.microsoft.com/office/drawing/2014/main" id="{7C24D22C-F42F-491A-AB87-45A936A11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>
                  <a:extLst>
                    <a:ext uri="{FF2B5EF4-FFF2-40B4-BE49-F238E27FC236}">
                      <a16:creationId xmlns:a16="http://schemas.microsoft.com/office/drawing/2014/main" id="{BB2F2CE8-93DD-4CE3-AA51-9E17A4413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>
                  <a:extLst>
                    <a:ext uri="{FF2B5EF4-FFF2-40B4-BE49-F238E27FC236}">
                      <a16:creationId xmlns:a16="http://schemas.microsoft.com/office/drawing/2014/main" id="{41CCDBA0-8772-426C-853B-42DB454719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>
                  <a:extLst>
                    <a:ext uri="{FF2B5EF4-FFF2-40B4-BE49-F238E27FC236}">
                      <a16:creationId xmlns:a16="http://schemas.microsoft.com/office/drawing/2014/main" id="{2E8495B5-611B-4470-A161-BC5339A4C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2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>
                  <a:extLst>
                    <a:ext uri="{FF2B5EF4-FFF2-40B4-BE49-F238E27FC236}">
                      <a16:creationId xmlns:a16="http://schemas.microsoft.com/office/drawing/2014/main" id="{6E79D0CC-96B2-4704-87A0-16B1C7658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3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E4768313-7BAC-4496-991C-9EAE8189D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17580"/>
                  <a:ext cx="0" cy="4606574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FED05B37-3149-4780-A43B-E1D0910CA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4574021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86549138-782B-4782-8B2D-E1A077B8C6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7" y="-53088"/>
                  <a:ext cx="12095999" cy="0"/>
                </a:xfrm>
                <a:prstGeom prst="line">
                  <a:avLst/>
                </a:prstGeom>
                <a:ln>
                  <a:solidFill>
                    <a:schemeClr val="accent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EEA246C1-4287-4E92-93E9-29CA9505ED5C}"/>
              </a:ext>
            </a:extLst>
          </p:cNvPr>
          <p:cNvGrpSpPr/>
          <p:nvPr/>
        </p:nvGrpSpPr>
        <p:grpSpPr>
          <a:xfrm flipV="1">
            <a:off x="559278" y="6043128"/>
            <a:ext cx="281517" cy="281517"/>
            <a:chOff x="689649" y="517897"/>
            <a:chExt cx="281517" cy="281517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AD274AB6-38D5-467F-9632-A5D9C911B443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F8A534B0-D171-47B4-88C5-F6318B473DD8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12CEDD2B-3694-4872-B5C6-B0D950DEF2C6}"/>
              </a:ext>
            </a:extLst>
          </p:cNvPr>
          <p:cNvGrpSpPr/>
          <p:nvPr/>
        </p:nvGrpSpPr>
        <p:grpSpPr>
          <a:xfrm flipH="1">
            <a:off x="11366576" y="1145243"/>
            <a:ext cx="281517" cy="281517"/>
            <a:chOff x="689649" y="517897"/>
            <a:chExt cx="281517" cy="281517"/>
          </a:xfrm>
        </p:grpSpPr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452B4009-F704-425D-8899-9EF45EB0E3A6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5F447970-9084-4098-A7C3-6BDCD20D50DE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533188" y="5964164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球">
            <a:extLst>
              <a:ext uri="{FF2B5EF4-FFF2-40B4-BE49-F238E27FC236}">
                <a16:creationId xmlns:a16="http://schemas.microsoft.com/office/drawing/2014/main" id="{B0ECDC5F-3B35-A6AE-90F9-4B985ED4F391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5EAD208-9C7E-1988-05D9-A48DA450D940}"/>
              </a:ext>
            </a:extLst>
          </p:cNvPr>
          <p:cNvGrpSpPr/>
          <p:nvPr/>
        </p:nvGrpSpPr>
        <p:grpSpPr>
          <a:xfrm>
            <a:off x="1387788" y="1655216"/>
            <a:ext cx="2558140" cy="1909258"/>
            <a:chOff x="1140733" y="1782216"/>
            <a:chExt cx="2558140" cy="190925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66A2621-B947-4460-9B9E-59C968778C24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119" name="矩形: 剪去对角 118">
                <a:extLst>
                  <a:ext uri="{FF2B5EF4-FFF2-40B4-BE49-F238E27FC236}">
                    <a16:creationId xmlns:a16="http://schemas.microsoft.com/office/drawing/2014/main" id="{18346707-D3BA-4CF6-9443-264277BD4DC2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1D06B4B1-55F3-4643-9316-F9C61AD0A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: 剪去对角 7">
                <a:extLst>
                  <a:ext uri="{FF2B5EF4-FFF2-40B4-BE49-F238E27FC236}">
                    <a16:creationId xmlns:a16="http://schemas.microsoft.com/office/drawing/2014/main" id="{AB90FEE6-A4B7-4D80-A037-63A0DDEE3090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0" name="@稿定PPT实验室 出品-10">
              <a:extLst>
                <a:ext uri="{FF2B5EF4-FFF2-40B4-BE49-F238E27FC236}">
                  <a16:creationId xmlns:a16="http://schemas.microsoft.com/office/drawing/2014/main" id="{56AC8D6B-759E-7F5E-6145-2F237AED0C5B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21" name="@稿定PPT实验室 出品-10">
              <a:extLst>
                <a:ext uri="{FF2B5EF4-FFF2-40B4-BE49-F238E27FC236}">
                  <a16:creationId xmlns:a16="http://schemas.microsoft.com/office/drawing/2014/main" id="{82B5F522-9243-B2C7-0C2E-9451444A8322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4655AF4-5E84-6151-699F-913D4FD388A4}"/>
              </a:ext>
            </a:extLst>
          </p:cNvPr>
          <p:cNvGrpSpPr/>
          <p:nvPr/>
        </p:nvGrpSpPr>
        <p:grpSpPr>
          <a:xfrm>
            <a:off x="1387788" y="3959060"/>
            <a:ext cx="2558140" cy="1909258"/>
            <a:chOff x="1140733" y="1782216"/>
            <a:chExt cx="2558140" cy="1909258"/>
          </a:xfrm>
        </p:grpSpPr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42A484BE-3017-293B-A314-9A50B03FC1B2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126" name="矩形: 剪去对角 125">
                <a:extLst>
                  <a:ext uri="{FF2B5EF4-FFF2-40B4-BE49-F238E27FC236}">
                    <a16:creationId xmlns:a16="http://schemas.microsoft.com/office/drawing/2014/main" id="{DA0D89EB-0D76-3745-7FBD-2522BD4BDD52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3EA3DDE3-E9B7-EFE8-A322-6FFA6DDF7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矩形: 剪去对角 127">
                <a:extLst>
                  <a:ext uri="{FF2B5EF4-FFF2-40B4-BE49-F238E27FC236}">
                    <a16:creationId xmlns:a16="http://schemas.microsoft.com/office/drawing/2014/main" id="{3DE77DCD-9F81-AB20-520F-78A2061683D0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4" name="@稿定PPT实验室 出品-10">
              <a:extLst>
                <a:ext uri="{FF2B5EF4-FFF2-40B4-BE49-F238E27FC236}">
                  <a16:creationId xmlns:a16="http://schemas.microsoft.com/office/drawing/2014/main" id="{A66741EA-6920-C72C-6C84-86934CF155C7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25" name="@稿定PPT实验室 出品-10">
              <a:extLst>
                <a:ext uri="{FF2B5EF4-FFF2-40B4-BE49-F238E27FC236}">
                  <a16:creationId xmlns:a16="http://schemas.microsoft.com/office/drawing/2014/main" id="{26F6CDF8-2777-0CA5-16D3-15EA489684E5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1D252264-38EE-BF0E-C3E5-D058D1A45455}"/>
              </a:ext>
            </a:extLst>
          </p:cNvPr>
          <p:cNvGrpSpPr/>
          <p:nvPr/>
        </p:nvGrpSpPr>
        <p:grpSpPr>
          <a:xfrm>
            <a:off x="4819604" y="1655216"/>
            <a:ext cx="2558140" cy="1909258"/>
            <a:chOff x="1140733" y="1782216"/>
            <a:chExt cx="2558140" cy="1909258"/>
          </a:xfrm>
        </p:grpSpPr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5DB9D274-528A-C340-5CE7-2EB1A18F541D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224" name="矩形: 剪去对角 223">
                <a:extLst>
                  <a:ext uri="{FF2B5EF4-FFF2-40B4-BE49-F238E27FC236}">
                    <a16:creationId xmlns:a16="http://schemas.microsoft.com/office/drawing/2014/main" id="{53176D11-9BB7-4177-4EBF-62DFA94B9183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C4E35070-841D-8EAA-FCBF-91C40F83E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矩形: 剪去对角 225">
                <a:extLst>
                  <a:ext uri="{FF2B5EF4-FFF2-40B4-BE49-F238E27FC236}">
                    <a16:creationId xmlns:a16="http://schemas.microsoft.com/office/drawing/2014/main" id="{5E844294-5DED-6AC6-D6BB-B253DF245198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61" name="@稿定PPT实验室 出品-10">
              <a:extLst>
                <a:ext uri="{FF2B5EF4-FFF2-40B4-BE49-F238E27FC236}">
                  <a16:creationId xmlns:a16="http://schemas.microsoft.com/office/drawing/2014/main" id="{B8CEB7FD-24FE-06E8-B7A8-9CB27A49F7F8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62" name="@稿定PPT实验室 出品-10">
              <a:extLst>
                <a:ext uri="{FF2B5EF4-FFF2-40B4-BE49-F238E27FC236}">
                  <a16:creationId xmlns:a16="http://schemas.microsoft.com/office/drawing/2014/main" id="{A840081C-BB47-BDB7-679E-6C2BDF80E602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69468943-1DA0-3EAD-D7B7-AD58B44AC238}"/>
              </a:ext>
            </a:extLst>
          </p:cNvPr>
          <p:cNvGrpSpPr/>
          <p:nvPr/>
        </p:nvGrpSpPr>
        <p:grpSpPr>
          <a:xfrm>
            <a:off x="4819604" y="3959060"/>
            <a:ext cx="2558140" cy="1909258"/>
            <a:chOff x="1140733" y="1782216"/>
            <a:chExt cx="2558140" cy="1909258"/>
          </a:xfrm>
        </p:grpSpPr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6307DE95-E93D-91C4-9A30-50E39861B038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137" name="矩形: 剪去对角 136">
                <a:extLst>
                  <a:ext uri="{FF2B5EF4-FFF2-40B4-BE49-F238E27FC236}">
                    <a16:creationId xmlns:a16="http://schemas.microsoft.com/office/drawing/2014/main" id="{1A3EE1FE-55B8-C5EF-1C7F-748745A54D5A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2675E882-4BB4-BF04-9019-27407C47C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矩形: 剪去对角 138">
                <a:extLst>
                  <a:ext uri="{FF2B5EF4-FFF2-40B4-BE49-F238E27FC236}">
                    <a16:creationId xmlns:a16="http://schemas.microsoft.com/office/drawing/2014/main" id="{4D354B3A-B8EB-94AA-96BF-7570B60C37B3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5" name="@稿定PPT实验室 出品-10">
              <a:extLst>
                <a:ext uri="{FF2B5EF4-FFF2-40B4-BE49-F238E27FC236}">
                  <a16:creationId xmlns:a16="http://schemas.microsoft.com/office/drawing/2014/main" id="{60531ADA-E397-8846-4960-EC44AFF2AE09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36" name="@稿定PPT实验室 出品-10">
              <a:extLst>
                <a:ext uri="{FF2B5EF4-FFF2-40B4-BE49-F238E27FC236}">
                  <a16:creationId xmlns:a16="http://schemas.microsoft.com/office/drawing/2014/main" id="{2662EF41-4A7B-91D5-4989-8CABDCC56AEB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1281D7ED-355E-6111-F432-97D998D7CEE1}"/>
              </a:ext>
            </a:extLst>
          </p:cNvPr>
          <p:cNvGrpSpPr/>
          <p:nvPr/>
        </p:nvGrpSpPr>
        <p:grpSpPr>
          <a:xfrm>
            <a:off x="8251420" y="1655216"/>
            <a:ext cx="2558140" cy="1909258"/>
            <a:chOff x="1140733" y="1782216"/>
            <a:chExt cx="2558140" cy="1909258"/>
          </a:xfrm>
        </p:grpSpPr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64E8EB86-B059-047A-5913-1D127EC9E946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239" name="矩形: 剪去对角 238">
                <a:extLst>
                  <a:ext uri="{FF2B5EF4-FFF2-40B4-BE49-F238E27FC236}">
                    <a16:creationId xmlns:a16="http://schemas.microsoft.com/office/drawing/2014/main" id="{CD42F6E2-83EC-B378-8839-A3E27024E08E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F8C62B47-C2B7-DE93-1B36-5AE30C4FC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矩形: 剪去对角 240">
                <a:extLst>
                  <a:ext uri="{FF2B5EF4-FFF2-40B4-BE49-F238E27FC236}">
                    <a16:creationId xmlns:a16="http://schemas.microsoft.com/office/drawing/2014/main" id="{2D97DD58-BAF2-9ECA-47CE-6F8C0F1F4234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7" name="@稿定PPT实验室 出品-10">
              <a:extLst>
                <a:ext uri="{FF2B5EF4-FFF2-40B4-BE49-F238E27FC236}">
                  <a16:creationId xmlns:a16="http://schemas.microsoft.com/office/drawing/2014/main" id="{6FCDBD04-5543-4B62-32C7-5376A2F4BBD9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238" name="@稿定PPT实验室 出品-10">
              <a:extLst>
                <a:ext uri="{FF2B5EF4-FFF2-40B4-BE49-F238E27FC236}">
                  <a16:creationId xmlns:a16="http://schemas.microsoft.com/office/drawing/2014/main" id="{75D0D246-6581-E4CC-9AA5-826CEE93E77E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A4062D72-4AFB-F2A4-AB42-C16ECCC826C9}"/>
              </a:ext>
            </a:extLst>
          </p:cNvPr>
          <p:cNvGrpSpPr/>
          <p:nvPr/>
        </p:nvGrpSpPr>
        <p:grpSpPr>
          <a:xfrm>
            <a:off x="8251420" y="3959060"/>
            <a:ext cx="2558140" cy="1909258"/>
            <a:chOff x="1140733" y="1782216"/>
            <a:chExt cx="2558140" cy="1909258"/>
          </a:xfrm>
        </p:grpSpPr>
        <p:grpSp>
          <p:nvGrpSpPr>
            <p:cNvPr id="230" name="组合 229">
              <a:extLst>
                <a:ext uri="{FF2B5EF4-FFF2-40B4-BE49-F238E27FC236}">
                  <a16:creationId xmlns:a16="http://schemas.microsoft.com/office/drawing/2014/main" id="{80852A56-FFCD-CF9E-A57E-4452499D04DB}"/>
                </a:ext>
              </a:extLst>
            </p:cNvPr>
            <p:cNvGrpSpPr/>
            <p:nvPr/>
          </p:nvGrpSpPr>
          <p:grpSpPr>
            <a:xfrm>
              <a:off x="1140733" y="1782216"/>
              <a:ext cx="2558140" cy="1909258"/>
              <a:chOff x="1359474" y="1803332"/>
              <a:chExt cx="2558140" cy="1909258"/>
            </a:xfrm>
          </p:grpSpPr>
          <p:sp>
            <p:nvSpPr>
              <p:cNvPr id="233" name="矩形: 剪去对角 232">
                <a:extLst>
                  <a:ext uri="{FF2B5EF4-FFF2-40B4-BE49-F238E27FC236}">
                    <a16:creationId xmlns:a16="http://schemas.microsoft.com/office/drawing/2014/main" id="{3A551838-FEA9-F706-BA80-413210DD6ADB}"/>
                  </a:ext>
                </a:extLst>
              </p:cNvPr>
              <p:cNvSpPr/>
              <p:nvPr/>
            </p:nvSpPr>
            <p:spPr>
              <a:xfrm flipH="1">
                <a:off x="1359474" y="2258341"/>
                <a:ext cx="2558140" cy="1454249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432000" rIns="7200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endParaRPr lang="zh-CN" altLang="en-US" dirty="0"/>
              </a:p>
            </p:txBody>
          </p: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053173C5-7C8F-8DC6-D2F8-2A50BD3C9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574" y="3541128"/>
                <a:ext cx="1123940" cy="0"/>
              </a:xfrm>
              <a:prstGeom prst="line">
                <a:avLst/>
              </a:prstGeom>
              <a:ln w="12700">
                <a:gradFill>
                  <a:gsLst>
                    <a:gs pos="98876">
                      <a:schemeClr val="accent4">
                        <a:alpha val="0"/>
                      </a:schemeClr>
                    </a:gs>
                    <a:gs pos="49000">
                      <a:schemeClr val="accent4"/>
                    </a:gs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矩形: 剪去对角 234">
                <a:extLst>
                  <a:ext uri="{FF2B5EF4-FFF2-40B4-BE49-F238E27FC236}">
                    <a16:creationId xmlns:a16="http://schemas.microsoft.com/office/drawing/2014/main" id="{63732C41-91D4-E765-F7DC-E17AAFD1B2E4}"/>
                  </a:ext>
                </a:extLst>
              </p:cNvPr>
              <p:cNvSpPr/>
              <p:nvPr/>
            </p:nvSpPr>
            <p:spPr>
              <a:xfrm>
                <a:off x="1668491" y="1803332"/>
                <a:ext cx="1940106" cy="454236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accent4">
                      <a:alpha val="10000"/>
                    </a:schemeClr>
                  </a:gs>
                  <a:gs pos="55600">
                    <a:schemeClr val="accent4">
                      <a:alpha val="0"/>
                    </a:schemeClr>
                  </a:gs>
                  <a:gs pos="100000">
                    <a:schemeClr val="accent4">
                      <a:alpha val="10000"/>
                    </a:schemeClr>
                  </a:gs>
                </a:gsLst>
                <a:lin ang="0" scaled="1"/>
              </a:gra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buSzPct val="25000"/>
                </a:pP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1" name="@稿定PPT实验室 出品-10">
              <a:extLst>
                <a:ext uri="{FF2B5EF4-FFF2-40B4-BE49-F238E27FC236}">
                  <a16:creationId xmlns:a16="http://schemas.microsoft.com/office/drawing/2014/main" id="{65DA0C3D-B915-0BAA-A335-305BF205119A}"/>
                </a:ext>
              </a:extLst>
            </p:cNvPr>
            <p:cNvSpPr txBox="1"/>
            <p:nvPr/>
          </p:nvSpPr>
          <p:spPr>
            <a:xfrm>
              <a:off x="1290351" y="2334033"/>
              <a:ext cx="2258904" cy="1105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请在这里输入简要内容重点，点击输入简要文字内容，文字内容概括简练，不要过多的修饰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232" name="@稿定PPT实验室 出品-10">
              <a:extLst>
                <a:ext uri="{FF2B5EF4-FFF2-40B4-BE49-F238E27FC236}">
                  <a16:creationId xmlns:a16="http://schemas.microsoft.com/office/drawing/2014/main" id="{46A359F1-C809-81EB-5D0C-4FFB39E37CB5}"/>
                </a:ext>
              </a:extLst>
            </p:cNvPr>
            <p:cNvSpPr txBox="1"/>
            <p:nvPr/>
          </p:nvSpPr>
          <p:spPr>
            <a:xfrm>
              <a:off x="1517600" y="1835455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论文结论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sp>
        <p:nvSpPr>
          <p:cNvPr id="3" name="@稿定PPT实验室 出品-9">
            <a:extLst>
              <a:ext uri="{FF2B5EF4-FFF2-40B4-BE49-F238E27FC236}">
                <a16:creationId xmlns:a16="http://schemas.microsoft.com/office/drawing/2014/main" id="{5E4CFDEA-1B96-33FA-DCD4-523AD7895819}"/>
              </a:ext>
            </a:extLst>
          </p:cNvPr>
          <p:cNvSpPr txBox="1"/>
          <p:nvPr/>
        </p:nvSpPr>
        <p:spPr>
          <a:xfrm>
            <a:off x="1088697" y="290284"/>
            <a:ext cx="3111829" cy="46750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rPr>
              <a:t>相关建议与论文结论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阿里巴巴普惠体 Medium" panose="00020600040101010101" pitchFamily="18" charset="-122"/>
            </a:endParaRPr>
          </a:p>
        </p:txBody>
      </p:sp>
      <p:sp>
        <p:nvSpPr>
          <p:cNvPr id="4" name="@稿定PPT实验室 出品-8">
            <a:extLst>
              <a:ext uri="{FF2B5EF4-FFF2-40B4-BE49-F238E27FC236}">
                <a16:creationId xmlns:a16="http://schemas.microsoft.com/office/drawing/2014/main" id="{0C94FC9C-F505-9024-D921-A74E6F554AA7}"/>
              </a:ext>
            </a:extLst>
          </p:cNvPr>
          <p:cNvSpPr txBox="1"/>
          <p:nvPr/>
        </p:nvSpPr>
        <p:spPr>
          <a:xfrm>
            <a:off x="1048690" y="762354"/>
            <a:ext cx="319780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dist"/>
            <a:r>
              <a:rPr lang="en-US" altLang="zh-CN" sz="800" dirty="0">
                <a:solidFill>
                  <a:schemeClr val="accent2"/>
                </a:solidFill>
                <a:cs typeface="阿里巴巴普惠体 Light" panose="00020600040101010101" pitchFamily="18" charset="-122"/>
              </a:rPr>
              <a:t>RELEVANT RECOMMENDATIONS AND CONCLUSIONS OF THE PAPER</a:t>
            </a:r>
            <a:endParaRPr lang="zh-CN" altLang="en-US" sz="800" dirty="0">
              <a:solidFill>
                <a:schemeClr val="accent2"/>
              </a:solidFill>
              <a:cs typeface="阿里巴巴普惠体 Light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4DB074-497B-D052-6921-F266CCE2302C}"/>
              </a:ext>
            </a:extLst>
          </p:cNvPr>
          <p:cNvGrpSpPr/>
          <p:nvPr/>
        </p:nvGrpSpPr>
        <p:grpSpPr>
          <a:xfrm>
            <a:off x="371695" y="522508"/>
            <a:ext cx="455943" cy="152400"/>
            <a:chOff x="629294" y="1174543"/>
            <a:chExt cx="303304" cy="1524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C51D2BF-F6CD-032D-2111-40C01D7F3F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E549DBD-F91D-D787-7C3B-596BE4179C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EEA407-A569-5DEA-D802-560DAD0F52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FA59425-405A-F165-89AC-C8F61AC57CB2}"/>
              </a:ext>
            </a:extLst>
          </p:cNvPr>
          <p:cNvGrpSpPr/>
          <p:nvPr/>
        </p:nvGrpSpPr>
        <p:grpSpPr>
          <a:xfrm flipH="1">
            <a:off x="4407644" y="522508"/>
            <a:ext cx="455943" cy="152400"/>
            <a:chOff x="629294" y="1174543"/>
            <a:chExt cx="303304" cy="152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4A6EB14-22AB-27BE-385A-F192C347BE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F731798-43B0-3FDF-5CC2-F3FBD0DA3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D6C6E96-55D6-935A-61DB-40855182B0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920D3D2-7F10-3B1B-229F-43926F9FCBEE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7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>
            <a:extLst>
              <a:ext uri="{FF2B5EF4-FFF2-40B4-BE49-F238E27FC236}">
                <a16:creationId xmlns:a16="http://schemas.microsoft.com/office/drawing/2014/main" id="{A7B4E01F-BA2D-469B-96BF-994208A94FE3}"/>
              </a:ext>
            </a:extLst>
          </p:cNvPr>
          <p:cNvSpPr/>
          <p:nvPr/>
        </p:nvSpPr>
        <p:spPr>
          <a:xfrm>
            <a:off x="-11877" y="1572768"/>
            <a:ext cx="478971" cy="47897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0928778" y="5836597"/>
            <a:ext cx="1285791" cy="1285791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5C2CAB-539F-46AE-89DF-46608CE52A7F}"/>
              </a:ext>
            </a:extLst>
          </p:cNvPr>
          <p:cNvGrpSpPr/>
          <p:nvPr/>
        </p:nvGrpSpPr>
        <p:grpSpPr>
          <a:xfrm>
            <a:off x="4035222" y="1926819"/>
            <a:ext cx="4289680" cy="4137103"/>
            <a:chOff x="3991680" y="2193519"/>
            <a:chExt cx="4289680" cy="4137103"/>
          </a:xfrm>
        </p:grpSpPr>
        <p:sp>
          <p:nvSpPr>
            <p:cNvPr id="132" name="等腰三角形 1">
              <a:extLst>
                <a:ext uri="{FF2B5EF4-FFF2-40B4-BE49-F238E27FC236}">
                  <a16:creationId xmlns:a16="http://schemas.microsoft.com/office/drawing/2014/main" id="{3F152819-E452-44C6-A065-078945A400F4}"/>
                </a:ext>
              </a:extLst>
            </p:cNvPr>
            <p:cNvSpPr/>
            <p:nvPr/>
          </p:nvSpPr>
          <p:spPr>
            <a:xfrm flipH="1">
              <a:off x="3991680" y="2238644"/>
              <a:ext cx="2165604" cy="33909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552704"/>
                <a:gd name="connsiteY0" fmla="*/ 2755900 h 2755900"/>
                <a:gd name="connsiteX1" fmla="*/ 22352 w 552704"/>
                <a:gd name="connsiteY1" fmla="*/ 0 h 2755900"/>
                <a:gd name="connsiteX2" fmla="*/ 552704 w 552704"/>
                <a:gd name="connsiteY2" fmla="*/ 914400 h 2755900"/>
                <a:gd name="connsiteX3" fmla="*/ 0 w 552704"/>
                <a:gd name="connsiteY3" fmla="*/ 2755900 h 2755900"/>
                <a:gd name="connsiteX0" fmla="*/ 0 w 2127504"/>
                <a:gd name="connsiteY0" fmla="*/ 2755900 h 3390900"/>
                <a:gd name="connsiteX1" fmla="*/ 22352 w 2127504"/>
                <a:gd name="connsiteY1" fmla="*/ 0 h 3390900"/>
                <a:gd name="connsiteX2" fmla="*/ 2127504 w 2127504"/>
                <a:gd name="connsiteY2" fmla="*/ 3390900 h 3390900"/>
                <a:gd name="connsiteX3" fmla="*/ 0 w 2127504"/>
                <a:gd name="connsiteY3" fmla="*/ 2755900 h 3390900"/>
                <a:gd name="connsiteX0" fmla="*/ 0 w 2127504"/>
                <a:gd name="connsiteY0" fmla="*/ 2806700 h 3441700"/>
                <a:gd name="connsiteX1" fmla="*/ 22352 w 2127504"/>
                <a:gd name="connsiteY1" fmla="*/ 0 h 3441700"/>
                <a:gd name="connsiteX2" fmla="*/ 2127504 w 2127504"/>
                <a:gd name="connsiteY2" fmla="*/ 3441700 h 3441700"/>
                <a:gd name="connsiteX3" fmla="*/ 0 w 2127504"/>
                <a:gd name="connsiteY3" fmla="*/ 2806700 h 3441700"/>
                <a:gd name="connsiteX0" fmla="*/ 0 w 2127504"/>
                <a:gd name="connsiteY0" fmla="*/ 2806700 h 3416300"/>
                <a:gd name="connsiteX1" fmla="*/ 22352 w 2127504"/>
                <a:gd name="connsiteY1" fmla="*/ 0 h 3416300"/>
                <a:gd name="connsiteX2" fmla="*/ 2127504 w 2127504"/>
                <a:gd name="connsiteY2" fmla="*/ 3416300 h 3416300"/>
                <a:gd name="connsiteX3" fmla="*/ 0 w 2127504"/>
                <a:gd name="connsiteY3" fmla="*/ 2806700 h 3416300"/>
                <a:gd name="connsiteX0" fmla="*/ 0 w 2114804"/>
                <a:gd name="connsiteY0" fmla="*/ 2692400 h 3416300"/>
                <a:gd name="connsiteX1" fmla="*/ 9652 w 2114804"/>
                <a:gd name="connsiteY1" fmla="*/ 0 h 3416300"/>
                <a:gd name="connsiteX2" fmla="*/ 2114804 w 2114804"/>
                <a:gd name="connsiteY2" fmla="*/ 3416300 h 3416300"/>
                <a:gd name="connsiteX3" fmla="*/ 0 w 2114804"/>
                <a:gd name="connsiteY3" fmla="*/ 2692400 h 3416300"/>
                <a:gd name="connsiteX0" fmla="*/ 0 w 2165604"/>
                <a:gd name="connsiteY0" fmla="*/ 2692400 h 3390900"/>
                <a:gd name="connsiteX1" fmla="*/ 9652 w 2165604"/>
                <a:gd name="connsiteY1" fmla="*/ 0 h 3390900"/>
                <a:gd name="connsiteX2" fmla="*/ 2165604 w 2165604"/>
                <a:gd name="connsiteY2" fmla="*/ 3390900 h 3390900"/>
                <a:gd name="connsiteX3" fmla="*/ 0 w 2165604"/>
                <a:gd name="connsiteY3" fmla="*/ 2692400 h 33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604" h="3390900">
                  <a:moveTo>
                    <a:pt x="0" y="2692400"/>
                  </a:moveTo>
                  <a:cubicBezTo>
                    <a:pt x="3217" y="1794933"/>
                    <a:pt x="6435" y="897467"/>
                    <a:pt x="9652" y="0"/>
                  </a:cubicBezTo>
                  <a:lnTo>
                    <a:pt x="2165604" y="3390900"/>
                  </a:lnTo>
                  <a:lnTo>
                    <a:pt x="0" y="26924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3" name="等腰三角形 1">
              <a:extLst>
                <a:ext uri="{FF2B5EF4-FFF2-40B4-BE49-F238E27FC236}">
                  <a16:creationId xmlns:a16="http://schemas.microsoft.com/office/drawing/2014/main" id="{81E8BA53-1822-4416-8C80-EBA16AE44ABB}"/>
                </a:ext>
              </a:extLst>
            </p:cNvPr>
            <p:cNvSpPr/>
            <p:nvPr/>
          </p:nvSpPr>
          <p:spPr>
            <a:xfrm>
              <a:off x="6131151" y="2193519"/>
              <a:ext cx="2127504" cy="34163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552704"/>
                <a:gd name="connsiteY0" fmla="*/ 2755900 h 2755900"/>
                <a:gd name="connsiteX1" fmla="*/ 22352 w 552704"/>
                <a:gd name="connsiteY1" fmla="*/ 0 h 2755900"/>
                <a:gd name="connsiteX2" fmla="*/ 552704 w 552704"/>
                <a:gd name="connsiteY2" fmla="*/ 914400 h 2755900"/>
                <a:gd name="connsiteX3" fmla="*/ 0 w 552704"/>
                <a:gd name="connsiteY3" fmla="*/ 2755900 h 2755900"/>
                <a:gd name="connsiteX0" fmla="*/ 0 w 2127504"/>
                <a:gd name="connsiteY0" fmla="*/ 2755900 h 3390900"/>
                <a:gd name="connsiteX1" fmla="*/ 22352 w 2127504"/>
                <a:gd name="connsiteY1" fmla="*/ 0 h 3390900"/>
                <a:gd name="connsiteX2" fmla="*/ 2127504 w 2127504"/>
                <a:gd name="connsiteY2" fmla="*/ 3390900 h 3390900"/>
                <a:gd name="connsiteX3" fmla="*/ 0 w 2127504"/>
                <a:gd name="connsiteY3" fmla="*/ 2755900 h 3390900"/>
                <a:gd name="connsiteX0" fmla="*/ 0 w 2127504"/>
                <a:gd name="connsiteY0" fmla="*/ 2806700 h 3441700"/>
                <a:gd name="connsiteX1" fmla="*/ 22352 w 2127504"/>
                <a:gd name="connsiteY1" fmla="*/ 0 h 3441700"/>
                <a:gd name="connsiteX2" fmla="*/ 2127504 w 2127504"/>
                <a:gd name="connsiteY2" fmla="*/ 3441700 h 3441700"/>
                <a:gd name="connsiteX3" fmla="*/ 0 w 2127504"/>
                <a:gd name="connsiteY3" fmla="*/ 2806700 h 3441700"/>
                <a:gd name="connsiteX0" fmla="*/ 0 w 2127504"/>
                <a:gd name="connsiteY0" fmla="*/ 2806700 h 3416300"/>
                <a:gd name="connsiteX1" fmla="*/ 22352 w 2127504"/>
                <a:gd name="connsiteY1" fmla="*/ 0 h 3416300"/>
                <a:gd name="connsiteX2" fmla="*/ 2127504 w 2127504"/>
                <a:gd name="connsiteY2" fmla="*/ 3416300 h 3416300"/>
                <a:gd name="connsiteX3" fmla="*/ 0 w 2127504"/>
                <a:gd name="connsiteY3" fmla="*/ 280670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504" h="3416300">
                  <a:moveTo>
                    <a:pt x="0" y="2806700"/>
                  </a:moveTo>
                  <a:lnTo>
                    <a:pt x="22352" y="0"/>
                  </a:lnTo>
                  <a:lnTo>
                    <a:pt x="2127504" y="3416300"/>
                  </a:lnTo>
                  <a:lnTo>
                    <a:pt x="0" y="28067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4" name="菱形 133">
              <a:extLst>
                <a:ext uri="{FF2B5EF4-FFF2-40B4-BE49-F238E27FC236}">
                  <a16:creationId xmlns:a16="http://schemas.microsoft.com/office/drawing/2014/main" id="{5906D256-E3C7-4494-8121-47519C25EBD7}"/>
                </a:ext>
              </a:extLst>
            </p:cNvPr>
            <p:cNvSpPr/>
            <p:nvPr/>
          </p:nvSpPr>
          <p:spPr>
            <a:xfrm>
              <a:off x="4003010" y="4893360"/>
              <a:ext cx="4278350" cy="1437262"/>
            </a:xfrm>
            <a:prstGeom prst="diamond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  <a:alpha val="4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5" name="菱形 134">
              <a:extLst>
                <a:ext uri="{FF2B5EF4-FFF2-40B4-BE49-F238E27FC236}">
                  <a16:creationId xmlns:a16="http://schemas.microsoft.com/office/drawing/2014/main" id="{A97E2437-AB44-4A93-9DE1-65BE4359C850}"/>
                </a:ext>
              </a:extLst>
            </p:cNvPr>
            <p:cNvSpPr/>
            <p:nvPr/>
          </p:nvSpPr>
          <p:spPr>
            <a:xfrm>
              <a:off x="5428396" y="3134686"/>
              <a:ext cx="1458746" cy="490050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6" name="菱形 135">
              <a:extLst>
                <a:ext uri="{FF2B5EF4-FFF2-40B4-BE49-F238E27FC236}">
                  <a16:creationId xmlns:a16="http://schemas.microsoft.com/office/drawing/2014/main" id="{0D3F5FB5-B224-4A64-BE59-3F8E74870570}"/>
                </a:ext>
              </a:extLst>
            </p:cNvPr>
            <p:cNvSpPr/>
            <p:nvPr/>
          </p:nvSpPr>
          <p:spPr>
            <a:xfrm>
              <a:off x="4695359" y="4022118"/>
              <a:ext cx="2893650" cy="972092"/>
            </a:xfrm>
            <a:prstGeom prst="diamond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7272C15F-465F-4386-80E9-4C03B8CFC4E6}"/>
                </a:ext>
              </a:extLst>
            </p:cNvPr>
            <p:cNvCxnSpPr>
              <a:cxnSpLocks/>
              <a:endCxn id="134" idx="2"/>
            </p:cNvCxnSpPr>
            <p:nvPr/>
          </p:nvCxnSpPr>
          <p:spPr>
            <a:xfrm flipH="1">
              <a:off x="6142185" y="2216748"/>
              <a:ext cx="13625" cy="411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9E3A7E-88A4-4775-B723-185A9356C8D3}"/>
                </a:ext>
              </a:extLst>
            </p:cNvPr>
            <p:cNvCxnSpPr>
              <a:cxnSpLocks/>
              <a:endCxn id="134" idx="3"/>
            </p:cNvCxnSpPr>
            <p:nvPr/>
          </p:nvCxnSpPr>
          <p:spPr>
            <a:xfrm>
              <a:off x="6170302" y="2216748"/>
              <a:ext cx="2111058" cy="33952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F51A27E-19EE-4EC0-B55B-D3251ABB5A6E}"/>
                </a:ext>
              </a:extLst>
            </p:cNvPr>
            <p:cNvCxnSpPr>
              <a:cxnSpLocks/>
              <a:endCxn id="134" idx="1"/>
            </p:cNvCxnSpPr>
            <p:nvPr/>
          </p:nvCxnSpPr>
          <p:spPr>
            <a:xfrm flipH="1">
              <a:off x="4003010" y="2216748"/>
              <a:ext cx="2152800" cy="33952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菱形 142">
              <a:extLst>
                <a:ext uri="{FF2B5EF4-FFF2-40B4-BE49-F238E27FC236}">
                  <a16:creationId xmlns:a16="http://schemas.microsoft.com/office/drawing/2014/main" id="{346FB7F7-67D2-42D3-8ABC-5B4DCBDDFF50}"/>
                </a:ext>
              </a:extLst>
            </p:cNvPr>
            <p:cNvSpPr/>
            <p:nvPr/>
          </p:nvSpPr>
          <p:spPr>
            <a:xfrm>
              <a:off x="4682278" y="4069826"/>
              <a:ext cx="2938148" cy="987040"/>
            </a:xfrm>
            <a:prstGeom prst="diamond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  <a:alpha val="4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4" name="菱形 143">
              <a:extLst>
                <a:ext uri="{FF2B5EF4-FFF2-40B4-BE49-F238E27FC236}">
                  <a16:creationId xmlns:a16="http://schemas.microsoft.com/office/drawing/2014/main" id="{2A301C17-3EEA-4621-8F5A-F0B27AA3FD70}"/>
                </a:ext>
              </a:extLst>
            </p:cNvPr>
            <p:cNvSpPr/>
            <p:nvPr/>
          </p:nvSpPr>
          <p:spPr>
            <a:xfrm>
              <a:off x="4034429" y="4862421"/>
              <a:ext cx="4224224" cy="1419078"/>
            </a:xfrm>
            <a:prstGeom prst="diamond">
              <a:avLst/>
            </a:prstGeom>
            <a:gradFill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5" name="菱形 144">
              <a:extLst>
                <a:ext uri="{FF2B5EF4-FFF2-40B4-BE49-F238E27FC236}">
                  <a16:creationId xmlns:a16="http://schemas.microsoft.com/office/drawing/2014/main" id="{F3D29E02-4A58-48F8-9050-4B3CF1490D9B}"/>
                </a:ext>
              </a:extLst>
            </p:cNvPr>
            <p:cNvSpPr/>
            <p:nvPr/>
          </p:nvSpPr>
          <p:spPr>
            <a:xfrm>
              <a:off x="5386470" y="3152536"/>
              <a:ext cx="1538672" cy="516900"/>
            </a:xfrm>
            <a:prstGeom prst="diamond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  <a:alpha val="4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6" name="菱形 145">
              <a:extLst>
                <a:ext uri="{FF2B5EF4-FFF2-40B4-BE49-F238E27FC236}">
                  <a16:creationId xmlns:a16="http://schemas.microsoft.com/office/drawing/2014/main" id="{9652264D-8592-4B06-BE51-60C7D07E6475}"/>
                </a:ext>
              </a:extLst>
            </p:cNvPr>
            <p:cNvSpPr/>
            <p:nvPr/>
          </p:nvSpPr>
          <p:spPr>
            <a:xfrm>
              <a:off x="4717805" y="3984313"/>
              <a:ext cx="2856724" cy="959686"/>
            </a:xfrm>
            <a:prstGeom prst="diamond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rnd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  <a:alpha val="40000"/>
                    </a:schemeClr>
                  </a:gs>
                </a:gsLst>
                <a:lin ang="5400000" scaled="1"/>
              </a:gra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8" name="菱形 147">
              <a:extLst>
                <a:ext uri="{FF2B5EF4-FFF2-40B4-BE49-F238E27FC236}">
                  <a16:creationId xmlns:a16="http://schemas.microsoft.com/office/drawing/2014/main" id="{186C2742-8268-4B40-B8A2-E194AA882524}"/>
                </a:ext>
              </a:extLst>
            </p:cNvPr>
            <p:cNvSpPr/>
            <p:nvPr/>
          </p:nvSpPr>
          <p:spPr>
            <a:xfrm>
              <a:off x="4034430" y="4810807"/>
              <a:ext cx="4224224" cy="1419078"/>
            </a:xfrm>
            <a:prstGeom prst="diamond">
              <a:avLst/>
            </a:prstGeom>
            <a:gradFill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</a:gradFill>
            <a:ln w="12700" cap="rnd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lumMod val="70000"/>
                      <a:lumOff val="30000"/>
                      <a:alpha val="50000"/>
                    </a:schemeClr>
                  </a:gs>
                </a:gsLst>
                <a:lin ang="5400000" scaled="1"/>
              </a:gra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algn="ctr" defTabSz="539965"/>
              <a:endParaRPr lang="zh-CN" altLang="en-US" sz="1063" kern="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52E2C2D-7120-4EA3-A838-87D1D5D9E650}"/>
              </a:ext>
            </a:extLst>
          </p:cNvPr>
          <p:cNvGrpSpPr/>
          <p:nvPr/>
        </p:nvGrpSpPr>
        <p:grpSpPr>
          <a:xfrm>
            <a:off x="1228182" y="2022492"/>
            <a:ext cx="2553573" cy="528620"/>
            <a:chOff x="987660" y="1774873"/>
            <a:chExt cx="2553573" cy="528620"/>
          </a:xfrm>
        </p:grpSpPr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6F0A7C18-7EEB-4A3A-889D-1C9D50A7320D}"/>
                </a:ext>
              </a:extLst>
            </p:cNvPr>
            <p:cNvSpPr txBox="1"/>
            <p:nvPr/>
          </p:nvSpPr>
          <p:spPr>
            <a:xfrm>
              <a:off x="1088217" y="1877920"/>
              <a:ext cx="235245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F1813A5-7EBF-4248-8618-C2CB868670DF}"/>
                </a:ext>
              </a:extLst>
            </p:cNvPr>
            <p:cNvGrpSpPr/>
            <p:nvPr/>
          </p:nvGrpSpPr>
          <p:grpSpPr>
            <a:xfrm>
              <a:off x="987660" y="1774873"/>
              <a:ext cx="2553573" cy="528620"/>
              <a:chOff x="987660" y="1774873"/>
              <a:chExt cx="2553573" cy="528620"/>
            </a:xfrm>
          </p:grpSpPr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3D79D51A-FC01-4B05-8AC9-943E31CC8A5E}"/>
                  </a:ext>
                </a:extLst>
              </p:cNvPr>
              <p:cNvGrpSpPr/>
              <p:nvPr/>
            </p:nvGrpSpPr>
            <p:grpSpPr>
              <a:xfrm>
                <a:off x="987660" y="1774873"/>
                <a:ext cx="1109565" cy="378492"/>
                <a:chOff x="1463323" y="2296018"/>
                <a:chExt cx="3144679" cy="557124"/>
              </a:xfrm>
            </p:grpSpPr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3BBA997F-CCAA-419E-AFE7-0A7D968D9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>
                  <a:extLst>
                    <a:ext uri="{FF2B5EF4-FFF2-40B4-BE49-F238E27FC236}">
                      <a16:creationId xmlns:a16="http://schemas.microsoft.com/office/drawing/2014/main" id="{6017A754-0B3C-498F-92F0-2D506409D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>
                  <a:extLst>
                    <a:ext uri="{FF2B5EF4-FFF2-40B4-BE49-F238E27FC236}">
                      <a16:creationId xmlns:a16="http://schemas.microsoft.com/office/drawing/2014/main" id="{E1A3F9A7-1DF3-4A33-8FEC-714D2FA62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F132C91A-C944-47C6-8EEF-BBA4D3B3375B}"/>
                  </a:ext>
                </a:extLst>
              </p:cNvPr>
              <p:cNvGrpSpPr/>
              <p:nvPr/>
            </p:nvGrpSpPr>
            <p:grpSpPr>
              <a:xfrm>
                <a:off x="2431668" y="1925001"/>
                <a:ext cx="1109565" cy="378492"/>
                <a:chOff x="2150919" y="2758757"/>
                <a:chExt cx="3144679" cy="557124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EAECDC99-3430-441C-8C1D-EC2AA83A8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90D60F4E-C17E-4CDF-BF1C-2AB3DE77F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C58B7651-FE90-4108-9A22-CBA1031AC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6" name="文本框 175">
            <a:extLst>
              <a:ext uri="{FF2B5EF4-FFF2-40B4-BE49-F238E27FC236}">
                <a16:creationId xmlns:a16="http://schemas.microsoft.com/office/drawing/2014/main" id="{23D75F86-FA18-4F35-AD1C-E858E5932285}"/>
              </a:ext>
            </a:extLst>
          </p:cNvPr>
          <p:cNvSpPr txBox="1"/>
          <p:nvPr/>
        </p:nvSpPr>
        <p:spPr>
          <a:xfrm>
            <a:off x="467095" y="4627307"/>
            <a:ext cx="3153205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286A2709-85D2-4FDF-99E6-6D2B9F634D5F}"/>
              </a:ext>
            </a:extLst>
          </p:cNvPr>
          <p:cNvGrpSpPr/>
          <p:nvPr/>
        </p:nvGrpSpPr>
        <p:grpSpPr>
          <a:xfrm>
            <a:off x="766911" y="4114715"/>
            <a:ext cx="2553573" cy="528620"/>
            <a:chOff x="987660" y="1774873"/>
            <a:chExt cx="2553573" cy="528620"/>
          </a:xfrm>
        </p:grpSpPr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D0BF7592-ABFF-4F77-9692-2E83335E58F5}"/>
                </a:ext>
              </a:extLst>
            </p:cNvPr>
            <p:cNvSpPr txBox="1"/>
            <p:nvPr/>
          </p:nvSpPr>
          <p:spPr>
            <a:xfrm>
              <a:off x="1088217" y="1877920"/>
              <a:ext cx="2352459" cy="408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相关建议与结论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ADC1D73B-B0BB-4057-A70B-ECB22A0F3569}"/>
                </a:ext>
              </a:extLst>
            </p:cNvPr>
            <p:cNvGrpSpPr/>
            <p:nvPr/>
          </p:nvGrpSpPr>
          <p:grpSpPr>
            <a:xfrm>
              <a:off x="987660" y="1774873"/>
              <a:ext cx="2553573" cy="528620"/>
              <a:chOff x="987660" y="1774873"/>
              <a:chExt cx="2553573" cy="528620"/>
            </a:xfrm>
          </p:grpSpPr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5B1B0F95-D45E-45DC-9624-0E12CCEF6478}"/>
                  </a:ext>
                </a:extLst>
              </p:cNvPr>
              <p:cNvGrpSpPr/>
              <p:nvPr/>
            </p:nvGrpSpPr>
            <p:grpSpPr>
              <a:xfrm>
                <a:off x="987660" y="1774873"/>
                <a:ext cx="1109565" cy="378492"/>
                <a:chOff x="1463323" y="2296018"/>
                <a:chExt cx="3144679" cy="557124"/>
              </a:xfrm>
            </p:grpSpPr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4FC89DF2-3843-4F12-B385-831BE6AEF3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>
                  <a:extLst>
                    <a:ext uri="{FF2B5EF4-FFF2-40B4-BE49-F238E27FC236}">
                      <a16:creationId xmlns:a16="http://schemas.microsoft.com/office/drawing/2014/main" id="{945A5931-2D0A-40AD-8D3E-CAA987EAF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>
                  <a:extLst>
                    <a:ext uri="{FF2B5EF4-FFF2-40B4-BE49-F238E27FC236}">
                      <a16:creationId xmlns:a16="http://schemas.microsoft.com/office/drawing/2014/main" id="{D2764C51-063E-460F-8134-12F76FF5BD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64FF1AE8-77F9-478A-A26C-1750B716585B}"/>
                  </a:ext>
                </a:extLst>
              </p:cNvPr>
              <p:cNvGrpSpPr/>
              <p:nvPr/>
            </p:nvGrpSpPr>
            <p:grpSpPr>
              <a:xfrm>
                <a:off x="2431668" y="1925001"/>
                <a:ext cx="1109565" cy="378492"/>
                <a:chOff x="2150919" y="2758757"/>
                <a:chExt cx="3144679" cy="557124"/>
              </a:xfrm>
            </p:grpSpPr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19DF02C5-9B3F-4FD4-973A-4FDA1A61E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31757AB3-A875-405E-8F37-C4CD4137E9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>
                  <a:extLst>
                    <a:ext uri="{FF2B5EF4-FFF2-40B4-BE49-F238E27FC236}">
                      <a16:creationId xmlns:a16="http://schemas.microsoft.com/office/drawing/2014/main" id="{9C696184-4893-45C8-9BA3-D2BB0E7BD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8" name="文本框 187">
            <a:extLst>
              <a:ext uri="{FF2B5EF4-FFF2-40B4-BE49-F238E27FC236}">
                <a16:creationId xmlns:a16="http://schemas.microsoft.com/office/drawing/2014/main" id="{DB7CBD3B-D745-4407-AC22-0FB568BECD1F}"/>
              </a:ext>
            </a:extLst>
          </p:cNvPr>
          <p:cNvSpPr txBox="1"/>
          <p:nvPr/>
        </p:nvSpPr>
        <p:spPr>
          <a:xfrm>
            <a:off x="8017603" y="1949930"/>
            <a:ext cx="3153205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189" name="组合 188">
            <a:extLst>
              <a:ext uri="{FF2B5EF4-FFF2-40B4-BE49-F238E27FC236}">
                <a16:creationId xmlns:a16="http://schemas.microsoft.com/office/drawing/2014/main" id="{86AA3EFE-1C3E-4567-8BC0-3D759F00A0C0}"/>
              </a:ext>
            </a:extLst>
          </p:cNvPr>
          <p:cNvGrpSpPr/>
          <p:nvPr/>
        </p:nvGrpSpPr>
        <p:grpSpPr>
          <a:xfrm>
            <a:off x="8317419" y="1348438"/>
            <a:ext cx="2553573" cy="528620"/>
            <a:chOff x="987660" y="1774873"/>
            <a:chExt cx="2553573" cy="528620"/>
          </a:xfrm>
        </p:grpSpPr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5A2A807B-6D1E-4C31-B4B0-C38E36E162D5}"/>
                </a:ext>
              </a:extLst>
            </p:cNvPr>
            <p:cNvSpPr txBox="1"/>
            <p:nvPr/>
          </p:nvSpPr>
          <p:spPr>
            <a:xfrm>
              <a:off x="1088217" y="1877920"/>
              <a:ext cx="2352459" cy="408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相关建议与结论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  <p:grpSp>
          <p:nvGrpSpPr>
            <p:cNvPr id="191" name="组合 190">
              <a:extLst>
                <a:ext uri="{FF2B5EF4-FFF2-40B4-BE49-F238E27FC236}">
                  <a16:creationId xmlns:a16="http://schemas.microsoft.com/office/drawing/2014/main" id="{6248B9EE-9F4A-4A10-BB5F-1893150A0B70}"/>
                </a:ext>
              </a:extLst>
            </p:cNvPr>
            <p:cNvGrpSpPr/>
            <p:nvPr/>
          </p:nvGrpSpPr>
          <p:grpSpPr>
            <a:xfrm>
              <a:off x="987660" y="1774873"/>
              <a:ext cx="2553573" cy="528620"/>
              <a:chOff x="987660" y="1774873"/>
              <a:chExt cx="2553573" cy="528620"/>
            </a:xfrm>
          </p:grpSpPr>
          <p:grpSp>
            <p:nvGrpSpPr>
              <p:cNvPr id="192" name="组合 191">
                <a:extLst>
                  <a:ext uri="{FF2B5EF4-FFF2-40B4-BE49-F238E27FC236}">
                    <a16:creationId xmlns:a16="http://schemas.microsoft.com/office/drawing/2014/main" id="{579C31A7-24C3-4931-BD7A-1E672CAF4840}"/>
                  </a:ext>
                </a:extLst>
              </p:cNvPr>
              <p:cNvGrpSpPr/>
              <p:nvPr/>
            </p:nvGrpSpPr>
            <p:grpSpPr>
              <a:xfrm>
                <a:off x="987660" y="1774873"/>
                <a:ext cx="1109565" cy="378492"/>
                <a:chOff x="1463323" y="2296018"/>
                <a:chExt cx="3144679" cy="557124"/>
              </a:xfrm>
            </p:grpSpPr>
            <p:cxnSp>
              <p:nvCxnSpPr>
                <p:cNvPr id="197" name="直接连接符 196">
                  <a:extLst>
                    <a:ext uri="{FF2B5EF4-FFF2-40B4-BE49-F238E27FC236}">
                      <a16:creationId xmlns:a16="http://schemas.microsoft.com/office/drawing/2014/main" id="{C128272B-CA00-4AFF-8522-8B3BA8F755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569261C7-C346-4AAB-B0AD-12908287C3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73E2526C-9C5E-4A8B-B8EA-4A2D2C080D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组合 192">
                <a:extLst>
                  <a:ext uri="{FF2B5EF4-FFF2-40B4-BE49-F238E27FC236}">
                    <a16:creationId xmlns:a16="http://schemas.microsoft.com/office/drawing/2014/main" id="{A4E78217-5F5D-4D66-9BF8-72CA5A29513F}"/>
                  </a:ext>
                </a:extLst>
              </p:cNvPr>
              <p:cNvGrpSpPr/>
              <p:nvPr/>
            </p:nvGrpSpPr>
            <p:grpSpPr>
              <a:xfrm>
                <a:off x="2431668" y="1925001"/>
                <a:ext cx="1109565" cy="378492"/>
                <a:chOff x="2150919" y="2758757"/>
                <a:chExt cx="3144679" cy="557124"/>
              </a:xfrm>
            </p:grpSpPr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C5580484-52F2-43C9-94CF-495BAE8AC0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3629C720-5386-4FB9-BC41-9AC21B4EA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9ECD258F-4B9D-4404-9AC3-42B02F380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0" name="文本框 199">
            <a:extLst>
              <a:ext uri="{FF2B5EF4-FFF2-40B4-BE49-F238E27FC236}">
                <a16:creationId xmlns:a16="http://schemas.microsoft.com/office/drawing/2014/main" id="{623451FB-9979-4812-B40C-EA8E7F82D432}"/>
              </a:ext>
            </a:extLst>
          </p:cNvPr>
          <p:cNvSpPr txBox="1"/>
          <p:nvPr/>
        </p:nvSpPr>
        <p:spPr>
          <a:xfrm>
            <a:off x="8552833" y="4302460"/>
            <a:ext cx="3153205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56838513-2F62-441D-90F4-1E37E540EC35}"/>
              </a:ext>
            </a:extLst>
          </p:cNvPr>
          <p:cNvGrpSpPr/>
          <p:nvPr/>
        </p:nvGrpSpPr>
        <p:grpSpPr>
          <a:xfrm>
            <a:off x="8852649" y="3700968"/>
            <a:ext cx="2553573" cy="528620"/>
            <a:chOff x="987660" y="1774873"/>
            <a:chExt cx="2553573" cy="528620"/>
          </a:xfrm>
        </p:grpSpPr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9E088ADE-A02B-4027-A784-AEA03E25A0DC}"/>
                </a:ext>
              </a:extLst>
            </p:cNvPr>
            <p:cNvSpPr txBox="1"/>
            <p:nvPr/>
          </p:nvSpPr>
          <p:spPr>
            <a:xfrm>
              <a:off x="1088217" y="1877920"/>
              <a:ext cx="2352459" cy="408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相关建议与结论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836F0D8B-E008-4D9C-A9E0-F230E99D8BA8}"/>
                </a:ext>
              </a:extLst>
            </p:cNvPr>
            <p:cNvGrpSpPr/>
            <p:nvPr/>
          </p:nvGrpSpPr>
          <p:grpSpPr>
            <a:xfrm>
              <a:off x="987660" y="1774873"/>
              <a:ext cx="2553573" cy="528620"/>
              <a:chOff x="987660" y="1774873"/>
              <a:chExt cx="2553573" cy="528620"/>
            </a:xfrm>
          </p:grpSpPr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9FD39791-6DEA-48B4-A716-D812D58447EC}"/>
                  </a:ext>
                </a:extLst>
              </p:cNvPr>
              <p:cNvGrpSpPr/>
              <p:nvPr/>
            </p:nvGrpSpPr>
            <p:grpSpPr>
              <a:xfrm>
                <a:off x="987660" y="1774873"/>
                <a:ext cx="1109565" cy="378492"/>
                <a:chOff x="1463323" y="2296018"/>
                <a:chExt cx="3144679" cy="557124"/>
              </a:xfrm>
            </p:grpSpPr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6E4A90ED-2027-4D68-8E35-204826AFAE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14C3153F-A70E-4084-B4C2-73ECB8311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 210">
                  <a:extLst>
                    <a:ext uri="{FF2B5EF4-FFF2-40B4-BE49-F238E27FC236}">
                      <a16:creationId xmlns:a16="http://schemas.microsoft.com/office/drawing/2014/main" id="{EEDFF685-0F0F-4487-973E-F2F35E9B3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E0506B78-7382-410C-90E3-91B78762014A}"/>
                  </a:ext>
                </a:extLst>
              </p:cNvPr>
              <p:cNvGrpSpPr/>
              <p:nvPr/>
            </p:nvGrpSpPr>
            <p:grpSpPr>
              <a:xfrm>
                <a:off x="2431668" y="1925001"/>
                <a:ext cx="1109565" cy="378492"/>
                <a:chOff x="2150919" y="2758757"/>
                <a:chExt cx="3144679" cy="557124"/>
              </a:xfrm>
            </p:grpSpPr>
            <p:cxnSp>
              <p:nvCxnSpPr>
                <p:cNvPr id="206" name="直接连接符 205">
                  <a:extLst>
                    <a:ext uri="{FF2B5EF4-FFF2-40B4-BE49-F238E27FC236}">
                      <a16:creationId xmlns:a16="http://schemas.microsoft.com/office/drawing/2014/main" id="{88F249D0-F308-4AA5-B34E-742B6C757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id="{5BC7C1C8-8B38-48B4-BEA1-9717471326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D171308E-8E46-489E-9E3A-5A5C5240C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6052F4D-11B6-4A65-908B-C71FB254F2C7}"/>
              </a:ext>
            </a:extLst>
          </p:cNvPr>
          <p:cNvCxnSpPr/>
          <p:nvPr/>
        </p:nvCxnSpPr>
        <p:spPr>
          <a:xfrm>
            <a:off x="6313019" y="1950048"/>
            <a:ext cx="157581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2F5CD0B8-1132-4851-904B-1BA49205E346}"/>
              </a:ext>
            </a:extLst>
          </p:cNvPr>
          <p:cNvCxnSpPr>
            <a:cxnSpLocks/>
          </p:cNvCxnSpPr>
          <p:nvPr/>
        </p:nvCxnSpPr>
        <p:spPr>
          <a:xfrm flipV="1">
            <a:off x="7470254" y="3963346"/>
            <a:ext cx="1201365" cy="1395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E9FE829E-038A-4549-93F9-C9E8EF6A7F72}"/>
              </a:ext>
            </a:extLst>
          </p:cNvPr>
          <p:cNvCxnSpPr>
            <a:cxnSpLocks/>
          </p:cNvCxnSpPr>
          <p:nvPr/>
        </p:nvCxnSpPr>
        <p:spPr>
          <a:xfrm>
            <a:off x="3526252" y="4640390"/>
            <a:ext cx="1000297" cy="33136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>
            <a:extLst>
              <a:ext uri="{FF2B5EF4-FFF2-40B4-BE49-F238E27FC236}">
                <a16:creationId xmlns:a16="http://schemas.microsoft.com/office/drawing/2014/main" id="{0DC0BECE-F9F4-4A00-BAF4-669C87974EB7}"/>
              </a:ext>
            </a:extLst>
          </p:cNvPr>
          <p:cNvCxnSpPr/>
          <p:nvPr/>
        </p:nvCxnSpPr>
        <p:spPr>
          <a:xfrm>
            <a:off x="4077971" y="2752789"/>
            <a:ext cx="157581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球">
            <a:extLst>
              <a:ext uri="{FF2B5EF4-FFF2-40B4-BE49-F238E27FC236}">
                <a16:creationId xmlns:a16="http://schemas.microsoft.com/office/drawing/2014/main" id="{AAF6434A-5E07-ECC5-9072-1B469A09240F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@稿定PPT实验室 出品-10">
            <a:extLst>
              <a:ext uri="{FF2B5EF4-FFF2-40B4-BE49-F238E27FC236}">
                <a16:creationId xmlns:a16="http://schemas.microsoft.com/office/drawing/2014/main" id="{17C60581-47B6-88FF-4B06-FBA31F9B0B21}"/>
              </a:ext>
            </a:extLst>
          </p:cNvPr>
          <p:cNvSpPr txBox="1"/>
          <p:nvPr/>
        </p:nvSpPr>
        <p:spPr>
          <a:xfrm>
            <a:off x="950287" y="2613743"/>
            <a:ext cx="3140215" cy="9721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100" name="@稿定PPT实验室 出品-10">
            <a:extLst>
              <a:ext uri="{FF2B5EF4-FFF2-40B4-BE49-F238E27FC236}">
                <a16:creationId xmlns:a16="http://schemas.microsoft.com/office/drawing/2014/main" id="{CBD65B34-1DBE-A79C-0F07-519F366EF778}"/>
              </a:ext>
            </a:extLst>
          </p:cNvPr>
          <p:cNvSpPr txBox="1"/>
          <p:nvPr/>
        </p:nvSpPr>
        <p:spPr>
          <a:xfrm>
            <a:off x="1396173" y="2052587"/>
            <a:ext cx="2217590" cy="3605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rPr>
              <a:t>相关建议与结论</a:t>
            </a:r>
            <a:endParaRPr lang="en-US" altLang="zh-CN" b="1" spc="130" dirty="0">
              <a:solidFill>
                <a:schemeClr val="bg1"/>
              </a:solidFill>
              <a:latin typeface="+mj-ea"/>
              <a:ea typeface="+mj-ea"/>
              <a:cs typeface="OPPOSans L" panose="00020600040101010101" pitchFamily="18" charset="-122"/>
            </a:endParaRPr>
          </a:p>
        </p:txBody>
      </p:sp>
      <p:sp>
        <p:nvSpPr>
          <p:cNvPr id="2" name="@稿定PPT实验室 出品-9">
            <a:extLst>
              <a:ext uri="{FF2B5EF4-FFF2-40B4-BE49-F238E27FC236}">
                <a16:creationId xmlns:a16="http://schemas.microsoft.com/office/drawing/2014/main" id="{25C2D4C7-BCAA-9E6A-8EE4-E5577CBCD2D7}"/>
              </a:ext>
            </a:extLst>
          </p:cNvPr>
          <p:cNvSpPr txBox="1"/>
          <p:nvPr/>
        </p:nvSpPr>
        <p:spPr>
          <a:xfrm>
            <a:off x="1088697" y="290284"/>
            <a:ext cx="3111829" cy="46750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rPr>
              <a:t>相关建议与论文结论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阿里巴巴普惠体 Medium" panose="00020600040101010101" pitchFamily="18" charset="-122"/>
            </a:endParaRPr>
          </a:p>
        </p:txBody>
      </p:sp>
      <p:sp>
        <p:nvSpPr>
          <p:cNvPr id="3" name="@稿定PPT实验室 出品-8">
            <a:extLst>
              <a:ext uri="{FF2B5EF4-FFF2-40B4-BE49-F238E27FC236}">
                <a16:creationId xmlns:a16="http://schemas.microsoft.com/office/drawing/2014/main" id="{1C07B70F-CE00-2598-FA3B-C04A2E0F363C}"/>
              </a:ext>
            </a:extLst>
          </p:cNvPr>
          <p:cNvSpPr txBox="1"/>
          <p:nvPr/>
        </p:nvSpPr>
        <p:spPr>
          <a:xfrm>
            <a:off x="1048690" y="762354"/>
            <a:ext cx="319780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dist"/>
            <a:r>
              <a:rPr lang="en-US" altLang="zh-CN" sz="800" dirty="0">
                <a:solidFill>
                  <a:schemeClr val="accent2"/>
                </a:solidFill>
                <a:cs typeface="阿里巴巴普惠体 Light" panose="00020600040101010101" pitchFamily="18" charset="-122"/>
              </a:rPr>
              <a:t>RELEVANT RECOMMENDATIONS AND CONCLUSIONS OF THE PAPER</a:t>
            </a:r>
            <a:endParaRPr lang="zh-CN" altLang="en-US" sz="800" dirty="0">
              <a:solidFill>
                <a:schemeClr val="accent2"/>
              </a:solidFill>
              <a:cs typeface="阿里巴巴普惠体 Light" panose="00020600040101010101" pitchFamily="18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F2105AD-3791-E7E0-DDCC-61CC7ACB3583}"/>
              </a:ext>
            </a:extLst>
          </p:cNvPr>
          <p:cNvGrpSpPr/>
          <p:nvPr/>
        </p:nvGrpSpPr>
        <p:grpSpPr>
          <a:xfrm>
            <a:off x="371695" y="522508"/>
            <a:ext cx="455943" cy="152400"/>
            <a:chOff x="629294" y="1174543"/>
            <a:chExt cx="303304" cy="1524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42A90F6-627F-299C-D696-1848F87B29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56F0FA3-1699-1560-BE60-626AE650B8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F39864B-EF6A-C903-04B7-AED228B0C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1C1880-1EBB-BA05-0D18-38B4A4B1B704}"/>
              </a:ext>
            </a:extLst>
          </p:cNvPr>
          <p:cNvGrpSpPr/>
          <p:nvPr/>
        </p:nvGrpSpPr>
        <p:grpSpPr>
          <a:xfrm flipH="1">
            <a:off x="4407644" y="522508"/>
            <a:ext cx="455943" cy="152400"/>
            <a:chOff x="629294" y="1174543"/>
            <a:chExt cx="303304" cy="152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345E383-B571-5234-6D44-C5C0B017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5B184C5-AE7D-4947-D97C-0E3C8F1A2E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43FE502-47E8-A00F-CEF0-FC41D12BF7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38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29933" y="4974301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D17BFC-EE03-9F66-7486-B255906FCC60}"/>
              </a:ext>
            </a:extLst>
          </p:cNvPr>
          <p:cNvSpPr/>
          <p:nvPr/>
        </p:nvSpPr>
        <p:spPr>
          <a:xfrm>
            <a:off x="727969" y="1791222"/>
            <a:ext cx="10754280" cy="1997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263F23-2AE7-2495-5069-04E0E37D59BA}"/>
              </a:ext>
            </a:extLst>
          </p:cNvPr>
          <p:cNvSpPr/>
          <p:nvPr/>
        </p:nvSpPr>
        <p:spPr>
          <a:xfrm>
            <a:off x="2006356" y="3695898"/>
            <a:ext cx="3356975" cy="1475287"/>
          </a:xfrm>
          <a:prstGeom prst="rect">
            <a:avLst/>
          </a:prstGeom>
          <a:solidFill>
            <a:schemeClr val="tx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28044AC-46DE-5BA7-C483-3C3F37C24CB4}"/>
              </a:ext>
            </a:extLst>
          </p:cNvPr>
          <p:cNvSpPr/>
          <p:nvPr/>
        </p:nvSpPr>
        <p:spPr>
          <a:xfrm>
            <a:off x="6832649" y="3729278"/>
            <a:ext cx="3356975" cy="1475287"/>
          </a:xfrm>
          <a:prstGeom prst="rect">
            <a:avLst/>
          </a:prstGeom>
          <a:solidFill>
            <a:schemeClr val="tx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5332B8C-7ADF-FD59-0597-0A47BB0EB86E}"/>
              </a:ext>
            </a:extLst>
          </p:cNvPr>
          <p:cNvSpPr txBox="1"/>
          <p:nvPr/>
        </p:nvSpPr>
        <p:spPr>
          <a:xfrm>
            <a:off x="2390682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标题字体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2BC3DAB-3F81-8BAF-7C59-024632CFC598}"/>
              </a:ext>
            </a:extLst>
          </p:cNvPr>
          <p:cNvSpPr txBox="1"/>
          <p:nvPr/>
        </p:nvSpPr>
        <p:spPr>
          <a:xfrm>
            <a:off x="3870112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标题字号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CCB0D16-2449-81A1-2DFC-C858540F7B86}"/>
              </a:ext>
            </a:extLst>
          </p:cNvPr>
          <p:cNvSpPr txBox="1"/>
          <p:nvPr/>
        </p:nvSpPr>
        <p:spPr>
          <a:xfrm>
            <a:off x="7277920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正文字体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75D30EC-33A4-C4A8-7132-BC96D56CB4F2}"/>
              </a:ext>
            </a:extLst>
          </p:cNvPr>
          <p:cNvSpPr txBox="1"/>
          <p:nvPr/>
        </p:nvSpPr>
        <p:spPr>
          <a:xfrm>
            <a:off x="8691169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正文字号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515D353-0159-9D3D-B0B6-97D991BE749B}"/>
              </a:ext>
            </a:extLst>
          </p:cNvPr>
          <p:cNvSpPr txBox="1"/>
          <p:nvPr/>
        </p:nvSpPr>
        <p:spPr>
          <a:xfrm>
            <a:off x="2090058" y="4477670"/>
            <a:ext cx="1935678" cy="326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err="1">
                <a:solidFill>
                  <a:schemeClr val="accent5"/>
                </a:solidFill>
                <a:latin typeface="+mj-ea"/>
                <a:ea typeface="+mj-ea"/>
              </a:rPr>
              <a:t>OPPOSans</a:t>
            </a:r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 M</a:t>
            </a:r>
            <a:endParaRPr lang="zh-CN" altLang="en-US" sz="2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805E1DD-91F5-1C4F-7ECC-CC62E5152145}"/>
              </a:ext>
            </a:extLst>
          </p:cNvPr>
          <p:cNvSpPr txBox="1"/>
          <p:nvPr/>
        </p:nvSpPr>
        <p:spPr>
          <a:xfrm>
            <a:off x="7068606" y="4477670"/>
            <a:ext cx="163971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 err="1">
                <a:solidFill>
                  <a:schemeClr val="accent5"/>
                </a:solidFill>
              </a:rPr>
              <a:t>OPPOSans</a:t>
            </a:r>
            <a:r>
              <a:rPr lang="en-US" altLang="zh-CN" sz="2000" dirty="0">
                <a:solidFill>
                  <a:schemeClr val="accent5"/>
                </a:solidFill>
              </a:rPr>
              <a:t> R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3D30942-7ADB-F276-E031-826FF8FADC72}"/>
              </a:ext>
            </a:extLst>
          </p:cNvPr>
          <p:cNvSpPr txBox="1"/>
          <p:nvPr/>
        </p:nvSpPr>
        <p:spPr>
          <a:xfrm>
            <a:off x="3603515" y="5523978"/>
            <a:ext cx="592569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+mn-ea"/>
              </a:rPr>
              <a:t>*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标准内页元素包含：底图、横条、</a:t>
            </a:r>
            <a:r>
              <a:rPr lang="en-US" altLang="zh-CN" dirty="0">
                <a:solidFill>
                  <a:schemeClr val="accent5"/>
                </a:solidFill>
                <a:latin typeface="+mn-ea"/>
              </a:rPr>
              <a:t>LOGO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区、标题区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D6F64B3-F72C-1BFF-0E6B-F9213538ED57}"/>
              </a:ext>
            </a:extLst>
          </p:cNvPr>
          <p:cNvSpPr txBox="1"/>
          <p:nvPr/>
        </p:nvSpPr>
        <p:spPr>
          <a:xfrm>
            <a:off x="3870112" y="4477670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18-26pt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4783518-9757-74A2-2B84-77AD001B066A}"/>
              </a:ext>
            </a:extLst>
          </p:cNvPr>
          <p:cNvSpPr txBox="1"/>
          <p:nvPr/>
        </p:nvSpPr>
        <p:spPr>
          <a:xfrm>
            <a:off x="8748604" y="4477670"/>
            <a:ext cx="11062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14-20pt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EC7BC2A-CAB6-DD3D-B52B-344B802E5760}"/>
              </a:ext>
            </a:extLst>
          </p:cNvPr>
          <p:cNvSpPr txBox="1"/>
          <p:nvPr/>
        </p:nvSpPr>
        <p:spPr>
          <a:xfrm>
            <a:off x="853161" y="2718781"/>
            <a:ext cx="10503896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600" dirty="0">
                <a:solidFill>
                  <a:schemeClr val="accent1">
                    <a:alpha val="20000"/>
                  </a:schemeClr>
                </a:solidFill>
                <a:latin typeface="+mj-ea"/>
                <a:ea typeface="+mj-ea"/>
              </a:rPr>
              <a:t>STANDARD INNER PAGE</a:t>
            </a:r>
            <a:endParaRPr lang="zh-CN" altLang="en-US" sz="6600" dirty="0">
              <a:solidFill>
                <a:schemeClr val="accent1">
                  <a:alpha val="2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1CCB5F6-AC5C-CF97-4896-D7C3B21356EB}"/>
              </a:ext>
            </a:extLst>
          </p:cNvPr>
          <p:cNvSpPr txBox="1"/>
          <p:nvPr/>
        </p:nvSpPr>
        <p:spPr>
          <a:xfrm>
            <a:off x="2475794" y="2274120"/>
            <a:ext cx="725863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8000" b="1" dirty="0">
                <a:solidFill>
                  <a:schemeClr val="accent2"/>
                </a:solidFill>
                <a:latin typeface="+mj-ea"/>
                <a:ea typeface="+mj-ea"/>
              </a:rPr>
              <a:t>标准内页形式</a:t>
            </a:r>
          </a:p>
        </p:txBody>
      </p:sp>
      <p:sp>
        <p:nvSpPr>
          <p:cNvPr id="58" name="球">
            <a:extLst>
              <a:ext uri="{FF2B5EF4-FFF2-40B4-BE49-F238E27FC236}">
                <a16:creationId xmlns:a16="http://schemas.microsoft.com/office/drawing/2014/main" id="{FFA02CA3-B785-2DC1-2590-55197F1793EF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球">
            <a:extLst>
              <a:ext uri="{FF2B5EF4-FFF2-40B4-BE49-F238E27FC236}">
                <a16:creationId xmlns:a16="http://schemas.microsoft.com/office/drawing/2014/main" id="{E30A1404-A743-F743-BFAC-7BF991FBB8DC}"/>
              </a:ext>
            </a:extLst>
          </p:cNvPr>
          <p:cNvSpPr/>
          <p:nvPr/>
        </p:nvSpPr>
        <p:spPr>
          <a:xfrm flipH="1">
            <a:off x="1926843" y="6148301"/>
            <a:ext cx="663315" cy="663315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9876BDE-E526-B520-510B-3714F404B24D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@稿定PPT实验室 出品-9">
            <a:extLst>
              <a:ext uri="{FF2B5EF4-FFF2-40B4-BE49-F238E27FC236}">
                <a16:creationId xmlns:a16="http://schemas.microsoft.com/office/drawing/2014/main" id="{5DB416FA-F534-23A5-103C-E313D9FBD2D0}"/>
              </a:ext>
            </a:extLst>
          </p:cNvPr>
          <p:cNvSpPr txBox="1"/>
          <p:nvPr/>
        </p:nvSpPr>
        <p:spPr>
          <a:xfrm>
            <a:off x="1088697" y="290284"/>
            <a:ext cx="3111829" cy="46750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rPr>
              <a:t>相关建议与论文结论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阿里巴巴普惠体 Medium" panose="00020600040101010101" pitchFamily="18" charset="-122"/>
            </a:endParaRPr>
          </a:p>
        </p:txBody>
      </p:sp>
      <p:sp>
        <p:nvSpPr>
          <p:cNvPr id="5" name="@稿定PPT实验室 出品-8">
            <a:extLst>
              <a:ext uri="{FF2B5EF4-FFF2-40B4-BE49-F238E27FC236}">
                <a16:creationId xmlns:a16="http://schemas.microsoft.com/office/drawing/2014/main" id="{7455E136-D19D-F615-B523-B6B5B6D18732}"/>
              </a:ext>
            </a:extLst>
          </p:cNvPr>
          <p:cNvSpPr txBox="1"/>
          <p:nvPr/>
        </p:nvSpPr>
        <p:spPr>
          <a:xfrm>
            <a:off x="1048690" y="762354"/>
            <a:ext cx="319780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dist"/>
            <a:r>
              <a:rPr lang="en-US" altLang="zh-CN" sz="800" dirty="0">
                <a:solidFill>
                  <a:schemeClr val="accent2"/>
                </a:solidFill>
                <a:cs typeface="阿里巴巴普惠体 Light" panose="00020600040101010101" pitchFamily="18" charset="-122"/>
              </a:rPr>
              <a:t>RELEVANT RECOMMENDATIONS AND CONCLUSIONS OF THE PAPER</a:t>
            </a:r>
            <a:endParaRPr lang="zh-CN" altLang="en-US" sz="800" dirty="0">
              <a:solidFill>
                <a:schemeClr val="accent2"/>
              </a:solidFill>
              <a:cs typeface="阿里巴巴普惠体 Light" panose="00020600040101010101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F92250-D094-DE4A-68F4-830C5BE2FBDD}"/>
              </a:ext>
            </a:extLst>
          </p:cNvPr>
          <p:cNvGrpSpPr/>
          <p:nvPr/>
        </p:nvGrpSpPr>
        <p:grpSpPr>
          <a:xfrm>
            <a:off x="371695" y="522508"/>
            <a:ext cx="455943" cy="152400"/>
            <a:chOff x="629294" y="1174543"/>
            <a:chExt cx="303304" cy="1524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6772F41-2F95-C681-42EE-0820A3DE46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B19B7EA-EF08-36C1-23D5-F95EA8CA2D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BA1D15A-9308-0C39-294A-D164EBDABC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425AF26-7ACD-6EE4-10BA-72BA3129566B}"/>
              </a:ext>
            </a:extLst>
          </p:cNvPr>
          <p:cNvGrpSpPr/>
          <p:nvPr/>
        </p:nvGrpSpPr>
        <p:grpSpPr>
          <a:xfrm flipH="1">
            <a:off x="4407644" y="522508"/>
            <a:ext cx="455943" cy="152400"/>
            <a:chOff x="629294" y="1174543"/>
            <a:chExt cx="303304" cy="152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568A2F7-9D69-4ED2-EB70-998985C641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94" y="12507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FE12875-B4DD-979D-ADE1-0FFE85D76D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1745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62EEE1D-CF00-E183-0457-5C32BF6F8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54" y="1326943"/>
              <a:ext cx="237044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47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aodingPPT-1-4">
            <a:extLst>
              <a:ext uri="{FF2B5EF4-FFF2-40B4-BE49-F238E27FC236}">
                <a16:creationId xmlns:a16="http://schemas.microsoft.com/office/drawing/2014/main" id="{9D08B945-E520-455A-840F-FE2E9C513916}"/>
              </a:ext>
            </a:extLst>
          </p:cNvPr>
          <p:cNvSpPr txBox="1"/>
          <p:nvPr/>
        </p:nvSpPr>
        <p:spPr>
          <a:xfrm>
            <a:off x="1667232" y="2716415"/>
            <a:ext cx="3491840" cy="52322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研究思路与研究方法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D56779-DFDC-4A94-B976-7AFBA114E83E}"/>
              </a:ext>
            </a:extLst>
          </p:cNvPr>
          <p:cNvGrpSpPr/>
          <p:nvPr/>
        </p:nvGrpSpPr>
        <p:grpSpPr>
          <a:xfrm>
            <a:off x="1455431" y="2412390"/>
            <a:ext cx="3915443" cy="1131271"/>
            <a:chOff x="1430666" y="2149500"/>
            <a:chExt cx="3915443" cy="113127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33550D9-A6F0-48F6-931E-3C86DA0132F7}"/>
                </a:ext>
              </a:extLst>
            </p:cNvPr>
            <p:cNvGrpSpPr/>
            <p:nvPr/>
          </p:nvGrpSpPr>
          <p:grpSpPr>
            <a:xfrm>
              <a:off x="1430666" y="2149500"/>
              <a:ext cx="3177336" cy="703642"/>
              <a:chOff x="1430666" y="2149500"/>
              <a:chExt cx="3177336" cy="703642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26781095-40C1-42A3-BFB0-85708074D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3323" y="2296018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64FA09C-E432-4261-AEF3-964201E2E6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502" y="2296018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9617CE01-74C5-43D6-A4CA-19D55837C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297" y="2385809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131D5C9A-698E-460B-BCDD-1E5899CEF0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0666" y="2149500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146CA9E-A4B9-498C-BCC0-B2D4F8DA171B}"/>
                </a:ext>
              </a:extLst>
            </p:cNvPr>
            <p:cNvGrpSpPr/>
            <p:nvPr/>
          </p:nvGrpSpPr>
          <p:grpSpPr>
            <a:xfrm>
              <a:off x="2150919" y="2583267"/>
              <a:ext cx="3195190" cy="697504"/>
              <a:chOff x="2150919" y="2758757"/>
              <a:chExt cx="3195190" cy="69750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FE8D6BC-F138-4188-A6CD-85F1A9A78E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0419" y="2758757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8E25B63-E9E6-4C1F-A2BE-9CD71F579E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0919" y="3315881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3864D8CF-AC96-4CD2-AA46-254D44C2D1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29270" y="3226090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77F5D165-423C-400F-83B6-945D0895D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0848" y="3456261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8E7D4C6-88A0-4ECC-A437-46CD22EF4004}"/>
              </a:ext>
            </a:extLst>
          </p:cNvPr>
          <p:cNvGrpSpPr/>
          <p:nvPr/>
        </p:nvGrpSpPr>
        <p:grpSpPr>
          <a:xfrm>
            <a:off x="7088836" y="2412390"/>
            <a:ext cx="3915443" cy="1131271"/>
            <a:chOff x="1455431" y="2149500"/>
            <a:chExt cx="3915443" cy="1131271"/>
          </a:xfrm>
        </p:grpSpPr>
        <p:sp>
          <p:nvSpPr>
            <p:cNvPr id="73" name="GaodingPPT-1-4">
              <a:extLst>
                <a:ext uri="{FF2B5EF4-FFF2-40B4-BE49-F238E27FC236}">
                  <a16:creationId xmlns:a16="http://schemas.microsoft.com/office/drawing/2014/main" id="{81A38465-9F08-4E76-B74D-DDB05A8919BC}"/>
                </a:ext>
              </a:extLst>
            </p:cNvPr>
            <p:cNvSpPr txBox="1"/>
            <p:nvPr/>
          </p:nvSpPr>
          <p:spPr>
            <a:xfrm>
              <a:off x="1667232" y="2453525"/>
              <a:ext cx="3491840" cy="52322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关键技术与实践难点</a:t>
              </a: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0A456B2-7262-4B40-BCEA-7FCC07F433F1}"/>
                </a:ext>
              </a:extLst>
            </p:cNvPr>
            <p:cNvGrpSpPr/>
            <p:nvPr/>
          </p:nvGrpSpPr>
          <p:grpSpPr>
            <a:xfrm>
              <a:off x="1455431" y="2149500"/>
              <a:ext cx="3915443" cy="1131271"/>
              <a:chOff x="1430666" y="2149500"/>
              <a:chExt cx="3915443" cy="1131271"/>
            </a:xfrm>
          </p:grpSpPr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6962F668-41D2-4FB2-96B7-E19506E419B5}"/>
                  </a:ext>
                </a:extLst>
              </p:cNvPr>
              <p:cNvGrpSpPr/>
              <p:nvPr/>
            </p:nvGrpSpPr>
            <p:grpSpPr>
              <a:xfrm>
                <a:off x="1430666" y="2149500"/>
                <a:ext cx="3177336" cy="703642"/>
                <a:chOff x="1430666" y="2149500"/>
                <a:chExt cx="3177336" cy="703642"/>
              </a:xfrm>
            </p:grpSpPr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3B12D500-DA7B-44F1-8C3C-FD704C4391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D93F7A6B-9F1F-4477-B7AE-870B1813A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7951297B-AD39-4BA9-9318-33C13DAA10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F45BE6E7-E6D2-400B-832D-4B62182C2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30666" y="2149500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CD8ED0A6-E456-4574-B408-D3172EF04357}"/>
                  </a:ext>
                </a:extLst>
              </p:cNvPr>
              <p:cNvGrpSpPr/>
              <p:nvPr/>
            </p:nvGrpSpPr>
            <p:grpSpPr>
              <a:xfrm>
                <a:off x="2150919" y="2583267"/>
                <a:ext cx="3195190" cy="697504"/>
                <a:chOff x="2150919" y="2758757"/>
                <a:chExt cx="3195190" cy="697504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AEA41228-728E-4DD5-AAAE-363B35007D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19B52C09-9C05-4B12-A15E-050DBE364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280BF5AB-04A4-4280-B882-961113A0AA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473417B8-5804-42C4-956D-AD701DDADB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00848" y="3456261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5ADC4E9-48CE-4787-9DE2-5E84FBB89816}"/>
              </a:ext>
            </a:extLst>
          </p:cNvPr>
          <p:cNvGrpSpPr/>
          <p:nvPr/>
        </p:nvGrpSpPr>
        <p:grpSpPr>
          <a:xfrm>
            <a:off x="7088836" y="4153424"/>
            <a:ext cx="3915443" cy="1131271"/>
            <a:chOff x="1455431" y="2149500"/>
            <a:chExt cx="3915443" cy="1131271"/>
          </a:xfrm>
        </p:grpSpPr>
        <p:sp>
          <p:nvSpPr>
            <p:cNvPr id="88" name="GaodingPPT-1-4">
              <a:extLst>
                <a:ext uri="{FF2B5EF4-FFF2-40B4-BE49-F238E27FC236}">
                  <a16:creationId xmlns:a16="http://schemas.microsoft.com/office/drawing/2014/main" id="{F9F5C1A1-C6B5-427B-A918-990A2C8AAF8E}"/>
                </a:ext>
              </a:extLst>
            </p:cNvPr>
            <p:cNvSpPr txBox="1"/>
            <p:nvPr/>
          </p:nvSpPr>
          <p:spPr>
            <a:xfrm>
              <a:off x="1667232" y="2453525"/>
              <a:ext cx="3491840" cy="52322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相关建议与论文结论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0421C511-5FE9-454F-BCA9-05B6867DB14C}"/>
                </a:ext>
              </a:extLst>
            </p:cNvPr>
            <p:cNvGrpSpPr/>
            <p:nvPr/>
          </p:nvGrpSpPr>
          <p:grpSpPr>
            <a:xfrm>
              <a:off x="1455431" y="2149500"/>
              <a:ext cx="3915443" cy="1131271"/>
              <a:chOff x="1430666" y="2149500"/>
              <a:chExt cx="3915443" cy="1131271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DCF7E964-8B77-4FFF-94DF-E74AB515C8FD}"/>
                  </a:ext>
                </a:extLst>
              </p:cNvPr>
              <p:cNvGrpSpPr/>
              <p:nvPr/>
            </p:nvGrpSpPr>
            <p:grpSpPr>
              <a:xfrm>
                <a:off x="1430666" y="2149500"/>
                <a:ext cx="3177336" cy="703642"/>
                <a:chOff x="1430666" y="2149500"/>
                <a:chExt cx="3177336" cy="703642"/>
              </a:xfrm>
            </p:grpSpPr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8FE23B9F-673F-4196-AD5A-4ACE76D35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460C0D78-EB7E-40A8-A069-FEF8C4B1E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7E2D7300-4270-4126-9591-E0B748DE4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4CBB340A-9ED0-48C2-924C-C91AEB662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30666" y="2149500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6391B43A-BCAF-4EAC-9B8E-800BF1FDF663}"/>
                  </a:ext>
                </a:extLst>
              </p:cNvPr>
              <p:cNvGrpSpPr/>
              <p:nvPr/>
            </p:nvGrpSpPr>
            <p:grpSpPr>
              <a:xfrm>
                <a:off x="2150919" y="2583267"/>
                <a:ext cx="3195190" cy="697504"/>
                <a:chOff x="2150919" y="2758757"/>
                <a:chExt cx="3195190" cy="697504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F6EE23B6-FFA3-40D0-B017-3B0DDB9E6C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CA883AEC-71BE-4002-890F-47A6A5E33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4C05E2FE-DEC8-4686-8A82-A12D4F9FE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BB21F618-7FA2-4474-BCB5-F55AAE795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00848" y="3456261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784ED21-5B86-4168-83DF-4D3A81E23F65}"/>
              </a:ext>
            </a:extLst>
          </p:cNvPr>
          <p:cNvGrpSpPr/>
          <p:nvPr/>
        </p:nvGrpSpPr>
        <p:grpSpPr>
          <a:xfrm>
            <a:off x="1455431" y="4153424"/>
            <a:ext cx="3915443" cy="1131271"/>
            <a:chOff x="1455431" y="2149500"/>
            <a:chExt cx="3915443" cy="1131271"/>
          </a:xfrm>
        </p:grpSpPr>
        <p:sp>
          <p:nvSpPr>
            <p:cNvPr id="101" name="GaodingPPT-1-4">
              <a:extLst>
                <a:ext uri="{FF2B5EF4-FFF2-40B4-BE49-F238E27FC236}">
                  <a16:creationId xmlns:a16="http://schemas.microsoft.com/office/drawing/2014/main" id="{40E1B02B-233B-411E-B106-9D15EE34C4A9}"/>
                </a:ext>
              </a:extLst>
            </p:cNvPr>
            <p:cNvSpPr txBox="1"/>
            <p:nvPr/>
          </p:nvSpPr>
          <p:spPr>
            <a:xfrm>
              <a:off x="1667232" y="2453525"/>
              <a:ext cx="3491840" cy="52322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研究成果与应用场景</a:t>
              </a: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B1FB1245-8192-4885-A017-94313876C0B5}"/>
                </a:ext>
              </a:extLst>
            </p:cNvPr>
            <p:cNvGrpSpPr/>
            <p:nvPr/>
          </p:nvGrpSpPr>
          <p:grpSpPr>
            <a:xfrm>
              <a:off x="1455431" y="2149500"/>
              <a:ext cx="3915443" cy="1131271"/>
              <a:chOff x="1430666" y="2149500"/>
              <a:chExt cx="3915443" cy="1131271"/>
            </a:xfrm>
          </p:grpSpPr>
          <p:grpSp>
            <p:nvGrpSpPr>
              <p:cNvPr id="103" name="组合 102">
                <a:extLst>
                  <a:ext uri="{FF2B5EF4-FFF2-40B4-BE49-F238E27FC236}">
                    <a16:creationId xmlns:a16="http://schemas.microsoft.com/office/drawing/2014/main" id="{69957A02-D165-494D-B930-B6A5A9B94A24}"/>
                  </a:ext>
                </a:extLst>
              </p:cNvPr>
              <p:cNvGrpSpPr/>
              <p:nvPr/>
            </p:nvGrpSpPr>
            <p:grpSpPr>
              <a:xfrm>
                <a:off x="1430666" y="2149500"/>
                <a:ext cx="3177336" cy="703642"/>
                <a:chOff x="1430666" y="2149500"/>
                <a:chExt cx="3177336" cy="703642"/>
              </a:xfrm>
            </p:grpSpPr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E91CAB3B-2EFD-4DCF-8EB8-9FAF4E21C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3323" y="2296018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:a16="http://schemas.microsoft.com/office/drawing/2014/main" id="{A555B20A-A570-429E-AAB4-BBD805328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8502" y="2296018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>
                  <a:extLst>
                    <a:ext uri="{FF2B5EF4-FFF2-40B4-BE49-F238E27FC236}">
                      <a16:creationId xmlns:a16="http://schemas.microsoft.com/office/drawing/2014/main" id="{5D63C16B-41CB-4785-AD45-C968A4BC3B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297" y="2385809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75B013F6-2FE2-442B-BC79-29806001FA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30666" y="2149500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0F2DF720-5877-4799-9084-855584034A6E}"/>
                  </a:ext>
                </a:extLst>
              </p:cNvPr>
              <p:cNvGrpSpPr/>
              <p:nvPr/>
            </p:nvGrpSpPr>
            <p:grpSpPr>
              <a:xfrm>
                <a:off x="2150919" y="2583267"/>
                <a:ext cx="3195190" cy="697504"/>
                <a:chOff x="2150919" y="2758757"/>
                <a:chExt cx="3195190" cy="697504"/>
              </a:xfrm>
            </p:grpSpPr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1D0472FD-766F-44DF-9C0F-277F43F12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0419" y="2758757"/>
                  <a:ext cx="125179" cy="557124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1042976B-484B-4A0B-AB59-725858FC1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0919" y="3315881"/>
                  <a:ext cx="3019500" cy="0"/>
                </a:xfrm>
                <a:prstGeom prst="line">
                  <a:avLst/>
                </a:prstGeom>
                <a:ln w="22225" cap="rnd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1080000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AF424096-BECD-4408-A61F-0518085487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829270" y="3226090"/>
                  <a:ext cx="2226354" cy="0"/>
                </a:xfrm>
                <a:prstGeom prst="line">
                  <a:avLst/>
                </a:prstGeom>
                <a:ln cmpd="sng"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alpha val="0"/>
                        </a:schemeClr>
                      </a:gs>
                    </a:gsLst>
                    <a:lin ang="0" scaled="0"/>
                  </a:gra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2491BC8F-ED18-4783-BEC6-6C40DF19F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00848" y="3456261"/>
                  <a:ext cx="545261" cy="0"/>
                </a:xfrm>
                <a:prstGeom prst="line">
                  <a:avLst/>
                </a:prstGeom>
                <a:ln w="12700">
                  <a:gradFill>
                    <a:gsLst>
                      <a:gs pos="0">
                        <a:schemeClr val="accent5"/>
                      </a:gs>
                      <a:gs pos="83000">
                        <a:schemeClr val="accent1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F6B1E3B-EE32-478F-9A70-849D45199E6F}"/>
              </a:ext>
            </a:extLst>
          </p:cNvPr>
          <p:cNvSpPr txBox="1"/>
          <p:nvPr/>
        </p:nvSpPr>
        <p:spPr>
          <a:xfrm>
            <a:off x="2472987" y="2188517"/>
            <a:ext cx="1880330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000" b="1" i="1" spc="300" dirty="0">
                <a:gradFill flip="none" rotWithShape="1">
                  <a:gsLst>
                    <a:gs pos="3933">
                      <a:schemeClr val="accent5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rPr>
              <a:t>PART ONE</a:t>
            </a:r>
            <a:endParaRPr lang="zh-CN" altLang="en-US" sz="2000" b="1" i="1" spc="300" dirty="0">
              <a:gradFill flip="none" rotWithShape="1">
                <a:gsLst>
                  <a:gs pos="3933">
                    <a:schemeClr val="accent5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atin typeface="+mj-lt"/>
              <a:ea typeface="+mj-ea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57DB3494-FC82-488F-93CD-CB9785A59F51}"/>
              </a:ext>
            </a:extLst>
          </p:cNvPr>
          <p:cNvSpPr txBox="1"/>
          <p:nvPr/>
        </p:nvSpPr>
        <p:spPr>
          <a:xfrm>
            <a:off x="8106392" y="2188517"/>
            <a:ext cx="1880330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000" b="1" i="1" spc="300" dirty="0">
                <a:gradFill flip="none" rotWithShape="1">
                  <a:gsLst>
                    <a:gs pos="3933">
                      <a:schemeClr val="accent5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rPr>
              <a:t>PART TWO</a:t>
            </a:r>
            <a:endParaRPr lang="zh-CN" altLang="en-US" sz="2000" b="1" i="1" spc="300" dirty="0">
              <a:gradFill flip="none" rotWithShape="1">
                <a:gsLst>
                  <a:gs pos="3933">
                    <a:schemeClr val="accent5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atin typeface="+mj-lt"/>
              <a:ea typeface="+mj-ea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F4D655F-A1D9-4F77-B00A-F669E6C02DB1}"/>
              </a:ext>
            </a:extLst>
          </p:cNvPr>
          <p:cNvSpPr txBox="1"/>
          <p:nvPr/>
        </p:nvSpPr>
        <p:spPr>
          <a:xfrm>
            <a:off x="2300397" y="3917032"/>
            <a:ext cx="2225510" cy="332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000" b="1" i="1" spc="300" dirty="0">
                <a:gradFill flip="none" rotWithShape="1">
                  <a:gsLst>
                    <a:gs pos="3933">
                      <a:schemeClr val="accent5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rPr>
              <a:t>PART THREE</a:t>
            </a:r>
            <a:endParaRPr lang="zh-CN" altLang="en-US" sz="2000" b="1" i="1" spc="300" dirty="0">
              <a:gradFill flip="none" rotWithShape="1">
                <a:gsLst>
                  <a:gs pos="3933">
                    <a:schemeClr val="accent5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atin typeface="+mj-lt"/>
              <a:ea typeface="+mj-ea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8EECB920-A980-4C11-970D-48D1A618DD68}"/>
              </a:ext>
            </a:extLst>
          </p:cNvPr>
          <p:cNvSpPr txBox="1"/>
          <p:nvPr/>
        </p:nvSpPr>
        <p:spPr>
          <a:xfrm>
            <a:off x="7933802" y="3917032"/>
            <a:ext cx="2225510" cy="332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000" b="1" i="1" spc="300" dirty="0">
                <a:gradFill flip="none" rotWithShape="1">
                  <a:gsLst>
                    <a:gs pos="3933">
                      <a:schemeClr val="accent5"/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rPr>
              <a:t>PART FOUR</a:t>
            </a:r>
            <a:endParaRPr lang="zh-CN" altLang="en-US" sz="2000" b="1" i="1" spc="300" dirty="0">
              <a:gradFill flip="none" rotWithShape="1">
                <a:gsLst>
                  <a:gs pos="3933">
                    <a:schemeClr val="accent5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atin typeface="+mj-lt"/>
              <a:ea typeface="+mj-ea"/>
            </a:endParaRPr>
          </a:p>
        </p:txBody>
      </p: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1DDF83DF-3F82-43B3-A108-665EC86ADE3F}"/>
              </a:ext>
            </a:extLst>
          </p:cNvPr>
          <p:cNvCxnSpPr>
            <a:cxnSpLocks/>
          </p:cNvCxnSpPr>
          <p:nvPr/>
        </p:nvCxnSpPr>
        <p:spPr>
          <a:xfrm>
            <a:off x="2194607" y="4899274"/>
            <a:ext cx="2226354" cy="0"/>
          </a:xfrm>
          <a:prstGeom prst="line">
            <a:avLst/>
          </a:prstGeom>
          <a:ln cmpd="sng">
            <a:gradFill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0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aodingPPT-1-1">
            <a:extLst>
              <a:ext uri="{FF2B5EF4-FFF2-40B4-BE49-F238E27FC236}">
                <a16:creationId xmlns:a16="http://schemas.microsoft.com/office/drawing/2014/main" id="{411C776D-E84E-79D5-3A71-5360596AE9D5}"/>
              </a:ext>
            </a:extLst>
          </p:cNvPr>
          <p:cNvSpPr/>
          <p:nvPr/>
        </p:nvSpPr>
        <p:spPr>
          <a:xfrm>
            <a:off x="1326295" y="2702447"/>
            <a:ext cx="6608538" cy="7592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  <a:cs typeface="OPPOSans R" panose="00020600040101010101" pitchFamily="18" charset="-122"/>
              </a:rPr>
              <a:t>感谢观看，恳请指正</a:t>
            </a:r>
          </a:p>
        </p:txBody>
      </p:sp>
      <p:sp>
        <p:nvSpPr>
          <p:cNvPr id="5" name="GaodingPPT-1-1">
            <a:extLst>
              <a:ext uri="{FF2B5EF4-FFF2-40B4-BE49-F238E27FC236}">
                <a16:creationId xmlns:a16="http://schemas.microsoft.com/office/drawing/2014/main" id="{22DEE07B-DB03-7567-5778-9FEF229BF1D1}"/>
              </a:ext>
            </a:extLst>
          </p:cNvPr>
          <p:cNvSpPr/>
          <p:nvPr/>
        </p:nvSpPr>
        <p:spPr>
          <a:xfrm>
            <a:off x="1389795" y="2206350"/>
            <a:ext cx="2225380" cy="4960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通用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简约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大气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9998E0-6110-7E32-CD23-A4D14CCF3F99}"/>
              </a:ext>
            </a:extLst>
          </p:cNvPr>
          <p:cNvSpPr txBox="1"/>
          <p:nvPr/>
        </p:nvSpPr>
        <p:spPr>
          <a:xfrm>
            <a:off x="1389795" y="3542734"/>
            <a:ext cx="6535005" cy="376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1"/>
                    </a:gs>
                    <a:gs pos="48000">
                      <a:schemeClr val="accent1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rPr>
              <a:t>THANKS FOR YOUR WATCHING</a:t>
            </a:r>
            <a:endParaRPr lang="zh-CN" altLang="en-US" sz="1400" b="1" i="1" dirty="0">
              <a:gradFill>
                <a:gsLst>
                  <a:gs pos="0">
                    <a:schemeClr val="accent1"/>
                  </a:gs>
                  <a:gs pos="48000">
                    <a:schemeClr val="accent1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977AD304-E27E-F503-CCE7-8EB1DE45CDBF}"/>
              </a:ext>
            </a:extLst>
          </p:cNvPr>
          <p:cNvSpPr/>
          <p:nvPr/>
        </p:nvSpPr>
        <p:spPr>
          <a:xfrm rot="10800000" flipV="1">
            <a:off x="1364840" y="3914569"/>
            <a:ext cx="1938701" cy="400109"/>
          </a:xfrm>
          <a:prstGeom prst="snip2DiagRect">
            <a:avLst>
              <a:gd name="adj1" fmla="val 0"/>
              <a:gd name="adj2" fmla="val 20029"/>
            </a:avLst>
          </a:prstGeom>
          <a:solidFill>
            <a:schemeClr val="tx1"/>
          </a:solidFill>
          <a:ln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9817EEDA-61E5-D4DB-929F-DD857C856FB8}"/>
              </a:ext>
            </a:extLst>
          </p:cNvPr>
          <p:cNvSpPr/>
          <p:nvPr/>
        </p:nvSpPr>
        <p:spPr>
          <a:xfrm rot="10800000" flipV="1">
            <a:off x="3635854" y="3914569"/>
            <a:ext cx="2413720" cy="400109"/>
          </a:xfrm>
          <a:prstGeom prst="snip2DiagRect">
            <a:avLst>
              <a:gd name="adj1" fmla="val 0"/>
              <a:gd name="adj2" fmla="val 2002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FF67B3-552E-D2A8-FBF1-5375E708F254}"/>
              </a:ext>
            </a:extLst>
          </p:cNvPr>
          <p:cNvSpPr txBox="1"/>
          <p:nvPr/>
        </p:nvSpPr>
        <p:spPr>
          <a:xfrm>
            <a:off x="1364839" y="3960735"/>
            <a:ext cx="19387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+mj-ea"/>
                <a:ea typeface="+mj-ea"/>
              </a:rPr>
              <a:t>汇报人：</a:t>
            </a:r>
            <a:r>
              <a:rPr lang="en-US" altLang="zh-CN" sz="1400" dirty="0" err="1">
                <a:solidFill>
                  <a:schemeClr val="accent2"/>
                </a:solidFill>
                <a:latin typeface="+mj-ea"/>
                <a:ea typeface="+mj-ea"/>
              </a:rPr>
              <a:t>OfficePLUS</a:t>
            </a:r>
            <a:endParaRPr lang="zh-CN" altLang="en-US" sz="1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E3A65E-5CAA-4C03-4FCE-112151C88765}"/>
              </a:ext>
            </a:extLst>
          </p:cNvPr>
          <p:cNvSpPr txBox="1"/>
          <p:nvPr/>
        </p:nvSpPr>
        <p:spPr>
          <a:xfrm>
            <a:off x="3764997" y="3960736"/>
            <a:ext cx="215543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+mj-ea"/>
                <a:ea typeface="+mj-ea"/>
              </a:rPr>
              <a:t>汇报日期：</a:t>
            </a:r>
            <a:r>
              <a:rPr lang="en-US" altLang="zh-CN" sz="1400" dirty="0">
                <a:solidFill>
                  <a:schemeClr val="accent2"/>
                </a:solidFill>
                <a:latin typeface="+mj-ea"/>
                <a:ea typeface="+mj-ea"/>
              </a:rPr>
              <a:t>20XX.06.20</a:t>
            </a:r>
            <a:endParaRPr lang="zh-CN" altLang="en-US" sz="1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393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 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 </a:t>
            </a:r>
          </a:p>
          <a:p>
            <a:r>
              <a:rPr kumimoji="1" lang="zh-CN" altLang="en-US" dirty="0"/>
              <a:t>英文  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L 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" altLang="zh-CN" dirty="0"/>
              <a:t>freepik</a:t>
            </a:r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清酒</a:t>
            </a:r>
            <a:r>
              <a:rPr kumimoji="1" lang="en-US" altLang="zh-CN" dirty="0"/>
              <a:t>Soleil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97">
            <a:extLst>
              <a:ext uri="{FF2B5EF4-FFF2-40B4-BE49-F238E27FC236}">
                <a16:creationId xmlns:a16="http://schemas.microsoft.com/office/drawing/2014/main" id="{4D7049BC-FDB8-77A0-D3B4-62F4A8DF51C6}"/>
              </a:ext>
            </a:extLst>
          </p:cNvPr>
          <p:cNvSpPr txBox="1"/>
          <p:nvPr/>
        </p:nvSpPr>
        <p:spPr>
          <a:xfrm>
            <a:off x="2245160" y="3178082"/>
            <a:ext cx="7458162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000" b="1" dirty="0">
                <a:solidFill>
                  <a:schemeClr val="accent2"/>
                </a:solidFill>
                <a:latin typeface="+mj-ea"/>
                <a:ea typeface="+mj-ea"/>
              </a:rPr>
              <a:t>研究思路与研究方法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C4ACA8E-1919-86DE-9788-9F968B06ED34}"/>
              </a:ext>
            </a:extLst>
          </p:cNvPr>
          <p:cNvSpPr txBox="1"/>
          <p:nvPr/>
        </p:nvSpPr>
        <p:spPr>
          <a:xfrm>
            <a:off x="2292769" y="4045515"/>
            <a:ext cx="7388666" cy="261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a typeface="+mj-ea"/>
              </a:rPr>
              <a:t>RESEARCH IDEAS AND RESEARCH METHODS</a:t>
            </a:r>
            <a:endParaRPr lang="zh-CN" altLang="en-US" sz="1400" b="1" i="1" dirty="0"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00" scaled="1"/>
              </a:gradFill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5ECA842-A207-7B5C-7752-0EEB861A0CFE}"/>
              </a:ext>
            </a:extLst>
          </p:cNvPr>
          <p:cNvSpPr txBox="1"/>
          <p:nvPr/>
        </p:nvSpPr>
        <p:spPr>
          <a:xfrm>
            <a:off x="4139417" y="1688148"/>
            <a:ext cx="3844523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800" i="1" dirty="0">
                <a:gradFill>
                  <a:gsLst>
                    <a:gs pos="0">
                      <a:schemeClr val="accent4"/>
                    </a:gs>
                    <a:gs pos="4600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lt"/>
              </a:rPr>
              <a:t>PART  ONE</a:t>
            </a:r>
            <a:endParaRPr lang="zh-CN" altLang="en-US" sz="4800" i="1" dirty="0">
              <a:gradFill>
                <a:gsLst>
                  <a:gs pos="0">
                    <a:schemeClr val="accent4"/>
                  </a:gs>
                  <a:gs pos="4600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9E121C5-133C-57AC-15B2-7EEEBBBF30E8}"/>
              </a:ext>
            </a:extLst>
          </p:cNvPr>
          <p:cNvGrpSpPr/>
          <p:nvPr/>
        </p:nvGrpSpPr>
        <p:grpSpPr>
          <a:xfrm>
            <a:off x="3800961" y="1523565"/>
            <a:ext cx="4642549" cy="1022672"/>
            <a:chOff x="3415950" y="1331058"/>
            <a:chExt cx="4642549" cy="102267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D42D73-564A-047C-1342-BB463C20F9C2}"/>
                </a:ext>
              </a:extLst>
            </p:cNvPr>
            <p:cNvGrpSpPr/>
            <p:nvPr/>
          </p:nvGrpSpPr>
          <p:grpSpPr>
            <a:xfrm>
              <a:off x="3415950" y="1331058"/>
              <a:ext cx="3144679" cy="557124"/>
              <a:chOff x="3136415" y="1798498"/>
              <a:chExt cx="3144679" cy="557124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C768BD-A1D6-3DF5-C699-1121F18FF2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6415" y="1798498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9C5EE057-0106-41E3-9D9D-29E2851E67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1594" y="1798498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59BBFC21-4194-432B-E5BB-3F85B442AB04}"/>
                </a:ext>
              </a:extLst>
            </p:cNvPr>
            <p:cNvGrpSpPr/>
            <p:nvPr/>
          </p:nvGrpSpPr>
          <p:grpSpPr>
            <a:xfrm>
              <a:off x="4893971" y="1796606"/>
              <a:ext cx="3144679" cy="557124"/>
              <a:chOff x="7970214" y="2084972"/>
              <a:chExt cx="3144679" cy="557124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BB2BA34-3172-6A24-7F85-DF984CA2F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9714" y="2084972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D7B4F938-8DEA-7BA8-3498-CC6305B482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0214" y="2642096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91C9331-8822-AFBB-180F-87989EA52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5950" y="1475299"/>
              <a:ext cx="928806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3AE4BD4-504C-54D1-5698-764728E58F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9693" y="2205217"/>
              <a:ext cx="928806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0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等腰三角形 221">
            <a:extLst>
              <a:ext uri="{FF2B5EF4-FFF2-40B4-BE49-F238E27FC236}">
                <a16:creationId xmlns:a16="http://schemas.microsoft.com/office/drawing/2014/main" id="{406B65AC-5D34-4073-83E8-E68FEFCD15D0}"/>
              </a:ext>
            </a:extLst>
          </p:cNvPr>
          <p:cNvSpPr/>
          <p:nvPr/>
        </p:nvSpPr>
        <p:spPr>
          <a:xfrm>
            <a:off x="1460306" y="3352552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剪去对角 20">
            <a:extLst>
              <a:ext uri="{FF2B5EF4-FFF2-40B4-BE49-F238E27FC236}">
                <a16:creationId xmlns:a16="http://schemas.microsoft.com/office/drawing/2014/main" id="{272A2125-CF76-4630-BFAB-12FC5B8E0B2E}"/>
              </a:ext>
            </a:extLst>
          </p:cNvPr>
          <p:cNvSpPr/>
          <p:nvPr/>
        </p:nvSpPr>
        <p:spPr>
          <a:xfrm flipH="1">
            <a:off x="1464376" y="1934602"/>
            <a:ext cx="4304994" cy="1593411"/>
          </a:xfrm>
          <a:prstGeom prst="snip2DiagRect">
            <a:avLst>
              <a:gd name="adj1" fmla="val 17021"/>
              <a:gd name="adj2" fmla="val 16667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id="{85686168-E737-4F0A-9E3E-5C9C1D05BFB0}"/>
              </a:ext>
            </a:extLst>
          </p:cNvPr>
          <p:cNvCxnSpPr>
            <a:cxnSpLocks/>
          </p:cNvCxnSpPr>
          <p:nvPr/>
        </p:nvCxnSpPr>
        <p:spPr>
          <a:xfrm flipH="1">
            <a:off x="3250432" y="2233932"/>
            <a:ext cx="2226354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等腰三角形 227">
            <a:extLst>
              <a:ext uri="{FF2B5EF4-FFF2-40B4-BE49-F238E27FC236}">
                <a16:creationId xmlns:a16="http://schemas.microsoft.com/office/drawing/2014/main" id="{8916B4AE-0BA6-41D8-87E1-6F67A07CB49B}"/>
              </a:ext>
            </a:extLst>
          </p:cNvPr>
          <p:cNvSpPr/>
          <p:nvPr/>
        </p:nvSpPr>
        <p:spPr>
          <a:xfrm flipH="1" flipV="1">
            <a:off x="5596811" y="1931538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等腰三角形 228">
            <a:extLst>
              <a:ext uri="{FF2B5EF4-FFF2-40B4-BE49-F238E27FC236}">
                <a16:creationId xmlns:a16="http://schemas.microsoft.com/office/drawing/2014/main" id="{C475243F-042D-4A6E-BB61-AA37345BB06A}"/>
              </a:ext>
            </a:extLst>
          </p:cNvPr>
          <p:cNvSpPr/>
          <p:nvPr/>
        </p:nvSpPr>
        <p:spPr>
          <a:xfrm flipH="1">
            <a:off x="10556233" y="3352552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: 剪去对角 229">
            <a:extLst>
              <a:ext uri="{FF2B5EF4-FFF2-40B4-BE49-F238E27FC236}">
                <a16:creationId xmlns:a16="http://schemas.microsoft.com/office/drawing/2014/main" id="{A1363E18-2A2F-4839-A8F2-741CFBB9FCD6}"/>
              </a:ext>
            </a:extLst>
          </p:cNvPr>
          <p:cNvSpPr/>
          <p:nvPr/>
        </p:nvSpPr>
        <p:spPr>
          <a:xfrm>
            <a:off x="6427169" y="1934602"/>
            <a:ext cx="4304994" cy="1593411"/>
          </a:xfrm>
          <a:prstGeom prst="snip2DiagRect">
            <a:avLst>
              <a:gd name="adj1" fmla="val 17021"/>
              <a:gd name="adj2" fmla="val 16667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22420173-5F11-4F0F-AC21-3194AEAF6E56}"/>
              </a:ext>
            </a:extLst>
          </p:cNvPr>
          <p:cNvCxnSpPr>
            <a:cxnSpLocks/>
          </p:cNvCxnSpPr>
          <p:nvPr/>
        </p:nvCxnSpPr>
        <p:spPr>
          <a:xfrm>
            <a:off x="8209854" y="2233932"/>
            <a:ext cx="2226354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等腰三角形 231">
            <a:extLst>
              <a:ext uri="{FF2B5EF4-FFF2-40B4-BE49-F238E27FC236}">
                <a16:creationId xmlns:a16="http://schemas.microsoft.com/office/drawing/2014/main" id="{EBD864A6-E9E1-472F-AA6D-9CC310F3F607}"/>
              </a:ext>
            </a:extLst>
          </p:cNvPr>
          <p:cNvSpPr/>
          <p:nvPr/>
        </p:nvSpPr>
        <p:spPr>
          <a:xfrm flipV="1">
            <a:off x="6419728" y="1931538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等腰三角形 235">
            <a:extLst>
              <a:ext uri="{FF2B5EF4-FFF2-40B4-BE49-F238E27FC236}">
                <a16:creationId xmlns:a16="http://schemas.microsoft.com/office/drawing/2014/main" id="{76AF3B2D-8C54-4211-813D-C4C87B961B46}"/>
              </a:ext>
            </a:extLst>
          </p:cNvPr>
          <p:cNvSpPr/>
          <p:nvPr/>
        </p:nvSpPr>
        <p:spPr>
          <a:xfrm flipH="1">
            <a:off x="5596811" y="5614537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矩形: 剪去对角 236">
            <a:extLst>
              <a:ext uri="{FF2B5EF4-FFF2-40B4-BE49-F238E27FC236}">
                <a16:creationId xmlns:a16="http://schemas.microsoft.com/office/drawing/2014/main" id="{9814F0FB-3DA9-4D52-9DF6-82334B6079F4}"/>
              </a:ext>
            </a:extLst>
          </p:cNvPr>
          <p:cNvSpPr/>
          <p:nvPr/>
        </p:nvSpPr>
        <p:spPr>
          <a:xfrm>
            <a:off x="1467747" y="4196587"/>
            <a:ext cx="4304994" cy="1593411"/>
          </a:xfrm>
          <a:prstGeom prst="snip2DiagRect">
            <a:avLst>
              <a:gd name="adj1" fmla="val 17021"/>
              <a:gd name="adj2" fmla="val 16667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B4AC788B-82D4-424A-97FD-965BDF5BFB8E}"/>
              </a:ext>
            </a:extLst>
          </p:cNvPr>
          <p:cNvCxnSpPr>
            <a:cxnSpLocks/>
          </p:cNvCxnSpPr>
          <p:nvPr/>
        </p:nvCxnSpPr>
        <p:spPr>
          <a:xfrm>
            <a:off x="3250432" y="4470428"/>
            <a:ext cx="2226354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等腰三角形 238">
            <a:extLst>
              <a:ext uri="{FF2B5EF4-FFF2-40B4-BE49-F238E27FC236}">
                <a16:creationId xmlns:a16="http://schemas.microsoft.com/office/drawing/2014/main" id="{A73AEB01-AD56-42E9-913E-833FD5DBBBCA}"/>
              </a:ext>
            </a:extLst>
          </p:cNvPr>
          <p:cNvSpPr/>
          <p:nvPr/>
        </p:nvSpPr>
        <p:spPr>
          <a:xfrm flipV="1">
            <a:off x="1460306" y="4193523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等腰三角形 240">
            <a:extLst>
              <a:ext uri="{FF2B5EF4-FFF2-40B4-BE49-F238E27FC236}">
                <a16:creationId xmlns:a16="http://schemas.microsoft.com/office/drawing/2014/main" id="{F70E2023-B476-4815-A2D8-530DAA02B09B}"/>
              </a:ext>
            </a:extLst>
          </p:cNvPr>
          <p:cNvSpPr/>
          <p:nvPr/>
        </p:nvSpPr>
        <p:spPr>
          <a:xfrm>
            <a:off x="6419728" y="5614537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: 剪去对角 241">
            <a:extLst>
              <a:ext uri="{FF2B5EF4-FFF2-40B4-BE49-F238E27FC236}">
                <a16:creationId xmlns:a16="http://schemas.microsoft.com/office/drawing/2014/main" id="{D6535D26-4252-45ED-851F-12B0E95A1B55}"/>
              </a:ext>
            </a:extLst>
          </p:cNvPr>
          <p:cNvSpPr/>
          <p:nvPr/>
        </p:nvSpPr>
        <p:spPr>
          <a:xfrm flipH="1">
            <a:off x="6423798" y="4196587"/>
            <a:ext cx="4304994" cy="1593411"/>
          </a:xfrm>
          <a:prstGeom prst="snip2DiagRect">
            <a:avLst>
              <a:gd name="adj1" fmla="val 17021"/>
              <a:gd name="adj2" fmla="val 16667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244" name="等腰三角形 243">
            <a:extLst>
              <a:ext uri="{FF2B5EF4-FFF2-40B4-BE49-F238E27FC236}">
                <a16:creationId xmlns:a16="http://schemas.microsoft.com/office/drawing/2014/main" id="{0DBE58F7-CFD5-41FD-BE00-FCE77C4F1F2C}"/>
              </a:ext>
            </a:extLst>
          </p:cNvPr>
          <p:cNvSpPr/>
          <p:nvPr/>
        </p:nvSpPr>
        <p:spPr>
          <a:xfrm flipH="1" flipV="1">
            <a:off x="10556233" y="4193523"/>
            <a:ext cx="180000" cy="178847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215900" algn="ctr" rotWithShape="0">
              <a:schemeClr val="accent5"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1DDB475A-35B4-4E16-98BB-203C4E4B03F6}"/>
              </a:ext>
            </a:extLst>
          </p:cNvPr>
          <p:cNvSpPr/>
          <p:nvPr/>
        </p:nvSpPr>
        <p:spPr>
          <a:xfrm>
            <a:off x="5515790" y="3279982"/>
            <a:ext cx="1164958" cy="1164958"/>
          </a:xfrm>
          <a:prstGeom prst="ellipse">
            <a:avLst/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79E417-0150-EC5E-7474-452B9CB00B16}"/>
              </a:ext>
            </a:extLst>
          </p:cNvPr>
          <p:cNvGrpSpPr/>
          <p:nvPr/>
        </p:nvGrpSpPr>
        <p:grpSpPr>
          <a:xfrm>
            <a:off x="1679003" y="2083019"/>
            <a:ext cx="3903924" cy="1313440"/>
            <a:chOff x="1687357" y="2083019"/>
            <a:chExt cx="3903924" cy="1313440"/>
          </a:xfrm>
        </p:grpSpPr>
        <p:sp>
          <p:nvSpPr>
            <p:cNvPr id="109" name="@稿定PPT实验室 出品-10">
              <a:extLst>
                <a:ext uri="{FF2B5EF4-FFF2-40B4-BE49-F238E27FC236}">
                  <a16:creationId xmlns:a16="http://schemas.microsoft.com/office/drawing/2014/main" id="{8AA0EB1A-38BD-49E3-0E64-1659BD71E1D4}"/>
                </a:ext>
              </a:extLst>
            </p:cNvPr>
            <p:cNvSpPr txBox="1"/>
            <p:nvPr/>
          </p:nvSpPr>
          <p:spPr>
            <a:xfrm>
              <a:off x="1687357" y="2424351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10" name="@稿定PPT实验室 出品-10">
              <a:extLst>
                <a:ext uri="{FF2B5EF4-FFF2-40B4-BE49-F238E27FC236}">
                  <a16:creationId xmlns:a16="http://schemas.microsoft.com/office/drawing/2014/main" id="{711B198C-C684-F050-3D46-D23DA7E15EA0}"/>
                </a:ext>
              </a:extLst>
            </p:cNvPr>
            <p:cNvSpPr txBox="1"/>
            <p:nvPr/>
          </p:nvSpPr>
          <p:spPr>
            <a:xfrm>
              <a:off x="1687357" y="2083019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研究思路与方法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9A68D02-BFCE-385F-75C2-7050C70DF08F}"/>
              </a:ext>
            </a:extLst>
          </p:cNvPr>
          <p:cNvSpPr txBox="1"/>
          <p:nvPr/>
        </p:nvSpPr>
        <p:spPr>
          <a:xfrm>
            <a:off x="5682733" y="3446963"/>
            <a:ext cx="83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研究思路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D96D4F5-FD4A-738E-C942-64A5B70BBFD8}"/>
              </a:ext>
            </a:extLst>
          </p:cNvPr>
          <p:cNvGrpSpPr/>
          <p:nvPr/>
        </p:nvGrpSpPr>
        <p:grpSpPr>
          <a:xfrm>
            <a:off x="1679003" y="4344087"/>
            <a:ext cx="3903924" cy="1313440"/>
            <a:chOff x="1679003" y="4397904"/>
            <a:chExt cx="3903924" cy="1313440"/>
          </a:xfrm>
        </p:grpSpPr>
        <p:sp>
          <p:nvSpPr>
            <p:cNvPr id="112" name="@稿定PPT实验室 出品-10">
              <a:extLst>
                <a:ext uri="{FF2B5EF4-FFF2-40B4-BE49-F238E27FC236}">
                  <a16:creationId xmlns:a16="http://schemas.microsoft.com/office/drawing/2014/main" id="{0289D45D-01D8-B291-64F4-D6247A3865B2}"/>
                </a:ext>
              </a:extLst>
            </p:cNvPr>
            <p:cNvSpPr txBox="1"/>
            <p:nvPr/>
          </p:nvSpPr>
          <p:spPr>
            <a:xfrm>
              <a:off x="1679003" y="4739236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13" name="@稿定PPT实验室 出品-10">
              <a:extLst>
                <a:ext uri="{FF2B5EF4-FFF2-40B4-BE49-F238E27FC236}">
                  <a16:creationId xmlns:a16="http://schemas.microsoft.com/office/drawing/2014/main" id="{E55BFA33-6900-A098-4E3F-085CC06888B2}"/>
                </a:ext>
              </a:extLst>
            </p:cNvPr>
            <p:cNvSpPr txBox="1"/>
            <p:nvPr/>
          </p:nvSpPr>
          <p:spPr>
            <a:xfrm>
              <a:off x="1679003" y="4397904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研究思路与方法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E38EA0-3EF2-48FC-C664-B95FC1DB3FC5}"/>
              </a:ext>
            </a:extLst>
          </p:cNvPr>
          <p:cNvGrpSpPr/>
          <p:nvPr/>
        </p:nvGrpSpPr>
        <p:grpSpPr>
          <a:xfrm>
            <a:off x="6644101" y="2083019"/>
            <a:ext cx="3903924" cy="1313440"/>
            <a:chOff x="6712681" y="2151387"/>
            <a:chExt cx="3903924" cy="1313440"/>
          </a:xfrm>
        </p:grpSpPr>
        <p:sp>
          <p:nvSpPr>
            <p:cNvPr id="114" name="@稿定PPT实验室 出品-10">
              <a:extLst>
                <a:ext uri="{FF2B5EF4-FFF2-40B4-BE49-F238E27FC236}">
                  <a16:creationId xmlns:a16="http://schemas.microsoft.com/office/drawing/2014/main" id="{58984B86-4B3B-35B5-838A-F7F2066CE4EB}"/>
                </a:ext>
              </a:extLst>
            </p:cNvPr>
            <p:cNvSpPr txBox="1"/>
            <p:nvPr/>
          </p:nvSpPr>
          <p:spPr>
            <a:xfrm>
              <a:off x="6712681" y="2492719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15" name="@稿定PPT实验室 出品-10">
              <a:extLst>
                <a:ext uri="{FF2B5EF4-FFF2-40B4-BE49-F238E27FC236}">
                  <a16:creationId xmlns:a16="http://schemas.microsoft.com/office/drawing/2014/main" id="{0BDB9C61-E688-0D18-9ABC-0582F5DE69DC}"/>
                </a:ext>
              </a:extLst>
            </p:cNvPr>
            <p:cNvSpPr txBox="1"/>
            <p:nvPr/>
          </p:nvSpPr>
          <p:spPr>
            <a:xfrm>
              <a:off x="6712681" y="2151387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研究思路与方法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E2A38B-2B69-B547-9B11-535FAB08C90E}"/>
              </a:ext>
            </a:extLst>
          </p:cNvPr>
          <p:cNvGrpSpPr/>
          <p:nvPr/>
        </p:nvGrpSpPr>
        <p:grpSpPr>
          <a:xfrm>
            <a:off x="6644101" y="4344087"/>
            <a:ext cx="3903924" cy="1313440"/>
            <a:chOff x="6645741" y="4366947"/>
            <a:chExt cx="3903924" cy="1313440"/>
          </a:xfrm>
        </p:grpSpPr>
        <p:sp>
          <p:nvSpPr>
            <p:cNvPr id="116" name="@稿定PPT实验室 出品-10">
              <a:extLst>
                <a:ext uri="{FF2B5EF4-FFF2-40B4-BE49-F238E27FC236}">
                  <a16:creationId xmlns:a16="http://schemas.microsoft.com/office/drawing/2014/main" id="{C1329588-FB60-E5C8-B25C-9332DF396032}"/>
                </a:ext>
              </a:extLst>
            </p:cNvPr>
            <p:cNvSpPr txBox="1"/>
            <p:nvPr/>
          </p:nvSpPr>
          <p:spPr>
            <a:xfrm>
              <a:off x="6645741" y="4708279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17" name="@稿定PPT实验室 出品-10">
              <a:extLst>
                <a:ext uri="{FF2B5EF4-FFF2-40B4-BE49-F238E27FC236}">
                  <a16:creationId xmlns:a16="http://schemas.microsoft.com/office/drawing/2014/main" id="{27B1D377-EFB6-DAF7-6F60-F08DF5B3DDC1}"/>
                </a:ext>
              </a:extLst>
            </p:cNvPr>
            <p:cNvSpPr txBox="1"/>
            <p:nvPr/>
          </p:nvSpPr>
          <p:spPr>
            <a:xfrm>
              <a:off x="6645741" y="4366947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研究思路与方法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91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>
            <a:extLst>
              <a:ext uri="{FF2B5EF4-FFF2-40B4-BE49-F238E27FC236}">
                <a16:creationId xmlns:a16="http://schemas.microsoft.com/office/drawing/2014/main" id="{A7B4E01F-BA2D-469B-96BF-994208A94FE3}"/>
              </a:ext>
            </a:extLst>
          </p:cNvPr>
          <p:cNvSpPr/>
          <p:nvPr/>
        </p:nvSpPr>
        <p:spPr>
          <a:xfrm>
            <a:off x="-278793" y="1556663"/>
            <a:ext cx="557586" cy="55758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596624" y="5931090"/>
            <a:ext cx="1076548" cy="107654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91316E5-8284-4BA2-8522-F665D6C64638}"/>
              </a:ext>
            </a:extLst>
          </p:cNvPr>
          <p:cNvGrpSpPr/>
          <p:nvPr/>
        </p:nvGrpSpPr>
        <p:grpSpPr>
          <a:xfrm>
            <a:off x="936239" y="1935073"/>
            <a:ext cx="6039543" cy="2316220"/>
            <a:chOff x="936239" y="1935073"/>
            <a:chExt cx="6039543" cy="231622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9140A2F-B787-4980-A41C-C289476220AD}"/>
                </a:ext>
              </a:extLst>
            </p:cNvPr>
            <p:cNvGrpSpPr/>
            <p:nvPr/>
          </p:nvGrpSpPr>
          <p:grpSpPr>
            <a:xfrm>
              <a:off x="936239" y="1935073"/>
              <a:ext cx="6039543" cy="2316220"/>
              <a:chOff x="936239" y="1935073"/>
              <a:chExt cx="6039543" cy="2316220"/>
            </a:xfrm>
          </p:grpSpPr>
          <p:grpSp>
            <p:nvGrpSpPr>
              <p:cNvPr id="143" name="组合 142">
                <a:extLst>
                  <a:ext uri="{FF2B5EF4-FFF2-40B4-BE49-F238E27FC236}">
                    <a16:creationId xmlns:a16="http://schemas.microsoft.com/office/drawing/2014/main" id="{31A85A1C-E9DF-406C-A81E-25F72CB40C9D}"/>
                  </a:ext>
                </a:extLst>
              </p:cNvPr>
              <p:cNvGrpSpPr/>
              <p:nvPr/>
            </p:nvGrpSpPr>
            <p:grpSpPr>
              <a:xfrm>
                <a:off x="944707" y="1935073"/>
                <a:ext cx="6030242" cy="2296478"/>
                <a:chOff x="1383506" y="1179856"/>
                <a:chExt cx="10330285" cy="4266701"/>
              </a:xfrm>
            </p:grpSpPr>
            <p:grpSp>
              <p:nvGrpSpPr>
                <p:cNvPr id="150" name="组合 149">
                  <a:extLst>
                    <a:ext uri="{FF2B5EF4-FFF2-40B4-BE49-F238E27FC236}">
                      <a16:creationId xmlns:a16="http://schemas.microsoft.com/office/drawing/2014/main" id="{BBB5C15D-FB4F-48F0-8528-6D711978F32D}"/>
                    </a:ext>
                  </a:extLst>
                </p:cNvPr>
                <p:cNvGrpSpPr/>
                <p:nvPr/>
              </p:nvGrpSpPr>
              <p:grpSpPr>
                <a:xfrm>
                  <a:off x="1383506" y="1179856"/>
                  <a:ext cx="5165883" cy="4266701"/>
                  <a:chOff x="-18081" y="-53088"/>
                  <a:chExt cx="12098773" cy="6937289"/>
                </a:xfrm>
              </p:grpSpPr>
              <p:cxnSp>
                <p:nvCxnSpPr>
                  <p:cNvPr id="178" name="直接连接符 177">
                    <a:extLst>
                      <a:ext uri="{FF2B5EF4-FFF2-40B4-BE49-F238E27FC236}">
                        <a16:creationId xmlns:a16="http://schemas.microsoft.com/office/drawing/2014/main" id="{E015B5B4-302E-43E8-B72C-B7628CC97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5511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9" name="组合 178">
                    <a:extLst>
                      <a:ext uri="{FF2B5EF4-FFF2-40B4-BE49-F238E27FC236}">
                        <a16:creationId xmlns:a16="http://schemas.microsoft.com/office/drawing/2014/main" id="{4D6B96C3-8D59-40C1-8BD7-3DF69DDB1C13}"/>
                      </a:ext>
                    </a:extLst>
                  </p:cNvPr>
                  <p:cNvGrpSpPr/>
                  <p:nvPr/>
                </p:nvGrpSpPr>
                <p:grpSpPr>
                  <a:xfrm>
                    <a:off x="-18081" y="-53088"/>
                    <a:ext cx="12098773" cy="6937289"/>
                    <a:chOff x="-18081" y="-53088"/>
                    <a:chExt cx="12098773" cy="6937289"/>
                  </a:xfrm>
                </p:grpSpPr>
                <p:cxnSp>
                  <p:nvCxnSpPr>
                    <p:cNvPr id="180" name="直接连接符 179">
                      <a:extLst>
                        <a:ext uri="{FF2B5EF4-FFF2-40B4-BE49-F238E27FC236}">
                          <a16:creationId xmlns:a16="http://schemas.microsoft.com/office/drawing/2014/main" id="{70CA041B-0137-4505-8D18-8C3CB79A2F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715226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直接连接符 180">
                      <a:extLst>
                        <a:ext uri="{FF2B5EF4-FFF2-40B4-BE49-F238E27FC236}">
                          <a16:creationId xmlns:a16="http://schemas.microsoft.com/office/drawing/2014/main" id="{0AFAB26A-681A-4761-A3C5-CB55973421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1483540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直接连接符 181">
                      <a:extLst>
                        <a:ext uri="{FF2B5EF4-FFF2-40B4-BE49-F238E27FC236}">
                          <a16:creationId xmlns:a16="http://schemas.microsoft.com/office/drawing/2014/main" id="{1F1D235D-D334-4164-8631-94EC7DA3A0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2251854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直接连接符 182">
                      <a:extLst>
                        <a:ext uri="{FF2B5EF4-FFF2-40B4-BE49-F238E27FC236}">
                          <a16:creationId xmlns:a16="http://schemas.microsoft.com/office/drawing/2014/main" id="{F43FF7E5-6FDC-4B3A-A6C8-2E182013FF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3020168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直接连接符 183">
                      <a:extLst>
                        <a:ext uri="{FF2B5EF4-FFF2-40B4-BE49-F238E27FC236}">
                          <a16:creationId xmlns:a16="http://schemas.microsoft.com/office/drawing/2014/main" id="{387117D6-501C-4F3C-AFA8-830F889274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3788482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直接连接符 184">
                      <a:extLst>
                        <a:ext uri="{FF2B5EF4-FFF2-40B4-BE49-F238E27FC236}">
                          <a16:creationId xmlns:a16="http://schemas.microsoft.com/office/drawing/2014/main" id="{B56FFE7E-D356-4A7C-8DF0-F0E92DB711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4556796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直接连接符 185">
                      <a:extLst>
                        <a:ext uri="{FF2B5EF4-FFF2-40B4-BE49-F238E27FC236}">
                          <a16:creationId xmlns:a16="http://schemas.microsoft.com/office/drawing/2014/main" id="{3C225D9B-E5A8-44FE-94AF-BD9B66A316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5325110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直接连接符 186">
                      <a:extLst>
                        <a:ext uri="{FF2B5EF4-FFF2-40B4-BE49-F238E27FC236}">
                          <a16:creationId xmlns:a16="http://schemas.microsoft.com/office/drawing/2014/main" id="{5E5218EA-3399-463B-8F83-304EB0B9D3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6093424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直接连接符 187">
                      <a:extLst>
                        <a:ext uri="{FF2B5EF4-FFF2-40B4-BE49-F238E27FC236}">
                          <a16:creationId xmlns:a16="http://schemas.microsoft.com/office/drawing/2014/main" id="{8BA3D5B6-2AD4-4935-8EB4-62E0A858EA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44290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直接连接符 188">
                      <a:extLst>
                        <a:ext uri="{FF2B5EF4-FFF2-40B4-BE49-F238E27FC236}">
                          <a16:creationId xmlns:a16="http://schemas.microsoft.com/office/drawing/2014/main" id="{9BD6EFF7-F62B-402A-A7FC-92E943FB30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0666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直接连接符 189">
                      <a:extLst>
                        <a:ext uri="{FF2B5EF4-FFF2-40B4-BE49-F238E27FC236}">
                          <a16:creationId xmlns:a16="http://schemas.microsoft.com/office/drawing/2014/main" id="{675DE9A9-5BBE-419A-9DF6-DAEFDBBF9F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69032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直接连接符 190">
                      <a:extLst>
                        <a:ext uri="{FF2B5EF4-FFF2-40B4-BE49-F238E27FC236}">
                          <a16:creationId xmlns:a16="http://schemas.microsoft.com/office/drawing/2014/main" id="{EB9AB2A7-8EA9-4B63-9FE8-3238FCF1C6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1403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直接连接符 191">
                      <a:extLst>
                        <a:ext uri="{FF2B5EF4-FFF2-40B4-BE49-F238E27FC236}">
                          <a16:creationId xmlns:a16="http://schemas.microsoft.com/office/drawing/2014/main" id="{AADF040C-2CD9-49E0-BF87-BBCDBAC2A9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93774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直接连接符 192">
                      <a:extLst>
                        <a:ext uri="{FF2B5EF4-FFF2-40B4-BE49-F238E27FC236}">
                          <a16:creationId xmlns:a16="http://schemas.microsoft.com/office/drawing/2014/main" id="{80DE0552-5946-4216-BBDD-3205E70CEC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45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直接连接符 193">
                      <a:extLst>
                        <a:ext uri="{FF2B5EF4-FFF2-40B4-BE49-F238E27FC236}">
                          <a16:creationId xmlns:a16="http://schemas.microsoft.com/office/drawing/2014/main" id="{6E99CBE1-A69E-4F26-B189-7971EACBF8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18516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直接连接符 194">
                      <a:extLst>
                        <a:ext uri="{FF2B5EF4-FFF2-40B4-BE49-F238E27FC236}">
                          <a16:creationId xmlns:a16="http://schemas.microsoft.com/office/drawing/2014/main" id="{4FE239B7-0D5E-4147-90EB-A53D564857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0887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直接连接符 195">
                      <a:extLst>
                        <a:ext uri="{FF2B5EF4-FFF2-40B4-BE49-F238E27FC236}">
                          <a16:creationId xmlns:a16="http://schemas.microsoft.com/office/drawing/2014/main" id="{61F91028-3F29-47F5-9AAD-9BBE68CCC5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3258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直接连接符 196">
                      <a:extLst>
                        <a:ext uri="{FF2B5EF4-FFF2-40B4-BE49-F238E27FC236}">
                          <a16:creationId xmlns:a16="http://schemas.microsoft.com/office/drawing/2014/main" id="{DF71BDAA-66FD-4E1B-B98E-1F5AF63D3C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05629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直接连接符 197">
                      <a:extLst>
                        <a:ext uri="{FF2B5EF4-FFF2-40B4-BE49-F238E27FC236}">
                          <a16:creationId xmlns:a16="http://schemas.microsoft.com/office/drawing/2014/main" id="{13E4C810-D3F8-45A4-889D-903769B6DF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68000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直接连接符 198">
                      <a:extLst>
                        <a:ext uri="{FF2B5EF4-FFF2-40B4-BE49-F238E27FC236}">
                          <a16:creationId xmlns:a16="http://schemas.microsoft.com/office/drawing/2014/main" id="{86ABF01D-657F-4DCC-A7D1-E7C337F977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33037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直接连接符 199">
                      <a:extLst>
                        <a:ext uri="{FF2B5EF4-FFF2-40B4-BE49-F238E27FC236}">
                          <a16:creationId xmlns:a16="http://schemas.microsoft.com/office/drawing/2014/main" id="{DABE42E0-0CD8-4410-8254-7C60F4A692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192742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直接连接符 200">
                      <a:extLst>
                        <a:ext uri="{FF2B5EF4-FFF2-40B4-BE49-F238E27FC236}">
                          <a16:creationId xmlns:a16="http://schemas.microsoft.com/office/drawing/2014/main" id="{AD3D57E7-7C74-4A69-84DD-05AB9620E3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808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直接连接符 201">
                      <a:extLst>
                        <a:ext uri="{FF2B5EF4-FFF2-40B4-BE49-F238E27FC236}">
                          <a16:creationId xmlns:a16="http://schemas.microsoft.com/office/drawing/2014/main" id="{788F89D4-D2AC-4512-932F-1455146CFA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6861739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直接连接符 202">
                      <a:extLst>
                        <a:ext uri="{FF2B5EF4-FFF2-40B4-BE49-F238E27FC236}">
                          <a16:creationId xmlns:a16="http://schemas.microsoft.com/office/drawing/2014/main" id="{B8909D5C-2E83-4ED1-9D43-E092C6ADB3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-53088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1" name="组合 150">
                  <a:extLst>
                    <a:ext uri="{FF2B5EF4-FFF2-40B4-BE49-F238E27FC236}">
                      <a16:creationId xmlns:a16="http://schemas.microsoft.com/office/drawing/2014/main" id="{F0909826-89C9-42A1-BB69-7D28C042297B}"/>
                    </a:ext>
                  </a:extLst>
                </p:cNvPr>
                <p:cNvGrpSpPr/>
                <p:nvPr/>
              </p:nvGrpSpPr>
              <p:grpSpPr>
                <a:xfrm>
                  <a:off x="6547908" y="1179856"/>
                  <a:ext cx="5165883" cy="4266701"/>
                  <a:chOff x="-18081" y="-53088"/>
                  <a:chExt cx="12098773" cy="6937289"/>
                </a:xfrm>
              </p:grpSpPr>
              <p:cxnSp>
                <p:nvCxnSpPr>
                  <p:cNvPr id="152" name="直接连接符 151">
                    <a:extLst>
                      <a:ext uri="{FF2B5EF4-FFF2-40B4-BE49-F238E27FC236}">
                        <a16:creationId xmlns:a16="http://schemas.microsoft.com/office/drawing/2014/main" id="{F849BD01-C050-49FB-9D58-057BF899CB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55111" y="-26373"/>
                    <a:ext cx="0" cy="6910574"/>
                  </a:xfrm>
                  <a:prstGeom prst="line">
                    <a:avLst/>
                  </a:prstGeom>
                  <a:ln>
                    <a:solidFill>
                      <a:schemeClr val="accent1">
                        <a:alpha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组合 152">
                    <a:extLst>
                      <a:ext uri="{FF2B5EF4-FFF2-40B4-BE49-F238E27FC236}">
                        <a16:creationId xmlns:a16="http://schemas.microsoft.com/office/drawing/2014/main" id="{B1947174-148C-4057-96F8-20775F9EF575}"/>
                      </a:ext>
                    </a:extLst>
                  </p:cNvPr>
                  <p:cNvGrpSpPr/>
                  <p:nvPr/>
                </p:nvGrpSpPr>
                <p:grpSpPr>
                  <a:xfrm>
                    <a:off x="-18081" y="-53088"/>
                    <a:ext cx="12098773" cy="6937289"/>
                    <a:chOff x="-18081" y="-53088"/>
                    <a:chExt cx="12098773" cy="6937289"/>
                  </a:xfrm>
                </p:grpSpPr>
                <p:cxnSp>
                  <p:nvCxnSpPr>
                    <p:cNvPr id="154" name="直接连接符 153">
                      <a:extLst>
                        <a:ext uri="{FF2B5EF4-FFF2-40B4-BE49-F238E27FC236}">
                          <a16:creationId xmlns:a16="http://schemas.microsoft.com/office/drawing/2014/main" id="{E88C921E-F4E2-4379-94DC-6761703F2C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715226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直接连接符 154">
                      <a:extLst>
                        <a:ext uri="{FF2B5EF4-FFF2-40B4-BE49-F238E27FC236}">
                          <a16:creationId xmlns:a16="http://schemas.microsoft.com/office/drawing/2014/main" id="{7B73C0BE-0ED1-4D98-94A9-3605B7ECF0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1483540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直接连接符 155">
                      <a:extLst>
                        <a:ext uri="{FF2B5EF4-FFF2-40B4-BE49-F238E27FC236}">
                          <a16:creationId xmlns:a16="http://schemas.microsoft.com/office/drawing/2014/main" id="{B7D74256-CB0F-4956-9BEE-5A1DD40763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2251854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直接连接符 156">
                      <a:extLst>
                        <a:ext uri="{FF2B5EF4-FFF2-40B4-BE49-F238E27FC236}">
                          <a16:creationId xmlns:a16="http://schemas.microsoft.com/office/drawing/2014/main" id="{C9B2C62F-9427-4EB8-900E-DC53AB293A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3020168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直接连接符 157">
                      <a:extLst>
                        <a:ext uri="{FF2B5EF4-FFF2-40B4-BE49-F238E27FC236}">
                          <a16:creationId xmlns:a16="http://schemas.microsoft.com/office/drawing/2014/main" id="{1B836E7C-C119-431A-8ECC-9DA05F464E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3788482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>
                      <a:extLst>
                        <a:ext uri="{FF2B5EF4-FFF2-40B4-BE49-F238E27FC236}">
                          <a16:creationId xmlns:a16="http://schemas.microsoft.com/office/drawing/2014/main" id="{98D21209-4930-4AE8-A554-95261EE57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4556796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>
                      <a:extLst>
                        <a:ext uri="{FF2B5EF4-FFF2-40B4-BE49-F238E27FC236}">
                          <a16:creationId xmlns:a16="http://schemas.microsoft.com/office/drawing/2014/main" id="{12688233-CA70-4A13-B0E6-FC61E99276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5325110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直接连接符 160">
                      <a:extLst>
                        <a:ext uri="{FF2B5EF4-FFF2-40B4-BE49-F238E27FC236}">
                          <a16:creationId xmlns:a16="http://schemas.microsoft.com/office/drawing/2014/main" id="{BBB08DE5-19E6-452F-AE37-EB959DE65B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6093424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直接连接符 161">
                      <a:extLst>
                        <a:ext uri="{FF2B5EF4-FFF2-40B4-BE49-F238E27FC236}">
                          <a16:creationId xmlns:a16="http://schemas.microsoft.com/office/drawing/2014/main" id="{0EF70B0B-2A42-4CEC-8C9E-FD654504BA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44290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直接连接符 162">
                      <a:extLst>
                        <a:ext uri="{FF2B5EF4-FFF2-40B4-BE49-F238E27FC236}">
                          <a16:creationId xmlns:a16="http://schemas.microsoft.com/office/drawing/2014/main" id="{62526F92-8B6B-4FEA-9B2F-75AED9D8CA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0666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接连接符 163">
                      <a:extLst>
                        <a:ext uri="{FF2B5EF4-FFF2-40B4-BE49-F238E27FC236}">
                          <a16:creationId xmlns:a16="http://schemas.microsoft.com/office/drawing/2014/main" id="{E3D6B7CB-07F1-45E8-A04D-B6A570785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69032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接连接符 164">
                      <a:extLst>
                        <a:ext uri="{FF2B5EF4-FFF2-40B4-BE49-F238E27FC236}">
                          <a16:creationId xmlns:a16="http://schemas.microsoft.com/office/drawing/2014/main" id="{CEC1DD29-D599-4F9F-B6D5-EBA67115DD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1403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接连接符 165">
                      <a:extLst>
                        <a:ext uri="{FF2B5EF4-FFF2-40B4-BE49-F238E27FC236}">
                          <a16:creationId xmlns:a16="http://schemas.microsoft.com/office/drawing/2014/main" id="{F3D50635-35CE-4358-8B48-35F3E8A88C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93774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接连接符 166">
                      <a:extLst>
                        <a:ext uri="{FF2B5EF4-FFF2-40B4-BE49-F238E27FC236}">
                          <a16:creationId xmlns:a16="http://schemas.microsoft.com/office/drawing/2014/main" id="{692E7C7D-E3DF-4493-B70B-D9B9162A47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6145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直接连接符 167">
                      <a:extLst>
                        <a:ext uri="{FF2B5EF4-FFF2-40B4-BE49-F238E27FC236}">
                          <a16:creationId xmlns:a16="http://schemas.microsoft.com/office/drawing/2014/main" id="{4ACE1E4A-EFBF-45C6-AECE-16CAB3328D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18516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接连接符 168">
                      <a:extLst>
                        <a:ext uri="{FF2B5EF4-FFF2-40B4-BE49-F238E27FC236}">
                          <a16:creationId xmlns:a16="http://schemas.microsoft.com/office/drawing/2014/main" id="{842C59C2-8E64-48F9-9852-0CFBA84AF2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0887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接连接符 169">
                      <a:extLst>
                        <a:ext uri="{FF2B5EF4-FFF2-40B4-BE49-F238E27FC236}">
                          <a16:creationId xmlns:a16="http://schemas.microsoft.com/office/drawing/2014/main" id="{1BE57164-A9C8-4B4D-858B-C5152AD728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3258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接连接符 170">
                      <a:extLst>
                        <a:ext uri="{FF2B5EF4-FFF2-40B4-BE49-F238E27FC236}">
                          <a16:creationId xmlns:a16="http://schemas.microsoft.com/office/drawing/2014/main" id="{107ABFCA-E5E7-46EC-9C46-0249A16A68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05629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>
                      <a:extLst>
                        <a:ext uri="{FF2B5EF4-FFF2-40B4-BE49-F238E27FC236}">
                          <a16:creationId xmlns:a16="http://schemas.microsoft.com/office/drawing/2014/main" id="{DD90B5A2-2115-4FA1-9349-CF9F75A77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68000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>
                      <a:extLst>
                        <a:ext uri="{FF2B5EF4-FFF2-40B4-BE49-F238E27FC236}">
                          <a16:creationId xmlns:a16="http://schemas.microsoft.com/office/drawing/2014/main" id="{F4F920AF-1B85-4AE4-9B8B-D5AEA5F3CA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33037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>
                      <a:extLst>
                        <a:ext uri="{FF2B5EF4-FFF2-40B4-BE49-F238E27FC236}">
                          <a16:creationId xmlns:a16="http://schemas.microsoft.com/office/drawing/2014/main" id="{AAAE4558-7F19-4BBA-9DA0-84BD241806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192742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>
                      <a:extLst>
                        <a:ext uri="{FF2B5EF4-FFF2-40B4-BE49-F238E27FC236}">
                          <a16:creationId xmlns:a16="http://schemas.microsoft.com/office/drawing/2014/main" id="{30A9B775-CF7B-4155-A5FE-D830F6AFE0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8081" y="-26373"/>
                      <a:ext cx="0" cy="6910574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>
                      <a:extLst>
                        <a:ext uri="{FF2B5EF4-FFF2-40B4-BE49-F238E27FC236}">
                          <a16:creationId xmlns:a16="http://schemas.microsoft.com/office/drawing/2014/main" id="{A0FD2ECB-689A-4057-9386-2705013868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6861739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直接连接符 176">
                      <a:extLst>
                        <a:ext uri="{FF2B5EF4-FFF2-40B4-BE49-F238E27FC236}">
                          <a16:creationId xmlns:a16="http://schemas.microsoft.com/office/drawing/2014/main" id="{C9ECAD8B-3ACD-4B00-ABA4-7C6E19B92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5308" y="-53088"/>
                      <a:ext cx="12096000" cy="0"/>
                    </a:xfrm>
                    <a:prstGeom prst="line">
                      <a:avLst/>
                    </a:prstGeom>
                    <a:ln>
                      <a:solidFill>
                        <a:schemeClr val="accent1">
                          <a:alpha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7224BF18-E80C-4747-A144-DE818060AF6B}"/>
                  </a:ext>
                </a:extLst>
              </p:cNvPr>
              <p:cNvGrpSpPr/>
              <p:nvPr/>
            </p:nvGrpSpPr>
            <p:grpSpPr>
              <a:xfrm flipV="1">
                <a:off x="936239" y="3969776"/>
                <a:ext cx="281517" cy="281517"/>
                <a:chOff x="689649" y="517897"/>
                <a:chExt cx="281517" cy="281517"/>
              </a:xfrm>
            </p:grpSpPr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4FDA63E6-729E-4A4D-BF30-3C00D77610DF}"/>
                    </a:ext>
                  </a:extLst>
                </p:cNvPr>
                <p:cNvSpPr/>
                <p:nvPr/>
              </p:nvSpPr>
              <p:spPr>
                <a:xfrm flipH="1">
                  <a:off x="689649" y="517897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>
                  <a:extLst>
                    <a:ext uri="{FF2B5EF4-FFF2-40B4-BE49-F238E27FC236}">
                      <a16:creationId xmlns:a16="http://schemas.microsoft.com/office/drawing/2014/main" id="{39A1E604-DA5D-4A41-A7EE-F77E7DFC4B17}"/>
                    </a:ext>
                  </a:extLst>
                </p:cNvPr>
                <p:cNvSpPr/>
                <p:nvPr/>
              </p:nvSpPr>
              <p:spPr>
                <a:xfrm rot="16200000" flipH="1">
                  <a:off x="821408" y="386139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59BD4CAB-2C7D-400C-81A9-D20580D6A4A5}"/>
                  </a:ext>
                </a:extLst>
              </p:cNvPr>
              <p:cNvGrpSpPr/>
              <p:nvPr/>
            </p:nvGrpSpPr>
            <p:grpSpPr>
              <a:xfrm flipH="1">
                <a:off x="6694265" y="1936659"/>
                <a:ext cx="281517" cy="281517"/>
                <a:chOff x="689649" y="517897"/>
                <a:chExt cx="281517" cy="281517"/>
              </a:xfrm>
            </p:grpSpPr>
            <p:sp>
              <p:nvSpPr>
                <p:cNvPr id="146" name="矩形 145">
                  <a:extLst>
                    <a:ext uri="{FF2B5EF4-FFF2-40B4-BE49-F238E27FC236}">
                      <a16:creationId xmlns:a16="http://schemas.microsoft.com/office/drawing/2014/main" id="{524D2982-6E1F-489C-9C07-17C091D0D98D}"/>
                    </a:ext>
                  </a:extLst>
                </p:cNvPr>
                <p:cNvSpPr/>
                <p:nvPr/>
              </p:nvSpPr>
              <p:spPr>
                <a:xfrm flipH="1">
                  <a:off x="689649" y="517897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CAA37F57-6550-4B70-A042-5221E027205E}"/>
                    </a:ext>
                  </a:extLst>
                </p:cNvPr>
                <p:cNvSpPr/>
                <p:nvPr/>
              </p:nvSpPr>
              <p:spPr>
                <a:xfrm rot="16200000" flipH="1">
                  <a:off x="821408" y="386139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7ED01611-0214-41D2-9FBE-57EAA037EBCE}"/>
                  </a:ext>
                </a:extLst>
              </p:cNvPr>
              <p:cNvGrpSpPr/>
              <p:nvPr/>
            </p:nvGrpSpPr>
            <p:grpSpPr>
              <a:xfrm flipH="1" flipV="1">
                <a:off x="6694265" y="3969776"/>
                <a:ext cx="281517" cy="281517"/>
                <a:chOff x="689649" y="517897"/>
                <a:chExt cx="281517" cy="281517"/>
              </a:xfrm>
            </p:grpSpPr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4AF2CA76-B239-423A-960C-25F37CB16FC9}"/>
                    </a:ext>
                  </a:extLst>
                </p:cNvPr>
                <p:cNvSpPr/>
                <p:nvPr/>
              </p:nvSpPr>
              <p:spPr>
                <a:xfrm flipH="1">
                  <a:off x="689649" y="517897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矩形 205">
                  <a:extLst>
                    <a:ext uri="{FF2B5EF4-FFF2-40B4-BE49-F238E27FC236}">
                      <a16:creationId xmlns:a16="http://schemas.microsoft.com/office/drawing/2014/main" id="{C160F74B-7B30-4711-A5CC-384C4A9999A7}"/>
                    </a:ext>
                  </a:extLst>
                </p:cNvPr>
                <p:cNvSpPr/>
                <p:nvPr/>
              </p:nvSpPr>
              <p:spPr>
                <a:xfrm rot="16200000" flipH="1">
                  <a:off x="821408" y="386139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654E9EFC-322F-48DC-ABFB-5A244D221E11}"/>
                  </a:ext>
                </a:extLst>
              </p:cNvPr>
              <p:cNvGrpSpPr/>
              <p:nvPr/>
            </p:nvGrpSpPr>
            <p:grpSpPr>
              <a:xfrm>
                <a:off x="936239" y="1936659"/>
                <a:ext cx="281517" cy="281517"/>
                <a:chOff x="689649" y="517897"/>
                <a:chExt cx="281517" cy="281517"/>
              </a:xfrm>
            </p:grpSpPr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4C7414FD-CEEF-4E9A-80FA-C69C07D72FCB}"/>
                    </a:ext>
                  </a:extLst>
                </p:cNvPr>
                <p:cNvSpPr/>
                <p:nvPr/>
              </p:nvSpPr>
              <p:spPr>
                <a:xfrm flipH="1">
                  <a:off x="689649" y="517897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AFBA2AA9-930B-4FC4-B47C-E5622F563831}"/>
                    </a:ext>
                  </a:extLst>
                </p:cNvPr>
                <p:cNvSpPr/>
                <p:nvPr/>
              </p:nvSpPr>
              <p:spPr>
                <a:xfrm rot="16200000" flipH="1">
                  <a:off x="821408" y="386139"/>
                  <a:ext cx="18000" cy="28151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graphicFrame>
          <p:nvGraphicFramePr>
            <p:cNvPr id="210" name="图表 209">
              <a:extLst>
                <a:ext uri="{FF2B5EF4-FFF2-40B4-BE49-F238E27FC236}">
                  <a16:creationId xmlns:a16="http://schemas.microsoft.com/office/drawing/2014/main" id="{D031C955-796E-4A2F-A4DB-CF36D088F5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4540459"/>
                </p:ext>
              </p:extLst>
            </p:nvPr>
          </p:nvGraphicFramePr>
          <p:xfrm>
            <a:off x="1227024" y="2109509"/>
            <a:ext cx="5457972" cy="196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12" name="文本框 211">
            <a:extLst>
              <a:ext uri="{FF2B5EF4-FFF2-40B4-BE49-F238E27FC236}">
                <a16:creationId xmlns:a16="http://schemas.microsoft.com/office/drawing/2014/main" id="{3F0F121F-9300-4F73-91A1-3277BA6540B5}"/>
              </a:ext>
            </a:extLst>
          </p:cNvPr>
          <p:cNvSpPr txBox="1"/>
          <p:nvPr/>
        </p:nvSpPr>
        <p:spPr>
          <a:xfrm>
            <a:off x="880666" y="4620260"/>
            <a:ext cx="301486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研究方法</a:t>
            </a:r>
          </a:p>
        </p:txBody>
      </p:sp>
      <p:sp>
        <p:nvSpPr>
          <p:cNvPr id="222" name="@稿定PPT实验室 出品-10">
            <a:extLst>
              <a:ext uri="{FF2B5EF4-FFF2-40B4-BE49-F238E27FC236}">
                <a16:creationId xmlns:a16="http://schemas.microsoft.com/office/drawing/2014/main" id="{83179422-5DF3-4886-BF58-B217C36B7610}"/>
              </a:ext>
            </a:extLst>
          </p:cNvPr>
          <p:cNvSpPr txBox="1"/>
          <p:nvPr/>
        </p:nvSpPr>
        <p:spPr>
          <a:xfrm>
            <a:off x="880666" y="5061644"/>
            <a:ext cx="6062521" cy="9002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.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BD59ADF3-D87F-4593-874E-7AD8CBD51C52}"/>
              </a:ext>
            </a:extLst>
          </p:cNvPr>
          <p:cNvSpPr txBox="1"/>
          <p:nvPr/>
        </p:nvSpPr>
        <p:spPr>
          <a:xfrm>
            <a:off x="8086867" y="5777202"/>
            <a:ext cx="902811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数据要点</a:t>
            </a:r>
          </a:p>
        </p:txBody>
      </p: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BC5F7D05-4D93-407E-BAE3-C795ED717391}"/>
              </a:ext>
            </a:extLst>
          </p:cNvPr>
          <p:cNvGrpSpPr/>
          <p:nvPr/>
        </p:nvGrpSpPr>
        <p:grpSpPr>
          <a:xfrm>
            <a:off x="7791650" y="4357815"/>
            <a:ext cx="1493245" cy="1382224"/>
            <a:chOff x="1396712" y="4281343"/>
            <a:chExt cx="1631202" cy="1509924"/>
          </a:xfrm>
        </p:grpSpPr>
        <p:graphicFrame>
          <p:nvGraphicFramePr>
            <p:cNvPr id="228" name="图表 227">
              <a:extLst>
                <a:ext uri="{FF2B5EF4-FFF2-40B4-BE49-F238E27FC236}">
                  <a16:creationId xmlns:a16="http://schemas.microsoft.com/office/drawing/2014/main" id="{C1FC77EC-8B7A-4180-9951-FE25180B38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135901"/>
                </p:ext>
              </p:extLst>
            </p:nvPr>
          </p:nvGraphicFramePr>
          <p:xfrm>
            <a:off x="1396712" y="4281343"/>
            <a:ext cx="1631202" cy="1509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9" name="@稿定PPT实验室 出品-13-1">
              <a:extLst>
                <a:ext uri="{FF2B5EF4-FFF2-40B4-BE49-F238E27FC236}">
                  <a16:creationId xmlns:a16="http://schemas.microsoft.com/office/drawing/2014/main" id="{520405EE-D853-43AA-B99A-C27EC2FD07E6}"/>
                </a:ext>
              </a:extLst>
            </p:cNvPr>
            <p:cNvSpPr txBox="1"/>
            <p:nvPr/>
          </p:nvSpPr>
          <p:spPr>
            <a:xfrm>
              <a:off x="1852961" y="4957387"/>
              <a:ext cx="718705" cy="1958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4008" tIns="32004" rIns="64008" bIns="32004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Pct val="25000"/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j-ea"/>
                  <a:ea typeface="+mj-ea"/>
                  <a:cs typeface="阿里巴巴普惠体 Medium" panose="00020600040101010101" pitchFamily="18" charset="-122"/>
                </a:rPr>
                <a:t>75%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29DEC49B-C123-4C34-B0C6-62121D771FCE}"/>
              </a:ext>
            </a:extLst>
          </p:cNvPr>
          <p:cNvGrpSpPr/>
          <p:nvPr/>
        </p:nvGrpSpPr>
        <p:grpSpPr>
          <a:xfrm>
            <a:off x="9793191" y="4357815"/>
            <a:ext cx="1493245" cy="1382224"/>
            <a:chOff x="3398253" y="4281343"/>
            <a:chExt cx="1631202" cy="1509924"/>
          </a:xfrm>
        </p:grpSpPr>
        <p:graphicFrame>
          <p:nvGraphicFramePr>
            <p:cNvPr id="231" name="图表 230">
              <a:extLst>
                <a:ext uri="{FF2B5EF4-FFF2-40B4-BE49-F238E27FC236}">
                  <a16:creationId xmlns:a16="http://schemas.microsoft.com/office/drawing/2014/main" id="{C34C1502-18C5-446C-9EBA-74A191674F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1284462"/>
                </p:ext>
              </p:extLst>
            </p:nvPr>
          </p:nvGraphicFramePr>
          <p:xfrm>
            <a:off x="3398253" y="4281343"/>
            <a:ext cx="1631202" cy="1509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2" name="@稿定PPT实验室 出品-13-1">
              <a:extLst>
                <a:ext uri="{FF2B5EF4-FFF2-40B4-BE49-F238E27FC236}">
                  <a16:creationId xmlns:a16="http://schemas.microsoft.com/office/drawing/2014/main" id="{44D5085B-8638-4468-97B9-240755AD0CEF}"/>
                </a:ext>
              </a:extLst>
            </p:cNvPr>
            <p:cNvSpPr txBox="1"/>
            <p:nvPr/>
          </p:nvSpPr>
          <p:spPr>
            <a:xfrm>
              <a:off x="3854502" y="4957387"/>
              <a:ext cx="718705" cy="1958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4008" tIns="32004" rIns="64008" bIns="32004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Pct val="25000"/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j-ea"/>
                  <a:ea typeface="+mj-ea"/>
                  <a:cs typeface="阿里巴巴普惠体 Medium" panose="00020600040101010101" pitchFamily="18" charset="-122"/>
                </a:rPr>
                <a:t>15%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阿里巴巴普惠体 Medium" panose="00020600040101010101" pitchFamily="18" charset="-122"/>
              </a:endParaRPr>
            </a:p>
          </p:txBody>
        </p:sp>
      </p:grpSp>
      <p:sp>
        <p:nvSpPr>
          <p:cNvPr id="233" name="文本框 232">
            <a:extLst>
              <a:ext uri="{FF2B5EF4-FFF2-40B4-BE49-F238E27FC236}">
                <a16:creationId xmlns:a16="http://schemas.microsoft.com/office/drawing/2014/main" id="{A01E5E56-1C88-4408-914A-EDC917D91B9F}"/>
              </a:ext>
            </a:extLst>
          </p:cNvPr>
          <p:cNvSpPr txBox="1"/>
          <p:nvPr/>
        </p:nvSpPr>
        <p:spPr>
          <a:xfrm>
            <a:off x="10088409" y="5826151"/>
            <a:ext cx="902811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数据要点</a:t>
            </a:r>
          </a:p>
        </p:txBody>
      </p: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BE06F284-8B63-4F29-85E8-C97E769C3A49}"/>
              </a:ext>
            </a:extLst>
          </p:cNvPr>
          <p:cNvCxnSpPr>
            <a:cxnSpLocks/>
          </p:cNvCxnSpPr>
          <p:nvPr/>
        </p:nvCxnSpPr>
        <p:spPr>
          <a:xfrm flipH="1">
            <a:off x="7716838" y="3969776"/>
            <a:ext cx="938064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>
            <a:extLst>
              <a:ext uri="{FF2B5EF4-FFF2-40B4-BE49-F238E27FC236}">
                <a16:creationId xmlns:a16="http://schemas.microsoft.com/office/drawing/2014/main" id="{44C5CE79-35DE-4D04-80BA-03DB243FA726}"/>
              </a:ext>
            </a:extLst>
          </p:cNvPr>
          <p:cNvCxnSpPr>
            <a:cxnSpLocks/>
          </p:cNvCxnSpPr>
          <p:nvPr/>
        </p:nvCxnSpPr>
        <p:spPr>
          <a:xfrm>
            <a:off x="5372629" y="4842567"/>
            <a:ext cx="1310524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球">
            <a:extLst>
              <a:ext uri="{FF2B5EF4-FFF2-40B4-BE49-F238E27FC236}">
                <a16:creationId xmlns:a16="http://schemas.microsoft.com/office/drawing/2014/main" id="{B4AB5136-CAD2-96F7-3BB0-AFEBB5273B4A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235804A-1646-2288-C244-B39D34F0D4E6}"/>
              </a:ext>
            </a:extLst>
          </p:cNvPr>
          <p:cNvGrpSpPr/>
          <p:nvPr/>
        </p:nvGrpSpPr>
        <p:grpSpPr>
          <a:xfrm>
            <a:off x="7586375" y="2548445"/>
            <a:ext cx="3903924" cy="1313440"/>
            <a:chOff x="1679003" y="4397904"/>
            <a:chExt cx="3903924" cy="1313440"/>
          </a:xfrm>
        </p:grpSpPr>
        <p:sp>
          <p:nvSpPr>
            <p:cNvPr id="121" name="@稿定PPT实验室 出品-10">
              <a:extLst>
                <a:ext uri="{FF2B5EF4-FFF2-40B4-BE49-F238E27FC236}">
                  <a16:creationId xmlns:a16="http://schemas.microsoft.com/office/drawing/2014/main" id="{A88F3CCC-C764-B343-54AB-F886467B4F38}"/>
                </a:ext>
              </a:extLst>
            </p:cNvPr>
            <p:cNvSpPr txBox="1"/>
            <p:nvPr/>
          </p:nvSpPr>
          <p:spPr>
            <a:xfrm>
              <a:off x="1679003" y="4739236"/>
              <a:ext cx="3903924" cy="97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endPara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122" name="@稿定PPT实验室 出品-10">
              <a:extLst>
                <a:ext uri="{FF2B5EF4-FFF2-40B4-BE49-F238E27FC236}">
                  <a16:creationId xmlns:a16="http://schemas.microsoft.com/office/drawing/2014/main" id="{F282E2E0-8967-E394-7EC9-6D17E8E6C0FB}"/>
                </a:ext>
              </a:extLst>
            </p:cNvPr>
            <p:cNvSpPr txBox="1"/>
            <p:nvPr/>
          </p:nvSpPr>
          <p:spPr>
            <a:xfrm>
              <a:off x="1679003" y="4397904"/>
              <a:ext cx="2217590" cy="36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研究方法</a:t>
              </a:r>
              <a:endParaRPr lang="en-US" altLang="zh-CN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86D7258-00D2-0938-1094-EEE879AC6D9A}"/>
              </a:ext>
            </a:extLst>
          </p:cNvPr>
          <p:cNvGrpSpPr/>
          <p:nvPr/>
        </p:nvGrpSpPr>
        <p:grpSpPr>
          <a:xfrm>
            <a:off x="1048690" y="391884"/>
            <a:ext cx="3197803" cy="616849"/>
            <a:chOff x="1048690" y="609440"/>
            <a:chExt cx="3197803" cy="616849"/>
          </a:xfrm>
        </p:grpSpPr>
        <p:sp>
          <p:nvSpPr>
            <p:cNvPr id="17" name="@稿定PPT实验室 出品-9">
              <a:extLst>
                <a:ext uri="{FF2B5EF4-FFF2-40B4-BE49-F238E27FC236}">
                  <a16:creationId xmlns:a16="http://schemas.microsoft.com/office/drawing/2014/main" id="{7D192A86-AE1D-5513-8E13-8E538D6C60EF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研究思路与研究方法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18" name="@稿定PPT实验室 出品-8">
              <a:extLst>
                <a:ext uri="{FF2B5EF4-FFF2-40B4-BE49-F238E27FC236}">
                  <a16:creationId xmlns:a16="http://schemas.microsoft.com/office/drawing/2014/main" id="{BF9185ED-88B3-C4B7-0FF3-341F9BE41D09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IDEAS AND RESEARCH METHODS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F2414C-EAFD-EB63-16C4-9EE6ECB3D80A}"/>
              </a:ext>
            </a:extLst>
          </p:cNvPr>
          <p:cNvGrpSpPr/>
          <p:nvPr/>
        </p:nvGrpSpPr>
        <p:grpSpPr>
          <a:xfrm>
            <a:off x="371695" y="624108"/>
            <a:ext cx="4491892" cy="152400"/>
            <a:chOff x="371695" y="867197"/>
            <a:chExt cx="4491892" cy="15240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1C1D1FC-4BFE-EE58-BF0C-45FBDDCA86AD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BC2A131-28CB-69F2-3128-7B8F4E8F54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CA0E553-FAEA-34EC-9854-C26E8980D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181B3F26-C8B8-455F-657A-A1B15CCDE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8C69A34-8C75-984E-78A2-5D2872100CB9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A1FB661B-531F-ED8E-76CF-B5ED7BAF9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1D17FFDB-832E-2B85-BD9D-C565A53A53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1389CE07-F296-FCA5-F215-FC2C32C2D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245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>
            <a:extLst>
              <a:ext uri="{FF2B5EF4-FFF2-40B4-BE49-F238E27FC236}">
                <a16:creationId xmlns:a16="http://schemas.microsoft.com/office/drawing/2014/main" id="{A7B4E01F-BA2D-469B-96BF-994208A94FE3}"/>
              </a:ext>
            </a:extLst>
          </p:cNvPr>
          <p:cNvSpPr/>
          <p:nvPr/>
        </p:nvSpPr>
        <p:spPr>
          <a:xfrm>
            <a:off x="-278793" y="1556663"/>
            <a:ext cx="557586" cy="55758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29933" y="4974301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球">
            <a:extLst>
              <a:ext uri="{FF2B5EF4-FFF2-40B4-BE49-F238E27FC236}">
                <a16:creationId xmlns:a16="http://schemas.microsoft.com/office/drawing/2014/main" id="{28B6658D-3774-CBF7-7156-14E4A31DAE51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9F893241-2702-4CF3-99F0-A49F689ADCB7}"/>
              </a:ext>
            </a:extLst>
          </p:cNvPr>
          <p:cNvCxnSpPr>
            <a:cxnSpLocks/>
          </p:cNvCxnSpPr>
          <p:nvPr/>
        </p:nvCxnSpPr>
        <p:spPr>
          <a:xfrm flipH="1">
            <a:off x="976425" y="4920888"/>
            <a:ext cx="1740606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/>
                </a:gs>
                <a:gs pos="98876">
                  <a:schemeClr val="accent5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: 剪去对角 91">
            <a:extLst>
              <a:ext uri="{FF2B5EF4-FFF2-40B4-BE49-F238E27FC236}">
                <a16:creationId xmlns:a16="http://schemas.microsoft.com/office/drawing/2014/main" id="{63F37AA7-F761-4786-B106-8E1D8B9E82E5}"/>
              </a:ext>
            </a:extLst>
          </p:cNvPr>
          <p:cNvSpPr/>
          <p:nvPr/>
        </p:nvSpPr>
        <p:spPr>
          <a:xfrm flipH="1">
            <a:off x="733552" y="2580720"/>
            <a:ext cx="2226353" cy="3536879"/>
          </a:xfrm>
          <a:prstGeom prst="snip2DiagRect">
            <a:avLst>
              <a:gd name="adj1" fmla="val 20146"/>
              <a:gd name="adj2" fmla="val 18626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72000" rIns="72000" bIns="0" rtlCol="0" anchor="ctr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。</a:t>
            </a:r>
            <a:endParaRPr lang="en-US" altLang="zh-CN" sz="1200" b="1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 algn="ctr">
              <a:lnSpc>
                <a:spcPct val="130000"/>
              </a:lnSpc>
              <a:buSzPct val="25000"/>
            </a:pP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zh-CN" altLang="en-US" dirty="0"/>
          </a:p>
        </p:txBody>
      </p:sp>
      <p:pic>
        <p:nvPicPr>
          <p:cNvPr id="14" name="图形 13" descr="目标">
            <a:extLst>
              <a:ext uri="{FF2B5EF4-FFF2-40B4-BE49-F238E27FC236}">
                <a16:creationId xmlns:a16="http://schemas.microsoft.com/office/drawing/2014/main" id="{CA6BE225-F657-44C9-992F-129DD6A26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019" y="2781479"/>
            <a:ext cx="355418" cy="35541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060096A-1343-46D2-A7FC-74024CDA3C67}"/>
              </a:ext>
            </a:extLst>
          </p:cNvPr>
          <p:cNvSpPr txBox="1"/>
          <p:nvPr/>
        </p:nvSpPr>
        <p:spPr>
          <a:xfrm>
            <a:off x="1083094" y="1953089"/>
            <a:ext cx="152726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研究方法</a:t>
            </a: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F9C6A4B4-5172-4C7D-8199-C98C6B9F0A47}"/>
              </a:ext>
            </a:extLst>
          </p:cNvPr>
          <p:cNvGrpSpPr/>
          <p:nvPr/>
        </p:nvGrpSpPr>
        <p:grpSpPr>
          <a:xfrm>
            <a:off x="720365" y="1727321"/>
            <a:ext cx="2252726" cy="724648"/>
            <a:chOff x="2819699" y="1963021"/>
            <a:chExt cx="2252726" cy="724648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A4752DC-C419-46BD-97C7-14DE09D3273C}"/>
                </a:ext>
              </a:extLst>
            </p:cNvPr>
            <p:cNvCxnSpPr>
              <a:cxnSpLocks/>
            </p:cNvCxnSpPr>
            <p:nvPr/>
          </p:nvCxnSpPr>
          <p:spPr>
            <a:xfrm>
              <a:off x="2832653" y="2048749"/>
              <a:ext cx="0" cy="36000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D41A79A9-07A2-44E0-9368-5B44FE327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653" y="2060038"/>
              <a:ext cx="1247385" cy="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155349DF-C3B6-4BAC-9373-27D096C576F7}"/>
                </a:ext>
              </a:extLst>
            </p:cNvPr>
            <p:cNvCxnSpPr>
              <a:cxnSpLocks/>
            </p:cNvCxnSpPr>
            <p:nvPr/>
          </p:nvCxnSpPr>
          <p:spPr>
            <a:xfrm>
              <a:off x="2927842" y="2119493"/>
              <a:ext cx="883117" cy="0"/>
            </a:xfrm>
            <a:prstGeom prst="line">
              <a:avLst/>
            </a:prstGeom>
            <a:ln cmpd="sng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5BA0796C-0091-497B-80F9-EC53C0DB4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699" y="1963021"/>
              <a:ext cx="216286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A85AB2BB-8E29-4B54-8F06-97167E151387}"/>
                </a:ext>
              </a:extLst>
            </p:cNvPr>
            <p:cNvGrpSpPr/>
            <p:nvPr/>
          </p:nvGrpSpPr>
          <p:grpSpPr>
            <a:xfrm flipH="1" flipV="1">
              <a:off x="3848226" y="2221751"/>
              <a:ext cx="1224199" cy="465918"/>
              <a:chOff x="1430666" y="2149500"/>
              <a:chExt cx="3086225" cy="703642"/>
            </a:xfrm>
          </p:grpSpPr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EA823635-3419-4A2D-998D-5B40B892B7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3323" y="2296018"/>
                <a:ext cx="0" cy="557124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7415DB75-D27E-4245-816E-E92B11B22E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1168" y="2296018"/>
                <a:ext cx="3085723" cy="0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BDD30809-136F-47E3-99D4-64D7A806E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297" y="2385809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745BD9DD-1B89-484A-B60E-5A55B71B7A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0666" y="2149500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@稿定PPT实验室 出品-10">
            <a:extLst>
              <a:ext uri="{FF2B5EF4-FFF2-40B4-BE49-F238E27FC236}">
                <a16:creationId xmlns:a16="http://schemas.microsoft.com/office/drawing/2014/main" id="{940B4214-1117-1908-B902-15A5ACF1338E}"/>
              </a:ext>
            </a:extLst>
          </p:cNvPr>
          <p:cNvSpPr txBox="1"/>
          <p:nvPr/>
        </p:nvSpPr>
        <p:spPr>
          <a:xfrm>
            <a:off x="803776" y="3188971"/>
            <a:ext cx="2085905" cy="26432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47CF917F-86D4-5EEC-8AB2-3CEB744F2D2B}"/>
              </a:ext>
            </a:extLst>
          </p:cNvPr>
          <p:cNvCxnSpPr>
            <a:cxnSpLocks/>
          </p:cNvCxnSpPr>
          <p:nvPr/>
        </p:nvCxnSpPr>
        <p:spPr>
          <a:xfrm flipH="1">
            <a:off x="3788905" y="4920888"/>
            <a:ext cx="1740606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/>
                </a:gs>
                <a:gs pos="98876">
                  <a:schemeClr val="accent5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: 剪去对角 114">
            <a:extLst>
              <a:ext uri="{FF2B5EF4-FFF2-40B4-BE49-F238E27FC236}">
                <a16:creationId xmlns:a16="http://schemas.microsoft.com/office/drawing/2014/main" id="{50891C3D-A89F-A07A-214B-6DF370BB80DB}"/>
              </a:ext>
            </a:extLst>
          </p:cNvPr>
          <p:cNvSpPr/>
          <p:nvPr/>
        </p:nvSpPr>
        <p:spPr>
          <a:xfrm flipH="1">
            <a:off x="3546032" y="2580720"/>
            <a:ext cx="2226353" cy="3536879"/>
          </a:xfrm>
          <a:prstGeom prst="snip2DiagRect">
            <a:avLst>
              <a:gd name="adj1" fmla="val 20146"/>
              <a:gd name="adj2" fmla="val 18626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72000" rIns="72000" bIns="0" rtlCol="0" anchor="ctr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。</a:t>
            </a:r>
            <a:endParaRPr lang="en-US" altLang="zh-CN" sz="1200" b="1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 algn="ctr">
              <a:lnSpc>
                <a:spcPct val="130000"/>
              </a:lnSpc>
              <a:buSzPct val="25000"/>
            </a:pP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zh-CN" altLang="en-US" dirty="0"/>
          </a:p>
        </p:txBody>
      </p:sp>
      <p:pic>
        <p:nvPicPr>
          <p:cNvPr id="116" name="图形 115" descr="目标">
            <a:extLst>
              <a:ext uri="{FF2B5EF4-FFF2-40B4-BE49-F238E27FC236}">
                <a16:creationId xmlns:a16="http://schemas.microsoft.com/office/drawing/2014/main" id="{721B2EB2-D662-1D71-0752-180E26928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1499" y="2781479"/>
            <a:ext cx="355418" cy="355418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41DC8E39-FF08-36D9-411D-6D69ACEF211F}"/>
              </a:ext>
            </a:extLst>
          </p:cNvPr>
          <p:cNvSpPr txBox="1"/>
          <p:nvPr/>
        </p:nvSpPr>
        <p:spPr>
          <a:xfrm>
            <a:off x="3895574" y="1953089"/>
            <a:ext cx="152726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研究方法</a:t>
            </a: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96E76BC1-3365-A325-D4AF-82F0A98839DD}"/>
              </a:ext>
            </a:extLst>
          </p:cNvPr>
          <p:cNvGrpSpPr/>
          <p:nvPr/>
        </p:nvGrpSpPr>
        <p:grpSpPr>
          <a:xfrm>
            <a:off x="3532845" y="1727321"/>
            <a:ext cx="2252726" cy="724648"/>
            <a:chOff x="2819699" y="1963021"/>
            <a:chExt cx="2252726" cy="724648"/>
          </a:xfrm>
        </p:grpSpPr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B1FC2435-24FD-7C11-8EAF-19E384DF54A6}"/>
                </a:ext>
              </a:extLst>
            </p:cNvPr>
            <p:cNvCxnSpPr>
              <a:cxnSpLocks/>
            </p:cNvCxnSpPr>
            <p:nvPr/>
          </p:nvCxnSpPr>
          <p:spPr>
            <a:xfrm>
              <a:off x="2832653" y="2048749"/>
              <a:ext cx="0" cy="36000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898E199B-4C4C-B285-DF77-14CFEB160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653" y="2060038"/>
              <a:ext cx="1247385" cy="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C06B74F2-0BE7-7D19-E653-7638EC458340}"/>
                </a:ext>
              </a:extLst>
            </p:cNvPr>
            <p:cNvCxnSpPr>
              <a:cxnSpLocks/>
            </p:cNvCxnSpPr>
            <p:nvPr/>
          </p:nvCxnSpPr>
          <p:spPr>
            <a:xfrm>
              <a:off x="2927842" y="2119493"/>
              <a:ext cx="883117" cy="0"/>
            </a:xfrm>
            <a:prstGeom prst="line">
              <a:avLst/>
            </a:prstGeom>
            <a:ln cmpd="sng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9AFCE81D-EA73-E35D-FCE7-C2FA5634DF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699" y="1963021"/>
              <a:ext cx="216286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C33F159E-91B1-C437-4BBD-A3582E7342BB}"/>
                </a:ext>
              </a:extLst>
            </p:cNvPr>
            <p:cNvGrpSpPr/>
            <p:nvPr/>
          </p:nvGrpSpPr>
          <p:grpSpPr>
            <a:xfrm flipH="1" flipV="1">
              <a:off x="3848226" y="2221751"/>
              <a:ext cx="1224199" cy="465918"/>
              <a:chOff x="1430666" y="2149500"/>
              <a:chExt cx="3086225" cy="703642"/>
            </a:xfrm>
          </p:grpSpPr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E51FCB52-6AE3-B829-E79F-A81465A20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3323" y="2296018"/>
                <a:ext cx="0" cy="557124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7C3306C3-1E64-97D2-4798-9FFC0C7AB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1168" y="2296018"/>
                <a:ext cx="3085723" cy="0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FFDA337C-5307-4771-7B16-4300EC54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297" y="2385809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787B02C5-A137-1C79-BA10-E548AE659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0666" y="2149500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@稿定PPT实验室 出品-10">
            <a:extLst>
              <a:ext uri="{FF2B5EF4-FFF2-40B4-BE49-F238E27FC236}">
                <a16:creationId xmlns:a16="http://schemas.microsoft.com/office/drawing/2014/main" id="{02CF491D-3B8C-D165-1135-E75CEAE1BE37}"/>
              </a:ext>
            </a:extLst>
          </p:cNvPr>
          <p:cNvSpPr txBox="1"/>
          <p:nvPr/>
        </p:nvSpPr>
        <p:spPr>
          <a:xfrm>
            <a:off x="3616256" y="3188971"/>
            <a:ext cx="2085905" cy="26432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F798BB5F-AE1A-7DD1-795D-152AF33E4E32}"/>
              </a:ext>
            </a:extLst>
          </p:cNvPr>
          <p:cNvCxnSpPr>
            <a:cxnSpLocks/>
          </p:cNvCxnSpPr>
          <p:nvPr/>
        </p:nvCxnSpPr>
        <p:spPr>
          <a:xfrm flipH="1">
            <a:off x="6601385" y="4920888"/>
            <a:ext cx="1740606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/>
                </a:gs>
                <a:gs pos="98876">
                  <a:schemeClr val="accent5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矩形: 剪去对角 173">
            <a:extLst>
              <a:ext uri="{FF2B5EF4-FFF2-40B4-BE49-F238E27FC236}">
                <a16:creationId xmlns:a16="http://schemas.microsoft.com/office/drawing/2014/main" id="{7461E621-0842-0858-5B50-BABE6EF3E52B}"/>
              </a:ext>
            </a:extLst>
          </p:cNvPr>
          <p:cNvSpPr/>
          <p:nvPr/>
        </p:nvSpPr>
        <p:spPr>
          <a:xfrm flipH="1">
            <a:off x="6358512" y="2580720"/>
            <a:ext cx="2226353" cy="3536879"/>
          </a:xfrm>
          <a:prstGeom prst="snip2DiagRect">
            <a:avLst>
              <a:gd name="adj1" fmla="val 20146"/>
              <a:gd name="adj2" fmla="val 18626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72000" rIns="72000" bIns="0" rtlCol="0" anchor="ctr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。</a:t>
            </a:r>
            <a:endParaRPr lang="en-US" altLang="zh-CN" sz="1200" b="1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 algn="ctr">
              <a:lnSpc>
                <a:spcPct val="130000"/>
              </a:lnSpc>
              <a:buSzPct val="25000"/>
            </a:pP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zh-CN" altLang="en-US" dirty="0"/>
          </a:p>
        </p:txBody>
      </p:sp>
      <p:pic>
        <p:nvPicPr>
          <p:cNvPr id="175" name="图形 174" descr="目标">
            <a:extLst>
              <a:ext uri="{FF2B5EF4-FFF2-40B4-BE49-F238E27FC236}">
                <a16:creationId xmlns:a16="http://schemas.microsoft.com/office/drawing/2014/main" id="{92AAF854-DBEE-54DD-324C-E0CA49823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979" y="2781479"/>
            <a:ext cx="355418" cy="355418"/>
          </a:xfrm>
          <a:prstGeom prst="rect">
            <a:avLst/>
          </a:prstGeom>
        </p:spPr>
      </p:pic>
      <p:sp>
        <p:nvSpPr>
          <p:cNvPr id="176" name="文本框 175">
            <a:extLst>
              <a:ext uri="{FF2B5EF4-FFF2-40B4-BE49-F238E27FC236}">
                <a16:creationId xmlns:a16="http://schemas.microsoft.com/office/drawing/2014/main" id="{871332F8-2BF2-41C8-B566-7642A4F23E51}"/>
              </a:ext>
            </a:extLst>
          </p:cNvPr>
          <p:cNvSpPr txBox="1"/>
          <p:nvPr/>
        </p:nvSpPr>
        <p:spPr>
          <a:xfrm>
            <a:off x="6708054" y="1953089"/>
            <a:ext cx="152726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研究方法</a:t>
            </a: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630FC144-80CC-121F-56D3-6361790DF05E}"/>
              </a:ext>
            </a:extLst>
          </p:cNvPr>
          <p:cNvGrpSpPr/>
          <p:nvPr/>
        </p:nvGrpSpPr>
        <p:grpSpPr>
          <a:xfrm>
            <a:off x="6345325" y="1727321"/>
            <a:ext cx="2252726" cy="724648"/>
            <a:chOff x="2819699" y="1963021"/>
            <a:chExt cx="2252726" cy="724648"/>
          </a:xfrm>
        </p:grpSpPr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37BD1A79-B2F9-5B10-4672-60F8DD4A64B1}"/>
                </a:ext>
              </a:extLst>
            </p:cNvPr>
            <p:cNvCxnSpPr>
              <a:cxnSpLocks/>
            </p:cNvCxnSpPr>
            <p:nvPr/>
          </p:nvCxnSpPr>
          <p:spPr>
            <a:xfrm>
              <a:off x="2832653" y="2048749"/>
              <a:ext cx="0" cy="36000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B3C0070B-826C-3B2B-BCE0-1CBF3C5B5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653" y="2060038"/>
              <a:ext cx="1247385" cy="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354D258C-0507-3EF6-E25C-274B90FB5383}"/>
                </a:ext>
              </a:extLst>
            </p:cNvPr>
            <p:cNvCxnSpPr>
              <a:cxnSpLocks/>
            </p:cNvCxnSpPr>
            <p:nvPr/>
          </p:nvCxnSpPr>
          <p:spPr>
            <a:xfrm>
              <a:off x="2927842" y="2119493"/>
              <a:ext cx="883117" cy="0"/>
            </a:xfrm>
            <a:prstGeom prst="line">
              <a:avLst/>
            </a:prstGeom>
            <a:ln cmpd="sng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51DB12E0-4837-7AF7-E81E-EFE6C9A8E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699" y="1963021"/>
              <a:ext cx="216286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5A826BA9-FCDD-E84C-5B61-12CF9C5956CE}"/>
                </a:ext>
              </a:extLst>
            </p:cNvPr>
            <p:cNvGrpSpPr/>
            <p:nvPr/>
          </p:nvGrpSpPr>
          <p:grpSpPr>
            <a:xfrm flipH="1" flipV="1">
              <a:off x="3848226" y="2221751"/>
              <a:ext cx="1224199" cy="465918"/>
              <a:chOff x="1430666" y="2149500"/>
              <a:chExt cx="3086225" cy="703642"/>
            </a:xfrm>
          </p:grpSpPr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4E2453BB-6E71-1BFE-6202-ACBE1E6240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3323" y="2296018"/>
                <a:ext cx="0" cy="557124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0A85A2E6-466F-D770-20B8-95DAC8A8AD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1168" y="2296018"/>
                <a:ext cx="3085723" cy="0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154CC12C-8481-33C5-AD06-7FF170E3D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297" y="2385809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035EC77A-38B9-43D6-452B-7C831223A2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0666" y="2149500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@稿定PPT实验室 出品-10">
            <a:extLst>
              <a:ext uri="{FF2B5EF4-FFF2-40B4-BE49-F238E27FC236}">
                <a16:creationId xmlns:a16="http://schemas.microsoft.com/office/drawing/2014/main" id="{E8EC54F3-0190-2F3D-2B11-6FC6C8FD1437}"/>
              </a:ext>
            </a:extLst>
          </p:cNvPr>
          <p:cNvSpPr txBox="1"/>
          <p:nvPr/>
        </p:nvSpPr>
        <p:spPr>
          <a:xfrm>
            <a:off x="6428736" y="3188971"/>
            <a:ext cx="2085905" cy="26432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16BC1AD-AE39-E723-21B1-BE4AC0EC7B62}"/>
              </a:ext>
            </a:extLst>
          </p:cNvPr>
          <p:cNvCxnSpPr>
            <a:cxnSpLocks/>
          </p:cNvCxnSpPr>
          <p:nvPr/>
        </p:nvCxnSpPr>
        <p:spPr>
          <a:xfrm flipH="1">
            <a:off x="9413866" y="4920888"/>
            <a:ext cx="1740606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/>
                </a:gs>
                <a:gs pos="98876">
                  <a:schemeClr val="accent5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: 剪去对角 189">
            <a:extLst>
              <a:ext uri="{FF2B5EF4-FFF2-40B4-BE49-F238E27FC236}">
                <a16:creationId xmlns:a16="http://schemas.microsoft.com/office/drawing/2014/main" id="{0AA5BDD9-9ED4-ACE2-AD8E-6E84CBFDE866}"/>
              </a:ext>
            </a:extLst>
          </p:cNvPr>
          <p:cNvSpPr/>
          <p:nvPr/>
        </p:nvSpPr>
        <p:spPr>
          <a:xfrm flipH="1">
            <a:off x="9170993" y="2580720"/>
            <a:ext cx="2226353" cy="3536879"/>
          </a:xfrm>
          <a:prstGeom prst="snip2DiagRect">
            <a:avLst>
              <a:gd name="adj1" fmla="val 20146"/>
              <a:gd name="adj2" fmla="val 18626"/>
            </a:avLst>
          </a:prstGeom>
          <a:gradFill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72000" rIns="72000" bIns="0" rtlCol="0" anchor="ctr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cs typeface="阿里巴巴普惠体" panose="00020600040101010101" pitchFamily="18" charset="-122"/>
              </a:rPr>
              <a:t>。</a:t>
            </a:r>
            <a:endParaRPr lang="en-US" altLang="zh-CN" sz="1200" b="1" dirty="0">
              <a:solidFill>
                <a:schemeClr val="bg1"/>
              </a:solidFill>
              <a:latin typeface="+mn-ea"/>
              <a:cs typeface="阿里巴巴普惠体" panose="00020600040101010101" pitchFamily="18" charset="-122"/>
            </a:endParaRPr>
          </a:p>
          <a:p>
            <a:pPr algn="ctr">
              <a:lnSpc>
                <a:spcPct val="130000"/>
              </a:lnSpc>
              <a:buSzPct val="25000"/>
            </a:pP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zh-CN" altLang="en-US" dirty="0"/>
          </a:p>
        </p:txBody>
      </p:sp>
      <p:pic>
        <p:nvPicPr>
          <p:cNvPr id="191" name="图形 190" descr="目标">
            <a:extLst>
              <a:ext uri="{FF2B5EF4-FFF2-40B4-BE49-F238E27FC236}">
                <a16:creationId xmlns:a16="http://schemas.microsoft.com/office/drawing/2014/main" id="{090A0638-F8AF-3B75-9F57-2AEF1895F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6460" y="2781479"/>
            <a:ext cx="355418" cy="355418"/>
          </a:xfrm>
          <a:prstGeom prst="rect">
            <a:avLst/>
          </a:prstGeom>
        </p:spPr>
      </p:pic>
      <p:sp>
        <p:nvSpPr>
          <p:cNvPr id="192" name="文本框 191">
            <a:extLst>
              <a:ext uri="{FF2B5EF4-FFF2-40B4-BE49-F238E27FC236}">
                <a16:creationId xmlns:a16="http://schemas.microsoft.com/office/drawing/2014/main" id="{BDF57006-4489-44BE-11FE-8E073D2D6362}"/>
              </a:ext>
            </a:extLst>
          </p:cNvPr>
          <p:cNvSpPr txBox="1"/>
          <p:nvPr/>
        </p:nvSpPr>
        <p:spPr>
          <a:xfrm>
            <a:off x="9520535" y="1953089"/>
            <a:ext cx="1527268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研究方法</a:t>
            </a:r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3E61E87E-2394-822B-F579-7D31ECE7AC92}"/>
              </a:ext>
            </a:extLst>
          </p:cNvPr>
          <p:cNvGrpSpPr/>
          <p:nvPr/>
        </p:nvGrpSpPr>
        <p:grpSpPr>
          <a:xfrm>
            <a:off x="9157806" y="1727321"/>
            <a:ext cx="2252726" cy="724648"/>
            <a:chOff x="2819699" y="1963021"/>
            <a:chExt cx="2252726" cy="724648"/>
          </a:xfrm>
        </p:grpSpPr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F39E6578-0E33-7210-8276-2209AC3B4328}"/>
                </a:ext>
              </a:extLst>
            </p:cNvPr>
            <p:cNvCxnSpPr>
              <a:cxnSpLocks/>
            </p:cNvCxnSpPr>
            <p:nvPr/>
          </p:nvCxnSpPr>
          <p:spPr>
            <a:xfrm>
              <a:off x="2832653" y="2048749"/>
              <a:ext cx="0" cy="36000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E6F567E9-D254-E820-C475-2DBF033639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653" y="2060038"/>
              <a:ext cx="1247385" cy="0"/>
            </a:xfrm>
            <a:prstGeom prst="line">
              <a:avLst/>
            </a:prstGeom>
            <a:ln w="22225" cap="flat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639AD0FF-1881-1959-2086-0A6156F779CA}"/>
                </a:ext>
              </a:extLst>
            </p:cNvPr>
            <p:cNvCxnSpPr>
              <a:cxnSpLocks/>
            </p:cNvCxnSpPr>
            <p:nvPr/>
          </p:nvCxnSpPr>
          <p:spPr>
            <a:xfrm>
              <a:off x="2927842" y="2119493"/>
              <a:ext cx="883117" cy="0"/>
            </a:xfrm>
            <a:prstGeom prst="line">
              <a:avLst/>
            </a:prstGeom>
            <a:ln cmpd="sng">
              <a:gradFill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B87FAA1D-4555-BD24-8352-DA8EE18A41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699" y="1963021"/>
              <a:ext cx="216286" cy="0"/>
            </a:xfrm>
            <a:prstGeom prst="line">
              <a:avLst/>
            </a:prstGeom>
            <a:ln w="12700">
              <a:gradFill>
                <a:gsLst>
                  <a:gs pos="11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99EFA9CB-3BEE-2F71-99CB-427B7D676C53}"/>
                </a:ext>
              </a:extLst>
            </p:cNvPr>
            <p:cNvGrpSpPr/>
            <p:nvPr/>
          </p:nvGrpSpPr>
          <p:grpSpPr>
            <a:xfrm flipH="1" flipV="1">
              <a:off x="3848226" y="2221751"/>
              <a:ext cx="1224199" cy="465918"/>
              <a:chOff x="1430666" y="2149500"/>
              <a:chExt cx="3086225" cy="703642"/>
            </a:xfrm>
          </p:grpSpPr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A6F951E0-2B4D-E2A8-A1B6-5CD962704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3323" y="2296018"/>
                <a:ext cx="0" cy="557124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8ED65395-073C-B5DB-41B6-E10416E18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1168" y="2296018"/>
                <a:ext cx="3085723" cy="0"/>
              </a:xfrm>
              <a:prstGeom prst="line">
                <a:avLst/>
              </a:prstGeom>
              <a:ln w="2222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96D72FED-3311-DDA0-7FAA-34A94D6DB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297" y="2385809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C5F54ACF-B047-14D9-86D8-B32D32300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30666" y="2149500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@稿定PPT实验室 出品-10">
            <a:extLst>
              <a:ext uri="{FF2B5EF4-FFF2-40B4-BE49-F238E27FC236}">
                <a16:creationId xmlns:a16="http://schemas.microsoft.com/office/drawing/2014/main" id="{0F25FE4D-790C-9715-5FF5-D9865CCA4CB8}"/>
              </a:ext>
            </a:extLst>
          </p:cNvPr>
          <p:cNvSpPr txBox="1"/>
          <p:nvPr/>
        </p:nvSpPr>
        <p:spPr>
          <a:xfrm>
            <a:off x="9241217" y="3188971"/>
            <a:ext cx="2085905" cy="26432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请在这里输入简要内容重点，点击输入简要文字内容，文字内容概括简练不要过多的修饰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言简意赅的说明分项内容即可</a:t>
            </a:r>
            <a:r>
              <a: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请在这里输入简要内容重点，点击输入简要文字内容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E7005B-2507-A236-8DFF-BE33709E228B}"/>
              </a:ext>
            </a:extLst>
          </p:cNvPr>
          <p:cNvGrpSpPr/>
          <p:nvPr/>
        </p:nvGrpSpPr>
        <p:grpSpPr>
          <a:xfrm>
            <a:off x="1048690" y="391884"/>
            <a:ext cx="3197803" cy="616849"/>
            <a:chOff x="1048690" y="609440"/>
            <a:chExt cx="3197803" cy="616849"/>
          </a:xfrm>
        </p:grpSpPr>
        <p:sp>
          <p:nvSpPr>
            <p:cNvPr id="3" name="@稿定PPT实验室 出品-9">
              <a:extLst>
                <a:ext uri="{FF2B5EF4-FFF2-40B4-BE49-F238E27FC236}">
                  <a16:creationId xmlns:a16="http://schemas.microsoft.com/office/drawing/2014/main" id="{DB039376-DC56-4778-F710-8CDB89C2B5EE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accent2"/>
                  </a:solidFill>
                  <a:latin typeface="+mn-ea"/>
                  <a:cs typeface="阿里巴巴普惠体 Medium" panose="00020600040101010101" pitchFamily="18" charset="-122"/>
                </a:rPr>
                <a:t>研究思路与研究方法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4" name="@稿定PPT实验室 出品-8">
              <a:extLst>
                <a:ext uri="{FF2B5EF4-FFF2-40B4-BE49-F238E27FC236}">
                  <a16:creationId xmlns:a16="http://schemas.microsoft.com/office/drawing/2014/main" id="{94D7178F-FD70-B846-FBA7-84EE4849786C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RESEARCH IDEAS AND RESEARCH METHODS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78602F-494B-02F7-BFBD-ABAF93E68589}"/>
              </a:ext>
            </a:extLst>
          </p:cNvPr>
          <p:cNvGrpSpPr/>
          <p:nvPr/>
        </p:nvGrpSpPr>
        <p:grpSpPr>
          <a:xfrm>
            <a:off x="371695" y="624108"/>
            <a:ext cx="4491892" cy="152400"/>
            <a:chOff x="371695" y="867197"/>
            <a:chExt cx="4491892" cy="15240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FFEC0D2-A75A-26F5-B134-89E063C0A51C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8E38DB6-6F6A-E478-C80D-5138E2FE69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C245503F-4904-39B4-629D-773F80F6A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3CA20A0D-6BE5-43CB-028F-0F15006216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0D8641D-5844-8D99-D9C9-4E708DF0C45D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A12F0729-D5EF-07E9-1FFE-8C9D7B7CB7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62E287F8-255F-56A6-7B3C-D233336EDC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2E58E96B-7C9C-0FF4-7912-73522F7CD4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861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BEE07E2-479C-4D7D-AE4D-AB7601D1ECE3}"/>
              </a:ext>
            </a:extLst>
          </p:cNvPr>
          <p:cNvSpPr txBox="1"/>
          <p:nvPr/>
        </p:nvSpPr>
        <p:spPr>
          <a:xfrm>
            <a:off x="4139417" y="1688148"/>
            <a:ext cx="3965636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800" i="1" dirty="0">
                <a:gradFill>
                  <a:gsLst>
                    <a:gs pos="0">
                      <a:schemeClr val="accent4"/>
                    </a:gs>
                    <a:gs pos="4600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lt"/>
              </a:rPr>
              <a:t>PART  TWO</a:t>
            </a:r>
            <a:endParaRPr lang="zh-CN" altLang="en-US" sz="4800" i="1" dirty="0">
              <a:gradFill>
                <a:gsLst>
                  <a:gs pos="0">
                    <a:schemeClr val="accent4"/>
                  </a:gs>
                  <a:gs pos="4600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5B29C4-554A-4FC7-93D0-2F6912711C7B}"/>
              </a:ext>
            </a:extLst>
          </p:cNvPr>
          <p:cNvGrpSpPr/>
          <p:nvPr/>
        </p:nvGrpSpPr>
        <p:grpSpPr>
          <a:xfrm>
            <a:off x="3800961" y="1523565"/>
            <a:ext cx="4642549" cy="1022672"/>
            <a:chOff x="3415950" y="1331058"/>
            <a:chExt cx="4642549" cy="102267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12F6C35-AF19-48A3-AF4A-558588F6B649}"/>
                </a:ext>
              </a:extLst>
            </p:cNvPr>
            <p:cNvGrpSpPr/>
            <p:nvPr/>
          </p:nvGrpSpPr>
          <p:grpSpPr>
            <a:xfrm>
              <a:off x="3415950" y="1331058"/>
              <a:ext cx="3144679" cy="557124"/>
              <a:chOff x="3136415" y="1798498"/>
              <a:chExt cx="3144679" cy="557124"/>
            </a:xfrm>
          </p:grpSpPr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90AF4CF2-9C39-4EF2-8419-2E30F5434F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6415" y="1798498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EE988EF0-32FC-4379-8CC8-6E8DC0A902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1594" y="1798498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32EAFD2-DF69-45BA-9EE3-0DE6D5541678}"/>
                </a:ext>
              </a:extLst>
            </p:cNvPr>
            <p:cNvGrpSpPr/>
            <p:nvPr/>
          </p:nvGrpSpPr>
          <p:grpSpPr>
            <a:xfrm>
              <a:off x="4893971" y="1796606"/>
              <a:ext cx="3144679" cy="557124"/>
              <a:chOff x="7970214" y="2084972"/>
              <a:chExt cx="3144679" cy="557124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44DB8853-E82F-4880-8E76-E2F755B84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9714" y="2084972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BC599F4D-B1D7-4E6E-8A25-BC34594AC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0214" y="2642096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324BBF9D-2894-4F9C-9B7F-AE1C869BA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5950" y="1475299"/>
              <a:ext cx="928806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682EAD9E-CA35-4E21-954E-3A482455A7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9693" y="2205217"/>
              <a:ext cx="928806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5"/>
                  </a:gs>
                  <a:gs pos="83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4D7049BC-FDB8-77A0-D3B4-62F4A8DF51C6}"/>
              </a:ext>
            </a:extLst>
          </p:cNvPr>
          <p:cNvSpPr txBox="1"/>
          <p:nvPr/>
        </p:nvSpPr>
        <p:spPr>
          <a:xfrm>
            <a:off x="2314656" y="3178082"/>
            <a:ext cx="7458162" cy="685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6000" b="1" dirty="0">
                <a:solidFill>
                  <a:schemeClr val="accent2"/>
                </a:solidFill>
                <a:latin typeface="+mj-ea"/>
                <a:ea typeface="+mj-ea"/>
              </a:rPr>
              <a:t>关键技术与核心难点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C4ACA8E-1919-86DE-9788-9F968B06ED34}"/>
              </a:ext>
            </a:extLst>
          </p:cNvPr>
          <p:cNvSpPr txBox="1"/>
          <p:nvPr/>
        </p:nvSpPr>
        <p:spPr>
          <a:xfrm>
            <a:off x="2349404" y="4045515"/>
            <a:ext cx="7388666" cy="261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b="1" i="1" dirty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a typeface="+mj-ea"/>
              </a:rPr>
              <a:t>KEY TECHNOLOGIES AND CORE DIFFICULTIES</a:t>
            </a:r>
            <a:endParaRPr lang="zh-CN" altLang="en-US" sz="1400" b="1" i="1" dirty="0"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00" scaled="1"/>
              </a:gra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304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椭圆 234">
            <a:extLst>
              <a:ext uri="{FF2B5EF4-FFF2-40B4-BE49-F238E27FC236}">
                <a16:creationId xmlns:a16="http://schemas.microsoft.com/office/drawing/2014/main" id="{4133A1BD-9E05-47BE-B919-1869CA51DA5A}"/>
              </a:ext>
            </a:extLst>
          </p:cNvPr>
          <p:cNvSpPr/>
          <p:nvPr/>
        </p:nvSpPr>
        <p:spPr>
          <a:xfrm>
            <a:off x="708955" y="-1500845"/>
            <a:ext cx="10774089" cy="10774089"/>
          </a:xfrm>
          <a:prstGeom prst="ellipse">
            <a:avLst/>
          </a:prstGeom>
          <a:noFill/>
          <a:ln w="12700">
            <a:gradFill flip="none" rotWithShape="1">
              <a:gsLst>
                <a:gs pos="64000">
                  <a:schemeClr val="accent5"/>
                </a:gs>
                <a:gs pos="19000">
                  <a:schemeClr val="bg1">
                    <a:alpha val="0"/>
                  </a:schemeClr>
                </a:gs>
                <a:gs pos="41000">
                  <a:schemeClr val="accent4"/>
                </a:gs>
                <a:gs pos="78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F0B1908-7E64-2288-F8ED-725D9B47304D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29933" y="4974301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CFD61CAC-20E6-4362-8529-19AADADE85DF}"/>
              </a:ext>
            </a:extLst>
          </p:cNvPr>
          <p:cNvSpPr/>
          <p:nvPr/>
        </p:nvSpPr>
        <p:spPr>
          <a:xfrm rot="10800000" flipH="1" flipV="1">
            <a:off x="5032018" y="2822218"/>
            <a:ext cx="2127963" cy="2127963"/>
          </a:xfrm>
          <a:prstGeom prst="ellipse">
            <a:avLst/>
          </a:prstGeom>
          <a:gradFill flip="none" rotWithShape="0">
            <a:gsLst>
              <a:gs pos="0">
                <a:schemeClr val="accent4">
                  <a:alpha val="10000"/>
                </a:schemeClr>
              </a:gs>
              <a:gs pos="55600">
                <a:schemeClr val="accent4">
                  <a:alpha val="0"/>
                </a:schemeClr>
              </a:gs>
              <a:gs pos="100000">
                <a:schemeClr val="accent4">
                  <a:alpha val="10000"/>
                </a:schemeClr>
              </a:gs>
            </a:gsLst>
            <a:lin ang="0" scaled="1"/>
            <a:tileRect/>
          </a:gradFill>
          <a:ln w="0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AC4C78BF-62A8-45AD-A21B-66F59C55CFB6}"/>
              </a:ext>
            </a:extLst>
          </p:cNvPr>
          <p:cNvSpPr/>
          <p:nvPr/>
        </p:nvSpPr>
        <p:spPr>
          <a:xfrm>
            <a:off x="4866287" y="2656487"/>
            <a:ext cx="2459424" cy="2459424"/>
          </a:xfrm>
          <a:prstGeom prst="ellipse">
            <a:avLst/>
          </a:prstGeom>
          <a:noFill/>
          <a:ln w="12700">
            <a:gradFill flip="none" rotWithShape="1">
              <a:gsLst>
                <a:gs pos="69000">
                  <a:schemeClr val="accent4">
                    <a:alpha val="0"/>
                  </a:schemeClr>
                </a:gs>
                <a:gs pos="562">
                  <a:schemeClr val="accent4"/>
                </a:gs>
                <a:gs pos="35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CA4B910D-A3FE-4EF9-9EF4-64907A01CF36}"/>
              </a:ext>
            </a:extLst>
          </p:cNvPr>
          <p:cNvSpPr/>
          <p:nvPr/>
        </p:nvSpPr>
        <p:spPr>
          <a:xfrm>
            <a:off x="4166829" y="1957029"/>
            <a:ext cx="3858341" cy="3858341"/>
          </a:xfrm>
          <a:prstGeom prst="ellipse">
            <a:avLst/>
          </a:prstGeom>
          <a:noFill/>
          <a:ln w="12700">
            <a:gradFill flip="none" rotWithShape="1">
              <a:gsLst>
                <a:gs pos="66000">
                  <a:schemeClr val="accent4">
                    <a:alpha val="0"/>
                  </a:schemeClr>
                </a:gs>
                <a:gs pos="2247">
                  <a:schemeClr val="accent4"/>
                </a:gs>
                <a:gs pos="29000">
                  <a:schemeClr val="accent1">
                    <a:alpha val="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8CCCA0A8-95BC-4200-B818-9F7537BDE003}"/>
              </a:ext>
            </a:extLst>
          </p:cNvPr>
          <p:cNvGrpSpPr/>
          <p:nvPr/>
        </p:nvGrpSpPr>
        <p:grpSpPr>
          <a:xfrm>
            <a:off x="464057" y="3764064"/>
            <a:ext cx="504287" cy="504287"/>
            <a:chOff x="2653846" y="2367210"/>
            <a:chExt cx="242134" cy="242134"/>
          </a:xfrm>
        </p:grpSpPr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63D9B0E1-2A51-47CF-ABD0-903FEE316030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97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241042E3-D6FB-4D9E-9FEC-0D0DEF543B75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A22685C1-9228-47B7-B43B-F4DDB9DB1170}"/>
              </a:ext>
            </a:extLst>
          </p:cNvPr>
          <p:cNvGrpSpPr/>
          <p:nvPr/>
        </p:nvGrpSpPr>
        <p:grpSpPr>
          <a:xfrm>
            <a:off x="11253610" y="3764064"/>
            <a:ext cx="504287" cy="504287"/>
            <a:chOff x="2653846" y="2367210"/>
            <a:chExt cx="242134" cy="242134"/>
          </a:xfrm>
        </p:grpSpPr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A6704236-9800-45AE-9045-58540F1D9E6B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083D4ED1-1270-4760-BDD9-79DDD84F57A7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B4396B74-5F67-427F-BD6A-776F1B6300B4}"/>
              </a:ext>
            </a:extLst>
          </p:cNvPr>
          <p:cNvGrpSpPr/>
          <p:nvPr/>
        </p:nvGrpSpPr>
        <p:grpSpPr>
          <a:xfrm>
            <a:off x="759389" y="2060862"/>
            <a:ext cx="504287" cy="504287"/>
            <a:chOff x="2653846" y="2367210"/>
            <a:chExt cx="242134" cy="242134"/>
          </a:xfrm>
        </p:grpSpPr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D3B6F838-6293-45A2-AD5B-F05992AEC04B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ACCDA609-E620-49F5-814D-D6E77C5966E8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C3C6A385-2D58-45F0-B728-C3DCE092023C}"/>
              </a:ext>
            </a:extLst>
          </p:cNvPr>
          <p:cNvGrpSpPr/>
          <p:nvPr/>
        </p:nvGrpSpPr>
        <p:grpSpPr>
          <a:xfrm>
            <a:off x="11008611" y="2060862"/>
            <a:ext cx="504287" cy="504287"/>
            <a:chOff x="2653846" y="2367210"/>
            <a:chExt cx="242134" cy="242134"/>
          </a:xfrm>
        </p:grpSpPr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EE6614B5-2995-40A0-B022-5BFF611D0D49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0E054721-9718-411C-8FCF-E3883D8C86BA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597187E5-9BF0-444D-B542-76045916E0E0}"/>
              </a:ext>
            </a:extLst>
          </p:cNvPr>
          <p:cNvGrpSpPr/>
          <p:nvPr/>
        </p:nvGrpSpPr>
        <p:grpSpPr>
          <a:xfrm>
            <a:off x="780243" y="5467267"/>
            <a:ext cx="504287" cy="504287"/>
            <a:chOff x="2653846" y="2367210"/>
            <a:chExt cx="242134" cy="242134"/>
          </a:xfrm>
        </p:grpSpPr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6230736D-C7A5-489F-AA5F-52F8518BFD7D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B82DC068-8F7E-4367-9307-23C9D1C285A1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EF7A4B06-80AC-4323-8C80-E40489574FE4}"/>
              </a:ext>
            </a:extLst>
          </p:cNvPr>
          <p:cNvGrpSpPr/>
          <p:nvPr/>
        </p:nvGrpSpPr>
        <p:grpSpPr>
          <a:xfrm>
            <a:off x="11029465" y="5467267"/>
            <a:ext cx="504287" cy="504287"/>
            <a:chOff x="2653846" y="2367210"/>
            <a:chExt cx="242134" cy="242134"/>
          </a:xfrm>
        </p:grpSpPr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BAEA2726-285E-4DAE-9206-F830F98640DE}"/>
                </a:ext>
              </a:extLst>
            </p:cNvPr>
            <p:cNvSpPr/>
            <p:nvPr/>
          </p:nvSpPr>
          <p:spPr>
            <a:xfrm>
              <a:off x="2684913" y="2398277"/>
              <a:ext cx="180000" cy="180000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1">
                    <a:alpha val="81000"/>
                  </a:schemeClr>
                </a:gs>
              </a:gsLst>
              <a:lin ang="2700000" scaled="1"/>
            </a:gradFill>
            <a:ln w="3175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07545547-1108-4110-9100-E10FCC4526BF}"/>
                </a:ext>
              </a:extLst>
            </p:cNvPr>
            <p:cNvSpPr/>
            <p:nvPr/>
          </p:nvSpPr>
          <p:spPr>
            <a:xfrm>
              <a:off x="2653846" y="2367210"/>
              <a:ext cx="242134" cy="24213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C532E25-569E-A787-2554-FE59B6971A81}"/>
              </a:ext>
            </a:extLst>
          </p:cNvPr>
          <p:cNvGrpSpPr/>
          <p:nvPr/>
        </p:nvGrpSpPr>
        <p:grpSpPr>
          <a:xfrm>
            <a:off x="1048690" y="404584"/>
            <a:ext cx="3197803" cy="616849"/>
            <a:chOff x="1048690" y="609440"/>
            <a:chExt cx="3197803" cy="616849"/>
          </a:xfrm>
        </p:grpSpPr>
        <p:sp>
          <p:nvSpPr>
            <p:cNvPr id="58" name="@稿定PPT实验室 出品-9">
              <a:extLst>
                <a:ext uri="{FF2B5EF4-FFF2-40B4-BE49-F238E27FC236}">
                  <a16:creationId xmlns:a16="http://schemas.microsoft.com/office/drawing/2014/main" id="{C947BAE1-FDAC-B90D-9AAB-69DC9B7B8E6D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ea"/>
                  <a:cs typeface="阿里巴巴普惠体 Medium" panose="00020600040101010101" pitchFamily="18" charset="-122"/>
                </a:rPr>
                <a:t>关键技术与核心要点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59" name="@稿定PPT实验室 出品-8">
              <a:extLst>
                <a:ext uri="{FF2B5EF4-FFF2-40B4-BE49-F238E27FC236}">
                  <a16:creationId xmlns:a16="http://schemas.microsoft.com/office/drawing/2014/main" id="{53E91208-04F6-84D9-3505-FAC1413E19CD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KEY TECHNOLOGIES AND CORE DIFFICULTIES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2C60DA2-5C7D-6F1E-F4E8-2260CF751D12}"/>
              </a:ext>
            </a:extLst>
          </p:cNvPr>
          <p:cNvGrpSpPr/>
          <p:nvPr/>
        </p:nvGrpSpPr>
        <p:grpSpPr>
          <a:xfrm>
            <a:off x="371695" y="636808"/>
            <a:ext cx="4491892" cy="152400"/>
            <a:chOff x="371695" y="867197"/>
            <a:chExt cx="4491892" cy="15240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8471EB3-1361-F232-1504-00A2DC7F9BD6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7B252FD0-AEA5-4C4D-6484-E7F4582205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7B2AED2A-AD6C-521F-02D2-30147A0A75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CEBC72DF-91AD-9854-E795-5A288FFE4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1032122-E772-80F4-0E90-D84CE759505F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56DE7AC5-AD29-DB28-245A-EB23AD374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9E20E0A1-0694-AFB9-583C-0E3E931DDB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E96D6412-5A0E-A71B-21B6-FD3AE068E1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球">
            <a:extLst>
              <a:ext uri="{FF2B5EF4-FFF2-40B4-BE49-F238E27FC236}">
                <a16:creationId xmlns:a16="http://schemas.microsoft.com/office/drawing/2014/main" id="{BFAB78CC-7177-77A1-B2F1-FC731C8117AB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D4D4AF4-7462-ADD8-04BE-02CFDFF4C85C}"/>
              </a:ext>
            </a:extLst>
          </p:cNvPr>
          <p:cNvSpPr txBox="1"/>
          <p:nvPr/>
        </p:nvSpPr>
        <p:spPr>
          <a:xfrm>
            <a:off x="5148200" y="3470701"/>
            <a:ext cx="189559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关键技术与核心要点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D0BBAD4-99D2-E64F-F235-F8755613B738}"/>
              </a:ext>
            </a:extLst>
          </p:cNvPr>
          <p:cNvGrpSpPr/>
          <p:nvPr/>
        </p:nvGrpSpPr>
        <p:grpSpPr>
          <a:xfrm>
            <a:off x="1377539" y="1825137"/>
            <a:ext cx="3278597" cy="957391"/>
            <a:chOff x="1687356" y="2161676"/>
            <a:chExt cx="3278597" cy="957391"/>
          </a:xfrm>
        </p:grpSpPr>
        <p:sp>
          <p:nvSpPr>
            <p:cNvPr id="72" name="@稿定PPT实验室 出品-10">
              <a:extLst>
                <a:ext uri="{FF2B5EF4-FFF2-40B4-BE49-F238E27FC236}">
                  <a16:creationId xmlns:a16="http://schemas.microsoft.com/office/drawing/2014/main" id="{BFF62F69-8B97-C1E5-0DED-A57BDC05EF33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6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3" name="@稿定PPT实验室 出品-10">
              <a:extLst>
                <a:ext uri="{FF2B5EF4-FFF2-40B4-BE49-F238E27FC236}">
                  <a16:creationId xmlns:a16="http://schemas.microsoft.com/office/drawing/2014/main" id="{993B9EDA-68CD-8E2B-4F77-9DBD1667F4A7}"/>
                </a:ext>
              </a:extLst>
            </p:cNvPr>
            <p:cNvSpPr txBox="1"/>
            <p:nvPr/>
          </p:nvSpPr>
          <p:spPr>
            <a:xfrm>
              <a:off x="1687357" y="2161676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D90F8CB-2F83-70CE-D47A-A25BDE6C11D0}"/>
              </a:ext>
            </a:extLst>
          </p:cNvPr>
          <p:cNvGrpSpPr/>
          <p:nvPr/>
        </p:nvGrpSpPr>
        <p:grpSpPr>
          <a:xfrm>
            <a:off x="1074623" y="3571139"/>
            <a:ext cx="3278597" cy="957391"/>
            <a:chOff x="1687356" y="2161676"/>
            <a:chExt cx="3278597" cy="957391"/>
          </a:xfrm>
        </p:grpSpPr>
        <p:sp>
          <p:nvSpPr>
            <p:cNvPr id="75" name="@稿定PPT实验室 出品-10">
              <a:extLst>
                <a:ext uri="{FF2B5EF4-FFF2-40B4-BE49-F238E27FC236}">
                  <a16:creationId xmlns:a16="http://schemas.microsoft.com/office/drawing/2014/main" id="{02343342-B833-1137-88AB-3A3FE7E2F788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6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6" name="@稿定PPT实验室 出品-10">
              <a:extLst>
                <a:ext uri="{FF2B5EF4-FFF2-40B4-BE49-F238E27FC236}">
                  <a16:creationId xmlns:a16="http://schemas.microsoft.com/office/drawing/2014/main" id="{66B5408D-7061-4469-2451-1985B90483D8}"/>
                </a:ext>
              </a:extLst>
            </p:cNvPr>
            <p:cNvSpPr txBox="1"/>
            <p:nvPr/>
          </p:nvSpPr>
          <p:spPr>
            <a:xfrm>
              <a:off x="1687357" y="2161676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025583B-0D1A-0847-C8D8-C443431277DB}"/>
              </a:ext>
            </a:extLst>
          </p:cNvPr>
          <p:cNvGrpSpPr/>
          <p:nvPr/>
        </p:nvGrpSpPr>
        <p:grpSpPr>
          <a:xfrm>
            <a:off x="1403412" y="5248311"/>
            <a:ext cx="3278597" cy="957391"/>
            <a:chOff x="1687356" y="2161676"/>
            <a:chExt cx="3278597" cy="957391"/>
          </a:xfrm>
        </p:grpSpPr>
        <p:sp>
          <p:nvSpPr>
            <p:cNvPr id="78" name="@稿定PPT实验室 出品-10">
              <a:extLst>
                <a:ext uri="{FF2B5EF4-FFF2-40B4-BE49-F238E27FC236}">
                  <a16:creationId xmlns:a16="http://schemas.microsoft.com/office/drawing/2014/main" id="{026245C5-1122-9DB8-69FE-D7C2C51FB499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6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79" name="@稿定PPT实验室 出品-10">
              <a:extLst>
                <a:ext uri="{FF2B5EF4-FFF2-40B4-BE49-F238E27FC236}">
                  <a16:creationId xmlns:a16="http://schemas.microsoft.com/office/drawing/2014/main" id="{1346771B-0323-93F1-A4B8-CFA5AE92EE3E}"/>
                </a:ext>
              </a:extLst>
            </p:cNvPr>
            <p:cNvSpPr txBox="1"/>
            <p:nvPr/>
          </p:nvSpPr>
          <p:spPr>
            <a:xfrm>
              <a:off x="1687357" y="2161676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5C920AEA-DE2E-FB48-6D35-994D06A53D98}"/>
              </a:ext>
            </a:extLst>
          </p:cNvPr>
          <p:cNvGrpSpPr/>
          <p:nvPr/>
        </p:nvGrpSpPr>
        <p:grpSpPr>
          <a:xfrm>
            <a:off x="7649438" y="1893528"/>
            <a:ext cx="3278597" cy="889000"/>
            <a:chOff x="1687356" y="2161676"/>
            <a:chExt cx="3278597" cy="889000"/>
          </a:xfrm>
        </p:grpSpPr>
        <p:sp>
          <p:nvSpPr>
            <p:cNvPr id="82" name="@稿定PPT实验室 出品-10">
              <a:extLst>
                <a:ext uri="{FF2B5EF4-FFF2-40B4-BE49-F238E27FC236}">
                  <a16:creationId xmlns:a16="http://schemas.microsoft.com/office/drawing/2014/main" id="{FCDB743E-0101-B074-21DF-3EC92DD7B637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596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83" name="@稿定PPT实验室 出品-10">
              <a:extLst>
                <a:ext uri="{FF2B5EF4-FFF2-40B4-BE49-F238E27FC236}">
                  <a16:creationId xmlns:a16="http://schemas.microsoft.com/office/drawing/2014/main" id="{85213DFE-F615-B9D5-CC16-D51DF9188A3A}"/>
                </a:ext>
              </a:extLst>
            </p:cNvPr>
            <p:cNvSpPr txBox="1"/>
            <p:nvPr/>
          </p:nvSpPr>
          <p:spPr>
            <a:xfrm>
              <a:off x="3161547" y="2161676"/>
              <a:ext cx="1804406" cy="373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EFBCA93-55B8-1297-2EB8-85C3513F2BE5}"/>
              </a:ext>
            </a:extLst>
          </p:cNvPr>
          <p:cNvGrpSpPr/>
          <p:nvPr/>
        </p:nvGrpSpPr>
        <p:grpSpPr>
          <a:xfrm>
            <a:off x="7887296" y="3571139"/>
            <a:ext cx="3278597" cy="957391"/>
            <a:chOff x="1687356" y="2161676"/>
            <a:chExt cx="3278597" cy="957391"/>
          </a:xfrm>
        </p:grpSpPr>
        <p:sp>
          <p:nvSpPr>
            <p:cNvPr id="85" name="@稿定PPT实验室 出品-10">
              <a:extLst>
                <a:ext uri="{FF2B5EF4-FFF2-40B4-BE49-F238E27FC236}">
                  <a16:creationId xmlns:a16="http://schemas.microsoft.com/office/drawing/2014/main" id="{88D34DA9-EEA6-253F-FE9E-ABCEDF9C933C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6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88" name="@稿定PPT实验室 出品-10">
              <a:extLst>
                <a:ext uri="{FF2B5EF4-FFF2-40B4-BE49-F238E27FC236}">
                  <a16:creationId xmlns:a16="http://schemas.microsoft.com/office/drawing/2014/main" id="{76F9E66B-9AF2-6B2C-C1C8-6D8970A1097E}"/>
                </a:ext>
              </a:extLst>
            </p:cNvPr>
            <p:cNvSpPr txBox="1"/>
            <p:nvPr/>
          </p:nvSpPr>
          <p:spPr>
            <a:xfrm>
              <a:off x="3161547" y="2161676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24781613-F6DD-EC00-6BA2-FCC50940FA4A}"/>
              </a:ext>
            </a:extLst>
          </p:cNvPr>
          <p:cNvGrpSpPr/>
          <p:nvPr/>
        </p:nvGrpSpPr>
        <p:grpSpPr>
          <a:xfrm>
            <a:off x="7665479" y="5248311"/>
            <a:ext cx="3278597" cy="957391"/>
            <a:chOff x="1687356" y="2161676"/>
            <a:chExt cx="3278597" cy="957391"/>
          </a:xfrm>
        </p:grpSpPr>
        <p:sp>
          <p:nvSpPr>
            <p:cNvPr id="90" name="@稿定PPT实验室 出品-10">
              <a:extLst>
                <a:ext uri="{FF2B5EF4-FFF2-40B4-BE49-F238E27FC236}">
                  <a16:creationId xmlns:a16="http://schemas.microsoft.com/office/drawing/2014/main" id="{40E478CF-A7E8-CFC3-2B80-C32EB2772486}"/>
                </a:ext>
              </a:extLst>
            </p:cNvPr>
            <p:cNvSpPr txBox="1"/>
            <p:nvPr/>
          </p:nvSpPr>
          <p:spPr>
            <a:xfrm>
              <a:off x="1687356" y="2453846"/>
              <a:ext cx="3278597" cy="6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  <p:sp>
          <p:nvSpPr>
            <p:cNvPr id="91" name="@稿定PPT实验室 出品-10">
              <a:extLst>
                <a:ext uri="{FF2B5EF4-FFF2-40B4-BE49-F238E27FC236}">
                  <a16:creationId xmlns:a16="http://schemas.microsoft.com/office/drawing/2014/main" id="{D859B89F-C1D5-6FB4-4CF5-2F675F047D0A}"/>
                </a:ext>
              </a:extLst>
            </p:cNvPr>
            <p:cNvSpPr txBox="1"/>
            <p:nvPr/>
          </p:nvSpPr>
          <p:spPr>
            <a:xfrm>
              <a:off x="3161547" y="2161676"/>
              <a:ext cx="1804406" cy="324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spc="130" dirty="0">
                  <a:solidFill>
                    <a:schemeClr val="bg1"/>
                  </a:solidFill>
                  <a:latin typeface="+mj-ea"/>
                  <a:ea typeface="+mj-ea"/>
                  <a:cs typeface="OPPOSans L" panose="00020600040101010101" pitchFamily="18" charset="-122"/>
                </a:rPr>
                <a:t>关键技术与要点</a:t>
              </a:r>
              <a:endParaRPr lang="en-US" altLang="zh-CN" sz="1600" spc="130" dirty="0">
                <a:solidFill>
                  <a:schemeClr val="bg1"/>
                </a:solidFill>
                <a:latin typeface="+mj-ea"/>
                <a:ea typeface="+mj-ea"/>
                <a:cs typeface="OPPOSans L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47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7380406A-3C1E-49AC-92FB-6C5D2EA41416}"/>
              </a:ext>
            </a:extLst>
          </p:cNvPr>
          <p:cNvGrpSpPr/>
          <p:nvPr/>
        </p:nvGrpSpPr>
        <p:grpSpPr>
          <a:xfrm>
            <a:off x="278793" y="1494971"/>
            <a:ext cx="11737830" cy="4949370"/>
            <a:chOff x="1383506" y="1179856"/>
            <a:chExt cx="10330285" cy="4266701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4EBA3A26-D7D1-43AE-B440-4DC3BF308935}"/>
                </a:ext>
              </a:extLst>
            </p:cNvPr>
            <p:cNvGrpSpPr/>
            <p:nvPr/>
          </p:nvGrpSpPr>
          <p:grpSpPr>
            <a:xfrm>
              <a:off x="1383506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0F59A609-C0EC-4DE0-A2FA-57D3A991B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AC9CDEAC-3789-4621-A129-EC29A595C266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3D160BA1-2698-4D1C-81AC-AA14D8C73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F7128DCA-D2F5-4B63-99E4-83B2A5C96C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F48A99A2-FC0E-4515-B38F-F051154B3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6BC35909-4DBB-41A0-B795-C1CA4B7EA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AFE25049-3D04-44B3-8F1A-FDD4B3420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0C9A394B-C4A8-4BAA-A1D9-7089FB2AF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D4A092AD-DF93-4055-AA19-61358BEC2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>
                  <a:extLst>
                    <a:ext uri="{FF2B5EF4-FFF2-40B4-BE49-F238E27FC236}">
                      <a16:creationId xmlns:a16="http://schemas.microsoft.com/office/drawing/2014/main" id="{4F534B4E-4A03-4D2A-88FF-F1CE998EF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6AEE0FF9-C316-4A75-9F18-B7FF07A2F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C3A37313-F177-481B-B907-A1FAD197B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F126F415-0321-4E9F-AB2A-F343A1A09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48F08E52-C1DC-45B8-A302-385685EBD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0255508A-66FB-468D-A64E-25918B34AD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033AB030-2042-407D-A74C-4E73A75B5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FA20B24E-8BD5-432E-B27E-F8397EFDF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775F04D0-1901-40C6-9683-B9FB1C3176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FED5E731-F496-4542-8AB3-DE5E2F1C50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97C6A920-8BF2-4797-AF3C-6C627B389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:a16="http://schemas.microsoft.com/office/drawing/2014/main" id="{622FB7FE-B6F0-4DC7-AF56-2B02C3C30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:a16="http://schemas.microsoft.com/office/drawing/2014/main" id="{2CD1BF26-FF6E-475A-9924-BA707F49C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>
                  <a:extLst>
                    <a:ext uri="{FF2B5EF4-FFF2-40B4-BE49-F238E27FC236}">
                      <a16:creationId xmlns:a16="http://schemas.microsoft.com/office/drawing/2014/main" id="{834095F8-B429-4F57-8C40-C9F0899EC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95348490-7A7C-45D8-BDFD-DEC2F6DDBB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>
                  <a:extLst>
                    <a:ext uri="{FF2B5EF4-FFF2-40B4-BE49-F238E27FC236}">
                      <a16:creationId xmlns:a16="http://schemas.microsoft.com/office/drawing/2014/main" id="{5B8D83EC-1592-411E-B4AC-98B45B6E3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>
                  <a:extLst>
                    <a:ext uri="{FF2B5EF4-FFF2-40B4-BE49-F238E27FC236}">
                      <a16:creationId xmlns:a16="http://schemas.microsoft.com/office/drawing/2014/main" id="{EF9B6C61-EF72-4E0E-B442-02449A756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F22DE466-5EDE-40E3-8D9A-0CB841803159}"/>
                </a:ext>
              </a:extLst>
            </p:cNvPr>
            <p:cNvGrpSpPr/>
            <p:nvPr/>
          </p:nvGrpSpPr>
          <p:grpSpPr>
            <a:xfrm>
              <a:off x="6547908" y="1179856"/>
              <a:ext cx="5165883" cy="4266701"/>
              <a:chOff x="-18081" y="-53088"/>
              <a:chExt cx="12098773" cy="6937289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6C3A541B-CCEA-47AC-8015-DDF4D10D7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55111" y="-26373"/>
                <a:ext cx="0" cy="6910574"/>
              </a:xfrm>
              <a:prstGeom prst="line">
                <a:avLst/>
              </a:prstGeom>
              <a:ln>
                <a:solidFill>
                  <a:schemeClr val="accent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9582F6FA-9D42-43B1-98DA-0A634254FC79}"/>
                  </a:ext>
                </a:extLst>
              </p:cNvPr>
              <p:cNvGrpSpPr/>
              <p:nvPr/>
            </p:nvGrpSpPr>
            <p:grpSpPr>
              <a:xfrm>
                <a:off x="-18081" y="-53088"/>
                <a:ext cx="12098773" cy="6937289"/>
                <a:chOff x="-18081" y="-53088"/>
                <a:chExt cx="12098773" cy="6937289"/>
              </a:xfrm>
            </p:grpSpPr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F207E94B-2189-48B6-A5E9-796BA2138A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71522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92E59E02-88BF-488C-B86C-F9057B0A8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148354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>
                  <a:extLst>
                    <a:ext uri="{FF2B5EF4-FFF2-40B4-BE49-F238E27FC236}">
                      <a16:creationId xmlns:a16="http://schemas.microsoft.com/office/drawing/2014/main" id="{1A36BEB5-8BD2-40F1-9293-723C9AD51F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225185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959CFC9D-DAEC-40B6-8C74-4820D2C43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02016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CFBF2AF8-91CD-4C4A-8B75-98E9ED3B8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3788482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>
                  <a:extLst>
                    <a:ext uri="{FF2B5EF4-FFF2-40B4-BE49-F238E27FC236}">
                      <a16:creationId xmlns:a16="http://schemas.microsoft.com/office/drawing/2014/main" id="{B5DD214D-4D1F-4183-8F7A-34F63D1DA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4556796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>
                  <a:extLst>
                    <a:ext uri="{FF2B5EF4-FFF2-40B4-BE49-F238E27FC236}">
                      <a16:creationId xmlns:a16="http://schemas.microsoft.com/office/drawing/2014/main" id="{2C17B231-D8F7-43D8-BEF9-B05372760C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5325110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>
                  <a:extLst>
                    <a:ext uri="{FF2B5EF4-FFF2-40B4-BE49-F238E27FC236}">
                      <a16:creationId xmlns:a16="http://schemas.microsoft.com/office/drawing/2014/main" id="{BCAF39E4-218E-44BB-8BBC-43EAEE950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093424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C7BADBAF-0508-4BA0-9FFA-009373FB2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29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>
                  <a:extLst>
                    <a:ext uri="{FF2B5EF4-FFF2-40B4-BE49-F238E27FC236}">
                      <a16:creationId xmlns:a16="http://schemas.microsoft.com/office/drawing/2014/main" id="{1F6D9060-0037-49D3-8DB2-F782E1A12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666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>
                  <a:extLst>
                    <a:ext uri="{FF2B5EF4-FFF2-40B4-BE49-F238E27FC236}">
                      <a16:creationId xmlns:a16="http://schemas.microsoft.com/office/drawing/2014/main" id="{CB492659-47FB-47DB-AA7C-6B205F6B5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903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>
                  <a:extLst>
                    <a:ext uri="{FF2B5EF4-FFF2-40B4-BE49-F238E27FC236}">
                      <a16:creationId xmlns:a16="http://schemas.microsoft.com/office/drawing/2014/main" id="{40397A61-168D-4F8A-9D44-C47462F7C9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403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>
                  <a:extLst>
                    <a:ext uri="{FF2B5EF4-FFF2-40B4-BE49-F238E27FC236}">
                      <a16:creationId xmlns:a16="http://schemas.microsoft.com/office/drawing/2014/main" id="{E01639D5-FCA7-458A-82CB-9EE0BBA3D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774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E5750F58-089E-494F-A580-3CF805665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6145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>
                  <a:extLst>
                    <a:ext uri="{FF2B5EF4-FFF2-40B4-BE49-F238E27FC236}">
                      <a16:creationId xmlns:a16="http://schemas.microsoft.com/office/drawing/2014/main" id="{DD1188C8-FB6F-4393-9A4D-A46C96CB0B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516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>
                  <a:extLst>
                    <a:ext uri="{FF2B5EF4-FFF2-40B4-BE49-F238E27FC236}">
                      <a16:creationId xmlns:a16="http://schemas.microsoft.com/office/drawing/2014/main" id="{FCF54DC0-EFD2-4203-ABCF-083E73AAD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0887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:a16="http://schemas.microsoft.com/office/drawing/2014/main" id="{87C0FD27-20B3-4F39-B73C-9C08B5B6D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3258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>
                  <a:extLst>
                    <a:ext uri="{FF2B5EF4-FFF2-40B4-BE49-F238E27FC236}">
                      <a16:creationId xmlns:a16="http://schemas.microsoft.com/office/drawing/2014/main" id="{25FC4EC2-884D-434B-B8E3-B833E2B9B8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5629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>
                  <a:extLst>
                    <a:ext uri="{FF2B5EF4-FFF2-40B4-BE49-F238E27FC236}">
                      <a16:creationId xmlns:a16="http://schemas.microsoft.com/office/drawing/2014/main" id="{45AF73AE-6CA0-4A0F-A8B3-EF0075457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8000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D1904B24-400D-4359-BA23-FB2721867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3037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3A0F95C0-2347-4D4F-8B2E-7A4262929F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2742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>
                  <a:extLst>
                    <a:ext uri="{FF2B5EF4-FFF2-40B4-BE49-F238E27FC236}">
                      <a16:creationId xmlns:a16="http://schemas.microsoft.com/office/drawing/2014/main" id="{C73683D3-61A3-4E01-A57E-79D097486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081" y="-26373"/>
                  <a:ext cx="0" cy="6910574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F03C4047-28FD-4745-90B5-0FA787110B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6861739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27B3BF23-4E8C-47C8-A461-1CD8638DE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5308" y="-53088"/>
                  <a:ext cx="12096000" cy="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F31BE18-073B-426E-97CB-FC0873290CD7}"/>
              </a:ext>
            </a:extLst>
          </p:cNvPr>
          <p:cNvGrpSpPr/>
          <p:nvPr/>
        </p:nvGrpSpPr>
        <p:grpSpPr>
          <a:xfrm>
            <a:off x="437046" y="1678838"/>
            <a:ext cx="4626578" cy="4288773"/>
            <a:chOff x="3859980" y="2278794"/>
            <a:chExt cx="4604954" cy="4268728"/>
          </a:xfrm>
        </p:grpSpPr>
        <p:sp>
          <p:nvSpPr>
            <p:cNvPr id="143" name="梯形 4">
              <a:extLst>
                <a:ext uri="{FF2B5EF4-FFF2-40B4-BE49-F238E27FC236}">
                  <a16:creationId xmlns:a16="http://schemas.microsoft.com/office/drawing/2014/main" id="{214C86BA-7D07-4BD3-924B-BCAD80BB3680}"/>
                </a:ext>
              </a:extLst>
            </p:cNvPr>
            <p:cNvSpPr/>
            <p:nvPr/>
          </p:nvSpPr>
          <p:spPr>
            <a:xfrm rot="10800000">
              <a:off x="3859980" y="2618497"/>
              <a:ext cx="4604953" cy="3929025"/>
            </a:xfrm>
            <a:custGeom>
              <a:avLst/>
              <a:gdLst>
                <a:gd name="connsiteX0" fmla="*/ 0 w 2374852"/>
                <a:gd name="connsiteY0" fmla="*/ 1315571 h 1315571"/>
                <a:gd name="connsiteX1" fmla="*/ 470659 w 2374852"/>
                <a:gd name="connsiteY1" fmla="*/ 0 h 1315571"/>
                <a:gd name="connsiteX2" fmla="*/ 1904193 w 2374852"/>
                <a:gd name="connsiteY2" fmla="*/ 0 h 1315571"/>
                <a:gd name="connsiteX3" fmla="*/ 2374852 w 2374852"/>
                <a:gd name="connsiteY3" fmla="*/ 1315571 h 1315571"/>
                <a:gd name="connsiteX4" fmla="*/ 0 w 2374852"/>
                <a:gd name="connsiteY4" fmla="*/ 1315571 h 1315571"/>
                <a:gd name="connsiteX0" fmla="*/ 0 w 2374852"/>
                <a:gd name="connsiteY0" fmla="*/ 1377414 h 1377414"/>
                <a:gd name="connsiteX1" fmla="*/ 470659 w 2374852"/>
                <a:gd name="connsiteY1" fmla="*/ 61843 h 1377414"/>
                <a:gd name="connsiteX2" fmla="*/ 1904193 w 2374852"/>
                <a:gd name="connsiteY2" fmla="*/ 61843 h 1377414"/>
                <a:gd name="connsiteX3" fmla="*/ 2374852 w 2374852"/>
                <a:gd name="connsiteY3" fmla="*/ 1377414 h 1377414"/>
                <a:gd name="connsiteX4" fmla="*/ 0 w 2374852"/>
                <a:gd name="connsiteY4" fmla="*/ 1377414 h 1377414"/>
                <a:gd name="connsiteX0" fmla="*/ 0 w 2374852"/>
                <a:gd name="connsiteY0" fmla="*/ 1403391 h 1403391"/>
                <a:gd name="connsiteX1" fmla="*/ 470659 w 2374852"/>
                <a:gd name="connsiteY1" fmla="*/ 87820 h 1403391"/>
                <a:gd name="connsiteX2" fmla="*/ 1904193 w 2374852"/>
                <a:gd name="connsiteY2" fmla="*/ 87820 h 1403391"/>
                <a:gd name="connsiteX3" fmla="*/ 2374852 w 2374852"/>
                <a:gd name="connsiteY3" fmla="*/ 1403391 h 1403391"/>
                <a:gd name="connsiteX4" fmla="*/ 0 w 2374852"/>
                <a:gd name="connsiteY4" fmla="*/ 1403391 h 1403391"/>
                <a:gd name="connsiteX0" fmla="*/ 0 w 2374852"/>
                <a:gd name="connsiteY0" fmla="*/ 1399041 h 1399041"/>
                <a:gd name="connsiteX1" fmla="*/ 470659 w 2374852"/>
                <a:gd name="connsiteY1" fmla="*/ 83470 h 1399041"/>
                <a:gd name="connsiteX2" fmla="*/ 1904193 w 2374852"/>
                <a:gd name="connsiteY2" fmla="*/ 83470 h 1399041"/>
                <a:gd name="connsiteX3" fmla="*/ 2374852 w 2374852"/>
                <a:gd name="connsiteY3" fmla="*/ 1399041 h 1399041"/>
                <a:gd name="connsiteX4" fmla="*/ 0 w 2374852"/>
                <a:gd name="connsiteY4" fmla="*/ 1399041 h 1399041"/>
                <a:gd name="connsiteX0" fmla="*/ 0 w 2374852"/>
                <a:gd name="connsiteY0" fmla="*/ 1393558 h 1393558"/>
                <a:gd name="connsiteX1" fmla="*/ 470659 w 2374852"/>
                <a:gd name="connsiteY1" fmla="*/ 77987 h 1393558"/>
                <a:gd name="connsiteX2" fmla="*/ 1904193 w 2374852"/>
                <a:gd name="connsiteY2" fmla="*/ 77987 h 1393558"/>
                <a:gd name="connsiteX3" fmla="*/ 2374852 w 2374852"/>
                <a:gd name="connsiteY3" fmla="*/ 1393558 h 1393558"/>
                <a:gd name="connsiteX4" fmla="*/ 0 w 2374852"/>
                <a:gd name="connsiteY4" fmla="*/ 1393558 h 1393558"/>
                <a:gd name="connsiteX0" fmla="*/ 0 w 2374852"/>
                <a:gd name="connsiteY0" fmla="*/ 1388158 h 1388158"/>
                <a:gd name="connsiteX1" fmla="*/ 470659 w 2374852"/>
                <a:gd name="connsiteY1" fmla="*/ 72587 h 1388158"/>
                <a:gd name="connsiteX2" fmla="*/ 1904193 w 2374852"/>
                <a:gd name="connsiteY2" fmla="*/ 72587 h 1388158"/>
                <a:gd name="connsiteX3" fmla="*/ 2374852 w 2374852"/>
                <a:gd name="connsiteY3" fmla="*/ 1388158 h 1388158"/>
                <a:gd name="connsiteX4" fmla="*/ 0 w 2374852"/>
                <a:gd name="connsiteY4" fmla="*/ 1388158 h 1388158"/>
                <a:gd name="connsiteX0" fmla="*/ 0 w 2374852"/>
                <a:gd name="connsiteY0" fmla="*/ 1388158 h 1544238"/>
                <a:gd name="connsiteX1" fmla="*/ 470659 w 2374852"/>
                <a:gd name="connsiteY1" fmla="*/ 72587 h 1544238"/>
                <a:gd name="connsiteX2" fmla="*/ 1904193 w 2374852"/>
                <a:gd name="connsiteY2" fmla="*/ 72587 h 1544238"/>
                <a:gd name="connsiteX3" fmla="*/ 2374852 w 2374852"/>
                <a:gd name="connsiteY3" fmla="*/ 1388158 h 1544238"/>
                <a:gd name="connsiteX4" fmla="*/ 0 w 2374852"/>
                <a:gd name="connsiteY4" fmla="*/ 1388158 h 1544238"/>
                <a:gd name="connsiteX0" fmla="*/ 0 w 2374852"/>
                <a:gd name="connsiteY0" fmla="*/ 1388158 h 1602495"/>
                <a:gd name="connsiteX1" fmla="*/ 470659 w 2374852"/>
                <a:gd name="connsiteY1" fmla="*/ 72587 h 1602495"/>
                <a:gd name="connsiteX2" fmla="*/ 1904193 w 2374852"/>
                <a:gd name="connsiteY2" fmla="*/ 72587 h 1602495"/>
                <a:gd name="connsiteX3" fmla="*/ 2374852 w 2374852"/>
                <a:gd name="connsiteY3" fmla="*/ 1388158 h 1602495"/>
                <a:gd name="connsiteX4" fmla="*/ 0 w 2374852"/>
                <a:gd name="connsiteY4" fmla="*/ 1388158 h 1602495"/>
                <a:gd name="connsiteX0" fmla="*/ 0 w 2374852"/>
                <a:gd name="connsiteY0" fmla="*/ 1388158 h 1559832"/>
                <a:gd name="connsiteX1" fmla="*/ 470659 w 2374852"/>
                <a:gd name="connsiteY1" fmla="*/ 72587 h 1559832"/>
                <a:gd name="connsiteX2" fmla="*/ 1904193 w 2374852"/>
                <a:gd name="connsiteY2" fmla="*/ 72587 h 1559832"/>
                <a:gd name="connsiteX3" fmla="*/ 2374852 w 2374852"/>
                <a:gd name="connsiteY3" fmla="*/ 1388158 h 1559832"/>
                <a:gd name="connsiteX4" fmla="*/ 0 w 2374852"/>
                <a:gd name="connsiteY4" fmla="*/ 1388158 h 1559832"/>
                <a:gd name="connsiteX0" fmla="*/ 0 w 2374852"/>
                <a:gd name="connsiteY0" fmla="*/ 1388158 h 1557450"/>
                <a:gd name="connsiteX1" fmla="*/ 470659 w 2374852"/>
                <a:gd name="connsiteY1" fmla="*/ 72587 h 1557450"/>
                <a:gd name="connsiteX2" fmla="*/ 1904193 w 2374852"/>
                <a:gd name="connsiteY2" fmla="*/ 72587 h 1557450"/>
                <a:gd name="connsiteX3" fmla="*/ 2374852 w 2374852"/>
                <a:gd name="connsiteY3" fmla="*/ 1388158 h 1557450"/>
                <a:gd name="connsiteX4" fmla="*/ 0 w 2374852"/>
                <a:gd name="connsiteY4" fmla="*/ 1388158 h 1557450"/>
                <a:gd name="connsiteX0" fmla="*/ 0 w 2374852"/>
                <a:gd name="connsiteY0" fmla="*/ 1388158 h 1596342"/>
                <a:gd name="connsiteX1" fmla="*/ 470659 w 2374852"/>
                <a:gd name="connsiteY1" fmla="*/ 72587 h 1596342"/>
                <a:gd name="connsiteX2" fmla="*/ 1904193 w 2374852"/>
                <a:gd name="connsiteY2" fmla="*/ 72587 h 1596342"/>
                <a:gd name="connsiteX3" fmla="*/ 2374852 w 2374852"/>
                <a:gd name="connsiteY3" fmla="*/ 1388158 h 1596342"/>
                <a:gd name="connsiteX4" fmla="*/ 0 w 2374852"/>
                <a:gd name="connsiteY4" fmla="*/ 1388158 h 1596342"/>
                <a:gd name="connsiteX0" fmla="*/ 0 w 2374852"/>
                <a:gd name="connsiteY0" fmla="*/ 1388158 h 1623966"/>
                <a:gd name="connsiteX1" fmla="*/ 470659 w 2374852"/>
                <a:gd name="connsiteY1" fmla="*/ 72587 h 1623966"/>
                <a:gd name="connsiteX2" fmla="*/ 1904193 w 2374852"/>
                <a:gd name="connsiteY2" fmla="*/ 72587 h 1623966"/>
                <a:gd name="connsiteX3" fmla="*/ 2374852 w 2374852"/>
                <a:gd name="connsiteY3" fmla="*/ 1388158 h 1623966"/>
                <a:gd name="connsiteX4" fmla="*/ 0 w 2374852"/>
                <a:gd name="connsiteY4" fmla="*/ 1388158 h 1623966"/>
                <a:gd name="connsiteX0" fmla="*/ 0 w 2374852"/>
                <a:gd name="connsiteY0" fmla="*/ 1388158 h 1623966"/>
                <a:gd name="connsiteX1" fmla="*/ 470659 w 2374852"/>
                <a:gd name="connsiteY1" fmla="*/ 72587 h 1623966"/>
                <a:gd name="connsiteX2" fmla="*/ 1904193 w 2374852"/>
                <a:gd name="connsiteY2" fmla="*/ 72587 h 1623966"/>
                <a:gd name="connsiteX3" fmla="*/ 2374852 w 2374852"/>
                <a:gd name="connsiteY3" fmla="*/ 1388158 h 1623966"/>
                <a:gd name="connsiteX4" fmla="*/ 0 w 2374852"/>
                <a:gd name="connsiteY4" fmla="*/ 1388158 h 1623966"/>
                <a:gd name="connsiteX0" fmla="*/ 0 w 2374852"/>
                <a:gd name="connsiteY0" fmla="*/ 1388158 h 1619981"/>
                <a:gd name="connsiteX1" fmla="*/ 470659 w 2374852"/>
                <a:gd name="connsiteY1" fmla="*/ 72587 h 1619981"/>
                <a:gd name="connsiteX2" fmla="*/ 1904193 w 2374852"/>
                <a:gd name="connsiteY2" fmla="*/ 72587 h 1619981"/>
                <a:gd name="connsiteX3" fmla="*/ 2374852 w 2374852"/>
                <a:gd name="connsiteY3" fmla="*/ 1388158 h 1619981"/>
                <a:gd name="connsiteX4" fmla="*/ 0 w 2374852"/>
                <a:gd name="connsiteY4" fmla="*/ 1388158 h 1619981"/>
                <a:gd name="connsiteX0" fmla="*/ 0 w 2374852"/>
                <a:gd name="connsiteY0" fmla="*/ 1388158 h 1618661"/>
                <a:gd name="connsiteX1" fmla="*/ 470659 w 2374852"/>
                <a:gd name="connsiteY1" fmla="*/ 72587 h 1618661"/>
                <a:gd name="connsiteX2" fmla="*/ 1904193 w 2374852"/>
                <a:gd name="connsiteY2" fmla="*/ 72587 h 1618661"/>
                <a:gd name="connsiteX3" fmla="*/ 2374852 w 2374852"/>
                <a:gd name="connsiteY3" fmla="*/ 1388158 h 1618661"/>
                <a:gd name="connsiteX4" fmla="*/ 0 w 2374852"/>
                <a:gd name="connsiteY4" fmla="*/ 1388158 h 1618661"/>
                <a:gd name="connsiteX0" fmla="*/ 0 w 2374852"/>
                <a:gd name="connsiteY0" fmla="*/ 1388158 h 1610794"/>
                <a:gd name="connsiteX1" fmla="*/ 470659 w 2374852"/>
                <a:gd name="connsiteY1" fmla="*/ 72587 h 1610794"/>
                <a:gd name="connsiteX2" fmla="*/ 1904193 w 2374852"/>
                <a:gd name="connsiteY2" fmla="*/ 72587 h 1610794"/>
                <a:gd name="connsiteX3" fmla="*/ 2374852 w 2374852"/>
                <a:gd name="connsiteY3" fmla="*/ 1388158 h 1610794"/>
                <a:gd name="connsiteX4" fmla="*/ 0 w 2374852"/>
                <a:gd name="connsiteY4" fmla="*/ 1388158 h 1610794"/>
                <a:gd name="connsiteX0" fmla="*/ 0 w 2374852"/>
                <a:gd name="connsiteY0" fmla="*/ 1388158 h 1617340"/>
                <a:gd name="connsiteX1" fmla="*/ 470659 w 2374852"/>
                <a:gd name="connsiteY1" fmla="*/ 72587 h 1617340"/>
                <a:gd name="connsiteX2" fmla="*/ 1904193 w 2374852"/>
                <a:gd name="connsiteY2" fmla="*/ 72587 h 1617340"/>
                <a:gd name="connsiteX3" fmla="*/ 2374852 w 2374852"/>
                <a:gd name="connsiteY3" fmla="*/ 1388158 h 1617340"/>
                <a:gd name="connsiteX4" fmla="*/ 0 w 2374852"/>
                <a:gd name="connsiteY4" fmla="*/ 1388158 h 1617340"/>
                <a:gd name="connsiteX0" fmla="*/ 0 w 2374852"/>
                <a:gd name="connsiteY0" fmla="*/ 1388158 h 1617340"/>
                <a:gd name="connsiteX1" fmla="*/ 470659 w 2374852"/>
                <a:gd name="connsiteY1" fmla="*/ 72587 h 1617340"/>
                <a:gd name="connsiteX2" fmla="*/ 1904193 w 2374852"/>
                <a:gd name="connsiteY2" fmla="*/ 72587 h 1617340"/>
                <a:gd name="connsiteX3" fmla="*/ 2374852 w 2374852"/>
                <a:gd name="connsiteY3" fmla="*/ 1388158 h 1617340"/>
                <a:gd name="connsiteX4" fmla="*/ 0 w 2374852"/>
                <a:gd name="connsiteY4" fmla="*/ 1388158 h 1617340"/>
                <a:gd name="connsiteX0" fmla="*/ 0 w 2374852"/>
                <a:gd name="connsiteY0" fmla="*/ 1382917 h 1612099"/>
                <a:gd name="connsiteX1" fmla="*/ 470659 w 2374852"/>
                <a:gd name="connsiteY1" fmla="*/ 76960 h 1612099"/>
                <a:gd name="connsiteX2" fmla="*/ 1904193 w 2374852"/>
                <a:gd name="connsiteY2" fmla="*/ 67346 h 1612099"/>
                <a:gd name="connsiteX3" fmla="*/ 2374852 w 2374852"/>
                <a:gd name="connsiteY3" fmla="*/ 1382917 h 1612099"/>
                <a:gd name="connsiteX4" fmla="*/ 0 w 2374852"/>
                <a:gd name="connsiteY4" fmla="*/ 1382917 h 1612099"/>
                <a:gd name="connsiteX0" fmla="*/ 0 w 2374852"/>
                <a:gd name="connsiteY0" fmla="*/ 1376486 h 1605668"/>
                <a:gd name="connsiteX1" fmla="*/ 470659 w 2374852"/>
                <a:gd name="connsiteY1" fmla="*/ 70529 h 1605668"/>
                <a:gd name="connsiteX2" fmla="*/ 1904193 w 2374852"/>
                <a:gd name="connsiteY2" fmla="*/ 75335 h 1605668"/>
                <a:gd name="connsiteX3" fmla="*/ 2374852 w 2374852"/>
                <a:gd name="connsiteY3" fmla="*/ 1376486 h 1605668"/>
                <a:gd name="connsiteX4" fmla="*/ 0 w 2374852"/>
                <a:gd name="connsiteY4" fmla="*/ 1376486 h 1605668"/>
                <a:gd name="connsiteX0" fmla="*/ 0 w 2374852"/>
                <a:gd name="connsiteY0" fmla="*/ 1383066 h 1612248"/>
                <a:gd name="connsiteX1" fmla="*/ 470659 w 2374852"/>
                <a:gd name="connsiteY1" fmla="*/ 77109 h 1612248"/>
                <a:gd name="connsiteX2" fmla="*/ 1904193 w 2374852"/>
                <a:gd name="connsiteY2" fmla="*/ 81915 h 1612248"/>
                <a:gd name="connsiteX3" fmla="*/ 2374852 w 2374852"/>
                <a:gd name="connsiteY3" fmla="*/ 1383066 h 1612248"/>
                <a:gd name="connsiteX4" fmla="*/ 0 w 2374852"/>
                <a:gd name="connsiteY4" fmla="*/ 1383066 h 1612248"/>
                <a:gd name="connsiteX0" fmla="*/ 0 w 2374852"/>
                <a:gd name="connsiteY0" fmla="*/ 1388821 h 1618003"/>
                <a:gd name="connsiteX1" fmla="*/ 470659 w 2374852"/>
                <a:gd name="connsiteY1" fmla="*/ 82864 h 1618003"/>
                <a:gd name="connsiteX2" fmla="*/ 1904193 w 2374852"/>
                <a:gd name="connsiteY2" fmla="*/ 87670 h 1618003"/>
                <a:gd name="connsiteX3" fmla="*/ 2374852 w 2374852"/>
                <a:gd name="connsiteY3" fmla="*/ 1388821 h 1618003"/>
                <a:gd name="connsiteX4" fmla="*/ 0 w 2374852"/>
                <a:gd name="connsiteY4" fmla="*/ 1388821 h 1618003"/>
                <a:gd name="connsiteX0" fmla="*/ 0 w 2374852"/>
                <a:gd name="connsiteY0" fmla="*/ 1388821 h 1618003"/>
                <a:gd name="connsiteX1" fmla="*/ 470659 w 2374852"/>
                <a:gd name="connsiteY1" fmla="*/ 82864 h 1618003"/>
                <a:gd name="connsiteX2" fmla="*/ 1904193 w 2374852"/>
                <a:gd name="connsiteY2" fmla="*/ 87670 h 1618003"/>
                <a:gd name="connsiteX3" fmla="*/ 2374852 w 2374852"/>
                <a:gd name="connsiteY3" fmla="*/ 1388821 h 1618003"/>
                <a:gd name="connsiteX4" fmla="*/ 0 w 2374852"/>
                <a:gd name="connsiteY4" fmla="*/ 1388821 h 1618003"/>
                <a:gd name="connsiteX0" fmla="*/ 0 w 2374852"/>
                <a:gd name="connsiteY0" fmla="*/ 1386890 h 1616072"/>
                <a:gd name="connsiteX1" fmla="*/ 470659 w 2374852"/>
                <a:gd name="connsiteY1" fmla="*/ 80933 h 1616072"/>
                <a:gd name="connsiteX2" fmla="*/ 1904193 w 2374852"/>
                <a:gd name="connsiteY2" fmla="*/ 85739 h 1616072"/>
                <a:gd name="connsiteX3" fmla="*/ 2374852 w 2374852"/>
                <a:gd name="connsiteY3" fmla="*/ 1386890 h 1616072"/>
                <a:gd name="connsiteX4" fmla="*/ 0 w 2374852"/>
                <a:gd name="connsiteY4" fmla="*/ 1386890 h 1616072"/>
                <a:gd name="connsiteX0" fmla="*/ 0 w 2374852"/>
                <a:gd name="connsiteY0" fmla="*/ 1388561 h 1617743"/>
                <a:gd name="connsiteX1" fmla="*/ 470659 w 2374852"/>
                <a:gd name="connsiteY1" fmla="*/ 82604 h 1617743"/>
                <a:gd name="connsiteX2" fmla="*/ 1904193 w 2374852"/>
                <a:gd name="connsiteY2" fmla="*/ 87410 h 1617743"/>
                <a:gd name="connsiteX3" fmla="*/ 2374852 w 2374852"/>
                <a:gd name="connsiteY3" fmla="*/ 1388561 h 1617743"/>
                <a:gd name="connsiteX4" fmla="*/ 0 w 2374852"/>
                <a:gd name="connsiteY4" fmla="*/ 1388561 h 1617743"/>
                <a:gd name="connsiteX0" fmla="*/ 0 w 2374852"/>
                <a:gd name="connsiteY0" fmla="*/ 1388561 h 1617743"/>
                <a:gd name="connsiteX1" fmla="*/ 470659 w 2374852"/>
                <a:gd name="connsiteY1" fmla="*/ 82604 h 1617743"/>
                <a:gd name="connsiteX2" fmla="*/ 1904193 w 2374852"/>
                <a:gd name="connsiteY2" fmla="*/ 87410 h 1617743"/>
                <a:gd name="connsiteX3" fmla="*/ 2374852 w 2374852"/>
                <a:gd name="connsiteY3" fmla="*/ 1388561 h 1617743"/>
                <a:gd name="connsiteX4" fmla="*/ 0 w 2374852"/>
                <a:gd name="connsiteY4" fmla="*/ 1388561 h 1617743"/>
                <a:gd name="connsiteX0" fmla="*/ 0 w 2374852"/>
                <a:gd name="connsiteY0" fmla="*/ 1388561 h 1617743"/>
                <a:gd name="connsiteX1" fmla="*/ 470659 w 2374852"/>
                <a:gd name="connsiteY1" fmla="*/ 82604 h 1617743"/>
                <a:gd name="connsiteX2" fmla="*/ 1904193 w 2374852"/>
                <a:gd name="connsiteY2" fmla="*/ 87410 h 1617743"/>
                <a:gd name="connsiteX3" fmla="*/ 2374852 w 2374852"/>
                <a:gd name="connsiteY3" fmla="*/ 1388561 h 1617743"/>
                <a:gd name="connsiteX4" fmla="*/ 0 w 2374852"/>
                <a:gd name="connsiteY4" fmla="*/ 1388561 h 1617743"/>
                <a:gd name="connsiteX0" fmla="*/ 0 w 2374852"/>
                <a:gd name="connsiteY0" fmla="*/ 1382909 h 1612091"/>
                <a:gd name="connsiteX1" fmla="*/ 470659 w 2374852"/>
                <a:gd name="connsiteY1" fmla="*/ 76952 h 1612091"/>
                <a:gd name="connsiteX2" fmla="*/ 1904193 w 2374852"/>
                <a:gd name="connsiteY2" fmla="*/ 81758 h 1612091"/>
                <a:gd name="connsiteX3" fmla="*/ 2374852 w 2374852"/>
                <a:gd name="connsiteY3" fmla="*/ 1382909 h 1612091"/>
                <a:gd name="connsiteX4" fmla="*/ 0 w 2374852"/>
                <a:gd name="connsiteY4" fmla="*/ 1382909 h 1612091"/>
                <a:gd name="connsiteX0" fmla="*/ 0 w 2374852"/>
                <a:gd name="connsiteY0" fmla="*/ 1386661 h 1615843"/>
                <a:gd name="connsiteX1" fmla="*/ 470659 w 2374852"/>
                <a:gd name="connsiteY1" fmla="*/ 80704 h 1615843"/>
                <a:gd name="connsiteX2" fmla="*/ 1904193 w 2374852"/>
                <a:gd name="connsiteY2" fmla="*/ 85510 h 1615843"/>
                <a:gd name="connsiteX3" fmla="*/ 2374852 w 2374852"/>
                <a:gd name="connsiteY3" fmla="*/ 1386661 h 1615843"/>
                <a:gd name="connsiteX4" fmla="*/ 0 w 2374852"/>
                <a:gd name="connsiteY4" fmla="*/ 1386661 h 1615843"/>
                <a:gd name="connsiteX0" fmla="*/ 0 w 2374852"/>
                <a:gd name="connsiteY0" fmla="*/ 1386661 h 1615843"/>
                <a:gd name="connsiteX1" fmla="*/ 470659 w 2374852"/>
                <a:gd name="connsiteY1" fmla="*/ 80704 h 1615843"/>
                <a:gd name="connsiteX2" fmla="*/ 1904193 w 2374852"/>
                <a:gd name="connsiteY2" fmla="*/ 85510 h 1615843"/>
                <a:gd name="connsiteX3" fmla="*/ 2374852 w 2374852"/>
                <a:gd name="connsiteY3" fmla="*/ 1386661 h 1615843"/>
                <a:gd name="connsiteX4" fmla="*/ 0 w 2374852"/>
                <a:gd name="connsiteY4" fmla="*/ 1386661 h 1615843"/>
                <a:gd name="connsiteX0" fmla="*/ 0 w 2374852"/>
                <a:gd name="connsiteY0" fmla="*/ 1388375 h 1617557"/>
                <a:gd name="connsiteX1" fmla="*/ 470659 w 2374852"/>
                <a:gd name="connsiteY1" fmla="*/ 82418 h 1617557"/>
                <a:gd name="connsiteX2" fmla="*/ 1904193 w 2374852"/>
                <a:gd name="connsiteY2" fmla="*/ 87224 h 1617557"/>
                <a:gd name="connsiteX3" fmla="*/ 2374852 w 2374852"/>
                <a:gd name="connsiteY3" fmla="*/ 1388375 h 1617557"/>
                <a:gd name="connsiteX4" fmla="*/ 0 w 2374852"/>
                <a:gd name="connsiteY4" fmla="*/ 1388375 h 1617557"/>
                <a:gd name="connsiteX0" fmla="*/ 0 w 2374852"/>
                <a:gd name="connsiteY0" fmla="*/ 1385862 h 1615044"/>
                <a:gd name="connsiteX1" fmla="*/ 466656 w 2374852"/>
                <a:gd name="connsiteY1" fmla="*/ 84711 h 1615044"/>
                <a:gd name="connsiteX2" fmla="*/ 1904193 w 2374852"/>
                <a:gd name="connsiteY2" fmla="*/ 84711 h 1615044"/>
                <a:gd name="connsiteX3" fmla="*/ 2374852 w 2374852"/>
                <a:gd name="connsiteY3" fmla="*/ 1385862 h 1615044"/>
                <a:gd name="connsiteX4" fmla="*/ 0 w 2374852"/>
                <a:gd name="connsiteY4" fmla="*/ 1385862 h 1615044"/>
                <a:gd name="connsiteX0" fmla="*/ 0 w 2374852"/>
                <a:gd name="connsiteY0" fmla="*/ 1385862 h 1615044"/>
                <a:gd name="connsiteX1" fmla="*/ 466656 w 2374852"/>
                <a:gd name="connsiteY1" fmla="*/ 84711 h 1615044"/>
                <a:gd name="connsiteX2" fmla="*/ 1904193 w 2374852"/>
                <a:gd name="connsiteY2" fmla="*/ 84711 h 1615044"/>
                <a:gd name="connsiteX3" fmla="*/ 2374852 w 2374852"/>
                <a:gd name="connsiteY3" fmla="*/ 1385862 h 1615044"/>
                <a:gd name="connsiteX4" fmla="*/ 0 w 2374852"/>
                <a:gd name="connsiteY4" fmla="*/ 1385862 h 1615044"/>
                <a:gd name="connsiteX0" fmla="*/ 0 w 2374852"/>
                <a:gd name="connsiteY0" fmla="*/ 1385862 h 1615044"/>
                <a:gd name="connsiteX1" fmla="*/ 470459 w 2374852"/>
                <a:gd name="connsiteY1" fmla="*/ 84711 h 1615044"/>
                <a:gd name="connsiteX2" fmla="*/ 1904193 w 2374852"/>
                <a:gd name="connsiteY2" fmla="*/ 84711 h 1615044"/>
                <a:gd name="connsiteX3" fmla="*/ 2374852 w 2374852"/>
                <a:gd name="connsiteY3" fmla="*/ 1385862 h 1615044"/>
                <a:gd name="connsiteX4" fmla="*/ 0 w 2374852"/>
                <a:gd name="connsiteY4" fmla="*/ 1385862 h 1615044"/>
                <a:gd name="connsiteX0" fmla="*/ 0 w 2374852"/>
                <a:gd name="connsiteY0" fmla="*/ 1387615 h 1616797"/>
                <a:gd name="connsiteX1" fmla="*/ 470459 w 2374852"/>
                <a:gd name="connsiteY1" fmla="*/ 86464 h 1616797"/>
                <a:gd name="connsiteX2" fmla="*/ 1904193 w 2374852"/>
                <a:gd name="connsiteY2" fmla="*/ 86464 h 1616797"/>
                <a:gd name="connsiteX3" fmla="*/ 2374852 w 2374852"/>
                <a:gd name="connsiteY3" fmla="*/ 1387615 h 1616797"/>
                <a:gd name="connsiteX4" fmla="*/ 0 w 2374852"/>
                <a:gd name="connsiteY4" fmla="*/ 1387615 h 1616797"/>
                <a:gd name="connsiteX0" fmla="*/ 0 w 2374852"/>
                <a:gd name="connsiteY0" fmla="*/ 1391822 h 1621004"/>
                <a:gd name="connsiteX1" fmla="*/ 470459 w 2374852"/>
                <a:gd name="connsiteY1" fmla="*/ 90671 h 1621004"/>
                <a:gd name="connsiteX2" fmla="*/ 1904193 w 2374852"/>
                <a:gd name="connsiteY2" fmla="*/ 90671 h 1621004"/>
                <a:gd name="connsiteX3" fmla="*/ 2374852 w 2374852"/>
                <a:gd name="connsiteY3" fmla="*/ 1391822 h 1621004"/>
                <a:gd name="connsiteX4" fmla="*/ 0 w 2374852"/>
                <a:gd name="connsiteY4" fmla="*/ 1391822 h 1621004"/>
                <a:gd name="connsiteX0" fmla="*/ 0 w 2374852"/>
                <a:gd name="connsiteY0" fmla="*/ 1390127 h 1619309"/>
                <a:gd name="connsiteX1" fmla="*/ 470459 w 2374852"/>
                <a:gd name="connsiteY1" fmla="*/ 88976 h 1619309"/>
                <a:gd name="connsiteX2" fmla="*/ 1904193 w 2374852"/>
                <a:gd name="connsiteY2" fmla="*/ 88976 h 1619309"/>
                <a:gd name="connsiteX3" fmla="*/ 2374852 w 2374852"/>
                <a:gd name="connsiteY3" fmla="*/ 1390127 h 1619309"/>
                <a:gd name="connsiteX4" fmla="*/ 0 w 2374852"/>
                <a:gd name="connsiteY4" fmla="*/ 1390127 h 1619309"/>
                <a:gd name="connsiteX0" fmla="*/ 0 w 2374852"/>
                <a:gd name="connsiteY0" fmla="*/ 1390127 h 1619309"/>
                <a:gd name="connsiteX1" fmla="*/ 470459 w 2374852"/>
                <a:gd name="connsiteY1" fmla="*/ 88976 h 1619309"/>
                <a:gd name="connsiteX2" fmla="*/ 1904193 w 2374852"/>
                <a:gd name="connsiteY2" fmla="*/ 88976 h 1619309"/>
                <a:gd name="connsiteX3" fmla="*/ 2374852 w 2374852"/>
                <a:gd name="connsiteY3" fmla="*/ 1390127 h 1619309"/>
                <a:gd name="connsiteX4" fmla="*/ 0 w 2374852"/>
                <a:gd name="connsiteY4" fmla="*/ 1390127 h 1619309"/>
                <a:gd name="connsiteX0" fmla="*/ 0 w 2374852"/>
                <a:gd name="connsiteY0" fmla="*/ 1389285 h 1618467"/>
                <a:gd name="connsiteX1" fmla="*/ 470459 w 2374852"/>
                <a:gd name="connsiteY1" fmla="*/ 88134 h 1618467"/>
                <a:gd name="connsiteX2" fmla="*/ 1904193 w 2374852"/>
                <a:gd name="connsiteY2" fmla="*/ 88134 h 1618467"/>
                <a:gd name="connsiteX3" fmla="*/ 2374852 w 2374852"/>
                <a:gd name="connsiteY3" fmla="*/ 1389285 h 1618467"/>
                <a:gd name="connsiteX4" fmla="*/ 0 w 2374852"/>
                <a:gd name="connsiteY4" fmla="*/ 1389285 h 1618467"/>
                <a:gd name="connsiteX0" fmla="*/ 0 w 2374852"/>
                <a:gd name="connsiteY0" fmla="*/ 1390971 h 1620153"/>
                <a:gd name="connsiteX1" fmla="*/ 470459 w 2374852"/>
                <a:gd name="connsiteY1" fmla="*/ 89820 h 1620153"/>
                <a:gd name="connsiteX2" fmla="*/ 1904193 w 2374852"/>
                <a:gd name="connsiteY2" fmla="*/ 89820 h 1620153"/>
                <a:gd name="connsiteX3" fmla="*/ 2374852 w 2374852"/>
                <a:gd name="connsiteY3" fmla="*/ 1390971 h 1620153"/>
                <a:gd name="connsiteX4" fmla="*/ 0 w 2374852"/>
                <a:gd name="connsiteY4" fmla="*/ 1390971 h 162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852" h="1620153">
                  <a:moveTo>
                    <a:pt x="0" y="1390971"/>
                  </a:moveTo>
                  <a:lnTo>
                    <a:pt x="470459" y="89820"/>
                  </a:lnTo>
                  <a:cubicBezTo>
                    <a:pt x="657205" y="-32197"/>
                    <a:pt x="1747717" y="-27664"/>
                    <a:pt x="1904193" y="89820"/>
                  </a:cubicBezTo>
                  <a:lnTo>
                    <a:pt x="2374852" y="1390971"/>
                  </a:lnTo>
                  <a:cubicBezTo>
                    <a:pt x="2226497" y="1697435"/>
                    <a:pt x="145064" y="1695658"/>
                    <a:pt x="0" y="1390971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>
                    <a:alpha val="10000"/>
                  </a:schemeClr>
                </a:gs>
                <a:gs pos="57000">
                  <a:schemeClr val="accent4">
                    <a:alpha val="20000"/>
                  </a:schemeClr>
                </a:gs>
                <a:gs pos="99000">
                  <a:schemeClr val="accent5"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4" name="弧形 143">
              <a:extLst>
                <a:ext uri="{FF2B5EF4-FFF2-40B4-BE49-F238E27FC236}">
                  <a16:creationId xmlns:a16="http://schemas.microsoft.com/office/drawing/2014/main" id="{2B8070CA-EA21-4478-87EA-726C53C0BB6B}"/>
                </a:ext>
              </a:extLst>
            </p:cNvPr>
            <p:cNvSpPr/>
            <p:nvPr/>
          </p:nvSpPr>
          <p:spPr>
            <a:xfrm rot="10800000">
              <a:off x="4772677" y="6071418"/>
              <a:ext cx="2779560" cy="469281"/>
            </a:xfrm>
            <a:prstGeom prst="arc">
              <a:avLst>
                <a:gd name="adj1" fmla="val 5726907"/>
                <a:gd name="adj2" fmla="val 3567783"/>
              </a:avLst>
            </a:prstGeom>
            <a:noFill/>
            <a:ln w="19050">
              <a:gradFill>
                <a:gsLst>
                  <a:gs pos="50000">
                    <a:schemeClr val="accent4"/>
                  </a:gs>
                  <a:gs pos="0">
                    <a:schemeClr val="accent5"/>
                  </a:gs>
                  <a:gs pos="84250">
                    <a:schemeClr val="accent4">
                      <a:alpha val="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6" name="弧形 145">
              <a:extLst>
                <a:ext uri="{FF2B5EF4-FFF2-40B4-BE49-F238E27FC236}">
                  <a16:creationId xmlns:a16="http://schemas.microsoft.com/office/drawing/2014/main" id="{B2706DCB-F234-47A6-ACFF-A2E2E6A6E7D1}"/>
                </a:ext>
              </a:extLst>
            </p:cNvPr>
            <p:cNvSpPr/>
            <p:nvPr/>
          </p:nvSpPr>
          <p:spPr>
            <a:xfrm rot="10800000">
              <a:off x="3859980" y="2580682"/>
              <a:ext cx="4604954" cy="1181703"/>
            </a:xfrm>
            <a:prstGeom prst="arc">
              <a:avLst>
                <a:gd name="adj1" fmla="val 8068120"/>
                <a:gd name="adj2" fmla="val 3042369"/>
              </a:avLst>
            </a:prstGeom>
            <a:noFill/>
            <a:ln w="19050">
              <a:gradFill>
                <a:gsLst>
                  <a:gs pos="50000">
                    <a:schemeClr val="accent4"/>
                  </a:gs>
                  <a:gs pos="0">
                    <a:schemeClr val="accent5"/>
                  </a:gs>
                  <a:gs pos="78000">
                    <a:schemeClr val="accent4">
                      <a:alpha val="4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7" name="弧形 146">
              <a:extLst>
                <a:ext uri="{FF2B5EF4-FFF2-40B4-BE49-F238E27FC236}">
                  <a16:creationId xmlns:a16="http://schemas.microsoft.com/office/drawing/2014/main" id="{27DE7DF9-C313-42A3-8C5A-06797F2FADBF}"/>
                </a:ext>
              </a:extLst>
            </p:cNvPr>
            <p:cNvSpPr/>
            <p:nvPr/>
          </p:nvSpPr>
          <p:spPr>
            <a:xfrm rot="10800000">
              <a:off x="4352766" y="4621391"/>
              <a:ext cx="3619381" cy="489422"/>
            </a:xfrm>
            <a:prstGeom prst="arc">
              <a:avLst>
                <a:gd name="adj1" fmla="val 9189916"/>
                <a:gd name="adj2" fmla="val 2626963"/>
              </a:avLst>
            </a:prstGeom>
            <a:noFill/>
            <a:ln w="19050">
              <a:gradFill>
                <a:gsLst>
                  <a:gs pos="50000">
                    <a:schemeClr val="accent4"/>
                  </a:gs>
                  <a:gs pos="0">
                    <a:schemeClr val="accent5"/>
                  </a:gs>
                  <a:gs pos="84250">
                    <a:schemeClr val="accent4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" name="箭头: 右 1">
              <a:extLst>
                <a:ext uri="{FF2B5EF4-FFF2-40B4-BE49-F238E27FC236}">
                  <a16:creationId xmlns:a16="http://schemas.microsoft.com/office/drawing/2014/main" id="{DB8859CB-CC72-4F3E-9952-F48021C381E8}"/>
                </a:ext>
              </a:extLst>
            </p:cNvPr>
            <p:cNvSpPr/>
            <p:nvPr/>
          </p:nvSpPr>
          <p:spPr>
            <a:xfrm rot="16200000">
              <a:off x="4678864" y="3017109"/>
              <a:ext cx="2967184" cy="1490554"/>
            </a:xfrm>
            <a:custGeom>
              <a:avLst/>
              <a:gdLst>
                <a:gd name="connsiteX0" fmla="*/ 0 w 2647975"/>
                <a:gd name="connsiteY0" fmla="*/ 222541 h 890165"/>
                <a:gd name="connsiteX1" fmla="*/ 2079525 w 2647975"/>
                <a:gd name="connsiteY1" fmla="*/ 222541 h 890165"/>
                <a:gd name="connsiteX2" fmla="*/ 2079525 w 2647975"/>
                <a:gd name="connsiteY2" fmla="*/ 0 h 890165"/>
                <a:gd name="connsiteX3" fmla="*/ 2647975 w 2647975"/>
                <a:gd name="connsiteY3" fmla="*/ 445083 h 890165"/>
                <a:gd name="connsiteX4" fmla="*/ 2079525 w 2647975"/>
                <a:gd name="connsiteY4" fmla="*/ 890165 h 890165"/>
                <a:gd name="connsiteX5" fmla="*/ 2079525 w 2647975"/>
                <a:gd name="connsiteY5" fmla="*/ 667624 h 890165"/>
                <a:gd name="connsiteX6" fmla="*/ 0 w 2647975"/>
                <a:gd name="connsiteY6" fmla="*/ 667624 h 890165"/>
                <a:gd name="connsiteX7" fmla="*/ 0 w 2647975"/>
                <a:gd name="connsiteY7" fmla="*/ 222541 h 890165"/>
                <a:gd name="connsiteX0" fmla="*/ 0 w 2691518"/>
                <a:gd name="connsiteY0" fmla="*/ 0 h 1201024"/>
                <a:gd name="connsiteX1" fmla="*/ 2123068 w 2691518"/>
                <a:gd name="connsiteY1" fmla="*/ 533400 h 1201024"/>
                <a:gd name="connsiteX2" fmla="*/ 2123068 w 2691518"/>
                <a:gd name="connsiteY2" fmla="*/ 310859 h 1201024"/>
                <a:gd name="connsiteX3" fmla="*/ 2691518 w 2691518"/>
                <a:gd name="connsiteY3" fmla="*/ 755942 h 1201024"/>
                <a:gd name="connsiteX4" fmla="*/ 2123068 w 2691518"/>
                <a:gd name="connsiteY4" fmla="*/ 1201024 h 1201024"/>
                <a:gd name="connsiteX5" fmla="*/ 2123068 w 2691518"/>
                <a:gd name="connsiteY5" fmla="*/ 978483 h 1201024"/>
                <a:gd name="connsiteX6" fmla="*/ 43543 w 2691518"/>
                <a:gd name="connsiteY6" fmla="*/ 978483 h 1201024"/>
                <a:gd name="connsiteX7" fmla="*/ 0 w 2691518"/>
                <a:gd name="connsiteY7" fmla="*/ 0 h 1201024"/>
                <a:gd name="connsiteX0" fmla="*/ 0 w 2691518"/>
                <a:gd name="connsiteY0" fmla="*/ 0 h 1435683"/>
                <a:gd name="connsiteX1" fmla="*/ 2123068 w 2691518"/>
                <a:gd name="connsiteY1" fmla="*/ 533400 h 1435683"/>
                <a:gd name="connsiteX2" fmla="*/ 2123068 w 2691518"/>
                <a:gd name="connsiteY2" fmla="*/ 310859 h 1435683"/>
                <a:gd name="connsiteX3" fmla="*/ 2691518 w 2691518"/>
                <a:gd name="connsiteY3" fmla="*/ 755942 h 1435683"/>
                <a:gd name="connsiteX4" fmla="*/ 2123068 w 2691518"/>
                <a:gd name="connsiteY4" fmla="*/ 1201024 h 1435683"/>
                <a:gd name="connsiteX5" fmla="*/ 2123068 w 2691518"/>
                <a:gd name="connsiteY5" fmla="*/ 978483 h 1435683"/>
                <a:gd name="connsiteX6" fmla="*/ 21771 w 2691518"/>
                <a:gd name="connsiteY6" fmla="*/ 1435683 h 1435683"/>
                <a:gd name="connsiteX7" fmla="*/ 0 w 2691518"/>
                <a:gd name="connsiteY7" fmla="*/ 0 h 143568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  <a:gd name="connsiteX0" fmla="*/ 10887 w 2669747"/>
                <a:gd name="connsiteY0" fmla="*/ 0 h 1457453"/>
                <a:gd name="connsiteX1" fmla="*/ 2101297 w 2669747"/>
                <a:gd name="connsiteY1" fmla="*/ 555170 h 1457453"/>
                <a:gd name="connsiteX2" fmla="*/ 2101297 w 2669747"/>
                <a:gd name="connsiteY2" fmla="*/ 332629 h 1457453"/>
                <a:gd name="connsiteX3" fmla="*/ 2669747 w 2669747"/>
                <a:gd name="connsiteY3" fmla="*/ 777712 h 1457453"/>
                <a:gd name="connsiteX4" fmla="*/ 2101297 w 2669747"/>
                <a:gd name="connsiteY4" fmla="*/ 1222794 h 1457453"/>
                <a:gd name="connsiteX5" fmla="*/ 2101297 w 2669747"/>
                <a:gd name="connsiteY5" fmla="*/ 1000253 h 1457453"/>
                <a:gd name="connsiteX6" fmla="*/ 0 w 2669747"/>
                <a:gd name="connsiteY6" fmla="*/ 1457453 h 1457453"/>
                <a:gd name="connsiteX7" fmla="*/ 10887 w 2669747"/>
                <a:gd name="connsiteY7" fmla="*/ 0 h 145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747" h="1457453">
                  <a:moveTo>
                    <a:pt x="10887" y="0"/>
                  </a:moveTo>
                  <a:cubicBezTo>
                    <a:pt x="533519" y="489857"/>
                    <a:pt x="1099694" y="609599"/>
                    <a:pt x="2101297" y="555170"/>
                  </a:cubicBezTo>
                  <a:lnTo>
                    <a:pt x="2101297" y="332629"/>
                  </a:lnTo>
                  <a:lnTo>
                    <a:pt x="2669747" y="777712"/>
                  </a:lnTo>
                  <a:lnTo>
                    <a:pt x="2101297" y="1222794"/>
                  </a:lnTo>
                  <a:lnTo>
                    <a:pt x="2101297" y="1000253"/>
                  </a:lnTo>
                  <a:cubicBezTo>
                    <a:pt x="1183152" y="945824"/>
                    <a:pt x="580689" y="1022025"/>
                    <a:pt x="0" y="1457453"/>
                  </a:cubicBezTo>
                  <a:cubicBezTo>
                    <a:pt x="14515" y="917206"/>
                    <a:pt x="29029" y="605561"/>
                    <a:pt x="10887" y="0"/>
                  </a:cubicBezTo>
                  <a:close/>
                </a:path>
              </a:pathLst>
            </a:custGeom>
            <a:gradFill>
              <a:gsLst>
                <a:gs pos="75000">
                  <a:schemeClr val="accent1"/>
                </a:gs>
                <a:gs pos="45000">
                  <a:schemeClr val="accent4">
                    <a:alpha val="23000"/>
                  </a:schemeClr>
                </a:gs>
                <a:gs pos="0">
                  <a:schemeClr val="accent5">
                    <a:alpha val="2000"/>
                  </a:schemeClr>
                </a:gs>
              </a:gsLst>
              <a:lin ang="0" scaled="0"/>
            </a:gradFill>
            <a:ln w="9667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C9A56E-1446-4EB1-A104-9FE27D673E3D}"/>
              </a:ext>
            </a:extLst>
          </p:cNvPr>
          <p:cNvGrpSpPr/>
          <p:nvPr/>
        </p:nvGrpSpPr>
        <p:grpSpPr>
          <a:xfrm>
            <a:off x="5342416" y="2249609"/>
            <a:ext cx="6001297" cy="1537268"/>
            <a:chOff x="5695487" y="1913078"/>
            <a:chExt cx="6001297" cy="1537268"/>
          </a:xfrm>
        </p:grpSpPr>
        <p:sp>
          <p:nvSpPr>
            <p:cNvPr id="78" name="矩形: 剪去对角 77">
              <a:extLst>
                <a:ext uri="{FF2B5EF4-FFF2-40B4-BE49-F238E27FC236}">
                  <a16:creationId xmlns:a16="http://schemas.microsoft.com/office/drawing/2014/main" id="{7223C01A-A7CB-425D-A678-FFDB41C55764}"/>
                </a:ext>
              </a:extLst>
            </p:cNvPr>
            <p:cNvSpPr/>
            <p:nvPr/>
          </p:nvSpPr>
          <p:spPr>
            <a:xfrm flipH="1">
              <a:off x="5695487" y="1924877"/>
              <a:ext cx="6001297" cy="1525469"/>
            </a:xfrm>
            <a:prstGeom prst="snip2DiagRect">
              <a:avLst>
                <a:gd name="adj1" fmla="val 17021"/>
                <a:gd name="adj2" fmla="val 0"/>
              </a:avLst>
            </a:prstGeom>
            <a:gradFill>
              <a:gsLst>
                <a:gs pos="0">
                  <a:schemeClr val="accent4">
                    <a:alpha val="1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1AB0B398-AF54-4804-A78E-30214E683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025" y="2263093"/>
              <a:ext cx="2226354" cy="0"/>
            </a:xfrm>
            <a:prstGeom prst="line">
              <a:avLst/>
            </a:prstGeom>
            <a:ln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24E4CF6F-9868-4B13-8584-DB390F5536D4}"/>
                </a:ext>
              </a:extLst>
            </p:cNvPr>
            <p:cNvSpPr/>
            <p:nvPr/>
          </p:nvSpPr>
          <p:spPr>
            <a:xfrm flipH="1" flipV="1">
              <a:off x="11516784" y="1913078"/>
              <a:ext cx="180000" cy="178847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15900" algn="ctr" rotWithShape="0">
                <a:schemeClr val="accent5"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3CD579B-3803-442B-A035-E7591D353BFF}"/>
              </a:ext>
            </a:extLst>
          </p:cNvPr>
          <p:cNvGrpSpPr/>
          <p:nvPr/>
        </p:nvGrpSpPr>
        <p:grpSpPr>
          <a:xfrm>
            <a:off x="5342416" y="4140859"/>
            <a:ext cx="6001297" cy="1537268"/>
            <a:chOff x="5695487" y="1913078"/>
            <a:chExt cx="6001297" cy="1537268"/>
          </a:xfrm>
        </p:grpSpPr>
        <p:sp>
          <p:nvSpPr>
            <p:cNvPr id="83" name="矩形: 剪去对角 82">
              <a:extLst>
                <a:ext uri="{FF2B5EF4-FFF2-40B4-BE49-F238E27FC236}">
                  <a16:creationId xmlns:a16="http://schemas.microsoft.com/office/drawing/2014/main" id="{B83E8D2E-6F65-4D73-92D4-274F2D3EBC2F}"/>
                </a:ext>
              </a:extLst>
            </p:cNvPr>
            <p:cNvSpPr/>
            <p:nvPr/>
          </p:nvSpPr>
          <p:spPr>
            <a:xfrm flipH="1">
              <a:off x="5695487" y="1924877"/>
              <a:ext cx="6001297" cy="1525469"/>
            </a:xfrm>
            <a:prstGeom prst="snip2DiagRect">
              <a:avLst>
                <a:gd name="adj1" fmla="val 17021"/>
                <a:gd name="adj2" fmla="val 0"/>
              </a:avLst>
            </a:prstGeom>
            <a:gradFill>
              <a:gsLst>
                <a:gs pos="0">
                  <a:schemeClr val="accent4">
                    <a:alpha val="10000"/>
                  </a:schemeClr>
                </a:gs>
                <a:gs pos="55600">
                  <a:schemeClr val="accent4">
                    <a:alpha val="0"/>
                  </a:schemeClr>
                </a:gs>
                <a:gs pos="100000">
                  <a:schemeClr val="accent4">
                    <a:alpha val="10000"/>
                  </a:schemeClr>
                </a:gs>
              </a:gsLst>
              <a:lin ang="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288000" bIns="0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C733D75D-DE04-4C80-B715-C055EBE01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025" y="2263093"/>
              <a:ext cx="2226354" cy="0"/>
            </a:xfrm>
            <a:prstGeom prst="line">
              <a:avLst/>
            </a:prstGeom>
            <a:ln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等腰三角形 84">
              <a:extLst>
                <a:ext uri="{FF2B5EF4-FFF2-40B4-BE49-F238E27FC236}">
                  <a16:creationId xmlns:a16="http://schemas.microsoft.com/office/drawing/2014/main" id="{0B96F98A-858F-47C3-976D-00E97075C640}"/>
                </a:ext>
              </a:extLst>
            </p:cNvPr>
            <p:cNvSpPr/>
            <p:nvPr/>
          </p:nvSpPr>
          <p:spPr>
            <a:xfrm flipH="1" flipV="1">
              <a:off x="11516784" y="1913078"/>
              <a:ext cx="180000" cy="178847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215900" algn="ctr" rotWithShape="0">
                <a:schemeClr val="accent5"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7" name="球">
            <a:extLst>
              <a:ext uri="{FF2B5EF4-FFF2-40B4-BE49-F238E27FC236}">
                <a16:creationId xmlns:a16="http://schemas.microsoft.com/office/drawing/2014/main" id="{2D68F2FF-90CC-4CDF-8E03-AF51E4B02778}"/>
              </a:ext>
            </a:extLst>
          </p:cNvPr>
          <p:cNvSpPr/>
          <p:nvPr/>
        </p:nvSpPr>
        <p:spPr>
          <a:xfrm>
            <a:off x="11613251" y="6237288"/>
            <a:ext cx="403372" cy="40337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E5E8EDD8-F543-4800-A4CD-E9C3F207D692}"/>
              </a:ext>
            </a:extLst>
          </p:cNvPr>
          <p:cNvGrpSpPr/>
          <p:nvPr/>
        </p:nvGrpSpPr>
        <p:grpSpPr>
          <a:xfrm flipV="1">
            <a:off x="273132" y="6155584"/>
            <a:ext cx="281517" cy="281517"/>
            <a:chOff x="689649" y="517897"/>
            <a:chExt cx="281517" cy="281517"/>
          </a:xfrm>
        </p:grpSpPr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05D338BE-19A5-4384-AA73-EAE24B23BD03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2EF6F8DE-7573-4749-91BE-97537ACEFF7F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237A7337-EE4E-414D-81FE-12A1E856F8DD}"/>
              </a:ext>
            </a:extLst>
          </p:cNvPr>
          <p:cNvGrpSpPr/>
          <p:nvPr/>
        </p:nvGrpSpPr>
        <p:grpSpPr>
          <a:xfrm flipH="1">
            <a:off x="11734078" y="1487528"/>
            <a:ext cx="281517" cy="281517"/>
            <a:chOff x="689649" y="517897"/>
            <a:chExt cx="281517" cy="281517"/>
          </a:xfrm>
        </p:grpSpPr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8148CA64-36F7-4D4D-B919-9C936B987040}"/>
                </a:ext>
              </a:extLst>
            </p:cNvPr>
            <p:cNvSpPr/>
            <p:nvPr/>
          </p:nvSpPr>
          <p:spPr>
            <a:xfrm flipH="1">
              <a:off x="689649" y="517897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6D9C7C06-1FD1-43B5-BB6F-9C4FDF7FE172}"/>
                </a:ext>
              </a:extLst>
            </p:cNvPr>
            <p:cNvSpPr/>
            <p:nvPr/>
          </p:nvSpPr>
          <p:spPr>
            <a:xfrm rot="16200000" flipH="1">
              <a:off x="821408" y="386139"/>
              <a:ext cx="18000" cy="2815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球">
            <a:extLst>
              <a:ext uri="{FF2B5EF4-FFF2-40B4-BE49-F238E27FC236}">
                <a16:creationId xmlns:a16="http://schemas.microsoft.com/office/drawing/2014/main" id="{680A9783-F2B5-7385-8F52-D097394495DE}"/>
              </a:ext>
            </a:extLst>
          </p:cNvPr>
          <p:cNvSpPr/>
          <p:nvPr/>
        </p:nvSpPr>
        <p:spPr>
          <a:xfrm>
            <a:off x="11277153" y="-40196"/>
            <a:ext cx="1077386" cy="10773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49000">
                <a:schemeClr val="accent1">
                  <a:alpha val="40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631F0D8-08CF-7FE8-AB8C-18272A75EDED}"/>
              </a:ext>
            </a:extLst>
          </p:cNvPr>
          <p:cNvGrpSpPr/>
          <p:nvPr/>
        </p:nvGrpSpPr>
        <p:grpSpPr>
          <a:xfrm>
            <a:off x="5376094" y="2455280"/>
            <a:ext cx="6062521" cy="1221311"/>
            <a:chOff x="5376094" y="2455280"/>
            <a:chExt cx="6062521" cy="1221311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D5442452-78E6-E20A-5F13-97736BD21FB2}"/>
                </a:ext>
              </a:extLst>
            </p:cNvPr>
            <p:cNvSpPr txBox="1"/>
            <p:nvPr/>
          </p:nvSpPr>
          <p:spPr>
            <a:xfrm>
              <a:off x="5376094" y="2455280"/>
              <a:ext cx="3014863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关键技术与要点</a:t>
              </a:r>
            </a:p>
          </p:txBody>
        </p:sp>
        <p:sp>
          <p:nvSpPr>
            <p:cNvPr id="106" name="@稿定PPT实验室 出品-10">
              <a:extLst>
                <a:ext uri="{FF2B5EF4-FFF2-40B4-BE49-F238E27FC236}">
                  <a16:creationId xmlns:a16="http://schemas.microsoft.com/office/drawing/2014/main" id="{CDBF98AF-C66A-2A00-CC21-595C91951760}"/>
                </a:ext>
              </a:extLst>
            </p:cNvPr>
            <p:cNvSpPr txBox="1"/>
            <p:nvPr/>
          </p:nvSpPr>
          <p:spPr>
            <a:xfrm>
              <a:off x="5376094" y="2776344"/>
              <a:ext cx="6062521" cy="900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r>
                <a:rPr lang="en-US" altLang="zh-CN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,</a:t>
              </a: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言简意赅的说明分项内容即可</a:t>
              </a:r>
              <a:r>
                <a:rPr lang="en-US" altLang="zh-CN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.</a:t>
              </a: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请在这里输入简要内容回顾，点击输入简要文字内容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BBC69FF-BE7C-01A1-47E4-854C87749D29}"/>
              </a:ext>
            </a:extLst>
          </p:cNvPr>
          <p:cNvGrpSpPr/>
          <p:nvPr/>
        </p:nvGrpSpPr>
        <p:grpSpPr>
          <a:xfrm>
            <a:off x="5376094" y="4300676"/>
            <a:ext cx="6062521" cy="1221311"/>
            <a:chOff x="5423941" y="4300676"/>
            <a:chExt cx="6062521" cy="1221311"/>
          </a:xfrm>
        </p:grpSpPr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9B67AA68-6601-8ED1-E239-3F140A280113}"/>
                </a:ext>
              </a:extLst>
            </p:cNvPr>
            <p:cNvSpPr txBox="1"/>
            <p:nvPr/>
          </p:nvSpPr>
          <p:spPr>
            <a:xfrm>
              <a:off x="5423941" y="4300676"/>
              <a:ext cx="3014863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关键技术与要点</a:t>
              </a:r>
            </a:p>
          </p:txBody>
        </p:sp>
        <p:sp>
          <p:nvSpPr>
            <p:cNvPr id="157" name="@稿定PPT实验室 出品-10">
              <a:extLst>
                <a:ext uri="{FF2B5EF4-FFF2-40B4-BE49-F238E27FC236}">
                  <a16:creationId xmlns:a16="http://schemas.microsoft.com/office/drawing/2014/main" id="{5A590238-824F-AA27-6597-19A56ACA9C22}"/>
                </a:ext>
              </a:extLst>
            </p:cNvPr>
            <p:cNvSpPr txBox="1"/>
            <p:nvPr/>
          </p:nvSpPr>
          <p:spPr>
            <a:xfrm>
              <a:off x="5423941" y="4621740"/>
              <a:ext cx="6062521" cy="900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请在这里输入简要内容重点，点击输入简要文字内容，文字内容概括简练不要过多的修饰</a:t>
              </a:r>
              <a:r>
                <a:rPr lang="en-US" altLang="zh-CN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,</a:t>
              </a: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言简意赅的说明分项内容即可</a:t>
              </a:r>
              <a:r>
                <a:rPr lang="en-US" altLang="zh-CN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.</a:t>
              </a:r>
              <a:r>
                <a:rPr lang="zh-CN" altLang="en-US" sz="14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请在这里输入简要内容回顾，点击输入简要文字内容</a:t>
              </a:r>
              <a:endParaRPr lang="en-US" altLang="zh-CN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BA27F1-115B-1774-3B9C-0BB2855C27BE}"/>
              </a:ext>
            </a:extLst>
          </p:cNvPr>
          <p:cNvGrpSpPr/>
          <p:nvPr/>
        </p:nvGrpSpPr>
        <p:grpSpPr>
          <a:xfrm>
            <a:off x="1048690" y="404584"/>
            <a:ext cx="3197803" cy="616849"/>
            <a:chOff x="1048690" y="609440"/>
            <a:chExt cx="3197803" cy="616849"/>
          </a:xfrm>
        </p:grpSpPr>
        <p:sp>
          <p:nvSpPr>
            <p:cNvPr id="7" name="@稿定PPT实验室 出品-9">
              <a:extLst>
                <a:ext uri="{FF2B5EF4-FFF2-40B4-BE49-F238E27FC236}">
                  <a16:creationId xmlns:a16="http://schemas.microsoft.com/office/drawing/2014/main" id="{17011C2A-B4A8-F2E8-5A2B-830142052A3F}"/>
                </a:ext>
              </a:extLst>
            </p:cNvPr>
            <p:cNvSpPr txBox="1"/>
            <p:nvPr/>
          </p:nvSpPr>
          <p:spPr>
            <a:xfrm>
              <a:off x="1088697" y="609440"/>
              <a:ext cx="3111829" cy="467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ea"/>
                  <a:cs typeface="阿里巴巴普惠体 Medium" panose="00020600040101010101" pitchFamily="18" charset="-122"/>
                </a:rPr>
                <a:t>关键技术与核心要点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Medium" panose="00020600040101010101" pitchFamily="18" charset="-122"/>
              </a:endParaRPr>
            </a:p>
          </p:txBody>
        </p:sp>
        <p:sp>
          <p:nvSpPr>
            <p:cNvPr id="8" name="@稿定PPT实验室 出品-8">
              <a:extLst>
                <a:ext uri="{FF2B5EF4-FFF2-40B4-BE49-F238E27FC236}">
                  <a16:creationId xmlns:a16="http://schemas.microsoft.com/office/drawing/2014/main" id="{EA9A5602-AC12-5BFB-2950-E0C9F8EA5DD8}"/>
                </a:ext>
              </a:extLst>
            </p:cNvPr>
            <p:cNvSpPr txBox="1"/>
            <p:nvPr/>
          </p:nvSpPr>
          <p:spPr>
            <a:xfrm>
              <a:off x="1048690" y="1059841"/>
              <a:ext cx="3197803" cy="166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dist" defTabSz="913765">
                <a:buSzPct val="25000"/>
                <a:defRPr/>
              </a:pPr>
              <a:r>
                <a:rPr lang="en-US" altLang="zh-CN" sz="1050" dirty="0">
                  <a:solidFill>
                    <a:schemeClr val="accent2"/>
                  </a:solidFill>
                  <a:cs typeface="阿里巴巴普惠体 Light" panose="00020600040101010101" pitchFamily="18" charset="-122"/>
                </a:rPr>
                <a:t>KEY TECHNOLOGIES AND CORE DIFFICULTIES</a:t>
              </a:r>
              <a:endParaRPr lang="zh-CN" altLang="en-US" sz="1050" dirty="0">
                <a:solidFill>
                  <a:schemeClr val="accent2"/>
                </a:solidFill>
                <a:cs typeface="阿里巴巴普惠体 Light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2B93BE0-CFE8-1B08-7A8E-C7C6C6BA52F4}"/>
              </a:ext>
            </a:extLst>
          </p:cNvPr>
          <p:cNvGrpSpPr/>
          <p:nvPr/>
        </p:nvGrpSpPr>
        <p:grpSpPr>
          <a:xfrm>
            <a:off x="371695" y="636808"/>
            <a:ext cx="4491892" cy="152400"/>
            <a:chOff x="371695" y="867197"/>
            <a:chExt cx="4491892" cy="1524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F1354E0-6700-4C8E-8AEC-57A8B0DF0E6E}"/>
                </a:ext>
              </a:extLst>
            </p:cNvPr>
            <p:cNvGrpSpPr/>
            <p:nvPr/>
          </p:nvGrpSpPr>
          <p:grpSpPr>
            <a:xfrm>
              <a:off x="371695" y="867197"/>
              <a:ext cx="455943" cy="152400"/>
              <a:chOff x="629294" y="1174543"/>
              <a:chExt cx="303304" cy="152400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132570B0-E25A-064D-8FCD-77F3E7359F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6CD5F08-3533-447B-E36C-30C9C3E5A9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F589BA8-FCC9-35E9-97CB-BFE10F38D6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566E8C-5F35-BC0C-842B-09B22C0D514D}"/>
                </a:ext>
              </a:extLst>
            </p:cNvPr>
            <p:cNvGrpSpPr/>
            <p:nvPr/>
          </p:nvGrpSpPr>
          <p:grpSpPr>
            <a:xfrm flipH="1">
              <a:off x="4407644" y="867197"/>
              <a:ext cx="455943" cy="152400"/>
              <a:chOff x="629294" y="1174543"/>
              <a:chExt cx="303304" cy="15240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8D46B0B8-4AEF-7376-F181-B062D7BE9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9294" y="12507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E731642B-0D18-2AE1-E186-31E66C664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1745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C0C24A65-F867-DA21-A7F9-334E6EB5F7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554" y="1326943"/>
                <a:ext cx="237044" cy="0"/>
              </a:xfrm>
              <a:prstGeom prst="line">
                <a:avLst/>
              </a:prstGeom>
              <a:ln w="12700">
                <a:gradFill>
                  <a:gsLst>
                    <a:gs pos="11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C49EAC3-ECE4-C382-1A42-B39BE4C6BBC5}"/>
              </a:ext>
            </a:extLst>
          </p:cNvPr>
          <p:cNvSpPr/>
          <p:nvPr/>
        </p:nvSpPr>
        <p:spPr>
          <a:xfrm>
            <a:off x="-77461" y="1317499"/>
            <a:ext cx="434101" cy="868199"/>
          </a:xfrm>
          <a:custGeom>
            <a:avLst/>
            <a:gdLst>
              <a:gd name="connsiteX0" fmla="*/ 0 w 278793"/>
              <a:gd name="connsiteY0" fmla="*/ 0 h 557584"/>
              <a:gd name="connsiteX1" fmla="*/ 278793 w 278793"/>
              <a:gd name="connsiteY1" fmla="*/ 278792 h 557584"/>
              <a:gd name="connsiteX2" fmla="*/ 0 w 278793"/>
              <a:gd name="connsiteY2" fmla="*/ 557584 h 5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93" h="557584">
                <a:moveTo>
                  <a:pt x="0" y="0"/>
                </a:moveTo>
                <a:cubicBezTo>
                  <a:pt x="153973" y="0"/>
                  <a:pt x="278793" y="124819"/>
                  <a:pt x="278793" y="278792"/>
                </a:cubicBezTo>
                <a:cubicBezTo>
                  <a:pt x="278793" y="432765"/>
                  <a:pt x="153973" y="557584"/>
                  <a:pt x="0" y="5575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04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null,&quot;Name&quot;:&quot;适中&quot;,&quot;HeaderHeight&quot;:13.0,&quot;FooterHeight&quot;:6.0,&quot;SideMargin&quot;:4.0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橙色科技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07724"/>
      </a:accent1>
      <a:accent2>
        <a:srgbClr val="FFFFFF"/>
      </a:accent2>
      <a:accent3>
        <a:srgbClr val="110326"/>
      </a:accent3>
      <a:accent4>
        <a:srgbClr val="EF8D51"/>
      </a:accent4>
      <a:accent5>
        <a:srgbClr val="FA2D04"/>
      </a:accent5>
      <a:accent6>
        <a:srgbClr val="C9C9C9"/>
      </a:accent6>
      <a:hlink>
        <a:srgbClr val="F07724"/>
      </a:hlink>
      <a:folHlink>
        <a:srgbClr val="BFBFBF"/>
      </a:folHlink>
    </a:clrScheme>
    <a:fontScheme name="科技风毕业论文答辩">
      <a:majorFont>
        <a:latin typeface="OPPOSans H"/>
        <a:ea typeface="OPPOSans M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毕业主题5</Template>
  <TotalTime>3218</TotalTime>
  <Words>1605</Words>
  <Application>Microsoft Office PowerPoint</Application>
  <PresentationFormat>宽屏</PresentationFormat>
  <Paragraphs>217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Microsoft YaHei Light</vt:lpstr>
      <vt:lpstr>OPPOSans B</vt:lpstr>
      <vt:lpstr>等线</vt:lpstr>
      <vt:lpstr>OPPOSans L</vt:lpstr>
      <vt:lpstr>Arial</vt:lpstr>
      <vt:lpstr>Microsoft YaHei</vt:lpstr>
      <vt:lpstr>OPPOSans H</vt:lpstr>
      <vt:lpstr>OPPOSans M</vt:lpstr>
      <vt:lpstr>OPPOSans R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清酒Soleil</dc:creator>
  <cp:lastModifiedBy>Soleil Yi (Chinasoft Shanghai)</cp:lastModifiedBy>
  <cp:revision>94</cp:revision>
  <dcterms:created xsi:type="dcterms:W3CDTF">2017-04-28T04:55:15Z</dcterms:created>
  <dcterms:modified xsi:type="dcterms:W3CDTF">2022-08-08T05:07:45Z</dcterms:modified>
</cp:coreProperties>
</file>