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41" r:id="rId3"/>
    <p:sldId id="257" r:id="rId4"/>
    <p:sldId id="333" r:id="rId5"/>
    <p:sldId id="258" r:id="rId6"/>
    <p:sldId id="337" r:id="rId7"/>
    <p:sldId id="338" r:id="rId8"/>
    <p:sldId id="339" r:id="rId9"/>
    <p:sldId id="334" r:id="rId10"/>
    <p:sldId id="342" r:id="rId11"/>
    <p:sldId id="344" r:id="rId12"/>
    <p:sldId id="345" r:id="rId13"/>
    <p:sldId id="346" r:id="rId14"/>
    <p:sldId id="335" r:id="rId15"/>
    <p:sldId id="347" r:id="rId16"/>
    <p:sldId id="348" r:id="rId17"/>
    <p:sldId id="349" r:id="rId18"/>
    <p:sldId id="350" r:id="rId19"/>
    <p:sldId id="356" r:id="rId20"/>
    <p:sldId id="336" r:id="rId21"/>
    <p:sldId id="351" r:id="rId22"/>
    <p:sldId id="352" r:id="rId23"/>
    <p:sldId id="353" r:id="rId24"/>
    <p:sldId id="354" r:id="rId25"/>
    <p:sldId id="259" r:id="rId26"/>
    <p:sldId id="355" r:id="rId27"/>
    <p:sldId id="357" r:id="rId28"/>
    <p:sldId id="360" r:id="rId29"/>
    <p:sldId id="358" r:id="rId30"/>
    <p:sldId id="332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2D5A4B95-931C-468A-A09A-8691C71D0E3E}">
          <p14:sldIdLst>
            <p14:sldId id="256"/>
            <p14:sldId id="341"/>
          </p14:sldIdLst>
        </p14:section>
        <p14:section name="目录" id="{CD832E38-32F4-4870-A791-7B0F39C4389C}">
          <p14:sldIdLst>
            <p14:sldId id="257"/>
          </p14:sldIdLst>
        </p14:section>
        <p14:section name="过渡页" id="{AED1A008-9A68-410B-846B-B06F96D1F9C5}">
          <p14:sldIdLst>
            <p14:sldId id="333"/>
            <p14:sldId id="258"/>
            <p14:sldId id="337"/>
            <p14:sldId id="338"/>
            <p14:sldId id="339"/>
            <p14:sldId id="334"/>
            <p14:sldId id="342"/>
            <p14:sldId id="344"/>
            <p14:sldId id="345"/>
            <p14:sldId id="346"/>
            <p14:sldId id="335"/>
            <p14:sldId id="347"/>
            <p14:sldId id="348"/>
            <p14:sldId id="349"/>
            <p14:sldId id="350"/>
            <p14:sldId id="356"/>
            <p14:sldId id="336"/>
            <p14:sldId id="351"/>
            <p14:sldId id="352"/>
            <p14:sldId id="353"/>
            <p14:sldId id="354"/>
          </p14:sldIdLst>
        </p14:section>
        <p14:section name="封底页" id="{8B49220A-3D23-472B-8881-738CDF612DB8}">
          <p14:sldIdLst>
            <p14:sldId id="259"/>
            <p14:sldId id="355"/>
          </p14:sldIdLst>
        </p14:section>
        <p14:section name="可替换图标" id="{08E290B6-F904-4424-9E28-46070F29F961}">
          <p14:sldIdLst>
            <p14:sldId id="357"/>
            <p14:sldId id="360"/>
            <p14:sldId id="358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2" pos="7106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7" orient="horz" pos="4201" userDrawn="1">
          <p15:clr>
            <a:srgbClr val="A4A3A4"/>
          </p15:clr>
        </p15:guide>
        <p15:guide id="8" pos="3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EFDDA6"/>
    <a:srgbClr val="7EAB67"/>
    <a:srgbClr val="EAE4D9"/>
    <a:srgbClr val="A7E287"/>
    <a:srgbClr val="92C878"/>
    <a:srgbClr val="6D885C"/>
    <a:srgbClr val="7EAB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679C4-D517-411D-AA8B-AFD048CD91D1}" v="2775" dt="2022-04-01T14:29:03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79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02" y="306"/>
      </p:cViewPr>
      <p:guideLst>
        <p:guide pos="7106"/>
        <p:guide orient="horz" pos="210"/>
        <p:guide orient="horz" pos="686"/>
        <p:guide orient="horz" pos="4201"/>
        <p:guide pos="320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31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50467289719626E-2"/>
          <c:y val="9.3132872029064062E-2"/>
          <c:w val="0.97429906542056077"/>
          <c:h val="0.725959666285120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4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5F6-42A2-BB25-FDE0A863EFC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F6-42A2-BB25-FDE0A863EFC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F6-42A2-BB25-FDE0A863EF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  <c:pt idx="5">
                  <c:v>六月</c:v>
                </c:pt>
                <c:pt idx="6">
                  <c:v>七月</c:v>
                </c:pt>
                <c:pt idx="7">
                  <c:v>八月</c:v>
                </c:pt>
                <c:pt idx="8">
                  <c:v>九月</c:v>
                </c:pt>
                <c:pt idx="9">
                  <c:v>十月</c:v>
                </c:pt>
                <c:pt idx="10">
                  <c:v>十一月</c:v>
                </c:pt>
                <c:pt idx="11">
                  <c:v>十二月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3.5</c:v>
                </c:pt>
                <c:pt idx="5">
                  <c:v>3.2</c:v>
                </c:pt>
                <c:pt idx="6">
                  <c:v>3.6</c:v>
                </c:pt>
                <c:pt idx="7">
                  <c:v>3.3</c:v>
                </c:pt>
                <c:pt idx="8">
                  <c:v>4.0999999999999996</c:v>
                </c:pt>
                <c:pt idx="9">
                  <c:v>4.5</c:v>
                </c:pt>
                <c:pt idx="10">
                  <c:v>4.7</c:v>
                </c:pt>
                <c:pt idx="11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4-4E29-B453-14210A9E66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8178224"/>
        <c:axId val="408168240"/>
      </c:barChart>
      <c:catAx>
        <c:axId val="408178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08168240"/>
        <c:crosses val="autoZero"/>
        <c:auto val="1"/>
        <c:lblAlgn val="ctr"/>
        <c:lblOffset val="100"/>
        <c:noMultiLvlLbl val="0"/>
      </c:catAx>
      <c:valAx>
        <c:axId val="408168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081782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79044772688101E-2"/>
          <c:y val="0.179990250873791"/>
          <c:w val="0.96849584458876903"/>
          <c:h val="0.696427087071379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4.0999999999999996</c:v>
                </c:pt>
                <c:pt idx="1">
                  <c:v>3.7</c:v>
                </c:pt>
                <c:pt idx="2">
                  <c:v>3.9</c:v>
                </c:pt>
                <c:pt idx="3">
                  <c:v>4.5999999999999996</c:v>
                </c:pt>
                <c:pt idx="4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2E-4DF2-ABE5-F89BF3DB12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2.1</c:v>
                </c:pt>
                <c:pt idx="2">
                  <c:v>2.2000000000000002</c:v>
                </c:pt>
                <c:pt idx="3">
                  <c:v>3.4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2E-4DF2-ABE5-F89BF3DB12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3.3</c:v>
                </c:pt>
                <c:pt idx="1">
                  <c:v>2.9</c:v>
                </c:pt>
                <c:pt idx="2">
                  <c:v>3.1</c:v>
                </c:pt>
                <c:pt idx="3">
                  <c:v>2.6</c:v>
                </c:pt>
                <c:pt idx="4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2E-4DF2-ABE5-F89BF3DB1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4598312"/>
        <c:axId val="1054598704"/>
      </c:lineChart>
      <c:catAx>
        <c:axId val="105459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98704"/>
        <c:crosses val="autoZero"/>
        <c:auto val="1"/>
        <c:lblAlgn val="ctr"/>
        <c:lblOffset val="100"/>
        <c:noMultiLvlLbl val="0"/>
      </c:catAx>
      <c:valAx>
        <c:axId val="105459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98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明年计划改进比率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进度列（可修改）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  <a:tileRect/>
            </a:gradFill>
            <a:ln>
              <a:noFill/>
            </a:ln>
            <a:effectLst>
              <a:outerShdw dist="50800" sx="1000" sy="1000" algn="ctr" rotWithShape="0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7D5-423E-AEF3-A51CB4DC35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标题1</c:v>
                </c:pt>
                <c:pt idx="1">
                  <c:v>标题2</c:v>
                </c:pt>
                <c:pt idx="2">
                  <c:v>标题3</c:v>
                </c:pt>
                <c:pt idx="3">
                  <c:v>标题4</c:v>
                </c:pt>
                <c:pt idx="4">
                  <c:v>标题5</c:v>
                </c:pt>
                <c:pt idx="5">
                  <c:v>标题6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0.95</c:v>
                </c:pt>
                <c:pt idx="1">
                  <c:v>0.85</c:v>
                </c:pt>
                <c:pt idx="2">
                  <c:v>0.74</c:v>
                </c:pt>
                <c:pt idx="3">
                  <c:v>0.65</c:v>
                </c:pt>
                <c:pt idx="4">
                  <c:v>0.55000000000000004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D5-423E-AEF3-A51CB4DC3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32"/>
        <c:axId val="1054588120"/>
        <c:axId val="10545861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辅助列</c:v>
                      </c:pt>
                    </c:strCache>
                  </c:strRef>
                </c:tx>
                <c:spPr>
                  <a:gradFill flip="none" rotWithShape="1">
                    <a:gsLst>
                      <a:gs pos="0">
                        <a:schemeClr val="accent2">
                          <a:tint val="77000"/>
                        </a:schemeClr>
                      </a:gs>
                      <a:gs pos="75000">
                        <a:schemeClr val="accent2">
                          <a:tint val="77000"/>
                          <a:lumMod val="60000"/>
                          <a:lumOff val="40000"/>
                        </a:schemeClr>
                      </a:gs>
                      <a:gs pos="51000">
                        <a:schemeClr val="accent2">
                          <a:tint val="77000"/>
                          <a:alpha val="75000"/>
                        </a:schemeClr>
                      </a:gs>
                      <a:gs pos="100000">
                        <a:schemeClr val="accent2">
                          <a:tint val="77000"/>
                          <a:lumMod val="20000"/>
                          <a:lumOff val="80000"/>
                          <a:alpha val="15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标题1</c:v>
                      </c:pt>
                      <c:pt idx="1">
                        <c:v>标题2</c:v>
                      </c:pt>
                      <c:pt idx="2">
                        <c:v>标题3</c:v>
                      </c:pt>
                      <c:pt idx="3">
                        <c:v>标题4</c:v>
                      </c:pt>
                      <c:pt idx="4">
                        <c:v>标题5</c:v>
                      </c:pt>
                      <c:pt idx="5">
                        <c:v>标题6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D7D5-423E-AEF3-A51CB4DC35C4}"/>
                  </c:ext>
                </c:extLst>
              </c15:ser>
            </c15:filteredBarSeries>
          </c:ext>
        </c:extLst>
      </c:barChart>
      <c:catAx>
        <c:axId val="1054588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86160"/>
        <c:crosses val="autoZero"/>
        <c:auto val="1"/>
        <c:lblAlgn val="ctr"/>
        <c:lblOffset val="100"/>
        <c:noMultiLvlLbl val="0"/>
      </c:catAx>
      <c:valAx>
        <c:axId val="1054586160"/>
        <c:scaling>
          <c:orientation val="minMax"/>
        </c:scaling>
        <c:delete val="0"/>
        <c:axPos val="t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054588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1" dirty="0">
                <a:latin typeface="+mj-ea"/>
                <a:ea typeface="+mj-ea"/>
              </a:rPr>
              <a:t>招聘数据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27-4AF9-9DFB-5EA494CEAF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27-4AF9-9DFB-5EA494CEAF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27-4AF9-9DFB-5EA494CEAF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27-4AF9-9DFB-5EA494CEAF81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27-4AF9-9DFB-5EA494CEAF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1" dirty="0">
                <a:latin typeface="+mj-ea"/>
                <a:ea typeface="+mj-ea"/>
              </a:rPr>
              <a:t>业绩数据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9-4C0B-BF9D-33BF652FCE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19-4C0B-BF9D-33BF652FCE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19-4C0B-BF9D-33BF652FCE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19-4C0B-BF9D-33BF652FCEC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3.5</c:v>
                </c:pt>
                <c:pt idx="1">
                  <c:v>3.2</c:v>
                </c:pt>
                <c:pt idx="2">
                  <c:v>4.9000000000000004</c:v>
                </c:pt>
                <c:pt idx="3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19-4C0B-BF9D-33BF652FC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1" dirty="0">
                <a:latin typeface="+mj-ea"/>
                <a:ea typeface="+mj-ea"/>
              </a:rPr>
              <a:t>人事数据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C3-408B-BC4A-EB4EEDF6FF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C3-408B-BC4A-EB4EEDF6FF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C3-408B-BC4A-EB4EEDF6FF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C3-408B-BC4A-EB4EEDF6FF39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4.8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C3-408B-BC4A-EB4EEDF6F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35146443514599"/>
          <c:y val="0.17803030303030301"/>
          <c:w val="0.836820083682009"/>
          <c:h val="0.67045454545454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成果1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49" b="0" i="0" u="none" strike="noStrike" kern="1200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100000</c:v>
                </c:pt>
                <c:pt idx="1">
                  <c:v>160000</c:v>
                </c:pt>
                <c:pt idx="2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10-4AB3-BD22-B7858068F368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成果2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49" b="0" i="0" u="none" strike="noStrike" kern="1200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Sheet3!$C$5:$E$5</c:f>
              <c:numCache>
                <c:formatCode>#,##0</c:formatCode>
                <c:ptCount val="3"/>
                <c:pt idx="0">
                  <c:v>51000</c:v>
                </c:pt>
                <c:pt idx="1">
                  <c:v>80000</c:v>
                </c:pt>
                <c:pt idx="2">
                  <c:v>136000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10-4AB3-BD22-B7858068F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93182160"/>
        <c:axId val="1906115104"/>
      </c:barChart>
      <c:catAx>
        <c:axId val="13931821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415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44" b="0" i="0" u="none" strike="noStrike" kern="1200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zh-CN"/>
          </a:p>
        </c:txPr>
        <c:crossAx val="190611510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906115104"/>
        <c:scaling>
          <c:orientation val="minMax"/>
        </c:scaling>
        <c:delete val="1"/>
        <c:axPos val="l"/>
        <c:numFmt formatCode="#,##0" sourceLinked="1"/>
        <c:majorTickMark val="in"/>
        <c:minorTickMark val="none"/>
        <c:tickLblPos val="nextTo"/>
        <c:crossAx val="1393182160"/>
        <c:crosses val="autoZero"/>
        <c:crossBetween val="between"/>
      </c:valAx>
      <c:spPr>
        <a:noFill/>
        <a:ln w="25379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44" b="0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35146443514599"/>
          <c:y val="0.17803030303030301"/>
          <c:w val="0.836820083682009"/>
          <c:h val="0.67045454545454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成果1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100000</c:v>
                </c:pt>
                <c:pt idx="1">
                  <c:v>160000</c:v>
                </c:pt>
                <c:pt idx="2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0B-4CFE-801E-7285C78FE48C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成果2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D0B-4CFE-801E-7285C78FE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Sheet3!$C$5:$E$5</c:f>
              <c:numCache>
                <c:formatCode>#,##0</c:formatCode>
                <c:ptCount val="3"/>
                <c:pt idx="0">
                  <c:v>51000</c:v>
                </c:pt>
                <c:pt idx="1">
                  <c:v>80000</c:v>
                </c:pt>
                <c:pt idx="2">
                  <c:v>136000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0B-4CFE-801E-7285C78FE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182160"/>
        <c:axId val="1906115104"/>
      </c:barChart>
      <c:catAx>
        <c:axId val="139318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0611510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90611510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9318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7D0CFF7-4CC8-4ADD-BF46-3B1903753F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79CE89-5820-4DC7-9EA1-602BBB7F10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D01E8-9C70-4DFD-BE7B-280A780D7AD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A22568-67AA-4E80-9E2C-2A671A61E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C13B7A-BE18-4E36-B31A-F8C9C2BF89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DA35-9C7E-4486-82CD-5E8D3833F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959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FD2A9A6-28CE-4547-9DA3-69B392B4AED5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5EC934C-E50B-48D4-B2EC-6A8A2444620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78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716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1093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82BA-F648-43ED-A160-96D65FE38528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74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7AF297-2283-46F2-A85C-6AC122FF2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D02303-9E50-4F10-B77A-3571B98A1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C5897E-036C-4A30-922B-95625B75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D7A95F-075D-4AC9-8ECA-176237C96D46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A22A5D-922A-476B-91CB-1E53FBF7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4D3104-3276-4489-8631-706A06C3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365D9-CA9F-4F90-A2DD-6EB5980AA38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F4836F65-C854-4451-8628-CEDD78517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" y="0"/>
            <a:ext cx="12193524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F9D1DEC-2113-4496-8FB2-51CE800E6CFC}"/>
              </a:ext>
            </a:extLst>
          </p:cNvPr>
          <p:cNvSpPr txBox="1"/>
          <p:nvPr userDrawn="1"/>
        </p:nvSpPr>
        <p:spPr>
          <a:xfrm>
            <a:off x="765202" y="1347630"/>
            <a:ext cx="6479912" cy="2267804"/>
          </a:xfrm>
          <a:custGeom>
            <a:avLst/>
            <a:gdLst/>
            <a:ahLst/>
            <a:cxnLst/>
            <a:rect l="l" t="t" r="r" b="b"/>
            <a:pathLst>
              <a:path w="2580442" h="903089">
                <a:moveTo>
                  <a:pt x="2278618" y="560189"/>
                </a:moveTo>
                <a:cubicBezTo>
                  <a:pt x="2190115" y="581620"/>
                  <a:pt x="2104787" y="626169"/>
                  <a:pt x="2022634" y="693837"/>
                </a:cubicBezTo>
                <a:cubicBezTo>
                  <a:pt x="1940481" y="761504"/>
                  <a:pt x="1899404" y="814983"/>
                  <a:pt x="1899404" y="854273"/>
                </a:cubicBezTo>
                <a:cubicBezTo>
                  <a:pt x="1899404" y="870942"/>
                  <a:pt x="1906746" y="879277"/>
                  <a:pt x="1921431" y="879277"/>
                </a:cubicBezTo>
                <a:cubicBezTo>
                  <a:pt x="1954768" y="879277"/>
                  <a:pt x="2016879" y="834826"/>
                  <a:pt x="2107764" y="745927"/>
                </a:cubicBezTo>
                <a:cubicBezTo>
                  <a:pt x="2175629" y="679648"/>
                  <a:pt x="2232581" y="617736"/>
                  <a:pt x="2278618" y="560189"/>
                </a:cubicBezTo>
                <a:close/>
                <a:moveTo>
                  <a:pt x="175379" y="426244"/>
                </a:moveTo>
                <a:cubicBezTo>
                  <a:pt x="166648" y="426244"/>
                  <a:pt x="162282" y="433037"/>
                  <a:pt x="162282" y="446624"/>
                </a:cubicBezTo>
                <a:cubicBezTo>
                  <a:pt x="162282" y="460211"/>
                  <a:pt x="166251" y="474197"/>
                  <a:pt x="174189" y="488584"/>
                </a:cubicBezTo>
                <a:cubicBezTo>
                  <a:pt x="183317" y="504968"/>
                  <a:pt x="194032" y="513159"/>
                  <a:pt x="206335" y="513159"/>
                </a:cubicBezTo>
                <a:cubicBezTo>
                  <a:pt x="211098" y="513159"/>
                  <a:pt x="214868" y="511569"/>
                  <a:pt x="217646" y="508388"/>
                </a:cubicBezTo>
                <a:lnTo>
                  <a:pt x="200978" y="461023"/>
                </a:lnTo>
                <a:cubicBezTo>
                  <a:pt x="192246" y="437837"/>
                  <a:pt x="183714" y="426244"/>
                  <a:pt x="175379" y="426244"/>
                </a:cubicBezTo>
                <a:close/>
                <a:moveTo>
                  <a:pt x="631361" y="424876"/>
                </a:moveTo>
                <a:cubicBezTo>
                  <a:pt x="623442" y="424876"/>
                  <a:pt x="619482" y="438401"/>
                  <a:pt x="619482" y="465451"/>
                </a:cubicBezTo>
                <a:cubicBezTo>
                  <a:pt x="619482" y="487731"/>
                  <a:pt x="627420" y="498872"/>
                  <a:pt x="643295" y="498872"/>
                </a:cubicBezTo>
                <a:cubicBezTo>
                  <a:pt x="647660" y="498872"/>
                  <a:pt x="651629" y="497877"/>
                  <a:pt x="655201" y="495886"/>
                </a:cubicBezTo>
                <a:lnTo>
                  <a:pt x="644467" y="456502"/>
                </a:lnTo>
                <a:cubicBezTo>
                  <a:pt x="638501" y="435418"/>
                  <a:pt x="634133" y="424876"/>
                  <a:pt x="631361" y="424876"/>
                </a:cubicBezTo>
                <a:close/>
                <a:moveTo>
                  <a:pt x="847571" y="248245"/>
                </a:moveTo>
                <a:cubicBezTo>
                  <a:pt x="824261" y="248245"/>
                  <a:pt x="787323" y="270523"/>
                  <a:pt x="736759" y="315078"/>
                </a:cubicBezTo>
                <a:cubicBezTo>
                  <a:pt x="700228" y="346903"/>
                  <a:pt x="667272" y="379524"/>
                  <a:pt x="637891" y="412942"/>
                </a:cubicBezTo>
                <a:cubicBezTo>
                  <a:pt x="649412" y="412942"/>
                  <a:pt x="657954" y="423087"/>
                  <a:pt x="663517" y="443378"/>
                </a:cubicBezTo>
                <a:cubicBezTo>
                  <a:pt x="671064" y="469236"/>
                  <a:pt x="676229" y="483955"/>
                  <a:pt x="679014" y="487533"/>
                </a:cubicBezTo>
                <a:cubicBezTo>
                  <a:pt x="724902" y="461277"/>
                  <a:pt x="767529" y="421894"/>
                  <a:pt x="806894" y="369382"/>
                </a:cubicBezTo>
                <a:cubicBezTo>
                  <a:pt x="846259" y="316871"/>
                  <a:pt x="865942" y="282060"/>
                  <a:pt x="865942" y="264951"/>
                </a:cubicBezTo>
                <a:cubicBezTo>
                  <a:pt x="865942" y="253814"/>
                  <a:pt x="859818" y="248245"/>
                  <a:pt x="847571" y="248245"/>
                </a:cubicBezTo>
                <a:close/>
                <a:moveTo>
                  <a:pt x="2481620" y="235744"/>
                </a:moveTo>
                <a:cubicBezTo>
                  <a:pt x="2456220" y="235744"/>
                  <a:pt x="2407305" y="270492"/>
                  <a:pt x="2334875" y="339989"/>
                </a:cubicBezTo>
                <a:cubicBezTo>
                  <a:pt x="2262446" y="409485"/>
                  <a:pt x="2226231" y="458093"/>
                  <a:pt x="2226231" y="485812"/>
                </a:cubicBezTo>
                <a:cubicBezTo>
                  <a:pt x="2226231" y="495709"/>
                  <a:pt x="2230001" y="500658"/>
                  <a:pt x="2237542" y="500658"/>
                </a:cubicBezTo>
                <a:cubicBezTo>
                  <a:pt x="2259767" y="500658"/>
                  <a:pt x="2308781" y="467196"/>
                  <a:pt x="2384584" y="400273"/>
                </a:cubicBezTo>
                <a:cubicBezTo>
                  <a:pt x="2462371" y="331372"/>
                  <a:pt x="2501265" y="283657"/>
                  <a:pt x="2501265" y="257128"/>
                </a:cubicBezTo>
                <a:cubicBezTo>
                  <a:pt x="2501265" y="242872"/>
                  <a:pt x="2494717" y="235744"/>
                  <a:pt x="2481620" y="235744"/>
                </a:cubicBezTo>
                <a:close/>
                <a:moveTo>
                  <a:pt x="391478" y="231577"/>
                </a:moveTo>
                <a:lnTo>
                  <a:pt x="178356" y="404812"/>
                </a:lnTo>
                <a:cubicBezTo>
                  <a:pt x="193040" y="407206"/>
                  <a:pt x="205343" y="418790"/>
                  <a:pt x="215265" y="439564"/>
                </a:cubicBezTo>
                <a:lnTo>
                  <a:pt x="234910" y="489896"/>
                </a:lnTo>
                <a:cubicBezTo>
                  <a:pt x="262692" y="466827"/>
                  <a:pt x="293251" y="427056"/>
                  <a:pt x="326589" y="370582"/>
                </a:cubicBezTo>
                <a:cubicBezTo>
                  <a:pt x="357545" y="318083"/>
                  <a:pt x="379175" y="271748"/>
                  <a:pt x="391478" y="231577"/>
                </a:cubicBezTo>
                <a:close/>
                <a:moveTo>
                  <a:pt x="796885" y="160734"/>
                </a:moveTo>
                <a:cubicBezTo>
                  <a:pt x="811570" y="160734"/>
                  <a:pt x="818912" y="168880"/>
                  <a:pt x="818912" y="185170"/>
                </a:cubicBezTo>
                <a:cubicBezTo>
                  <a:pt x="818912" y="191526"/>
                  <a:pt x="799068" y="221121"/>
                  <a:pt x="759381" y="273955"/>
                </a:cubicBezTo>
                <a:cubicBezTo>
                  <a:pt x="806212" y="234590"/>
                  <a:pt x="844312" y="214908"/>
                  <a:pt x="873681" y="214908"/>
                </a:cubicBezTo>
                <a:cubicBezTo>
                  <a:pt x="904637" y="214908"/>
                  <a:pt x="920115" y="231577"/>
                  <a:pt x="920115" y="264914"/>
                </a:cubicBezTo>
                <a:cubicBezTo>
                  <a:pt x="920115" y="308173"/>
                  <a:pt x="895906" y="356989"/>
                  <a:pt x="847487" y="411361"/>
                </a:cubicBezTo>
                <a:cubicBezTo>
                  <a:pt x="805815" y="458589"/>
                  <a:pt x="762357" y="493911"/>
                  <a:pt x="717114" y="517327"/>
                </a:cubicBezTo>
                <a:cubicBezTo>
                  <a:pt x="721913" y="518517"/>
                  <a:pt x="745509" y="519112"/>
                  <a:pt x="787900" y="519112"/>
                </a:cubicBezTo>
                <a:lnTo>
                  <a:pt x="792056" y="520851"/>
                </a:lnTo>
                <a:lnTo>
                  <a:pt x="799267" y="517922"/>
                </a:lnTo>
                <a:cubicBezTo>
                  <a:pt x="812364" y="515547"/>
                  <a:pt x="829628" y="509411"/>
                  <a:pt x="851059" y="499514"/>
                </a:cubicBezTo>
                <a:cubicBezTo>
                  <a:pt x="883206" y="485263"/>
                  <a:pt x="931228" y="451414"/>
                  <a:pt x="995125" y="397966"/>
                </a:cubicBezTo>
                <a:cubicBezTo>
                  <a:pt x="1051878" y="350850"/>
                  <a:pt x="1095732" y="310269"/>
                  <a:pt x="1126689" y="276225"/>
                </a:cubicBezTo>
                <a:cubicBezTo>
                  <a:pt x="1124704" y="263128"/>
                  <a:pt x="1123712" y="255191"/>
                  <a:pt x="1123712" y="252412"/>
                </a:cubicBezTo>
                <a:cubicBezTo>
                  <a:pt x="1123712" y="241697"/>
                  <a:pt x="1136511" y="224929"/>
                  <a:pt x="1162110" y="202109"/>
                </a:cubicBezTo>
                <a:cubicBezTo>
                  <a:pt x="1187708" y="179288"/>
                  <a:pt x="1205270" y="167878"/>
                  <a:pt x="1214795" y="167878"/>
                </a:cubicBezTo>
                <a:cubicBezTo>
                  <a:pt x="1223923" y="167878"/>
                  <a:pt x="1228487" y="172045"/>
                  <a:pt x="1228487" y="180380"/>
                </a:cubicBezTo>
                <a:cubicBezTo>
                  <a:pt x="1228487" y="187523"/>
                  <a:pt x="1223526" y="199430"/>
                  <a:pt x="1213604" y="216098"/>
                </a:cubicBezTo>
                <a:cubicBezTo>
                  <a:pt x="1258451" y="216098"/>
                  <a:pt x="1280875" y="233924"/>
                  <a:pt x="1280875" y="269574"/>
                </a:cubicBezTo>
                <a:cubicBezTo>
                  <a:pt x="1280875" y="297697"/>
                  <a:pt x="1252002" y="342554"/>
                  <a:pt x="1194257" y="404147"/>
                </a:cubicBezTo>
                <a:cubicBezTo>
                  <a:pt x="1136511" y="465741"/>
                  <a:pt x="1107639" y="500301"/>
                  <a:pt x="1107639" y="507829"/>
                </a:cubicBezTo>
                <a:cubicBezTo>
                  <a:pt x="1107639" y="514955"/>
                  <a:pt x="1111353" y="518914"/>
                  <a:pt x="1118782" y="519708"/>
                </a:cubicBezTo>
                <a:lnTo>
                  <a:pt x="1135528" y="519192"/>
                </a:lnTo>
                <a:lnTo>
                  <a:pt x="1138000" y="517922"/>
                </a:lnTo>
                <a:cubicBezTo>
                  <a:pt x="1163003" y="513172"/>
                  <a:pt x="1185823" y="505051"/>
                  <a:pt x="1206460" y="493561"/>
                </a:cubicBezTo>
                <a:cubicBezTo>
                  <a:pt x="1232257" y="479304"/>
                  <a:pt x="1287026" y="439102"/>
                  <a:pt x="1370767" y="372954"/>
                </a:cubicBezTo>
                <a:lnTo>
                  <a:pt x="1552932" y="220256"/>
                </a:lnTo>
                <a:cubicBezTo>
                  <a:pt x="1560870" y="217484"/>
                  <a:pt x="1571586" y="216098"/>
                  <a:pt x="1585079" y="216098"/>
                </a:cubicBezTo>
                <a:cubicBezTo>
                  <a:pt x="1598573" y="216098"/>
                  <a:pt x="1605320" y="223822"/>
                  <a:pt x="1605320" y="239269"/>
                </a:cubicBezTo>
                <a:cubicBezTo>
                  <a:pt x="1605320" y="255907"/>
                  <a:pt x="1573371" y="300766"/>
                  <a:pt x="1509475" y="373847"/>
                </a:cubicBezTo>
                <a:cubicBezTo>
                  <a:pt x="1445578" y="446928"/>
                  <a:pt x="1413629" y="490001"/>
                  <a:pt x="1413629" y="503067"/>
                </a:cubicBezTo>
                <a:cubicBezTo>
                  <a:pt x="1413629" y="513764"/>
                  <a:pt x="1425300" y="519112"/>
                  <a:pt x="1448641" y="519112"/>
                </a:cubicBezTo>
                <a:lnTo>
                  <a:pt x="1451518" y="520309"/>
                </a:lnTo>
                <a:lnTo>
                  <a:pt x="1457087" y="517922"/>
                </a:lnTo>
                <a:cubicBezTo>
                  <a:pt x="1472168" y="515144"/>
                  <a:pt x="1489829" y="509191"/>
                  <a:pt x="1510070" y="500062"/>
                </a:cubicBezTo>
                <a:cubicBezTo>
                  <a:pt x="1539042" y="487362"/>
                  <a:pt x="1598176" y="444897"/>
                  <a:pt x="1687473" y="372666"/>
                </a:cubicBezTo>
                <a:cubicBezTo>
                  <a:pt x="1767642" y="307578"/>
                  <a:pt x="1825387" y="257770"/>
                  <a:pt x="1860709" y="223242"/>
                </a:cubicBezTo>
                <a:cubicBezTo>
                  <a:pt x="1866662" y="217289"/>
                  <a:pt x="1875989" y="210145"/>
                  <a:pt x="1888689" y="201811"/>
                </a:cubicBezTo>
                <a:cubicBezTo>
                  <a:pt x="1895039" y="199430"/>
                  <a:pt x="1901786" y="198239"/>
                  <a:pt x="1908929" y="198239"/>
                </a:cubicBezTo>
                <a:cubicBezTo>
                  <a:pt x="1915676" y="198239"/>
                  <a:pt x="1922522" y="200521"/>
                  <a:pt x="1929468" y="205085"/>
                </a:cubicBezTo>
                <a:cubicBezTo>
                  <a:pt x="1936413" y="209649"/>
                  <a:pt x="1939886" y="215106"/>
                  <a:pt x="1939886" y="221456"/>
                </a:cubicBezTo>
                <a:cubicBezTo>
                  <a:pt x="1939886" y="228600"/>
                  <a:pt x="1908136" y="274439"/>
                  <a:pt x="1844636" y="358973"/>
                </a:cubicBezTo>
                <a:cubicBezTo>
                  <a:pt x="1953776" y="266502"/>
                  <a:pt x="2030373" y="220266"/>
                  <a:pt x="2074426" y="220266"/>
                </a:cubicBezTo>
                <a:cubicBezTo>
                  <a:pt x="2102604" y="220266"/>
                  <a:pt x="2116693" y="233561"/>
                  <a:pt x="2116693" y="260152"/>
                </a:cubicBezTo>
                <a:cubicBezTo>
                  <a:pt x="2116693" y="283567"/>
                  <a:pt x="2084745" y="325934"/>
                  <a:pt x="2020848" y="387251"/>
                </a:cubicBezTo>
                <a:cubicBezTo>
                  <a:pt x="1956951" y="448568"/>
                  <a:pt x="1925003" y="485577"/>
                  <a:pt x="1925003" y="498277"/>
                </a:cubicBezTo>
                <a:cubicBezTo>
                  <a:pt x="1925003" y="510976"/>
                  <a:pt x="1932246" y="517823"/>
                  <a:pt x="1946732" y="518815"/>
                </a:cubicBezTo>
                <a:lnTo>
                  <a:pt x="1961141" y="525723"/>
                </a:lnTo>
                <a:lnTo>
                  <a:pt x="1969056" y="517922"/>
                </a:lnTo>
                <a:cubicBezTo>
                  <a:pt x="2011125" y="508019"/>
                  <a:pt x="2063314" y="478904"/>
                  <a:pt x="2125623" y="430578"/>
                </a:cubicBezTo>
                <a:lnTo>
                  <a:pt x="2292310" y="298084"/>
                </a:lnTo>
                <a:cubicBezTo>
                  <a:pt x="2372479" y="239458"/>
                  <a:pt x="2433003" y="210145"/>
                  <a:pt x="2473881" y="210145"/>
                </a:cubicBezTo>
                <a:cubicBezTo>
                  <a:pt x="2507615" y="210145"/>
                  <a:pt x="2524085" y="228997"/>
                  <a:pt x="2523292" y="266700"/>
                </a:cubicBezTo>
                <a:cubicBezTo>
                  <a:pt x="2541945" y="245269"/>
                  <a:pt x="2555240" y="234553"/>
                  <a:pt x="2563178" y="234553"/>
                </a:cubicBezTo>
                <a:cubicBezTo>
                  <a:pt x="2574687" y="234553"/>
                  <a:pt x="2580442" y="241102"/>
                  <a:pt x="2580442" y="254198"/>
                </a:cubicBezTo>
                <a:cubicBezTo>
                  <a:pt x="2580442" y="266502"/>
                  <a:pt x="2513767" y="355402"/>
                  <a:pt x="2380417" y="520898"/>
                </a:cubicBezTo>
                <a:cubicBezTo>
                  <a:pt x="2382798" y="520898"/>
                  <a:pt x="2387362" y="520601"/>
                  <a:pt x="2394109" y="520005"/>
                </a:cubicBezTo>
                <a:cubicBezTo>
                  <a:pt x="2399665" y="519410"/>
                  <a:pt x="2404031" y="519112"/>
                  <a:pt x="2407206" y="519112"/>
                </a:cubicBezTo>
                <a:cubicBezTo>
                  <a:pt x="2412365" y="519112"/>
                  <a:pt x="2414945" y="522374"/>
                  <a:pt x="2414945" y="528898"/>
                </a:cubicBezTo>
                <a:cubicBezTo>
                  <a:pt x="2414945" y="535825"/>
                  <a:pt x="2407206" y="540103"/>
                  <a:pt x="2391728" y="541734"/>
                </a:cubicBezTo>
                <a:lnTo>
                  <a:pt x="2360771" y="543520"/>
                </a:lnTo>
                <a:cubicBezTo>
                  <a:pt x="2167493" y="783233"/>
                  <a:pt x="2025412" y="903089"/>
                  <a:pt x="1934528" y="903089"/>
                </a:cubicBezTo>
                <a:cubicBezTo>
                  <a:pt x="1897221" y="903089"/>
                  <a:pt x="1878568" y="887413"/>
                  <a:pt x="1878568" y="856059"/>
                </a:cubicBezTo>
                <a:cubicBezTo>
                  <a:pt x="1878568" y="806053"/>
                  <a:pt x="1915676" y="747216"/>
                  <a:pt x="1989892" y="679549"/>
                </a:cubicBezTo>
                <a:cubicBezTo>
                  <a:pt x="2064107" y="611882"/>
                  <a:pt x="2167493" y="562372"/>
                  <a:pt x="2300050" y="531019"/>
                </a:cubicBezTo>
                <a:cubicBezTo>
                  <a:pt x="2334181" y="492919"/>
                  <a:pt x="2361764" y="458192"/>
                  <a:pt x="2382798" y="426839"/>
                </a:cubicBezTo>
                <a:cubicBezTo>
                  <a:pt x="2342317" y="462161"/>
                  <a:pt x="2316718" y="483791"/>
                  <a:pt x="2306003" y="491728"/>
                </a:cubicBezTo>
                <a:cubicBezTo>
                  <a:pt x="2270284" y="517922"/>
                  <a:pt x="2240121" y="531019"/>
                  <a:pt x="2215515" y="531019"/>
                </a:cubicBezTo>
                <a:cubicBezTo>
                  <a:pt x="2186543" y="531019"/>
                  <a:pt x="2172057" y="513556"/>
                  <a:pt x="2172057" y="478631"/>
                </a:cubicBezTo>
                <a:cubicBezTo>
                  <a:pt x="2172057" y="456406"/>
                  <a:pt x="2178804" y="431998"/>
                  <a:pt x="2192298" y="405408"/>
                </a:cubicBezTo>
                <a:cubicBezTo>
                  <a:pt x="2136339" y="449064"/>
                  <a:pt x="2100421" y="476052"/>
                  <a:pt x="2084546" y="486370"/>
                </a:cubicBezTo>
                <a:cubicBezTo>
                  <a:pt x="2032159" y="521692"/>
                  <a:pt x="1991479" y="539353"/>
                  <a:pt x="1962507" y="539353"/>
                </a:cubicBezTo>
                <a:lnTo>
                  <a:pt x="1955590" y="532785"/>
                </a:lnTo>
                <a:lnTo>
                  <a:pt x="1925319" y="541139"/>
                </a:lnTo>
                <a:cubicBezTo>
                  <a:pt x="1892168" y="541139"/>
                  <a:pt x="1875592" y="526424"/>
                  <a:pt x="1875592" y="496993"/>
                </a:cubicBezTo>
                <a:cubicBezTo>
                  <a:pt x="1875592" y="472337"/>
                  <a:pt x="1891467" y="441120"/>
                  <a:pt x="1923217" y="403343"/>
                </a:cubicBezTo>
                <a:cubicBezTo>
                  <a:pt x="1939489" y="383853"/>
                  <a:pt x="1968857" y="353826"/>
                  <a:pt x="2011323" y="313265"/>
                </a:cubicBezTo>
                <a:cubicBezTo>
                  <a:pt x="2043073" y="283040"/>
                  <a:pt x="2058948" y="264747"/>
                  <a:pt x="2058948" y="258384"/>
                </a:cubicBezTo>
                <a:cubicBezTo>
                  <a:pt x="2058948" y="253212"/>
                  <a:pt x="2055376" y="250627"/>
                  <a:pt x="2048232" y="250627"/>
                </a:cubicBezTo>
                <a:cubicBezTo>
                  <a:pt x="2025611" y="250627"/>
                  <a:pt x="1976398" y="280854"/>
                  <a:pt x="1900595" y="341309"/>
                </a:cubicBezTo>
                <a:cubicBezTo>
                  <a:pt x="1837492" y="391427"/>
                  <a:pt x="1790661" y="432594"/>
                  <a:pt x="1760101" y="464809"/>
                </a:cubicBezTo>
                <a:cubicBezTo>
                  <a:pt x="1721207" y="505774"/>
                  <a:pt x="1697593" y="526256"/>
                  <a:pt x="1689259" y="526256"/>
                </a:cubicBezTo>
                <a:cubicBezTo>
                  <a:pt x="1682909" y="526256"/>
                  <a:pt x="1677154" y="523180"/>
                  <a:pt x="1671995" y="517029"/>
                </a:cubicBezTo>
                <a:cubicBezTo>
                  <a:pt x="1666836" y="510877"/>
                  <a:pt x="1664256" y="504428"/>
                  <a:pt x="1664256" y="497681"/>
                </a:cubicBezTo>
                <a:cubicBezTo>
                  <a:pt x="1664256" y="488553"/>
                  <a:pt x="1691640" y="451644"/>
                  <a:pt x="1746409" y="386953"/>
                </a:cubicBezTo>
                <a:lnTo>
                  <a:pt x="1844636" y="270867"/>
                </a:lnTo>
                <a:lnTo>
                  <a:pt x="1692236" y="394692"/>
                </a:lnTo>
                <a:lnTo>
                  <a:pt x="1579721" y="481012"/>
                </a:lnTo>
                <a:cubicBezTo>
                  <a:pt x="1522571" y="519906"/>
                  <a:pt x="1478717" y="539353"/>
                  <a:pt x="1448157" y="539353"/>
                </a:cubicBezTo>
                <a:lnTo>
                  <a:pt x="1444040" y="538086"/>
                </a:lnTo>
                <a:lnTo>
                  <a:pt x="1434234" y="539816"/>
                </a:lnTo>
                <a:cubicBezTo>
                  <a:pt x="1429288" y="540301"/>
                  <a:pt x="1423517" y="540544"/>
                  <a:pt x="1416922" y="540544"/>
                </a:cubicBezTo>
                <a:cubicBezTo>
                  <a:pt x="1386946" y="540544"/>
                  <a:pt x="1371957" y="526256"/>
                  <a:pt x="1371957" y="497681"/>
                </a:cubicBezTo>
                <a:cubicBezTo>
                  <a:pt x="1371957" y="464344"/>
                  <a:pt x="1416209" y="394692"/>
                  <a:pt x="1504712" y="288727"/>
                </a:cubicBezTo>
                <a:lnTo>
                  <a:pt x="1342192" y="421481"/>
                </a:lnTo>
                <a:cubicBezTo>
                  <a:pt x="1246148" y="500062"/>
                  <a:pt x="1176496" y="539353"/>
                  <a:pt x="1133237" y="539353"/>
                </a:cubicBezTo>
                <a:lnTo>
                  <a:pt x="1131709" y="538785"/>
                </a:lnTo>
                <a:lnTo>
                  <a:pt x="1111806" y="541139"/>
                </a:lnTo>
                <a:cubicBezTo>
                  <a:pt x="1082437" y="541139"/>
                  <a:pt x="1067753" y="528042"/>
                  <a:pt x="1067753" y="501848"/>
                </a:cubicBezTo>
                <a:cubicBezTo>
                  <a:pt x="1067753" y="476052"/>
                  <a:pt x="1082384" y="443905"/>
                  <a:pt x="1111648" y="405408"/>
                </a:cubicBezTo>
                <a:cubicBezTo>
                  <a:pt x="1129842" y="381198"/>
                  <a:pt x="1156935" y="351234"/>
                  <a:pt x="1192926" y="315516"/>
                </a:cubicBezTo>
                <a:cubicBezTo>
                  <a:pt x="1222190" y="286544"/>
                  <a:pt x="1236821" y="270669"/>
                  <a:pt x="1236821" y="267891"/>
                </a:cubicBezTo>
                <a:cubicBezTo>
                  <a:pt x="1236821" y="261937"/>
                  <a:pt x="1233476" y="258961"/>
                  <a:pt x="1226785" y="258961"/>
                </a:cubicBezTo>
                <a:cubicBezTo>
                  <a:pt x="1220881" y="258961"/>
                  <a:pt x="1209662" y="261243"/>
                  <a:pt x="1193126" y="265807"/>
                </a:cubicBezTo>
                <a:cubicBezTo>
                  <a:pt x="1176591" y="270371"/>
                  <a:pt x="1166748" y="274042"/>
                  <a:pt x="1163598" y="276820"/>
                </a:cubicBezTo>
                <a:cubicBezTo>
                  <a:pt x="979051" y="451842"/>
                  <a:pt x="854631" y="539353"/>
                  <a:pt x="790337" y="539353"/>
                </a:cubicBezTo>
                <a:lnTo>
                  <a:pt x="785853" y="537687"/>
                </a:lnTo>
                <a:lnTo>
                  <a:pt x="784023" y="538525"/>
                </a:lnTo>
                <a:cubicBezTo>
                  <a:pt x="776243" y="540665"/>
                  <a:pt x="764571" y="541734"/>
                  <a:pt x="749009" y="541734"/>
                </a:cubicBezTo>
                <a:cubicBezTo>
                  <a:pt x="723473" y="541734"/>
                  <a:pt x="701927" y="537964"/>
                  <a:pt x="684371" y="530423"/>
                </a:cubicBezTo>
                <a:cubicBezTo>
                  <a:pt x="674846" y="533995"/>
                  <a:pt x="665123" y="535781"/>
                  <a:pt x="655201" y="535781"/>
                </a:cubicBezTo>
                <a:cubicBezTo>
                  <a:pt x="615514" y="535781"/>
                  <a:pt x="597059" y="507947"/>
                  <a:pt x="599837" y="452279"/>
                </a:cubicBezTo>
                <a:lnTo>
                  <a:pt x="281345" y="810806"/>
                </a:lnTo>
                <a:cubicBezTo>
                  <a:pt x="273804" y="819544"/>
                  <a:pt x="266859" y="823912"/>
                  <a:pt x="260509" y="823912"/>
                </a:cubicBezTo>
                <a:cubicBezTo>
                  <a:pt x="248603" y="823912"/>
                  <a:pt x="242650" y="814180"/>
                  <a:pt x="242650" y="794714"/>
                </a:cubicBezTo>
                <a:cubicBezTo>
                  <a:pt x="242650" y="775646"/>
                  <a:pt x="283329" y="719835"/>
                  <a:pt x="364689" y="627283"/>
                </a:cubicBezTo>
                <a:lnTo>
                  <a:pt x="488514" y="492026"/>
                </a:lnTo>
                <a:lnTo>
                  <a:pt x="701040" y="259649"/>
                </a:lnTo>
                <a:cubicBezTo>
                  <a:pt x="648653" y="306164"/>
                  <a:pt x="590510" y="354471"/>
                  <a:pt x="526614" y="404571"/>
                </a:cubicBezTo>
                <a:lnTo>
                  <a:pt x="420053" y="486277"/>
                </a:lnTo>
                <a:cubicBezTo>
                  <a:pt x="368062" y="521661"/>
                  <a:pt x="326390" y="539353"/>
                  <a:pt x="295037" y="539353"/>
                </a:cubicBezTo>
                <a:lnTo>
                  <a:pt x="294886" y="539297"/>
                </a:lnTo>
                <a:lnTo>
                  <a:pt x="283494" y="541139"/>
                </a:lnTo>
                <a:cubicBezTo>
                  <a:pt x="279085" y="541139"/>
                  <a:pt x="272575" y="540345"/>
                  <a:pt x="263965" y="538758"/>
                </a:cubicBezTo>
                <a:cubicBezTo>
                  <a:pt x="255354" y="537170"/>
                  <a:pt x="248845" y="536377"/>
                  <a:pt x="244435" y="536377"/>
                </a:cubicBezTo>
                <a:cubicBezTo>
                  <a:pt x="241260" y="536377"/>
                  <a:pt x="236498" y="536972"/>
                  <a:pt x="230148" y="538162"/>
                </a:cubicBezTo>
                <a:cubicBezTo>
                  <a:pt x="223798" y="539353"/>
                  <a:pt x="219035" y="539948"/>
                  <a:pt x="215860" y="539948"/>
                </a:cubicBezTo>
                <a:cubicBezTo>
                  <a:pt x="165457" y="539948"/>
                  <a:pt x="140256" y="505817"/>
                  <a:pt x="140256" y="437555"/>
                </a:cubicBezTo>
                <a:cubicBezTo>
                  <a:pt x="98981" y="471487"/>
                  <a:pt x="62667" y="496937"/>
                  <a:pt x="31314" y="513903"/>
                </a:cubicBezTo>
                <a:lnTo>
                  <a:pt x="0" y="527704"/>
                </a:lnTo>
                <a:lnTo>
                  <a:pt x="0" y="502828"/>
                </a:lnTo>
                <a:lnTo>
                  <a:pt x="24765" y="494156"/>
                </a:lnTo>
                <a:cubicBezTo>
                  <a:pt x="53340" y="478703"/>
                  <a:pt x="125968" y="422446"/>
                  <a:pt x="242650" y="325385"/>
                </a:cubicBezTo>
                <a:cubicBezTo>
                  <a:pt x="353378" y="233477"/>
                  <a:pt x="410131" y="187523"/>
                  <a:pt x="412909" y="187523"/>
                </a:cubicBezTo>
                <a:cubicBezTo>
                  <a:pt x="422037" y="187523"/>
                  <a:pt x="431066" y="191484"/>
                  <a:pt x="439996" y="199406"/>
                </a:cubicBezTo>
                <a:cubicBezTo>
                  <a:pt x="448925" y="207328"/>
                  <a:pt x="453390" y="215847"/>
                  <a:pt x="453390" y="224963"/>
                </a:cubicBezTo>
                <a:cubicBezTo>
                  <a:pt x="453390" y="253879"/>
                  <a:pt x="430768" y="304785"/>
                  <a:pt x="385525" y="377679"/>
                </a:cubicBezTo>
                <a:cubicBezTo>
                  <a:pt x="346234" y="440671"/>
                  <a:pt x="311904" y="487815"/>
                  <a:pt x="282536" y="519112"/>
                </a:cubicBezTo>
                <a:lnTo>
                  <a:pt x="296188" y="520813"/>
                </a:lnTo>
                <a:lnTo>
                  <a:pt x="302776" y="517922"/>
                </a:lnTo>
                <a:cubicBezTo>
                  <a:pt x="316270" y="515541"/>
                  <a:pt x="333534" y="509587"/>
                  <a:pt x="354568" y="500062"/>
                </a:cubicBezTo>
                <a:cubicBezTo>
                  <a:pt x="379571" y="489347"/>
                  <a:pt x="431959" y="452437"/>
                  <a:pt x="511731" y="389334"/>
                </a:cubicBezTo>
                <a:lnTo>
                  <a:pt x="659368" y="266105"/>
                </a:lnTo>
                <a:cubicBezTo>
                  <a:pt x="744696" y="195858"/>
                  <a:pt x="790535" y="160734"/>
                  <a:pt x="796885" y="160734"/>
                </a:cubicBezTo>
                <a:close/>
                <a:moveTo>
                  <a:pt x="1729740" y="0"/>
                </a:moveTo>
                <a:cubicBezTo>
                  <a:pt x="1750378" y="0"/>
                  <a:pt x="1760696" y="11311"/>
                  <a:pt x="1760696" y="33933"/>
                </a:cubicBezTo>
                <a:cubicBezTo>
                  <a:pt x="1760696" y="50205"/>
                  <a:pt x="1750378" y="64095"/>
                  <a:pt x="1729740" y="75605"/>
                </a:cubicBezTo>
                <a:cubicBezTo>
                  <a:pt x="1711881" y="85923"/>
                  <a:pt x="1694220" y="91083"/>
                  <a:pt x="1676757" y="91083"/>
                </a:cubicBezTo>
                <a:cubicBezTo>
                  <a:pt x="1657707" y="91083"/>
                  <a:pt x="1648182" y="81359"/>
                  <a:pt x="1648182" y="61912"/>
                </a:cubicBezTo>
                <a:cubicBezTo>
                  <a:pt x="1648182" y="45641"/>
                  <a:pt x="1657906" y="30956"/>
                  <a:pt x="1677353" y="17859"/>
                </a:cubicBezTo>
                <a:cubicBezTo>
                  <a:pt x="1694815" y="5953"/>
                  <a:pt x="1712278" y="0"/>
                  <a:pt x="1729740" y="0"/>
                </a:cubicBezTo>
                <a:close/>
              </a:path>
            </a:pathLst>
          </a:custGeom>
          <a:solidFill>
            <a:schemeClr val="accent2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C471BCE-E59A-43A5-8909-A1DCB3F735BD}"/>
              </a:ext>
            </a:extLst>
          </p:cNvPr>
          <p:cNvGrpSpPr/>
          <p:nvPr userDrawn="1"/>
        </p:nvGrpSpPr>
        <p:grpSpPr>
          <a:xfrm>
            <a:off x="11403481" y="311827"/>
            <a:ext cx="482476" cy="269882"/>
            <a:chOff x="11352681" y="208344"/>
            <a:chExt cx="482476" cy="269882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DF6A88E-998B-4D90-965C-4175B6E23338}"/>
                </a:ext>
              </a:extLst>
            </p:cNvPr>
            <p:cNvCxnSpPr>
              <a:cxnSpLocks/>
            </p:cNvCxnSpPr>
            <p:nvPr/>
          </p:nvCxnSpPr>
          <p:spPr>
            <a:xfrm>
              <a:off x="11352681" y="208344"/>
              <a:ext cx="48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F84DB4B8-1B6C-42A3-9A7D-DA89A6A4DA43}"/>
                </a:ext>
              </a:extLst>
            </p:cNvPr>
            <p:cNvCxnSpPr>
              <a:cxnSpLocks/>
            </p:cNvCxnSpPr>
            <p:nvPr/>
          </p:nvCxnSpPr>
          <p:spPr>
            <a:xfrm>
              <a:off x="11352681" y="478226"/>
              <a:ext cx="48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7EF97B5-AE0C-4F97-95E6-20B2198BA09F}"/>
                </a:ext>
              </a:extLst>
            </p:cNvPr>
            <p:cNvSpPr txBox="1"/>
            <p:nvPr/>
          </p:nvSpPr>
          <p:spPr>
            <a:xfrm>
              <a:off x="11352681" y="250960"/>
              <a:ext cx="482476" cy="184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latin typeface="+mn-ea"/>
                </a:rPr>
                <a:t>Spring</a:t>
              </a:r>
              <a:endParaRPr lang="zh-CN" altLang="en-US" sz="1200" dirty="0">
                <a:latin typeface="+mn-ea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F3E0B1D-4194-450B-95C7-E3B61DE6ACA3}"/>
              </a:ext>
            </a:extLst>
          </p:cNvPr>
          <p:cNvGrpSpPr/>
          <p:nvPr userDrawn="1"/>
        </p:nvGrpSpPr>
        <p:grpSpPr>
          <a:xfrm>
            <a:off x="11593919" y="3080385"/>
            <a:ext cx="289560" cy="868680"/>
            <a:chOff x="11523345" y="3080385"/>
            <a:chExt cx="289560" cy="868680"/>
          </a:xfrm>
        </p:grpSpPr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8C00F388-6939-4C6B-8069-F7C276DFA683}"/>
                </a:ext>
              </a:extLst>
            </p:cNvPr>
            <p:cNvSpPr/>
            <p:nvPr/>
          </p:nvSpPr>
          <p:spPr>
            <a:xfrm>
              <a:off x="11523345" y="3080385"/>
              <a:ext cx="289560" cy="28956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4A33D7C7-B2B8-45C5-A917-067EC3993849}"/>
                </a:ext>
              </a:extLst>
            </p:cNvPr>
            <p:cNvSpPr/>
            <p:nvPr/>
          </p:nvSpPr>
          <p:spPr>
            <a:xfrm>
              <a:off x="11523345" y="3369945"/>
              <a:ext cx="289560" cy="28956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  <p:sp>
          <p:nvSpPr>
            <p:cNvPr id="16" name="菱形 15">
              <a:extLst>
                <a:ext uri="{FF2B5EF4-FFF2-40B4-BE49-F238E27FC236}">
                  <a16:creationId xmlns:a16="http://schemas.microsoft.com/office/drawing/2014/main" id="{57605CA3-E4DD-4E07-B9AE-3D02FF76186B}"/>
                </a:ext>
              </a:extLst>
            </p:cNvPr>
            <p:cNvSpPr/>
            <p:nvPr/>
          </p:nvSpPr>
          <p:spPr>
            <a:xfrm>
              <a:off x="11523345" y="3659505"/>
              <a:ext cx="289560" cy="289560"/>
            </a:xfrm>
            <a:prstGeom prst="diamond">
              <a:avLst/>
            </a:prstGeom>
            <a:solidFill>
              <a:srgbClr val="7EAB6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2474283C-FA77-41E5-8D9B-90A8AFE288C1}"/>
              </a:ext>
            </a:extLst>
          </p:cNvPr>
          <p:cNvSpPr txBox="1"/>
          <p:nvPr userDrawn="1"/>
        </p:nvSpPr>
        <p:spPr>
          <a:xfrm>
            <a:off x="11153702" y="6060465"/>
            <a:ext cx="850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More</a:t>
            </a:r>
            <a:endParaRPr lang="zh-CN" altLang="en-US" sz="1400" dirty="0">
              <a:latin typeface="+mn-ea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3B670C8-5F61-4E5E-B47A-D650E54DE6CA}"/>
              </a:ext>
            </a:extLst>
          </p:cNvPr>
          <p:cNvCxnSpPr>
            <a:cxnSpLocks/>
          </p:cNvCxnSpPr>
          <p:nvPr userDrawn="1"/>
        </p:nvCxnSpPr>
        <p:spPr>
          <a:xfrm>
            <a:off x="308521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BD4564E0-50CF-4792-B4E5-C1420D59E57E}"/>
              </a:ext>
            </a:extLst>
          </p:cNvPr>
          <p:cNvSpPr/>
          <p:nvPr userDrawn="1"/>
        </p:nvSpPr>
        <p:spPr>
          <a:xfrm flipV="1">
            <a:off x="11723819" y="6150093"/>
            <a:ext cx="159660" cy="137638"/>
          </a:xfrm>
          <a:prstGeom prst="triangle">
            <a:avLst/>
          </a:prstGeom>
          <a:solidFill>
            <a:srgbClr val="7EA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8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C6F77A0-2A13-4E9F-ACB9-3C2F0973579F}"/>
              </a:ext>
            </a:extLst>
          </p:cNvPr>
          <p:cNvGrpSpPr/>
          <p:nvPr userDrawn="1"/>
        </p:nvGrpSpPr>
        <p:grpSpPr>
          <a:xfrm>
            <a:off x="11403481" y="311827"/>
            <a:ext cx="482476" cy="269882"/>
            <a:chOff x="11352681" y="208344"/>
            <a:chExt cx="482476" cy="269882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C3F0F593-5DDD-4FB1-9AB8-CB4854D7E58D}"/>
                </a:ext>
              </a:extLst>
            </p:cNvPr>
            <p:cNvCxnSpPr>
              <a:cxnSpLocks/>
            </p:cNvCxnSpPr>
            <p:nvPr/>
          </p:nvCxnSpPr>
          <p:spPr>
            <a:xfrm>
              <a:off x="11352681" y="208344"/>
              <a:ext cx="48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724D58EF-0326-4DC8-B3CB-5EB92E7AE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352681" y="478226"/>
              <a:ext cx="48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E373944-2FB0-4506-A94C-834F503F8E09}"/>
                </a:ext>
              </a:extLst>
            </p:cNvPr>
            <p:cNvSpPr txBox="1"/>
            <p:nvPr/>
          </p:nvSpPr>
          <p:spPr>
            <a:xfrm>
              <a:off x="11352681" y="250960"/>
              <a:ext cx="482476" cy="184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200" dirty="0">
                  <a:latin typeface="+mn-ea"/>
                </a:rPr>
                <a:t>Spring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63483B76-1E56-4815-853B-3A0486D8145A}"/>
              </a:ext>
            </a:extLst>
          </p:cNvPr>
          <p:cNvSpPr txBox="1"/>
          <p:nvPr userDrawn="1"/>
        </p:nvSpPr>
        <p:spPr>
          <a:xfrm>
            <a:off x="338970" y="334630"/>
            <a:ext cx="6093994" cy="1692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1100" dirty="0">
                <a:latin typeface="+mn-ea"/>
              </a:rPr>
              <a:t>PowerPoint</a:t>
            </a:r>
            <a:endParaRPr lang="zh-CN" altLang="en-US" sz="1100" dirty="0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AC4B99-1B33-435D-905C-FCFE0160850C}"/>
              </a:ext>
            </a:extLst>
          </p:cNvPr>
          <p:cNvSpPr txBox="1"/>
          <p:nvPr userDrawn="1"/>
        </p:nvSpPr>
        <p:spPr>
          <a:xfrm>
            <a:off x="338970" y="5979712"/>
            <a:ext cx="1058779" cy="319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dirty="0">
                <a:latin typeface="+mn-ea"/>
              </a:rPr>
              <a:t>WORK</a:t>
            </a:r>
          </a:p>
          <a:p>
            <a:pPr>
              <a:lnSpc>
                <a:spcPct val="120000"/>
              </a:lnSpc>
            </a:pPr>
            <a:r>
              <a:rPr lang="en-US" altLang="zh-CN" sz="900" dirty="0">
                <a:latin typeface="+mn-ea"/>
              </a:rPr>
              <a:t>REPORT</a:t>
            </a:r>
            <a:endParaRPr lang="zh-CN" altLang="en-US" sz="900" dirty="0">
              <a:latin typeface="+mn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E66E3B4-8AB3-4D2B-8355-8EDF4349841C}"/>
              </a:ext>
            </a:extLst>
          </p:cNvPr>
          <p:cNvGrpSpPr/>
          <p:nvPr userDrawn="1"/>
        </p:nvGrpSpPr>
        <p:grpSpPr>
          <a:xfrm>
            <a:off x="5295900" y="668761"/>
            <a:ext cx="1600200" cy="1001018"/>
            <a:chOff x="5295900" y="1028700"/>
            <a:chExt cx="1600200" cy="100101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207804A-B722-4E7A-8EBF-FB3FEE3EB8DC}"/>
                </a:ext>
              </a:extLst>
            </p:cNvPr>
            <p:cNvSpPr txBox="1"/>
            <p:nvPr/>
          </p:nvSpPr>
          <p:spPr>
            <a:xfrm>
              <a:off x="5295900" y="1028700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4400" b="1" dirty="0">
                  <a:gradFill>
                    <a:gsLst>
                      <a:gs pos="1900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atin typeface="+mj-ea"/>
                  <a:ea typeface="+mj-ea"/>
                </a:rPr>
                <a:t>目录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476AD97-DA19-4C66-AE60-F600A71B60C5}"/>
                </a:ext>
              </a:extLst>
            </p:cNvPr>
            <p:cNvSpPr txBox="1"/>
            <p:nvPr/>
          </p:nvSpPr>
          <p:spPr>
            <a:xfrm>
              <a:off x="5362575" y="1721941"/>
              <a:ext cx="1466850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1400" dirty="0">
                  <a:latin typeface="+mn-ea"/>
                </a:rPr>
                <a:t>CONTENTS</a:t>
              </a:r>
              <a:endParaRPr lang="zh-CN" altLang="en-US" sz="1400" dirty="0">
                <a:latin typeface="+mn-ea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9955978-67DD-4CE6-BF4F-28FE23957E22}"/>
              </a:ext>
            </a:extLst>
          </p:cNvPr>
          <p:cNvSpPr txBox="1"/>
          <p:nvPr userDrawn="1"/>
        </p:nvSpPr>
        <p:spPr>
          <a:xfrm>
            <a:off x="2856044" y="2612011"/>
            <a:ext cx="6479912" cy="2267804"/>
          </a:xfrm>
          <a:custGeom>
            <a:avLst/>
            <a:gdLst/>
            <a:ahLst/>
            <a:cxnLst/>
            <a:rect l="l" t="t" r="r" b="b"/>
            <a:pathLst>
              <a:path w="2580442" h="903089">
                <a:moveTo>
                  <a:pt x="2278618" y="560189"/>
                </a:moveTo>
                <a:cubicBezTo>
                  <a:pt x="2190115" y="581620"/>
                  <a:pt x="2104787" y="626169"/>
                  <a:pt x="2022634" y="693837"/>
                </a:cubicBezTo>
                <a:cubicBezTo>
                  <a:pt x="1940481" y="761504"/>
                  <a:pt x="1899404" y="814983"/>
                  <a:pt x="1899404" y="854273"/>
                </a:cubicBezTo>
                <a:cubicBezTo>
                  <a:pt x="1899404" y="870942"/>
                  <a:pt x="1906746" y="879277"/>
                  <a:pt x="1921431" y="879277"/>
                </a:cubicBezTo>
                <a:cubicBezTo>
                  <a:pt x="1954768" y="879277"/>
                  <a:pt x="2016879" y="834826"/>
                  <a:pt x="2107764" y="745927"/>
                </a:cubicBezTo>
                <a:cubicBezTo>
                  <a:pt x="2175629" y="679648"/>
                  <a:pt x="2232581" y="617736"/>
                  <a:pt x="2278618" y="560189"/>
                </a:cubicBezTo>
                <a:close/>
                <a:moveTo>
                  <a:pt x="175379" y="426244"/>
                </a:moveTo>
                <a:cubicBezTo>
                  <a:pt x="166648" y="426244"/>
                  <a:pt x="162282" y="433037"/>
                  <a:pt x="162282" y="446624"/>
                </a:cubicBezTo>
                <a:cubicBezTo>
                  <a:pt x="162282" y="460211"/>
                  <a:pt x="166251" y="474197"/>
                  <a:pt x="174189" y="488584"/>
                </a:cubicBezTo>
                <a:cubicBezTo>
                  <a:pt x="183317" y="504968"/>
                  <a:pt x="194032" y="513159"/>
                  <a:pt x="206335" y="513159"/>
                </a:cubicBezTo>
                <a:cubicBezTo>
                  <a:pt x="211098" y="513159"/>
                  <a:pt x="214868" y="511569"/>
                  <a:pt x="217646" y="508388"/>
                </a:cubicBezTo>
                <a:lnTo>
                  <a:pt x="200978" y="461023"/>
                </a:lnTo>
                <a:cubicBezTo>
                  <a:pt x="192246" y="437837"/>
                  <a:pt x="183714" y="426244"/>
                  <a:pt x="175379" y="426244"/>
                </a:cubicBezTo>
                <a:close/>
                <a:moveTo>
                  <a:pt x="631361" y="424876"/>
                </a:moveTo>
                <a:cubicBezTo>
                  <a:pt x="623442" y="424876"/>
                  <a:pt x="619482" y="438401"/>
                  <a:pt x="619482" y="465451"/>
                </a:cubicBezTo>
                <a:cubicBezTo>
                  <a:pt x="619482" y="487731"/>
                  <a:pt x="627420" y="498872"/>
                  <a:pt x="643295" y="498872"/>
                </a:cubicBezTo>
                <a:cubicBezTo>
                  <a:pt x="647660" y="498872"/>
                  <a:pt x="651629" y="497877"/>
                  <a:pt x="655201" y="495886"/>
                </a:cubicBezTo>
                <a:lnTo>
                  <a:pt x="644467" y="456502"/>
                </a:lnTo>
                <a:cubicBezTo>
                  <a:pt x="638501" y="435418"/>
                  <a:pt x="634133" y="424876"/>
                  <a:pt x="631361" y="424876"/>
                </a:cubicBezTo>
                <a:close/>
                <a:moveTo>
                  <a:pt x="847571" y="248245"/>
                </a:moveTo>
                <a:cubicBezTo>
                  <a:pt x="824261" y="248245"/>
                  <a:pt x="787323" y="270523"/>
                  <a:pt x="736759" y="315078"/>
                </a:cubicBezTo>
                <a:cubicBezTo>
                  <a:pt x="700228" y="346903"/>
                  <a:pt x="667272" y="379524"/>
                  <a:pt x="637891" y="412942"/>
                </a:cubicBezTo>
                <a:cubicBezTo>
                  <a:pt x="649412" y="412942"/>
                  <a:pt x="657954" y="423087"/>
                  <a:pt x="663517" y="443378"/>
                </a:cubicBezTo>
                <a:cubicBezTo>
                  <a:pt x="671064" y="469236"/>
                  <a:pt x="676229" y="483955"/>
                  <a:pt x="679014" y="487533"/>
                </a:cubicBezTo>
                <a:cubicBezTo>
                  <a:pt x="724902" y="461277"/>
                  <a:pt x="767529" y="421894"/>
                  <a:pt x="806894" y="369382"/>
                </a:cubicBezTo>
                <a:cubicBezTo>
                  <a:pt x="846259" y="316871"/>
                  <a:pt x="865942" y="282060"/>
                  <a:pt x="865942" y="264951"/>
                </a:cubicBezTo>
                <a:cubicBezTo>
                  <a:pt x="865942" y="253814"/>
                  <a:pt x="859818" y="248245"/>
                  <a:pt x="847571" y="248245"/>
                </a:cubicBezTo>
                <a:close/>
                <a:moveTo>
                  <a:pt x="2481620" y="235744"/>
                </a:moveTo>
                <a:cubicBezTo>
                  <a:pt x="2456220" y="235744"/>
                  <a:pt x="2407305" y="270492"/>
                  <a:pt x="2334875" y="339989"/>
                </a:cubicBezTo>
                <a:cubicBezTo>
                  <a:pt x="2262446" y="409485"/>
                  <a:pt x="2226231" y="458093"/>
                  <a:pt x="2226231" y="485812"/>
                </a:cubicBezTo>
                <a:cubicBezTo>
                  <a:pt x="2226231" y="495709"/>
                  <a:pt x="2230001" y="500658"/>
                  <a:pt x="2237542" y="500658"/>
                </a:cubicBezTo>
                <a:cubicBezTo>
                  <a:pt x="2259767" y="500658"/>
                  <a:pt x="2308781" y="467196"/>
                  <a:pt x="2384584" y="400273"/>
                </a:cubicBezTo>
                <a:cubicBezTo>
                  <a:pt x="2462371" y="331372"/>
                  <a:pt x="2501265" y="283657"/>
                  <a:pt x="2501265" y="257128"/>
                </a:cubicBezTo>
                <a:cubicBezTo>
                  <a:pt x="2501265" y="242872"/>
                  <a:pt x="2494717" y="235744"/>
                  <a:pt x="2481620" y="235744"/>
                </a:cubicBezTo>
                <a:close/>
                <a:moveTo>
                  <a:pt x="391478" y="231577"/>
                </a:moveTo>
                <a:lnTo>
                  <a:pt x="178356" y="404812"/>
                </a:lnTo>
                <a:cubicBezTo>
                  <a:pt x="193040" y="407206"/>
                  <a:pt x="205343" y="418790"/>
                  <a:pt x="215265" y="439564"/>
                </a:cubicBezTo>
                <a:lnTo>
                  <a:pt x="234910" y="489896"/>
                </a:lnTo>
                <a:cubicBezTo>
                  <a:pt x="262692" y="466827"/>
                  <a:pt x="293251" y="427056"/>
                  <a:pt x="326589" y="370582"/>
                </a:cubicBezTo>
                <a:cubicBezTo>
                  <a:pt x="357545" y="318083"/>
                  <a:pt x="379175" y="271748"/>
                  <a:pt x="391478" y="231577"/>
                </a:cubicBezTo>
                <a:close/>
                <a:moveTo>
                  <a:pt x="796885" y="160734"/>
                </a:moveTo>
                <a:cubicBezTo>
                  <a:pt x="811570" y="160734"/>
                  <a:pt x="818912" y="168880"/>
                  <a:pt x="818912" y="185170"/>
                </a:cubicBezTo>
                <a:cubicBezTo>
                  <a:pt x="818912" y="191526"/>
                  <a:pt x="799068" y="221121"/>
                  <a:pt x="759381" y="273955"/>
                </a:cubicBezTo>
                <a:cubicBezTo>
                  <a:pt x="806212" y="234590"/>
                  <a:pt x="844312" y="214908"/>
                  <a:pt x="873681" y="214908"/>
                </a:cubicBezTo>
                <a:cubicBezTo>
                  <a:pt x="904637" y="214908"/>
                  <a:pt x="920115" y="231577"/>
                  <a:pt x="920115" y="264914"/>
                </a:cubicBezTo>
                <a:cubicBezTo>
                  <a:pt x="920115" y="308173"/>
                  <a:pt x="895906" y="356989"/>
                  <a:pt x="847487" y="411361"/>
                </a:cubicBezTo>
                <a:cubicBezTo>
                  <a:pt x="805815" y="458589"/>
                  <a:pt x="762357" y="493911"/>
                  <a:pt x="717114" y="517327"/>
                </a:cubicBezTo>
                <a:cubicBezTo>
                  <a:pt x="721913" y="518517"/>
                  <a:pt x="745509" y="519112"/>
                  <a:pt x="787900" y="519112"/>
                </a:cubicBezTo>
                <a:lnTo>
                  <a:pt x="792056" y="520851"/>
                </a:lnTo>
                <a:lnTo>
                  <a:pt x="799267" y="517922"/>
                </a:lnTo>
                <a:cubicBezTo>
                  <a:pt x="812364" y="515547"/>
                  <a:pt x="829628" y="509411"/>
                  <a:pt x="851059" y="499514"/>
                </a:cubicBezTo>
                <a:cubicBezTo>
                  <a:pt x="883206" y="485263"/>
                  <a:pt x="931228" y="451414"/>
                  <a:pt x="995125" y="397966"/>
                </a:cubicBezTo>
                <a:cubicBezTo>
                  <a:pt x="1051878" y="350850"/>
                  <a:pt x="1095732" y="310269"/>
                  <a:pt x="1126689" y="276225"/>
                </a:cubicBezTo>
                <a:cubicBezTo>
                  <a:pt x="1124704" y="263128"/>
                  <a:pt x="1123712" y="255191"/>
                  <a:pt x="1123712" y="252412"/>
                </a:cubicBezTo>
                <a:cubicBezTo>
                  <a:pt x="1123712" y="241697"/>
                  <a:pt x="1136511" y="224929"/>
                  <a:pt x="1162110" y="202109"/>
                </a:cubicBezTo>
                <a:cubicBezTo>
                  <a:pt x="1187708" y="179288"/>
                  <a:pt x="1205270" y="167878"/>
                  <a:pt x="1214795" y="167878"/>
                </a:cubicBezTo>
                <a:cubicBezTo>
                  <a:pt x="1223923" y="167878"/>
                  <a:pt x="1228487" y="172045"/>
                  <a:pt x="1228487" y="180380"/>
                </a:cubicBezTo>
                <a:cubicBezTo>
                  <a:pt x="1228487" y="187523"/>
                  <a:pt x="1223526" y="199430"/>
                  <a:pt x="1213604" y="216098"/>
                </a:cubicBezTo>
                <a:cubicBezTo>
                  <a:pt x="1258451" y="216098"/>
                  <a:pt x="1280875" y="233924"/>
                  <a:pt x="1280875" y="269574"/>
                </a:cubicBezTo>
                <a:cubicBezTo>
                  <a:pt x="1280875" y="297697"/>
                  <a:pt x="1252002" y="342554"/>
                  <a:pt x="1194257" y="404147"/>
                </a:cubicBezTo>
                <a:cubicBezTo>
                  <a:pt x="1136511" y="465741"/>
                  <a:pt x="1107639" y="500301"/>
                  <a:pt x="1107639" y="507829"/>
                </a:cubicBezTo>
                <a:cubicBezTo>
                  <a:pt x="1107639" y="514955"/>
                  <a:pt x="1111353" y="518914"/>
                  <a:pt x="1118782" y="519708"/>
                </a:cubicBezTo>
                <a:lnTo>
                  <a:pt x="1135528" y="519192"/>
                </a:lnTo>
                <a:lnTo>
                  <a:pt x="1138000" y="517922"/>
                </a:lnTo>
                <a:cubicBezTo>
                  <a:pt x="1163003" y="513172"/>
                  <a:pt x="1185823" y="505051"/>
                  <a:pt x="1206460" y="493561"/>
                </a:cubicBezTo>
                <a:cubicBezTo>
                  <a:pt x="1232257" y="479304"/>
                  <a:pt x="1287026" y="439102"/>
                  <a:pt x="1370767" y="372954"/>
                </a:cubicBezTo>
                <a:lnTo>
                  <a:pt x="1552932" y="220256"/>
                </a:lnTo>
                <a:cubicBezTo>
                  <a:pt x="1560870" y="217484"/>
                  <a:pt x="1571586" y="216098"/>
                  <a:pt x="1585079" y="216098"/>
                </a:cubicBezTo>
                <a:cubicBezTo>
                  <a:pt x="1598573" y="216098"/>
                  <a:pt x="1605320" y="223822"/>
                  <a:pt x="1605320" y="239269"/>
                </a:cubicBezTo>
                <a:cubicBezTo>
                  <a:pt x="1605320" y="255907"/>
                  <a:pt x="1573371" y="300766"/>
                  <a:pt x="1509475" y="373847"/>
                </a:cubicBezTo>
                <a:cubicBezTo>
                  <a:pt x="1445578" y="446928"/>
                  <a:pt x="1413629" y="490001"/>
                  <a:pt x="1413629" y="503067"/>
                </a:cubicBezTo>
                <a:cubicBezTo>
                  <a:pt x="1413629" y="513764"/>
                  <a:pt x="1425300" y="519112"/>
                  <a:pt x="1448641" y="519112"/>
                </a:cubicBezTo>
                <a:lnTo>
                  <a:pt x="1451518" y="520309"/>
                </a:lnTo>
                <a:lnTo>
                  <a:pt x="1457087" y="517922"/>
                </a:lnTo>
                <a:cubicBezTo>
                  <a:pt x="1472168" y="515144"/>
                  <a:pt x="1489829" y="509191"/>
                  <a:pt x="1510070" y="500062"/>
                </a:cubicBezTo>
                <a:cubicBezTo>
                  <a:pt x="1539042" y="487362"/>
                  <a:pt x="1598176" y="444897"/>
                  <a:pt x="1687473" y="372666"/>
                </a:cubicBezTo>
                <a:cubicBezTo>
                  <a:pt x="1767642" y="307578"/>
                  <a:pt x="1825387" y="257770"/>
                  <a:pt x="1860709" y="223242"/>
                </a:cubicBezTo>
                <a:cubicBezTo>
                  <a:pt x="1866662" y="217289"/>
                  <a:pt x="1875989" y="210145"/>
                  <a:pt x="1888689" y="201811"/>
                </a:cubicBezTo>
                <a:cubicBezTo>
                  <a:pt x="1895039" y="199430"/>
                  <a:pt x="1901786" y="198239"/>
                  <a:pt x="1908929" y="198239"/>
                </a:cubicBezTo>
                <a:cubicBezTo>
                  <a:pt x="1915676" y="198239"/>
                  <a:pt x="1922522" y="200521"/>
                  <a:pt x="1929468" y="205085"/>
                </a:cubicBezTo>
                <a:cubicBezTo>
                  <a:pt x="1936413" y="209649"/>
                  <a:pt x="1939886" y="215106"/>
                  <a:pt x="1939886" y="221456"/>
                </a:cubicBezTo>
                <a:cubicBezTo>
                  <a:pt x="1939886" y="228600"/>
                  <a:pt x="1908136" y="274439"/>
                  <a:pt x="1844636" y="358973"/>
                </a:cubicBezTo>
                <a:cubicBezTo>
                  <a:pt x="1953776" y="266502"/>
                  <a:pt x="2030373" y="220266"/>
                  <a:pt x="2074426" y="220266"/>
                </a:cubicBezTo>
                <a:cubicBezTo>
                  <a:pt x="2102604" y="220266"/>
                  <a:pt x="2116693" y="233561"/>
                  <a:pt x="2116693" y="260152"/>
                </a:cubicBezTo>
                <a:cubicBezTo>
                  <a:pt x="2116693" y="283567"/>
                  <a:pt x="2084745" y="325934"/>
                  <a:pt x="2020848" y="387251"/>
                </a:cubicBezTo>
                <a:cubicBezTo>
                  <a:pt x="1956951" y="448568"/>
                  <a:pt x="1925003" y="485577"/>
                  <a:pt x="1925003" y="498277"/>
                </a:cubicBezTo>
                <a:cubicBezTo>
                  <a:pt x="1925003" y="510976"/>
                  <a:pt x="1932246" y="517823"/>
                  <a:pt x="1946732" y="518815"/>
                </a:cubicBezTo>
                <a:lnTo>
                  <a:pt x="1961141" y="525723"/>
                </a:lnTo>
                <a:lnTo>
                  <a:pt x="1969056" y="517922"/>
                </a:lnTo>
                <a:cubicBezTo>
                  <a:pt x="2011125" y="508019"/>
                  <a:pt x="2063314" y="478904"/>
                  <a:pt x="2125623" y="430578"/>
                </a:cubicBezTo>
                <a:lnTo>
                  <a:pt x="2292310" y="298084"/>
                </a:lnTo>
                <a:cubicBezTo>
                  <a:pt x="2372479" y="239458"/>
                  <a:pt x="2433003" y="210145"/>
                  <a:pt x="2473881" y="210145"/>
                </a:cubicBezTo>
                <a:cubicBezTo>
                  <a:pt x="2507615" y="210145"/>
                  <a:pt x="2524085" y="228997"/>
                  <a:pt x="2523292" y="266700"/>
                </a:cubicBezTo>
                <a:cubicBezTo>
                  <a:pt x="2541945" y="245269"/>
                  <a:pt x="2555240" y="234553"/>
                  <a:pt x="2563178" y="234553"/>
                </a:cubicBezTo>
                <a:cubicBezTo>
                  <a:pt x="2574687" y="234553"/>
                  <a:pt x="2580442" y="241102"/>
                  <a:pt x="2580442" y="254198"/>
                </a:cubicBezTo>
                <a:cubicBezTo>
                  <a:pt x="2580442" y="266502"/>
                  <a:pt x="2513767" y="355402"/>
                  <a:pt x="2380417" y="520898"/>
                </a:cubicBezTo>
                <a:cubicBezTo>
                  <a:pt x="2382798" y="520898"/>
                  <a:pt x="2387362" y="520601"/>
                  <a:pt x="2394109" y="520005"/>
                </a:cubicBezTo>
                <a:cubicBezTo>
                  <a:pt x="2399665" y="519410"/>
                  <a:pt x="2404031" y="519112"/>
                  <a:pt x="2407206" y="519112"/>
                </a:cubicBezTo>
                <a:cubicBezTo>
                  <a:pt x="2412365" y="519112"/>
                  <a:pt x="2414945" y="522374"/>
                  <a:pt x="2414945" y="528898"/>
                </a:cubicBezTo>
                <a:cubicBezTo>
                  <a:pt x="2414945" y="535825"/>
                  <a:pt x="2407206" y="540103"/>
                  <a:pt x="2391728" y="541734"/>
                </a:cubicBezTo>
                <a:lnTo>
                  <a:pt x="2360771" y="543520"/>
                </a:lnTo>
                <a:cubicBezTo>
                  <a:pt x="2167493" y="783233"/>
                  <a:pt x="2025412" y="903089"/>
                  <a:pt x="1934528" y="903089"/>
                </a:cubicBezTo>
                <a:cubicBezTo>
                  <a:pt x="1897221" y="903089"/>
                  <a:pt x="1878568" y="887413"/>
                  <a:pt x="1878568" y="856059"/>
                </a:cubicBezTo>
                <a:cubicBezTo>
                  <a:pt x="1878568" y="806053"/>
                  <a:pt x="1915676" y="747216"/>
                  <a:pt x="1989892" y="679549"/>
                </a:cubicBezTo>
                <a:cubicBezTo>
                  <a:pt x="2064107" y="611882"/>
                  <a:pt x="2167493" y="562372"/>
                  <a:pt x="2300050" y="531019"/>
                </a:cubicBezTo>
                <a:cubicBezTo>
                  <a:pt x="2334181" y="492919"/>
                  <a:pt x="2361764" y="458192"/>
                  <a:pt x="2382798" y="426839"/>
                </a:cubicBezTo>
                <a:cubicBezTo>
                  <a:pt x="2342317" y="462161"/>
                  <a:pt x="2316718" y="483791"/>
                  <a:pt x="2306003" y="491728"/>
                </a:cubicBezTo>
                <a:cubicBezTo>
                  <a:pt x="2270284" y="517922"/>
                  <a:pt x="2240121" y="531019"/>
                  <a:pt x="2215515" y="531019"/>
                </a:cubicBezTo>
                <a:cubicBezTo>
                  <a:pt x="2186543" y="531019"/>
                  <a:pt x="2172057" y="513556"/>
                  <a:pt x="2172057" y="478631"/>
                </a:cubicBezTo>
                <a:cubicBezTo>
                  <a:pt x="2172057" y="456406"/>
                  <a:pt x="2178804" y="431998"/>
                  <a:pt x="2192298" y="405408"/>
                </a:cubicBezTo>
                <a:cubicBezTo>
                  <a:pt x="2136339" y="449064"/>
                  <a:pt x="2100421" y="476052"/>
                  <a:pt x="2084546" y="486370"/>
                </a:cubicBezTo>
                <a:cubicBezTo>
                  <a:pt x="2032159" y="521692"/>
                  <a:pt x="1991479" y="539353"/>
                  <a:pt x="1962507" y="539353"/>
                </a:cubicBezTo>
                <a:lnTo>
                  <a:pt x="1955590" y="532785"/>
                </a:lnTo>
                <a:lnTo>
                  <a:pt x="1925319" y="541139"/>
                </a:lnTo>
                <a:cubicBezTo>
                  <a:pt x="1892168" y="541139"/>
                  <a:pt x="1875592" y="526424"/>
                  <a:pt x="1875592" y="496993"/>
                </a:cubicBezTo>
                <a:cubicBezTo>
                  <a:pt x="1875592" y="472337"/>
                  <a:pt x="1891467" y="441120"/>
                  <a:pt x="1923217" y="403343"/>
                </a:cubicBezTo>
                <a:cubicBezTo>
                  <a:pt x="1939489" y="383853"/>
                  <a:pt x="1968857" y="353826"/>
                  <a:pt x="2011323" y="313265"/>
                </a:cubicBezTo>
                <a:cubicBezTo>
                  <a:pt x="2043073" y="283040"/>
                  <a:pt x="2058948" y="264747"/>
                  <a:pt x="2058948" y="258384"/>
                </a:cubicBezTo>
                <a:cubicBezTo>
                  <a:pt x="2058948" y="253212"/>
                  <a:pt x="2055376" y="250627"/>
                  <a:pt x="2048232" y="250627"/>
                </a:cubicBezTo>
                <a:cubicBezTo>
                  <a:pt x="2025611" y="250627"/>
                  <a:pt x="1976398" y="280854"/>
                  <a:pt x="1900595" y="341309"/>
                </a:cubicBezTo>
                <a:cubicBezTo>
                  <a:pt x="1837492" y="391427"/>
                  <a:pt x="1790661" y="432594"/>
                  <a:pt x="1760101" y="464809"/>
                </a:cubicBezTo>
                <a:cubicBezTo>
                  <a:pt x="1721207" y="505774"/>
                  <a:pt x="1697593" y="526256"/>
                  <a:pt x="1689259" y="526256"/>
                </a:cubicBezTo>
                <a:cubicBezTo>
                  <a:pt x="1682909" y="526256"/>
                  <a:pt x="1677154" y="523180"/>
                  <a:pt x="1671995" y="517029"/>
                </a:cubicBezTo>
                <a:cubicBezTo>
                  <a:pt x="1666836" y="510877"/>
                  <a:pt x="1664256" y="504428"/>
                  <a:pt x="1664256" y="497681"/>
                </a:cubicBezTo>
                <a:cubicBezTo>
                  <a:pt x="1664256" y="488553"/>
                  <a:pt x="1691640" y="451644"/>
                  <a:pt x="1746409" y="386953"/>
                </a:cubicBezTo>
                <a:lnTo>
                  <a:pt x="1844636" y="270867"/>
                </a:lnTo>
                <a:lnTo>
                  <a:pt x="1692236" y="394692"/>
                </a:lnTo>
                <a:lnTo>
                  <a:pt x="1579721" y="481012"/>
                </a:lnTo>
                <a:cubicBezTo>
                  <a:pt x="1522571" y="519906"/>
                  <a:pt x="1478717" y="539353"/>
                  <a:pt x="1448157" y="539353"/>
                </a:cubicBezTo>
                <a:lnTo>
                  <a:pt x="1444040" y="538086"/>
                </a:lnTo>
                <a:lnTo>
                  <a:pt x="1434234" y="539816"/>
                </a:lnTo>
                <a:cubicBezTo>
                  <a:pt x="1429288" y="540301"/>
                  <a:pt x="1423517" y="540544"/>
                  <a:pt x="1416922" y="540544"/>
                </a:cubicBezTo>
                <a:cubicBezTo>
                  <a:pt x="1386946" y="540544"/>
                  <a:pt x="1371957" y="526256"/>
                  <a:pt x="1371957" y="497681"/>
                </a:cubicBezTo>
                <a:cubicBezTo>
                  <a:pt x="1371957" y="464344"/>
                  <a:pt x="1416209" y="394692"/>
                  <a:pt x="1504712" y="288727"/>
                </a:cubicBezTo>
                <a:lnTo>
                  <a:pt x="1342192" y="421481"/>
                </a:lnTo>
                <a:cubicBezTo>
                  <a:pt x="1246148" y="500062"/>
                  <a:pt x="1176496" y="539353"/>
                  <a:pt x="1133237" y="539353"/>
                </a:cubicBezTo>
                <a:lnTo>
                  <a:pt x="1131709" y="538785"/>
                </a:lnTo>
                <a:lnTo>
                  <a:pt x="1111806" y="541139"/>
                </a:lnTo>
                <a:cubicBezTo>
                  <a:pt x="1082437" y="541139"/>
                  <a:pt x="1067753" y="528042"/>
                  <a:pt x="1067753" y="501848"/>
                </a:cubicBezTo>
                <a:cubicBezTo>
                  <a:pt x="1067753" y="476052"/>
                  <a:pt x="1082384" y="443905"/>
                  <a:pt x="1111648" y="405408"/>
                </a:cubicBezTo>
                <a:cubicBezTo>
                  <a:pt x="1129842" y="381198"/>
                  <a:pt x="1156935" y="351234"/>
                  <a:pt x="1192926" y="315516"/>
                </a:cubicBezTo>
                <a:cubicBezTo>
                  <a:pt x="1222190" y="286544"/>
                  <a:pt x="1236821" y="270669"/>
                  <a:pt x="1236821" y="267891"/>
                </a:cubicBezTo>
                <a:cubicBezTo>
                  <a:pt x="1236821" y="261937"/>
                  <a:pt x="1233476" y="258961"/>
                  <a:pt x="1226785" y="258961"/>
                </a:cubicBezTo>
                <a:cubicBezTo>
                  <a:pt x="1220881" y="258961"/>
                  <a:pt x="1209662" y="261243"/>
                  <a:pt x="1193126" y="265807"/>
                </a:cubicBezTo>
                <a:cubicBezTo>
                  <a:pt x="1176591" y="270371"/>
                  <a:pt x="1166748" y="274042"/>
                  <a:pt x="1163598" y="276820"/>
                </a:cubicBezTo>
                <a:cubicBezTo>
                  <a:pt x="979051" y="451842"/>
                  <a:pt x="854631" y="539353"/>
                  <a:pt x="790337" y="539353"/>
                </a:cubicBezTo>
                <a:lnTo>
                  <a:pt x="785853" y="537687"/>
                </a:lnTo>
                <a:lnTo>
                  <a:pt x="784023" y="538525"/>
                </a:lnTo>
                <a:cubicBezTo>
                  <a:pt x="776243" y="540665"/>
                  <a:pt x="764571" y="541734"/>
                  <a:pt x="749009" y="541734"/>
                </a:cubicBezTo>
                <a:cubicBezTo>
                  <a:pt x="723473" y="541734"/>
                  <a:pt x="701927" y="537964"/>
                  <a:pt x="684371" y="530423"/>
                </a:cubicBezTo>
                <a:cubicBezTo>
                  <a:pt x="674846" y="533995"/>
                  <a:pt x="665123" y="535781"/>
                  <a:pt x="655201" y="535781"/>
                </a:cubicBezTo>
                <a:cubicBezTo>
                  <a:pt x="615514" y="535781"/>
                  <a:pt x="597059" y="507947"/>
                  <a:pt x="599837" y="452279"/>
                </a:cubicBezTo>
                <a:lnTo>
                  <a:pt x="281345" y="810806"/>
                </a:lnTo>
                <a:cubicBezTo>
                  <a:pt x="273804" y="819544"/>
                  <a:pt x="266859" y="823912"/>
                  <a:pt x="260509" y="823912"/>
                </a:cubicBezTo>
                <a:cubicBezTo>
                  <a:pt x="248603" y="823912"/>
                  <a:pt x="242650" y="814180"/>
                  <a:pt x="242650" y="794714"/>
                </a:cubicBezTo>
                <a:cubicBezTo>
                  <a:pt x="242650" y="775646"/>
                  <a:pt x="283329" y="719835"/>
                  <a:pt x="364689" y="627283"/>
                </a:cubicBezTo>
                <a:lnTo>
                  <a:pt x="488514" y="492026"/>
                </a:lnTo>
                <a:lnTo>
                  <a:pt x="701040" y="259649"/>
                </a:lnTo>
                <a:cubicBezTo>
                  <a:pt x="648653" y="306164"/>
                  <a:pt x="590510" y="354471"/>
                  <a:pt x="526614" y="404571"/>
                </a:cubicBezTo>
                <a:lnTo>
                  <a:pt x="420053" y="486277"/>
                </a:lnTo>
                <a:cubicBezTo>
                  <a:pt x="368062" y="521661"/>
                  <a:pt x="326390" y="539353"/>
                  <a:pt x="295037" y="539353"/>
                </a:cubicBezTo>
                <a:lnTo>
                  <a:pt x="294886" y="539297"/>
                </a:lnTo>
                <a:lnTo>
                  <a:pt x="283494" y="541139"/>
                </a:lnTo>
                <a:cubicBezTo>
                  <a:pt x="279085" y="541139"/>
                  <a:pt x="272575" y="540345"/>
                  <a:pt x="263965" y="538758"/>
                </a:cubicBezTo>
                <a:cubicBezTo>
                  <a:pt x="255354" y="537170"/>
                  <a:pt x="248845" y="536377"/>
                  <a:pt x="244435" y="536377"/>
                </a:cubicBezTo>
                <a:cubicBezTo>
                  <a:pt x="241260" y="536377"/>
                  <a:pt x="236498" y="536972"/>
                  <a:pt x="230148" y="538162"/>
                </a:cubicBezTo>
                <a:cubicBezTo>
                  <a:pt x="223798" y="539353"/>
                  <a:pt x="219035" y="539948"/>
                  <a:pt x="215860" y="539948"/>
                </a:cubicBezTo>
                <a:cubicBezTo>
                  <a:pt x="165457" y="539948"/>
                  <a:pt x="140256" y="505817"/>
                  <a:pt x="140256" y="437555"/>
                </a:cubicBezTo>
                <a:cubicBezTo>
                  <a:pt x="98981" y="471487"/>
                  <a:pt x="62667" y="496937"/>
                  <a:pt x="31314" y="513903"/>
                </a:cubicBezTo>
                <a:lnTo>
                  <a:pt x="0" y="527704"/>
                </a:lnTo>
                <a:lnTo>
                  <a:pt x="0" y="502828"/>
                </a:lnTo>
                <a:lnTo>
                  <a:pt x="24765" y="494156"/>
                </a:lnTo>
                <a:cubicBezTo>
                  <a:pt x="53340" y="478703"/>
                  <a:pt x="125968" y="422446"/>
                  <a:pt x="242650" y="325385"/>
                </a:cubicBezTo>
                <a:cubicBezTo>
                  <a:pt x="353378" y="233477"/>
                  <a:pt x="410131" y="187523"/>
                  <a:pt x="412909" y="187523"/>
                </a:cubicBezTo>
                <a:cubicBezTo>
                  <a:pt x="422037" y="187523"/>
                  <a:pt x="431066" y="191484"/>
                  <a:pt x="439996" y="199406"/>
                </a:cubicBezTo>
                <a:cubicBezTo>
                  <a:pt x="448925" y="207328"/>
                  <a:pt x="453390" y="215847"/>
                  <a:pt x="453390" y="224963"/>
                </a:cubicBezTo>
                <a:cubicBezTo>
                  <a:pt x="453390" y="253879"/>
                  <a:pt x="430768" y="304785"/>
                  <a:pt x="385525" y="377679"/>
                </a:cubicBezTo>
                <a:cubicBezTo>
                  <a:pt x="346234" y="440671"/>
                  <a:pt x="311904" y="487815"/>
                  <a:pt x="282536" y="519112"/>
                </a:cubicBezTo>
                <a:lnTo>
                  <a:pt x="296188" y="520813"/>
                </a:lnTo>
                <a:lnTo>
                  <a:pt x="302776" y="517922"/>
                </a:lnTo>
                <a:cubicBezTo>
                  <a:pt x="316270" y="515541"/>
                  <a:pt x="333534" y="509587"/>
                  <a:pt x="354568" y="500062"/>
                </a:cubicBezTo>
                <a:cubicBezTo>
                  <a:pt x="379571" y="489347"/>
                  <a:pt x="431959" y="452437"/>
                  <a:pt x="511731" y="389334"/>
                </a:cubicBezTo>
                <a:lnTo>
                  <a:pt x="659368" y="266105"/>
                </a:lnTo>
                <a:cubicBezTo>
                  <a:pt x="744696" y="195858"/>
                  <a:pt x="790535" y="160734"/>
                  <a:pt x="796885" y="160734"/>
                </a:cubicBezTo>
                <a:close/>
                <a:moveTo>
                  <a:pt x="1729740" y="0"/>
                </a:moveTo>
                <a:cubicBezTo>
                  <a:pt x="1750378" y="0"/>
                  <a:pt x="1760696" y="11311"/>
                  <a:pt x="1760696" y="33933"/>
                </a:cubicBezTo>
                <a:cubicBezTo>
                  <a:pt x="1760696" y="50205"/>
                  <a:pt x="1750378" y="64095"/>
                  <a:pt x="1729740" y="75605"/>
                </a:cubicBezTo>
                <a:cubicBezTo>
                  <a:pt x="1711881" y="85923"/>
                  <a:pt x="1694220" y="91083"/>
                  <a:pt x="1676757" y="91083"/>
                </a:cubicBezTo>
                <a:cubicBezTo>
                  <a:pt x="1657707" y="91083"/>
                  <a:pt x="1648182" y="81359"/>
                  <a:pt x="1648182" y="61912"/>
                </a:cubicBezTo>
                <a:cubicBezTo>
                  <a:pt x="1648182" y="45641"/>
                  <a:pt x="1657906" y="30956"/>
                  <a:pt x="1677353" y="17859"/>
                </a:cubicBezTo>
                <a:cubicBezTo>
                  <a:pt x="1694815" y="5953"/>
                  <a:pt x="1712278" y="0"/>
                  <a:pt x="1729740" y="0"/>
                </a:cubicBezTo>
                <a:close/>
              </a:path>
            </a:pathLst>
          </a:custGeom>
          <a:solidFill>
            <a:schemeClr val="accent2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51F55CD-59BD-49E0-A00E-9DE8FD86A87A}"/>
              </a:ext>
            </a:extLst>
          </p:cNvPr>
          <p:cNvGrpSpPr/>
          <p:nvPr userDrawn="1"/>
        </p:nvGrpSpPr>
        <p:grpSpPr>
          <a:xfrm>
            <a:off x="11593919" y="3080385"/>
            <a:ext cx="289560" cy="868680"/>
            <a:chOff x="11523345" y="3080385"/>
            <a:chExt cx="289560" cy="868680"/>
          </a:xfrm>
        </p:grpSpPr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E72D1652-EB3F-4062-B479-637E61121A10}"/>
                </a:ext>
              </a:extLst>
            </p:cNvPr>
            <p:cNvSpPr/>
            <p:nvPr/>
          </p:nvSpPr>
          <p:spPr>
            <a:xfrm>
              <a:off x="11523345" y="3080385"/>
              <a:ext cx="289560" cy="28956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C671A67A-8AAC-4356-997A-50F0D65FAD5D}"/>
                </a:ext>
              </a:extLst>
            </p:cNvPr>
            <p:cNvSpPr/>
            <p:nvPr/>
          </p:nvSpPr>
          <p:spPr>
            <a:xfrm>
              <a:off x="11523345" y="3369945"/>
              <a:ext cx="289560" cy="28956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  <p:sp>
          <p:nvSpPr>
            <p:cNvPr id="16" name="菱形 15">
              <a:extLst>
                <a:ext uri="{FF2B5EF4-FFF2-40B4-BE49-F238E27FC236}">
                  <a16:creationId xmlns:a16="http://schemas.microsoft.com/office/drawing/2014/main" id="{A63E3CA9-3004-430A-B459-26901DB94B47}"/>
                </a:ext>
              </a:extLst>
            </p:cNvPr>
            <p:cNvSpPr/>
            <p:nvPr/>
          </p:nvSpPr>
          <p:spPr>
            <a:xfrm>
              <a:off x="11523345" y="3659505"/>
              <a:ext cx="289560" cy="289560"/>
            </a:xfrm>
            <a:prstGeom prst="diamond">
              <a:avLst/>
            </a:prstGeom>
            <a:solidFill>
              <a:srgbClr val="7EAB6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</p:grpSp>
    </p:spTree>
    <p:extLst>
      <p:ext uri="{BB962C8B-B14F-4D97-AF65-F5344CB8AC3E}">
        <p14:creationId xmlns:p14="http://schemas.microsoft.com/office/powerpoint/2010/main" val="293569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一部分内容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花瓶里插着花&#10;&#10;描述已自动生成">
            <a:extLst>
              <a:ext uri="{FF2B5EF4-FFF2-40B4-BE49-F238E27FC236}">
                <a16:creationId xmlns:a16="http://schemas.microsoft.com/office/drawing/2014/main" id="{A65B8A3D-FC5E-474D-89DF-0EAD1DBCA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7" y="144379"/>
            <a:ext cx="478351" cy="769196"/>
          </a:xfrm>
          <a:prstGeom prst="rect">
            <a:avLst/>
          </a:prstGeom>
          <a:effectLst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9C7096-DE9E-4A0C-A62F-C2453C12212D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9DDBFB9C-02CB-439C-8A6C-EDF63F11F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612" y="469707"/>
            <a:ext cx="5162550" cy="5175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buNone/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1pPr>
            <a:lvl2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2pPr>
            <a:lvl3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3pPr>
            <a:lvl4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4pPr>
            <a:lvl5pPr marL="0" algn="l" defTabSz="914400" rtl="0" eaLnBrk="1" latinLnBrk="0" hangingPunct="1">
              <a:defRPr lang="zh-CN" altLang="en-US" sz="2800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95301D-C508-4B4A-BCFB-B7A7DE2150B9}"/>
              </a:ext>
            </a:extLst>
          </p:cNvPr>
          <p:cNvSpPr txBox="1"/>
          <p:nvPr userDrawn="1"/>
        </p:nvSpPr>
        <p:spPr>
          <a:xfrm>
            <a:off x="734610" y="234506"/>
            <a:ext cx="8054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01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C30EABA-028E-4102-8692-ED00273CD29A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3D453BB-AD20-4B74-B271-2BACF8CF2D67}"/>
              </a:ext>
            </a:extLst>
          </p:cNvPr>
          <p:cNvSpPr txBox="1"/>
          <p:nvPr userDrawn="1"/>
        </p:nvSpPr>
        <p:spPr>
          <a:xfrm>
            <a:off x="1200929" y="298022"/>
            <a:ext cx="1562100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200" dirty="0">
                <a:latin typeface="+mn-ea"/>
              </a:rPr>
              <a:t>PART ONE </a:t>
            </a:r>
            <a:endParaRPr lang="zh-CN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387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二部分内容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花瓶里插着花&#10;&#10;描述已自动生成">
            <a:extLst>
              <a:ext uri="{FF2B5EF4-FFF2-40B4-BE49-F238E27FC236}">
                <a16:creationId xmlns:a16="http://schemas.microsoft.com/office/drawing/2014/main" id="{A65B8A3D-FC5E-474D-89DF-0EAD1DBCA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7" y="144379"/>
            <a:ext cx="478351" cy="769196"/>
          </a:xfrm>
          <a:prstGeom prst="rect">
            <a:avLst/>
          </a:prstGeom>
          <a:effectLst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9C7096-DE9E-4A0C-A62F-C2453C12212D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9DDBFB9C-02CB-439C-8A6C-EDF63F11F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612" y="469707"/>
            <a:ext cx="5162550" cy="5175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buNone/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1pPr>
            <a:lvl2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2pPr>
            <a:lvl3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3pPr>
            <a:lvl4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4pPr>
            <a:lvl5pPr marL="0" algn="l" defTabSz="914400" rtl="0" eaLnBrk="1" latinLnBrk="0" hangingPunct="1">
              <a:defRPr lang="zh-CN" altLang="en-US" sz="2800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95301D-C508-4B4A-BCFB-B7A7DE2150B9}"/>
              </a:ext>
            </a:extLst>
          </p:cNvPr>
          <p:cNvSpPr txBox="1"/>
          <p:nvPr userDrawn="1"/>
        </p:nvSpPr>
        <p:spPr>
          <a:xfrm>
            <a:off x="734610" y="234506"/>
            <a:ext cx="8054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02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C30EABA-028E-4102-8692-ED00273CD29A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3D453BB-AD20-4B74-B271-2BACF8CF2D67}"/>
              </a:ext>
            </a:extLst>
          </p:cNvPr>
          <p:cNvSpPr txBox="1"/>
          <p:nvPr userDrawn="1"/>
        </p:nvSpPr>
        <p:spPr>
          <a:xfrm>
            <a:off x="1200929" y="298022"/>
            <a:ext cx="1562100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200" dirty="0">
                <a:latin typeface="+mn-ea"/>
              </a:rPr>
              <a:t>PART TWO</a:t>
            </a:r>
            <a:endParaRPr lang="zh-CN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197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三部分内容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花瓶里插着花&#10;&#10;描述已自动生成">
            <a:extLst>
              <a:ext uri="{FF2B5EF4-FFF2-40B4-BE49-F238E27FC236}">
                <a16:creationId xmlns:a16="http://schemas.microsoft.com/office/drawing/2014/main" id="{A65B8A3D-FC5E-474D-89DF-0EAD1DBCA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7" y="144379"/>
            <a:ext cx="478351" cy="769196"/>
          </a:xfrm>
          <a:prstGeom prst="rect">
            <a:avLst/>
          </a:prstGeom>
          <a:effectLst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9C7096-DE9E-4A0C-A62F-C2453C12212D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9DDBFB9C-02CB-439C-8A6C-EDF63F11F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612" y="469707"/>
            <a:ext cx="5162550" cy="5175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buNone/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1pPr>
            <a:lvl2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2pPr>
            <a:lvl3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3pPr>
            <a:lvl4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4pPr>
            <a:lvl5pPr marL="0" algn="l" defTabSz="914400" rtl="0" eaLnBrk="1" latinLnBrk="0" hangingPunct="1">
              <a:defRPr lang="zh-CN" altLang="en-US" sz="2800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95301D-C508-4B4A-BCFB-B7A7DE2150B9}"/>
              </a:ext>
            </a:extLst>
          </p:cNvPr>
          <p:cNvSpPr txBox="1"/>
          <p:nvPr userDrawn="1"/>
        </p:nvSpPr>
        <p:spPr>
          <a:xfrm>
            <a:off x="734610" y="234506"/>
            <a:ext cx="8054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03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C30EABA-028E-4102-8692-ED00273CD29A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3D453BB-AD20-4B74-B271-2BACF8CF2D67}"/>
              </a:ext>
            </a:extLst>
          </p:cNvPr>
          <p:cNvSpPr txBox="1"/>
          <p:nvPr userDrawn="1"/>
        </p:nvSpPr>
        <p:spPr>
          <a:xfrm>
            <a:off x="1200929" y="298022"/>
            <a:ext cx="1562100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200" dirty="0">
                <a:latin typeface="+mn-ea"/>
              </a:rPr>
              <a:t>PART THREE</a:t>
            </a:r>
            <a:endParaRPr lang="zh-CN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755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四部分内容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花瓶里插着花&#10;&#10;描述已自动生成">
            <a:extLst>
              <a:ext uri="{FF2B5EF4-FFF2-40B4-BE49-F238E27FC236}">
                <a16:creationId xmlns:a16="http://schemas.microsoft.com/office/drawing/2014/main" id="{A65B8A3D-FC5E-474D-89DF-0EAD1DBCA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7" y="144379"/>
            <a:ext cx="478351" cy="769196"/>
          </a:xfrm>
          <a:prstGeom prst="rect">
            <a:avLst/>
          </a:prstGeom>
          <a:effectLst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9C7096-DE9E-4A0C-A62F-C2453C12212D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9DDBFB9C-02CB-439C-8A6C-EDF63F11F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612" y="469707"/>
            <a:ext cx="5162550" cy="5175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buNone/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1pPr>
            <a:lvl2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2pPr>
            <a:lvl3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3pPr>
            <a:lvl4pPr marL="0" algn="l" defTabSz="914400" rtl="0" eaLnBrk="1" latinLnBrk="0" hangingPunct="1">
              <a:defRPr lang="zh-CN" altLang="en-US" sz="2800" b="1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4pPr>
            <a:lvl5pPr marL="0" algn="l" defTabSz="914400" rtl="0" eaLnBrk="1" latinLnBrk="0" hangingPunct="1">
              <a:defRPr lang="zh-CN" altLang="en-US" sz="2800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95301D-C508-4B4A-BCFB-B7A7DE2150B9}"/>
              </a:ext>
            </a:extLst>
          </p:cNvPr>
          <p:cNvSpPr txBox="1"/>
          <p:nvPr userDrawn="1"/>
        </p:nvSpPr>
        <p:spPr>
          <a:xfrm>
            <a:off x="734610" y="234506"/>
            <a:ext cx="8054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04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C30EABA-028E-4102-8692-ED00273CD29A}"/>
              </a:ext>
            </a:extLst>
          </p:cNvPr>
          <p:cNvCxnSpPr>
            <a:cxnSpLocks/>
          </p:cNvCxnSpPr>
          <p:nvPr userDrawn="1"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3D453BB-AD20-4B74-B271-2BACF8CF2D67}"/>
              </a:ext>
            </a:extLst>
          </p:cNvPr>
          <p:cNvSpPr txBox="1"/>
          <p:nvPr userDrawn="1"/>
        </p:nvSpPr>
        <p:spPr>
          <a:xfrm>
            <a:off x="1200929" y="298022"/>
            <a:ext cx="1562100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200" dirty="0">
                <a:latin typeface="+mn-ea"/>
              </a:rPr>
              <a:t>PART FOUR </a:t>
            </a:r>
            <a:endParaRPr lang="zh-CN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351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47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0A41F69F-A47E-4DFB-82C6-FA56CD510041}"/>
              </a:ext>
            </a:extLst>
          </p:cNvPr>
          <p:cNvSpPr/>
          <p:nvPr userDrawn="1"/>
        </p:nvSpPr>
        <p:spPr>
          <a:xfrm>
            <a:off x="579120" y="448056"/>
            <a:ext cx="11033760" cy="5961888"/>
          </a:xfrm>
          <a:prstGeom prst="roundRect">
            <a:avLst>
              <a:gd name="adj" fmla="val 4691"/>
            </a:avLst>
          </a:prstGeom>
          <a:solidFill>
            <a:srgbClr val="EAE4D9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pic>
        <p:nvPicPr>
          <p:cNvPr id="3" name="图片 2" descr="夜晚人在床上&#10;&#10;低可信度描述已自动生成">
            <a:extLst>
              <a:ext uri="{FF2B5EF4-FFF2-40B4-BE49-F238E27FC236}">
                <a16:creationId xmlns:a16="http://schemas.microsoft.com/office/drawing/2014/main" id="{8A175B4F-1F00-483A-B603-F4C05B0A1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1130300"/>
            <a:ext cx="4291156" cy="6858000"/>
          </a:xfrm>
          <a:prstGeom prst="rect">
            <a:avLst/>
          </a:prstGeom>
        </p:spPr>
      </p:pic>
      <p:pic>
        <p:nvPicPr>
          <p:cNvPr id="4" name="图片 3" descr="绿色的植物&#10;&#10;描述已自动生成">
            <a:extLst>
              <a:ext uri="{FF2B5EF4-FFF2-40B4-BE49-F238E27FC236}">
                <a16:creationId xmlns:a16="http://schemas.microsoft.com/office/drawing/2014/main" id="{A3E1361B-0E2B-4378-BC90-FE1620DA88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735146"/>
            <a:ext cx="4354286" cy="63337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3A7B62-BCD1-424B-8A68-711B12CCA422}"/>
              </a:ext>
            </a:extLst>
          </p:cNvPr>
          <p:cNvSpPr/>
          <p:nvPr userDrawn="1"/>
        </p:nvSpPr>
        <p:spPr>
          <a:xfrm>
            <a:off x="2181116" y="0"/>
            <a:ext cx="4054602" cy="6858000"/>
          </a:xfrm>
          <a:prstGeom prst="rect">
            <a:avLst/>
          </a:prstGeom>
          <a:gradFill flip="none" rotWithShape="1">
            <a:gsLst>
              <a:gs pos="53000">
                <a:schemeClr val="accent2"/>
              </a:gs>
              <a:gs pos="0">
                <a:schemeClr val="accent6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7" name="图片 6" descr="绿色的叶子&#10;&#10;描述已自动生成">
            <a:extLst>
              <a:ext uri="{FF2B5EF4-FFF2-40B4-BE49-F238E27FC236}">
                <a16:creationId xmlns:a16="http://schemas.microsoft.com/office/drawing/2014/main" id="{FE634279-F55F-4042-BE5B-BE263A9671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6096"/>
            <a:ext cx="3102655" cy="46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标注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8B6475-6D9F-4658-9442-E0BED133A5BE}"/>
              </a:ext>
            </a:extLst>
          </p:cNvPr>
          <p:cNvGrpSpPr/>
          <p:nvPr userDrawn="1"/>
        </p:nvGrpSpPr>
        <p:grpSpPr>
          <a:xfrm>
            <a:off x="1768617" y="1462340"/>
            <a:ext cx="8654766" cy="3933321"/>
            <a:chOff x="2381203" y="1387194"/>
            <a:chExt cx="8654766" cy="3933321"/>
          </a:xfrm>
        </p:grpSpPr>
        <p:sp>
          <p:nvSpPr>
            <p:cNvPr id="11" name="矩形 10"/>
            <p:cNvSpPr/>
            <p:nvPr userDrawn="1"/>
          </p:nvSpPr>
          <p:spPr>
            <a:xfrm>
              <a:off x="2381203" y="1387194"/>
              <a:ext cx="1402001" cy="3453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字体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使用 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行距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背景图片出处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声明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3961624" y="1387194"/>
              <a:ext cx="7074345" cy="393332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英文   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Arial  / Arial Black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中文   微软雅黑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正文 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1.3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cn.bing.com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本网站所提供的任何信息内容（包括但不限于 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PPT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模板、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Word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文档、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Excel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图表、图片素材等）均受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《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中华人民共和国著作权法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》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《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信息网络传播权保护条例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》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及其他适用的法律法规的保护，未经权利人书面明确授权，信息内容的任何部分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包括图片或图表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)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不得被全部或部分的复制、传播、销售，否则将承担法律责任。</a:t>
              </a:r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396C03E8-A855-45D4-B269-4921177D1A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8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1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image" Target="../media/image21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1.sv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12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29.svg"/><Relationship Id="rId5" Type="http://schemas.openxmlformats.org/officeDocument/2006/relationships/image" Target="../media/image39.svg"/><Relationship Id="rId10" Type="http://schemas.openxmlformats.org/officeDocument/2006/relationships/image" Target="../media/image28.pn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26" Type="http://schemas.openxmlformats.org/officeDocument/2006/relationships/image" Target="../media/image73.svg"/><Relationship Id="rId21" Type="http://schemas.openxmlformats.org/officeDocument/2006/relationships/image" Target="../media/image68.png"/><Relationship Id="rId34" Type="http://schemas.openxmlformats.org/officeDocument/2006/relationships/image" Target="../media/image81.svg"/><Relationship Id="rId7" Type="http://schemas.openxmlformats.org/officeDocument/2006/relationships/image" Target="../media/image33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svg"/><Relationship Id="rId20" Type="http://schemas.openxmlformats.org/officeDocument/2006/relationships/image" Target="../media/image67.sv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58.png"/><Relationship Id="rId24" Type="http://schemas.openxmlformats.org/officeDocument/2006/relationships/image" Target="../media/image71.svg"/><Relationship Id="rId32" Type="http://schemas.openxmlformats.org/officeDocument/2006/relationships/image" Target="../media/image79.svg"/><Relationship Id="rId37" Type="http://schemas.openxmlformats.org/officeDocument/2006/relationships/image" Target="../media/image84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svg"/><Relationship Id="rId36" Type="http://schemas.openxmlformats.org/officeDocument/2006/relationships/image" Target="../media/image83.svg"/><Relationship Id="rId10" Type="http://schemas.openxmlformats.org/officeDocument/2006/relationships/image" Target="../media/image36.sv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" Type="http://schemas.openxmlformats.org/officeDocument/2006/relationships/image" Target="../media/image55.svg"/><Relationship Id="rId9" Type="http://schemas.openxmlformats.org/officeDocument/2006/relationships/image" Target="../media/image35.png"/><Relationship Id="rId14" Type="http://schemas.openxmlformats.org/officeDocument/2006/relationships/image" Target="../media/image61.svg"/><Relationship Id="rId22" Type="http://schemas.openxmlformats.org/officeDocument/2006/relationships/image" Target="../media/image69.svg"/><Relationship Id="rId27" Type="http://schemas.openxmlformats.org/officeDocument/2006/relationships/image" Target="../media/image74.png"/><Relationship Id="rId30" Type="http://schemas.openxmlformats.org/officeDocument/2006/relationships/image" Target="../media/image77.svg"/><Relationship Id="rId35" Type="http://schemas.openxmlformats.org/officeDocument/2006/relationships/image" Target="../media/image82.png"/><Relationship Id="rId8" Type="http://schemas.openxmlformats.org/officeDocument/2006/relationships/image" Target="../media/image34.svg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18" Type="http://schemas.openxmlformats.org/officeDocument/2006/relationships/image" Target="../media/image101.svg"/><Relationship Id="rId26" Type="http://schemas.openxmlformats.org/officeDocument/2006/relationships/image" Target="../media/image109.svg"/><Relationship Id="rId21" Type="http://schemas.openxmlformats.org/officeDocument/2006/relationships/image" Target="../media/image104.png"/><Relationship Id="rId34" Type="http://schemas.openxmlformats.org/officeDocument/2006/relationships/image" Target="../media/image117.sv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38" Type="http://schemas.openxmlformats.org/officeDocument/2006/relationships/image" Target="../media/image12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24" Type="http://schemas.openxmlformats.org/officeDocument/2006/relationships/image" Target="../media/image107.svg"/><Relationship Id="rId32" Type="http://schemas.openxmlformats.org/officeDocument/2006/relationships/image" Target="../media/image115.svg"/><Relationship Id="rId37" Type="http://schemas.openxmlformats.org/officeDocument/2006/relationships/image" Target="../media/image120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image" Target="../media/image111.svg"/><Relationship Id="rId36" Type="http://schemas.openxmlformats.org/officeDocument/2006/relationships/image" Target="../media/image119.svg"/><Relationship Id="rId10" Type="http://schemas.openxmlformats.org/officeDocument/2006/relationships/image" Target="../media/image93.sv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Relationship Id="rId22" Type="http://schemas.openxmlformats.org/officeDocument/2006/relationships/image" Target="../media/image105.svg"/><Relationship Id="rId27" Type="http://schemas.openxmlformats.org/officeDocument/2006/relationships/image" Target="../media/image110.png"/><Relationship Id="rId30" Type="http://schemas.openxmlformats.org/officeDocument/2006/relationships/image" Target="../media/image113.svg"/><Relationship Id="rId35" Type="http://schemas.openxmlformats.org/officeDocument/2006/relationships/image" Target="../media/image118.png"/><Relationship Id="rId8" Type="http://schemas.openxmlformats.org/officeDocument/2006/relationships/image" Target="../media/image91.svg"/><Relationship Id="rId3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F0C8092A-BA6E-4FDC-9D81-6728CDF2931D}"/>
              </a:ext>
            </a:extLst>
          </p:cNvPr>
          <p:cNvGrpSpPr/>
          <p:nvPr/>
        </p:nvGrpSpPr>
        <p:grpSpPr>
          <a:xfrm>
            <a:off x="7015165" y="334107"/>
            <a:ext cx="4401066" cy="6052997"/>
            <a:chOff x="6173717" y="271396"/>
            <a:chExt cx="4401066" cy="6052997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FA858A2-DC5D-4883-833E-AF875C880F95}"/>
                </a:ext>
              </a:extLst>
            </p:cNvPr>
            <p:cNvSpPr/>
            <p:nvPr/>
          </p:nvSpPr>
          <p:spPr>
            <a:xfrm>
              <a:off x="6173717" y="1923327"/>
              <a:ext cx="4401066" cy="4401066"/>
            </a:xfrm>
            <a:prstGeom prst="ellipse">
              <a:avLst/>
            </a:prstGeom>
            <a:solidFill>
              <a:srgbClr val="EAE4D9">
                <a:alpha val="6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11" tIns="43205" rIns="86411" bIns="43205" rtlCol="0" anchor="ctr"/>
            <a:lstStyle/>
            <a:p>
              <a:pPr algn="ctr"/>
              <a:endParaRPr lang="zh-CN" altLang="en-US" sz="1701">
                <a:solidFill>
                  <a:srgbClr val="EAE4D9"/>
                </a:solidFill>
              </a:endParaRPr>
            </a:p>
          </p:txBody>
        </p:sp>
        <p:pic>
          <p:nvPicPr>
            <p:cNvPr id="15" name="图片 14" descr="花瓶里插着花&#10;&#10;描述已自动生成">
              <a:extLst>
                <a:ext uri="{FF2B5EF4-FFF2-40B4-BE49-F238E27FC236}">
                  <a16:creationId xmlns:a16="http://schemas.microsoft.com/office/drawing/2014/main" id="{DBAB1E60-B54F-4199-95D6-A1FD5B791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831" y="271396"/>
              <a:ext cx="3652844" cy="5873840"/>
            </a:xfrm>
            <a:prstGeom prst="rect">
              <a:avLst/>
            </a:prstGeom>
            <a:effectLst/>
          </p:spPr>
        </p:pic>
      </p:grpSp>
      <p:sp>
        <p:nvSpPr>
          <p:cNvPr id="39" name="文本占位符 1">
            <a:extLst>
              <a:ext uri="{FF2B5EF4-FFF2-40B4-BE49-F238E27FC236}">
                <a16:creationId xmlns:a16="http://schemas.microsoft.com/office/drawing/2014/main" id="{9B4F2C7C-98A7-4C9A-B74F-5709025E0A30}"/>
              </a:ext>
            </a:extLst>
          </p:cNvPr>
          <p:cNvSpPr txBox="1">
            <a:spLocks/>
          </p:cNvSpPr>
          <p:nvPr/>
        </p:nvSpPr>
        <p:spPr>
          <a:xfrm rot="5400000">
            <a:off x="-1205890" y="332880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OfficePLUS.cn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8A945D4-AAF8-4FB6-92CC-E09A97676F3E}"/>
              </a:ext>
            </a:extLst>
          </p:cNvPr>
          <p:cNvSpPr txBox="1"/>
          <p:nvPr/>
        </p:nvSpPr>
        <p:spPr>
          <a:xfrm>
            <a:off x="820652" y="2519873"/>
            <a:ext cx="6275424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8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绿色春天汇报通用模板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D40EA64-642D-45E7-90A4-CAC8FEA54B01}"/>
              </a:ext>
            </a:extLst>
          </p:cNvPr>
          <p:cNvSpPr txBox="1"/>
          <p:nvPr/>
        </p:nvSpPr>
        <p:spPr>
          <a:xfrm>
            <a:off x="905963" y="3304781"/>
            <a:ext cx="6087457" cy="187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200" dirty="0">
                <a:latin typeface="+mn-ea"/>
              </a:rPr>
              <a:t>GENERAL TEMPLATE FOR GREEN SPRING REPORT</a:t>
            </a:r>
            <a:endParaRPr lang="zh-CN" altLang="en-US" sz="1200" dirty="0">
              <a:latin typeface="+mn-ea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EE3FDD5-E4E4-4566-B88E-C1C1FD01D261}"/>
              </a:ext>
            </a:extLst>
          </p:cNvPr>
          <p:cNvGrpSpPr/>
          <p:nvPr/>
        </p:nvGrpSpPr>
        <p:grpSpPr>
          <a:xfrm>
            <a:off x="905963" y="3835877"/>
            <a:ext cx="5024779" cy="370258"/>
            <a:chOff x="1019399" y="3379808"/>
            <a:chExt cx="5024779" cy="370258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E88A54B3-1831-42D6-8386-BA20C8F5B56E}"/>
                </a:ext>
              </a:extLst>
            </p:cNvPr>
            <p:cNvSpPr>
              <a:spLocks/>
            </p:cNvSpPr>
            <p:nvPr/>
          </p:nvSpPr>
          <p:spPr>
            <a:xfrm>
              <a:off x="1019399" y="3379808"/>
              <a:ext cx="1074253" cy="370258"/>
            </a:xfrm>
            <a:prstGeom prst="roundRect">
              <a:avLst>
                <a:gd name="adj" fmla="val 0"/>
              </a:avLst>
            </a:prstGeom>
            <a:gradFill>
              <a:gsLst>
                <a:gs pos="1900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汇报人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D9BFCBF-AE9B-4438-908C-742402387750}"/>
                </a:ext>
              </a:extLst>
            </p:cNvPr>
            <p:cNvSpPr txBox="1"/>
            <p:nvPr/>
          </p:nvSpPr>
          <p:spPr>
            <a:xfrm>
              <a:off x="2146207" y="3395660"/>
              <a:ext cx="1477705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dirty="0" err="1">
                  <a:latin typeface="+mn-ea"/>
                </a:rPr>
                <a:t>OfficePLUS</a:t>
              </a:r>
              <a:endParaRPr lang="zh-CN" altLang="en-US" sz="1600" dirty="0">
                <a:latin typeface="+mn-ea"/>
              </a:endParaRP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854EC427-0DF8-4C83-A21C-0B19581BA7E0}"/>
                </a:ext>
              </a:extLst>
            </p:cNvPr>
            <p:cNvSpPr>
              <a:spLocks/>
            </p:cNvSpPr>
            <p:nvPr/>
          </p:nvSpPr>
          <p:spPr>
            <a:xfrm>
              <a:off x="3531788" y="3379808"/>
              <a:ext cx="1074253" cy="370258"/>
            </a:xfrm>
            <a:prstGeom prst="roundRect">
              <a:avLst>
                <a:gd name="adj" fmla="val 0"/>
              </a:avLst>
            </a:prstGeom>
            <a:gradFill>
              <a:gsLst>
                <a:gs pos="1900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部门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9470D8-E9F5-45E1-A66D-A53FA78E111F}"/>
                </a:ext>
              </a:extLst>
            </p:cNvPr>
            <p:cNvSpPr txBox="1"/>
            <p:nvPr/>
          </p:nvSpPr>
          <p:spPr>
            <a:xfrm>
              <a:off x="4688580" y="3395660"/>
              <a:ext cx="1355598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>
                  <a:latin typeface="+mn-ea"/>
                </a:rPr>
                <a:t>人事部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32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C5E56F5C-2AC4-4D28-A9C2-58FAB53CEEA2}"/>
              </a:ext>
            </a:extLst>
          </p:cNvPr>
          <p:cNvSpPr/>
          <p:nvPr/>
        </p:nvSpPr>
        <p:spPr>
          <a:xfrm flipH="1">
            <a:off x="1653952" y="5629751"/>
            <a:ext cx="125881" cy="8777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" dir="18900000" sy="23000" kx="-1200000" algn="b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3A1A3B8-A3F8-4805-94B7-2946232C0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工作亮点及不足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FE93EAD-A5B9-4199-83E5-61F8953B1F34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HIGHLIGHTS AND SHORTCOMINGS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61C8B97-A89F-4067-BB0E-9A769E4EDD5E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10</a:t>
            </a:r>
            <a:endParaRPr lang="zh-CN" altLang="en-US" sz="1050" dirty="0">
              <a:latin typeface="+mn-ea"/>
            </a:endParaRPr>
          </a:p>
        </p:txBody>
      </p:sp>
      <p:sp>
        <p:nvSpPr>
          <p:cNvPr id="18" name="矩形: 对角圆角 17">
            <a:extLst>
              <a:ext uri="{FF2B5EF4-FFF2-40B4-BE49-F238E27FC236}">
                <a16:creationId xmlns:a16="http://schemas.microsoft.com/office/drawing/2014/main" id="{F7C869E0-E6D0-4251-8F51-8A555B0C60FD}"/>
              </a:ext>
            </a:extLst>
          </p:cNvPr>
          <p:cNvSpPr/>
          <p:nvPr/>
        </p:nvSpPr>
        <p:spPr>
          <a:xfrm flipH="1">
            <a:off x="6120855" y="1201554"/>
            <a:ext cx="4311650" cy="2546529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矩形: 对角圆角 15">
            <a:extLst>
              <a:ext uri="{FF2B5EF4-FFF2-40B4-BE49-F238E27FC236}">
                <a16:creationId xmlns:a16="http://schemas.microsoft.com/office/drawing/2014/main" id="{546CB623-1B24-4BA7-B835-21D4EC17CD87}"/>
              </a:ext>
            </a:extLst>
          </p:cNvPr>
          <p:cNvSpPr/>
          <p:nvPr/>
        </p:nvSpPr>
        <p:spPr>
          <a:xfrm>
            <a:off x="1740884" y="1201554"/>
            <a:ext cx="4293039" cy="2546529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矩形: 对角圆角 16">
            <a:extLst>
              <a:ext uri="{FF2B5EF4-FFF2-40B4-BE49-F238E27FC236}">
                <a16:creationId xmlns:a16="http://schemas.microsoft.com/office/drawing/2014/main" id="{9BA88051-5F3D-4AD5-BEF8-F4742843459A}"/>
              </a:ext>
            </a:extLst>
          </p:cNvPr>
          <p:cNvSpPr/>
          <p:nvPr/>
        </p:nvSpPr>
        <p:spPr>
          <a:xfrm flipH="1">
            <a:off x="1740884" y="3860916"/>
            <a:ext cx="4293039" cy="2546529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矩形: 对角圆角 18">
            <a:extLst>
              <a:ext uri="{FF2B5EF4-FFF2-40B4-BE49-F238E27FC236}">
                <a16:creationId xmlns:a16="http://schemas.microsoft.com/office/drawing/2014/main" id="{F56A5842-EC5D-464F-B6ED-B7B3D0FF7782}"/>
              </a:ext>
            </a:extLst>
          </p:cNvPr>
          <p:cNvSpPr/>
          <p:nvPr/>
        </p:nvSpPr>
        <p:spPr>
          <a:xfrm>
            <a:off x="6139467" y="3860916"/>
            <a:ext cx="4293038" cy="2546529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ACA34365-75FC-4900-85FF-36EDE25DF6EF}"/>
              </a:ext>
            </a:extLst>
          </p:cNvPr>
          <p:cNvSpPr/>
          <p:nvPr/>
        </p:nvSpPr>
        <p:spPr>
          <a:xfrm>
            <a:off x="4656958" y="2299405"/>
            <a:ext cx="2753928" cy="27539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348AE39-77AB-41BB-A1D2-0052B19C25D1}"/>
              </a:ext>
            </a:extLst>
          </p:cNvPr>
          <p:cNvGrpSpPr/>
          <p:nvPr/>
        </p:nvGrpSpPr>
        <p:grpSpPr>
          <a:xfrm>
            <a:off x="4480363" y="2275211"/>
            <a:ext cx="3009462" cy="2900579"/>
            <a:chOff x="4591269" y="2215971"/>
            <a:chExt cx="3009462" cy="2900579"/>
          </a:xfrm>
        </p:grpSpPr>
        <p:pic>
          <p:nvPicPr>
            <p:cNvPr id="6" name="图片 5" descr="男子的脸部特写与配字黑白照&#10;&#10;低可信度描述已自动生成">
              <a:extLst>
                <a:ext uri="{FF2B5EF4-FFF2-40B4-BE49-F238E27FC236}">
                  <a16:creationId xmlns:a16="http://schemas.microsoft.com/office/drawing/2014/main" id="{1C1AA7C6-76B1-4339-A822-D4BDF55A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269" y="2215971"/>
              <a:ext cx="3009462" cy="290057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40964FA-D407-474E-8C6A-7D71E24F9F13}"/>
                </a:ext>
              </a:extLst>
            </p:cNvPr>
            <p:cNvSpPr txBox="1"/>
            <p:nvPr/>
          </p:nvSpPr>
          <p:spPr>
            <a:xfrm>
              <a:off x="5156200" y="3632200"/>
              <a:ext cx="1879600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工作亮点</a:t>
              </a:r>
            </a:p>
          </p:txBody>
        </p:sp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5E3878CA-C0E9-4D5D-A1E7-E6AC25B64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59450" y="2959100"/>
              <a:ext cx="673100" cy="6731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9A1CF9B-CACD-4E63-9CFB-4178D45C94BF}"/>
              </a:ext>
            </a:extLst>
          </p:cNvPr>
          <p:cNvGrpSpPr/>
          <p:nvPr/>
        </p:nvGrpSpPr>
        <p:grpSpPr>
          <a:xfrm>
            <a:off x="1653952" y="1411453"/>
            <a:ext cx="2312821" cy="529947"/>
            <a:chOff x="1100939" y="3782259"/>
            <a:chExt cx="2312821" cy="529947"/>
          </a:xfrm>
        </p:grpSpPr>
        <p:sp>
          <p:nvSpPr>
            <p:cNvPr id="24" name="箭头: 五边形 23">
              <a:extLst>
                <a:ext uri="{FF2B5EF4-FFF2-40B4-BE49-F238E27FC236}">
                  <a16:creationId xmlns:a16="http://schemas.microsoft.com/office/drawing/2014/main" id="{F8790368-E413-48BF-AD59-449ED3DC58CF}"/>
                </a:ext>
              </a:extLst>
            </p:cNvPr>
            <p:cNvSpPr/>
            <p:nvPr/>
          </p:nvSpPr>
          <p:spPr>
            <a:xfrm>
              <a:off x="1100939" y="3870960"/>
              <a:ext cx="2312821" cy="441246"/>
            </a:xfrm>
            <a:prstGeom prst="homePlate">
              <a:avLst/>
            </a:prstGeom>
            <a:gradFill flip="none" rotWithShape="0">
              <a:gsLst>
                <a:gs pos="500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1524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zh-CN" altLang="en-US" dirty="0"/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0E0F251B-A748-4F4C-9529-32543100B72F}"/>
                </a:ext>
              </a:extLst>
            </p:cNvPr>
            <p:cNvSpPr/>
            <p:nvPr/>
          </p:nvSpPr>
          <p:spPr>
            <a:xfrm flipH="1">
              <a:off x="1100939" y="3782259"/>
              <a:ext cx="125881" cy="87775"/>
            </a:xfrm>
            <a:prstGeom prst="triangle">
              <a:avLst>
                <a:gd name="adj" fmla="val 0"/>
              </a:avLst>
            </a:prstGeom>
            <a:solidFill>
              <a:srgbClr val="094F7A"/>
            </a:solidFill>
            <a:ln>
              <a:noFill/>
            </a:ln>
            <a:effectLst>
              <a:outerShdw blurRad="127000" dir="18900000" sy="23000" kx="-1200000" algn="b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zh-CN" altLang="en-US"/>
            </a:p>
          </p:txBody>
        </p:sp>
      </p:grpSp>
      <p:sp>
        <p:nvSpPr>
          <p:cNvPr id="27" name="箭头: 五边形 26">
            <a:extLst>
              <a:ext uri="{FF2B5EF4-FFF2-40B4-BE49-F238E27FC236}">
                <a16:creationId xmlns:a16="http://schemas.microsoft.com/office/drawing/2014/main" id="{60B074A1-EBA9-45FE-9C69-0733E2FF9DB9}"/>
              </a:ext>
            </a:extLst>
          </p:cNvPr>
          <p:cNvSpPr/>
          <p:nvPr/>
        </p:nvSpPr>
        <p:spPr>
          <a:xfrm>
            <a:off x="1653952" y="5718452"/>
            <a:ext cx="2312821" cy="441246"/>
          </a:xfrm>
          <a:prstGeom prst="homePlate">
            <a:avLst/>
          </a:prstGeom>
          <a:gradFill flip="none" rotWithShape="0">
            <a:gsLst>
              <a:gs pos="500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254000" dist="152400" dir="5400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CN" altLang="en-US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BAB159B-82D2-4B8C-AEDB-2A76A73E3ACF}"/>
              </a:ext>
            </a:extLst>
          </p:cNvPr>
          <p:cNvGrpSpPr/>
          <p:nvPr/>
        </p:nvGrpSpPr>
        <p:grpSpPr>
          <a:xfrm flipH="1">
            <a:off x="8225228" y="1411453"/>
            <a:ext cx="2312821" cy="529947"/>
            <a:chOff x="1100939" y="3782259"/>
            <a:chExt cx="2312821" cy="529947"/>
          </a:xfrm>
        </p:grpSpPr>
        <p:sp>
          <p:nvSpPr>
            <p:cNvPr id="30" name="箭头: 五边形 29">
              <a:extLst>
                <a:ext uri="{FF2B5EF4-FFF2-40B4-BE49-F238E27FC236}">
                  <a16:creationId xmlns:a16="http://schemas.microsoft.com/office/drawing/2014/main" id="{E7365D59-5211-4964-A5E8-E0B6E89ECAC4}"/>
                </a:ext>
              </a:extLst>
            </p:cNvPr>
            <p:cNvSpPr/>
            <p:nvPr/>
          </p:nvSpPr>
          <p:spPr>
            <a:xfrm>
              <a:off x="1100939" y="3870960"/>
              <a:ext cx="2312821" cy="441246"/>
            </a:xfrm>
            <a:prstGeom prst="homePlate">
              <a:avLst/>
            </a:prstGeom>
            <a:gradFill flip="none" rotWithShape="0">
              <a:gsLst>
                <a:gs pos="500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1524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zh-CN" altLang="en-US" dirty="0"/>
            </a:p>
          </p:txBody>
        </p:sp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517D0001-2C9F-4C44-9ED1-131149C44F93}"/>
                </a:ext>
              </a:extLst>
            </p:cNvPr>
            <p:cNvSpPr/>
            <p:nvPr/>
          </p:nvSpPr>
          <p:spPr>
            <a:xfrm flipH="1">
              <a:off x="1100939" y="3782259"/>
              <a:ext cx="125881" cy="87775"/>
            </a:xfrm>
            <a:prstGeom prst="triangle">
              <a:avLst>
                <a:gd name="adj" fmla="val 0"/>
              </a:avLst>
            </a:prstGeom>
            <a:solidFill>
              <a:srgbClr val="094F7A"/>
            </a:solidFill>
            <a:ln>
              <a:noFill/>
            </a:ln>
            <a:effectLst>
              <a:outerShdw blurRad="127000" dir="18900000" sy="23000" kx="-1200000" algn="b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0C00027-785C-4AC2-8062-8E6B3E30079A}"/>
              </a:ext>
            </a:extLst>
          </p:cNvPr>
          <p:cNvGrpSpPr/>
          <p:nvPr/>
        </p:nvGrpSpPr>
        <p:grpSpPr>
          <a:xfrm flipH="1">
            <a:off x="8225228" y="5629751"/>
            <a:ext cx="2312821" cy="529947"/>
            <a:chOff x="1100939" y="3782259"/>
            <a:chExt cx="2312821" cy="529947"/>
          </a:xfrm>
        </p:grpSpPr>
        <p:sp>
          <p:nvSpPr>
            <p:cNvPr id="33" name="箭头: 五边形 32">
              <a:extLst>
                <a:ext uri="{FF2B5EF4-FFF2-40B4-BE49-F238E27FC236}">
                  <a16:creationId xmlns:a16="http://schemas.microsoft.com/office/drawing/2014/main" id="{F4CFA189-2FC7-4070-A6A3-51290D99AC8D}"/>
                </a:ext>
              </a:extLst>
            </p:cNvPr>
            <p:cNvSpPr/>
            <p:nvPr/>
          </p:nvSpPr>
          <p:spPr>
            <a:xfrm>
              <a:off x="1100939" y="3870960"/>
              <a:ext cx="2312821" cy="441246"/>
            </a:xfrm>
            <a:prstGeom prst="homePlate">
              <a:avLst/>
            </a:prstGeom>
            <a:gradFill flip="none" rotWithShape="0">
              <a:gsLst>
                <a:gs pos="500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1524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zh-CN" altLang="en-US" dirty="0"/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C15D6199-C440-485F-BEB8-487C9C370AE7}"/>
                </a:ext>
              </a:extLst>
            </p:cNvPr>
            <p:cNvSpPr/>
            <p:nvPr/>
          </p:nvSpPr>
          <p:spPr>
            <a:xfrm flipH="1">
              <a:off x="1100939" y="3782259"/>
              <a:ext cx="125881" cy="87775"/>
            </a:xfrm>
            <a:prstGeom prst="triangle">
              <a:avLst>
                <a:gd name="adj" fmla="val 0"/>
              </a:avLst>
            </a:prstGeom>
            <a:solidFill>
              <a:srgbClr val="094F7A"/>
            </a:solidFill>
            <a:ln>
              <a:noFill/>
            </a:ln>
            <a:effectLst>
              <a:outerShdw blurRad="127000" dir="18900000" sy="23000" kx="-1200000" algn="b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0EE49E2F-CEB0-4740-AE7D-DEBCCF1CE30B}"/>
              </a:ext>
            </a:extLst>
          </p:cNvPr>
          <p:cNvSpPr txBox="1"/>
          <p:nvPr/>
        </p:nvSpPr>
        <p:spPr>
          <a:xfrm>
            <a:off x="1808423" y="5783017"/>
            <a:ext cx="267194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工作能力提高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6EE322B-8351-4D34-99B1-6017E403703D}"/>
              </a:ext>
            </a:extLst>
          </p:cNvPr>
          <p:cNvSpPr txBox="1"/>
          <p:nvPr/>
        </p:nvSpPr>
        <p:spPr>
          <a:xfrm>
            <a:off x="8711375" y="5752753"/>
            <a:ext cx="1721129" cy="3380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工作态度增强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56937C7-3D17-4E22-9384-71974A6F95B4}"/>
              </a:ext>
            </a:extLst>
          </p:cNvPr>
          <p:cNvSpPr txBox="1"/>
          <p:nvPr/>
        </p:nvSpPr>
        <p:spPr>
          <a:xfrm>
            <a:off x="1808423" y="1507406"/>
            <a:ext cx="2671940" cy="3380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工作方法改善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732B57B-AA92-474D-8BE3-93FC6CB1188C}"/>
              </a:ext>
            </a:extLst>
          </p:cNvPr>
          <p:cNvSpPr txBox="1"/>
          <p:nvPr/>
        </p:nvSpPr>
        <p:spPr>
          <a:xfrm>
            <a:off x="8711375" y="1507406"/>
            <a:ext cx="1721129" cy="3380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工作经验增加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508DCA3-A2B3-45FD-ABE8-E7B9178A5B18}"/>
              </a:ext>
            </a:extLst>
          </p:cNvPr>
          <p:cNvSpPr txBox="1"/>
          <p:nvPr/>
        </p:nvSpPr>
        <p:spPr>
          <a:xfrm>
            <a:off x="1878485" y="2113007"/>
            <a:ext cx="2753928" cy="13645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DB7D38F-1505-404E-996B-49B77F9A45F8}"/>
              </a:ext>
            </a:extLst>
          </p:cNvPr>
          <p:cNvSpPr txBox="1"/>
          <p:nvPr/>
        </p:nvSpPr>
        <p:spPr>
          <a:xfrm>
            <a:off x="7609274" y="2113007"/>
            <a:ext cx="2753928" cy="13645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E3F2656-1AE4-42FA-B7C1-CF9939C050CB}"/>
              </a:ext>
            </a:extLst>
          </p:cNvPr>
          <p:cNvSpPr txBox="1"/>
          <p:nvPr/>
        </p:nvSpPr>
        <p:spPr>
          <a:xfrm>
            <a:off x="1878485" y="4273087"/>
            <a:ext cx="2753928" cy="13645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2DF9E52-F81F-4C0C-9149-045448B57E29}"/>
              </a:ext>
            </a:extLst>
          </p:cNvPr>
          <p:cNvSpPr txBox="1"/>
          <p:nvPr/>
        </p:nvSpPr>
        <p:spPr>
          <a:xfrm>
            <a:off x="7609274" y="4273087"/>
            <a:ext cx="2753928" cy="13645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84771BB-F62F-420A-8526-EB783422F0BF}"/>
              </a:ext>
            </a:extLst>
          </p:cNvPr>
          <p:cNvSpPr txBox="1"/>
          <p:nvPr/>
        </p:nvSpPr>
        <p:spPr>
          <a:xfrm>
            <a:off x="5343744" y="1480363"/>
            <a:ext cx="6096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2400" b="1" dirty="0">
                <a:gradFill>
                  <a:gsLst>
                    <a:gs pos="500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</a:gradFill>
              </a:rPr>
              <a:t>01</a:t>
            </a:r>
            <a:endParaRPr lang="zh-CN" altLang="en-US" sz="2400" b="1" dirty="0">
              <a:gradFill>
                <a:gsLst>
                  <a:gs pos="500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</a:gra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1678975-37A9-4033-84BE-168CC18D93EE}"/>
              </a:ext>
            </a:extLst>
          </p:cNvPr>
          <p:cNvSpPr txBox="1"/>
          <p:nvPr/>
        </p:nvSpPr>
        <p:spPr>
          <a:xfrm>
            <a:off x="6215270" y="1480363"/>
            <a:ext cx="6096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gradFill>
                  <a:gsLst>
                    <a:gs pos="500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</a:gradFill>
              </a:rPr>
              <a:t>02</a:t>
            </a:r>
            <a:endParaRPr lang="zh-CN" altLang="en-US" sz="2400" b="1" dirty="0">
              <a:gradFill>
                <a:gsLst>
                  <a:gs pos="500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</a:gra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88C28B6-8DDA-4A65-8458-832EFD758595}"/>
              </a:ext>
            </a:extLst>
          </p:cNvPr>
          <p:cNvSpPr txBox="1"/>
          <p:nvPr/>
        </p:nvSpPr>
        <p:spPr>
          <a:xfrm>
            <a:off x="5343744" y="5706074"/>
            <a:ext cx="6096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2400" b="1" dirty="0">
                <a:gradFill>
                  <a:gsLst>
                    <a:gs pos="500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</a:gradFill>
              </a:rPr>
              <a:t>03</a:t>
            </a:r>
            <a:endParaRPr lang="zh-CN" altLang="en-US" sz="2400" b="1" dirty="0">
              <a:gradFill>
                <a:gsLst>
                  <a:gs pos="500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</a:gra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8F9B866-3935-4B5C-9631-88B6C29C5AAC}"/>
              </a:ext>
            </a:extLst>
          </p:cNvPr>
          <p:cNvSpPr txBox="1"/>
          <p:nvPr/>
        </p:nvSpPr>
        <p:spPr>
          <a:xfrm>
            <a:off x="6215270" y="5706074"/>
            <a:ext cx="6096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gradFill>
                  <a:gsLst>
                    <a:gs pos="500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</a:gradFill>
              </a:rPr>
              <a:t>04</a:t>
            </a:r>
            <a:endParaRPr lang="zh-CN" altLang="en-US" sz="2400" b="1" dirty="0">
              <a:gradFill>
                <a:gsLst>
                  <a:gs pos="500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7542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3A1A3B8-A3F8-4805-94B7-2946232C0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工作亮点及不足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FE93EAD-A5B9-4199-83E5-61F8953B1F34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HIGHLIGHTS AND SHORTCOMINGS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61C8B97-A89F-4067-BB0E-9A769E4EDD5E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11</a:t>
            </a:r>
            <a:endParaRPr lang="zh-CN" altLang="en-US" sz="1050" dirty="0">
              <a:latin typeface="+mn-ea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40C25DB-12B1-448C-AA50-DFF900944A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01782" y="1273342"/>
            <a:ext cx="6284302" cy="1428170"/>
          </a:xfrm>
          <a:prstGeom prst="roundRect">
            <a:avLst>
              <a:gd name="adj" fmla="val 5303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0"/>
          </a:gradFill>
          <a:ln w="1143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箭头: 下 39">
            <a:extLst>
              <a:ext uri="{FF2B5EF4-FFF2-40B4-BE49-F238E27FC236}">
                <a16:creationId xmlns:a16="http://schemas.microsoft.com/office/drawing/2014/main" id="{766E7022-C086-4D06-81D5-98D1D44A1A56}"/>
              </a:ext>
            </a:extLst>
          </p:cNvPr>
          <p:cNvSpPr/>
          <p:nvPr/>
        </p:nvSpPr>
        <p:spPr>
          <a:xfrm>
            <a:off x="4220352" y="1153326"/>
            <a:ext cx="612934" cy="1013534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1" name="直角三角形 40">
            <a:extLst>
              <a:ext uri="{FF2B5EF4-FFF2-40B4-BE49-F238E27FC236}">
                <a16:creationId xmlns:a16="http://schemas.microsoft.com/office/drawing/2014/main" id="{5F2C07C6-5E91-4103-9E0B-D25770F8A11E}"/>
              </a:ext>
            </a:extLst>
          </p:cNvPr>
          <p:cNvSpPr/>
          <p:nvPr/>
        </p:nvSpPr>
        <p:spPr>
          <a:xfrm rot="10800000" flipV="1">
            <a:off x="4148294" y="1154658"/>
            <a:ext cx="72867" cy="12001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5D58EDE-9ED8-49B2-A3EC-65C9AD559BAC}"/>
              </a:ext>
            </a:extLst>
          </p:cNvPr>
          <p:cNvSpPr txBox="1"/>
          <p:nvPr/>
        </p:nvSpPr>
        <p:spPr>
          <a:xfrm>
            <a:off x="4343596" y="1382364"/>
            <a:ext cx="37830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E6C5E4F-E6F0-4628-86D7-CD431AE7C034}"/>
              </a:ext>
            </a:extLst>
          </p:cNvPr>
          <p:cNvSpPr txBox="1"/>
          <p:nvPr/>
        </p:nvSpPr>
        <p:spPr>
          <a:xfrm>
            <a:off x="5151604" y="1406690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沟通力不到位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748E20E-6E1A-43D9-AC81-D1703D481628}"/>
              </a:ext>
            </a:extLst>
          </p:cNvPr>
          <p:cNvSpPr txBox="1"/>
          <p:nvPr/>
        </p:nvSpPr>
        <p:spPr>
          <a:xfrm>
            <a:off x="5151603" y="1745796"/>
            <a:ext cx="4589297" cy="7551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0" dirty="0">
                <a:effectLst/>
                <a:latin typeface="+mn-ea"/>
              </a:rPr>
              <a:t>由于行政人事部人少事多，工作上常常事无巨细，每项工作主观上都希望能完成得最好，但由于人手少，能力有限，不能把每件事情都做到尽善尽美。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98D1D77A-10C7-4B61-BB49-3640932F0C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79085" y="3031171"/>
            <a:ext cx="6284302" cy="1422685"/>
          </a:xfrm>
          <a:prstGeom prst="roundRect">
            <a:avLst>
              <a:gd name="adj" fmla="val 5303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0"/>
          </a:gradFill>
          <a:ln w="1143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33D4E8D7-43C5-47FE-BD40-9FE5DCB3D731}"/>
              </a:ext>
            </a:extLst>
          </p:cNvPr>
          <p:cNvSpPr/>
          <p:nvPr/>
        </p:nvSpPr>
        <p:spPr>
          <a:xfrm>
            <a:off x="5497654" y="2911155"/>
            <a:ext cx="612934" cy="1013534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直角三角形 54">
            <a:extLst>
              <a:ext uri="{FF2B5EF4-FFF2-40B4-BE49-F238E27FC236}">
                <a16:creationId xmlns:a16="http://schemas.microsoft.com/office/drawing/2014/main" id="{3B8B9B86-538B-4135-8219-2EA4CD11880C}"/>
              </a:ext>
            </a:extLst>
          </p:cNvPr>
          <p:cNvSpPr/>
          <p:nvPr/>
        </p:nvSpPr>
        <p:spPr>
          <a:xfrm rot="10800000" flipV="1">
            <a:off x="5425596" y="2912487"/>
            <a:ext cx="72867" cy="12001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8BF77D6-36ED-4817-A882-ACC6E3635DED}"/>
              </a:ext>
            </a:extLst>
          </p:cNvPr>
          <p:cNvSpPr txBox="1"/>
          <p:nvPr/>
        </p:nvSpPr>
        <p:spPr>
          <a:xfrm>
            <a:off x="5620898" y="3140194"/>
            <a:ext cx="37830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C95CE418-7812-4EC4-A9AE-EE48A6F59CB6}"/>
              </a:ext>
            </a:extLst>
          </p:cNvPr>
          <p:cNvSpPr txBox="1"/>
          <p:nvPr/>
        </p:nvSpPr>
        <p:spPr>
          <a:xfrm>
            <a:off x="6428907" y="3164519"/>
            <a:ext cx="179536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部门了解不深入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114CF49-F182-4ECD-8A30-D8569F02973C}"/>
              </a:ext>
            </a:extLst>
          </p:cNvPr>
          <p:cNvSpPr txBox="1"/>
          <p:nvPr/>
        </p:nvSpPr>
        <p:spPr>
          <a:xfrm>
            <a:off x="6428906" y="3530090"/>
            <a:ext cx="4387558" cy="7551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对公司各部门有些工作了解得不够深入，对存在的问题掌握真实情况不够全面，从而对领导决策应起到的参谋助手作用发挥不够。</a:t>
            </a: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6ACA518B-FB7E-4148-AA07-5D424FDCAA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01782" y="4789000"/>
            <a:ext cx="6284302" cy="1421300"/>
          </a:xfrm>
          <a:prstGeom prst="roundRect">
            <a:avLst>
              <a:gd name="adj" fmla="val 5303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0"/>
          </a:gradFill>
          <a:ln w="1143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0" name="箭头: 下 59">
            <a:extLst>
              <a:ext uri="{FF2B5EF4-FFF2-40B4-BE49-F238E27FC236}">
                <a16:creationId xmlns:a16="http://schemas.microsoft.com/office/drawing/2014/main" id="{E924129D-B999-4FED-B207-81FC2A899002}"/>
              </a:ext>
            </a:extLst>
          </p:cNvPr>
          <p:cNvSpPr/>
          <p:nvPr/>
        </p:nvSpPr>
        <p:spPr>
          <a:xfrm>
            <a:off x="4220352" y="4668984"/>
            <a:ext cx="612934" cy="1013534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1" name="直角三角形 60">
            <a:extLst>
              <a:ext uri="{FF2B5EF4-FFF2-40B4-BE49-F238E27FC236}">
                <a16:creationId xmlns:a16="http://schemas.microsoft.com/office/drawing/2014/main" id="{4EE8D536-E48F-4334-8411-7A0D10998EA1}"/>
              </a:ext>
            </a:extLst>
          </p:cNvPr>
          <p:cNvSpPr/>
          <p:nvPr/>
        </p:nvSpPr>
        <p:spPr>
          <a:xfrm rot="10800000" flipV="1">
            <a:off x="4148294" y="4670316"/>
            <a:ext cx="72867" cy="12001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l"/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468E844-15FA-4834-BCE1-648168D6ED7E}"/>
              </a:ext>
            </a:extLst>
          </p:cNvPr>
          <p:cNvSpPr txBox="1"/>
          <p:nvPr/>
        </p:nvSpPr>
        <p:spPr>
          <a:xfrm>
            <a:off x="4343596" y="4898023"/>
            <a:ext cx="37830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26B68F8-E6B9-4ABC-A3F5-79DCACB8A9BC}"/>
              </a:ext>
            </a:extLst>
          </p:cNvPr>
          <p:cNvSpPr txBox="1"/>
          <p:nvPr/>
        </p:nvSpPr>
        <p:spPr>
          <a:xfrm>
            <a:off x="5151604" y="4922349"/>
            <a:ext cx="2051844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宣传力度有待加强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1858DE02-E372-4C40-8BAD-97339DCBBE2C}"/>
              </a:ext>
            </a:extLst>
          </p:cNvPr>
          <p:cNvSpPr txBox="1"/>
          <p:nvPr/>
        </p:nvSpPr>
        <p:spPr>
          <a:xfrm>
            <a:off x="5151603" y="5321597"/>
            <a:ext cx="4043197" cy="7551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公司宣传力度有待加强。对公司其他专业业务学习抓得不够。这些都需要我们在今后的工作中切实加以解决。</a:t>
            </a:r>
          </a:p>
        </p:txBody>
      </p:sp>
      <p:pic>
        <p:nvPicPr>
          <p:cNvPr id="68" name="图片 67" descr="花瓶里插着绿色的植物&#10;&#10;描述已自动生成">
            <a:extLst>
              <a:ext uri="{FF2B5EF4-FFF2-40B4-BE49-F238E27FC236}">
                <a16:creationId xmlns:a16="http://schemas.microsoft.com/office/drawing/2014/main" id="{7FE37DEF-3FB2-4F55-B6CA-6F94C3079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766" y="1713689"/>
            <a:ext cx="4834078" cy="483407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E049F4D6-1F83-42FB-A5B4-0A581870D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8294" y="1387914"/>
            <a:ext cx="345328" cy="345328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82F0B70E-9ED6-4C5F-8922-5C2B42A5C70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9529" y="3190608"/>
            <a:ext cx="345328" cy="345328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A7956AD4-8E9D-491A-8C9A-0791CB6BA53A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18294" y="4897135"/>
            <a:ext cx="345328" cy="3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53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365F8DE-9673-400C-8472-66664F637D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工作亮点及不足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987880-D11A-43E2-9A28-9CB4D86A4649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12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4A2F46-B4D0-43C3-AE0E-096E5900434F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HIGHLIGHTS AND SHORTCOMINGS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EB1F3F2-C6E9-4F53-9E56-5D3F62CA9D46}"/>
              </a:ext>
            </a:extLst>
          </p:cNvPr>
          <p:cNvSpPr/>
          <p:nvPr/>
        </p:nvSpPr>
        <p:spPr>
          <a:xfrm>
            <a:off x="921644" y="3063240"/>
            <a:ext cx="10348711" cy="731520"/>
          </a:xfrm>
          <a:prstGeom prst="roundRect">
            <a:avLst>
              <a:gd name="adj" fmla="val 50000"/>
            </a:avLst>
          </a:prstGeom>
          <a:solidFill>
            <a:srgbClr val="EAE4D9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5468CC3-E775-41AB-AB2E-14F44EB87F20}"/>
              </a:ext>
            </a:extLst>
          </p:cNvPr>
          <p:cNvSpPr/>
          <p:nvPr/>
        </p:nvSpPr>
        <p:spPr>
          <a:xfrm>
            <a:off x="1379471" y="3200728"/>
            <a:ext cx="1640979" cy="45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工作方法改善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FF46838-628B-447E-A362-BB2AE51C9C22}"/>
              </a:ext>
            </a:extLst>
          </p:cNvPr>
          <p:cNvSpPr/>
          <p:nvPr/>
        </p:nvSpPr>
        <p:spPr>
          <a:xfrm>
            <a:off x="1656010" y="1871408"/>
            <a:ext cx="901065" cy="826426"/>
          </a:xfrm>
          <a:custGeom>
            <a:avLst/>
            <a:gdLst>
              <a:gd name="connsiteX0" fmla="*/ 1006264 w 1331826"/>
              <a:gd name="connsiteY0" fmla="*/ 238125 h 1221507"/>
              <a:gd name="connsiteX1" fmla="*/ 1123466 w 1331826"/>
              <a:gd name="connsiteY1" fmla="*/ 355327 h 1221507"/>
              <a:gd name="connsiteX2" fmla="*/ 1006264 w 1331826"/>
              <a:gd name="connsiteY2" fmla="*/ 472529 h 1221507"/>
              <a:gd name="connsiteX3" fmla="*/ 889062 w 1331826"/>
              <a:gd name="connsiteY3" fmla="*/ 355327 h 1221507"/>
              <a:gd name="connsiteX4" fmla="*/ 1006264 w 1331826"/>
              <a:gd name="connsiteY4" fmla="*/ 238125 h 1221507"/>
              <a:gd name="connsiteX5" fmla="*/ 172827 w 1331826"/>
              <a:gd name="connsiteY5" fmla="*/ 104180 h 1221507"/>
              <a:gd name="connsiteX6" fmla="*/ 105482 w 1331826"/>
              <a:gd name="connsiteY6" fmla="*/ 171152 h 1221507"/>
              <a:gd name="connsiteX7" fmla="*/ 105482 w 1331826"/>
              <a:gd name="connsiteY7" fmla="*/ 726281 h 1221507"/>
              <a:gd name="connsiteX8" fmla="*/ 179152 w 1331826"/>
              <a:gd name="connsiteY8" fmla="*/ 599777 h 1221507"/>
              <a:gd name="connsiteX9" fmla="*/ 303795 w 1331826"/>
              <a:gd name="connsiteY9" fmla="*/ 490761 h 1221507"/>
              <a:gd name="connsiteX10" fmla="*/ 414300 w 1331826"/>
              <a:gd name="connsiteY10" fmla="*/ 507504 h 1221507"/>
              <a:gd name="connsiteX11" fmla="*/ 731676 w 1331826"/>
              <a:gd name="connsiteY11" fmla="*/ 856878 h 1221507"/>
              <a:gd name="connsiteX12" fmla="*/ 780790 w 1331826"/>
              <a:gd name="connsiteY12" fmla="*/ 791022 h 1221507"/>
              <a:gd name="connsiteX13" fmla="*/ 988777 w 1331826"/>
              <a:gd name="connsiteY13" fmla="*/ 633264 h 1221507"/>
              <a:gd name="connsiteX14" fmla="*/ 1093329 w 1331826"/>
              <a:gd name="connsiteY14" fmla="*/ 666006 h 1221507"/>
              <a:gd name="connsiteX15" fmla="*/ 1227646 w 1331826"/>
              <a:gd name="connsiteY15" fmla="*/ 821159 h 1221507"/>
              <a:gd name="connsiteX16" fmla="*/ 1227646 w 1331826"/>
              <a:gd name="connsiteY16" fmla="*/ 171152 h 1221507"/>
              <a:gd name="connsiteX17" fmla="*/ 1160673 w 1331826"/>
              <a:gd name="connsiteY17" fmla="*/ 104180 h 1221507"/>
              <a:gd name="connsiteX18" fmla="*/ 172827 w 1331826"/>
              <a:gd name="connsiteY18" fmla="*/ 0 h 1221507"/>
              <a:gd name="connsiteX19" fmla="*/ 1160673 w 1331826"/>
              <a:gd name="connsiteY19" fmla="*/ 0 h 1221507"/>
              <a:gd name="connsiteX20" fmla="*/ 1331826 w 1331826"/>
              <a:gd name="connsiteY20" fmla="*/ 171152 h 1221507"/>
              <a:gd name="connsiteX21" fmla="*/ 1331826 w 1331826"/>
              <a:gd name="connsiteY21" fmla="*/ 1050355 h 1221507"/>
              <a:gd name="connsiteX22" fmla="*/ 1160673 w 1331826"/>
              <a:gd name="connsiteY22" fmla="*/ 1221507 h 1221507"/>
              <a:gd name="connsiteX23" fmla="*/ 172827 w 1331826"/>
              <a:gd name="connsiteY23" fmla="*/ 1221507 h 1221507"/>
              <a:gd name="connsiteX24" fmla="*/ 1674 w 1331826"/>
              <a:gd name="connsiteY24" fmla="*/ 1050355 h 1221507"/>
              <a:gd name="connsiteX25" fmla="*/ 1674 w 1331826"/>
              <a:gd name="connsiteY25" fmla="*/ 1006450 h 1221507"/>
              <a:gd name="connsiteX26" fmla="*/ 1674 w 1331826"/>
              <a:gd name="connsiteY26" fmla="*/ 980405 h 1221507"/>
              <a:gd name="connsiteX27" fmla="*/ 1674 w 1331826"/>
              <a:gd name="connsiteY27" fmla="*/ 171152 h 1221507"/>
              <a:gd name="connsiteX28" fmla="*/ 172827 w 1331826"/>
              <a:gd name="connsiteY28" fmla="*/ 0 h 122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31826" h="1221507">
                <a:moveTo>
                  <a:pt x="1006264" y="238125"/>
                </a:moveTo>
                <a:cubicBezTo>
                  <a:pt x="1070993" y="238125"/>
                  <a:pt x="1123466" y="290598"/>
                  <a:pt x="1123466" y="355327"/>
                </a:cubicBezTo>
                <a:cubicBezTo>
                  <a:pt x="1123466" y="420056"/>
                  <a:pt x="1070993" y="472529"/>
                  <a:pt x="1006264" y="472529"/>
                </a:cubicBezTo>
                <a:cubicBezTo>
                  <a:pt x="941535" y="472529"/>
                  <a:pt x="889062" y="420056"/>
                  <a:pt x="889062" y="355327"/>
                </a:cubicBezTo>
                <a:cubicBezTo>
                  <a:pt x="889062" y="290598"/>
                  <a:pt x="941535" y="238125"/>
                  <a:pt x="1006264" y="238125"/>
                </a:cubicBezTo>
                <a:close/>
                <a:moveTo>
                  <a:pt x="172827" y="104180"/>
                </a:moveTo>
                <a:cubicBezTo>
                  <a:pt x="135620" y="104180"/>
                  <a:pt x="105854" y="133945"/>
                  <a:pt x="105482" y="171152"/>
                </a:cubicBezTo>
                <a:lnTo>
                  <a:pt x="105482" y="726281"/>
                </a:lnTo>
                <a:cubicBezTo>
                  <a:pt x="130411" y="676424"/>
                  <a:pt x="154967" y="634008"/>
                  <a:pt x="179152" y="599777"/>
                </a:cubicBezTo>
                <a:cubicBezTo>
                  <a:pt x="220824" y="540246"/>
                  <a:pt x="261751" y="504527"/>
                  <a:pt x="303795" y="490761"/>
                </a:cubicBezTo>
                <a:cubicBezTo>
                  <a:pt x="342491" y="478110"/>
                  <a:pt x="380442" y="483691"/>
                  <a:pt x="414300" y="507504"/>
                </a:cubicBezTo>
                <a:cubicBezTo>
                  <a:pt x="528526" y="587871"/>
                  <a:pt x="663215" y="762372"/>
                  <a:pt x="731676" y="856878"/>
                </a:cubicBezTo>
                <a:cubicBezTo>
                  <a:pt x="745443" y="837158"/>
                  <a:pt x="762186" y="814090"/>
                  <a:pt x="780790" y="791022"/>
                </a:cubicBezTo>
                <a:cubicBezTo>
                  <a:pt x="858552" y="693911"/>
                  <a:pt x="926641" y="642193"/>
                  <a:pt x="988777" y="633264"/>
                </a:cubicBezTo>
                <a:cubicBezTo>
                  <a:pt x="1028216" y="627683"/>
                  <a:pt x="1064307" y="638845"/>
                  <a:pt x="1093329" y="666006"/>
                </a:cubicBezTo>
                <a:cubicBezTo>
                  <a:pt x="1142070" y="711398"/>
                  <a:pt x="1188951" y="768697"/>
                  <a:pt x="1227646" y="821159"/>
                </a:cubicBezTo>
                <a:lnTo>
                  <a:pt x="1227646" y="171152"/>
                </a:lnTo>
                <a:cubicBezTo>
                  <a:pt x="1227646" y="134317"/>
                  <a:pt x="1197508" y="104180"/>
                  <a:pt x="1160673" y="104180"/>
                </a:cubicBezTo>
                <a:close/>
                <a:moveTo>
                  <a:pt x="172827" y="0"/>
                </a:moveTo>
                <a:lnTo>
                  <a:pt x="1160673" y="0"/>
                </a:lnTo>
                <a:cubicBezTo>
                  <a:pt x="1255179" y="0"/>
                  <a:pt x="1331826" y="76646"/>
                  <a:pt x="1331826" y="171152"/>
                </a:cubicBezTo>
                <a:lnTo>
                  <a:pt x="1331826" y="1050355"/>
                </a:lnTo>
                <a:cubicBezTo>
                  <a:pt x="1331826" y="1144860"/>
                  <a:pt x="1255179" y="1221507"/>
                  <a:pt x="1160673" y="1221507"/>
                </a:cubicBezTo>
                <a:lnTo>
                  <a:pt x="172827" y="1221507"/>
                </a:lnTo>
                <a:cubicBezTo>
                  <a:pt x="78321" y="1221507"/>
                  <a:pt x="1674" y="1144860"/>
                  <a:pt x="1674" y="1050355"/>
                </a:cubicBezTo>
                <a:lnTo>
                  <a:pt x="1674" y="1006450"/>
                </a:lnTo>
                <a:cubicBezTo>
                  <a:pt x="-558" y="997893"/>
                  <a:pt x="-558" y="989335"/>
                  <a:pt x="1674" y="980405"/>
                </a:cubicBezTo>
                <a:lnTo>
                  <a:pt x="1674" y="171152"/>
                </a:lnTo>
                <a:cubicBezTo>
                  <a:pt x="1674" y="76646"/>
                  <a:pt x="78321" y="0"/>
                  <a:pt x="172827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948FD40-D5A2-4C90-8EB6-5B12F1078C06}"/>
              </a:ext>
            </a:extLst>
          </p:cNvPr>
          <p:cNvSpPr txBox="1"/>
          <p:nvPr/>
        </p:nvSpPr>
        <p:spPr>
          <a:xfrm>
            <a:off x="1019175" y="3932248"/>
            <a:ext cx="2361570" cy="12722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在工作计划中，每月都突出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1-2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个“重点”工作，做到工作有重点有创新，改变行政人事部工作“年年岁岁一个样、等待领导来安排”的习惯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31E346C-9F99-40BC-8010-9F03410C4798}"/>
              </a:ext>
            </a:extLst>
          </p:cNvPr>
          <p:cNvSpPr/>
          <p:nvPr/>
        </p:nvSpPr>
        <p:spPr>
          <a:xfrm>
            <a:off x="4054516" y="3200728"/>
            <a:ext cx="1640979" cy="45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工作经验增加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AA6DF99-E794-4489-A264-B66C1B54A227}"/>
              </a:ext>
            </a:extLst>
          </p:cNvPr>
          <p:cNvSpPr/>
          <p:nvPr/>
        </p:nvSpPr>
        <p:spPr>
          <a:xfrm>
            <a:off x="4408735" y="4179680"/>
            <a:ext cx="901065" cy="826426"/>
          </a:xfrm>
          <a:custGeom>
            <a:avLst/>
            <a:gdLst>
              <a:gd name="connsiteX0" fmla="*/ 1006264 w 1331826"/>
              <a:gd name="connsiteY0" fmla="*/ 238125 h 1221507"/>
              <a:gd name="connsiteX1" fmla="*/ 1123466 w 1331826"/>
              <a:gd name="connsiteY1" fmla="*/ 355327 h 1221507"/>
              <a:gd name="connsiteX2" fmla="*/ 1006264 w 1331826"/>
              <a:gd name="connsiteY2" fmla="*/ 472529 h 1221507"/>
              <a:gd name="connsiteX3" fmla="*/ 889062 w 1331826"/>
              <a:gd name="connsiteY3" fmla="*/ 355327 h 1221507"/>
              <a:gd name="connsiteX4" fmla="*/ 1006264 w 1331826"/>
              <a:gd name="connsiteY4" fmla="*/ 238125 h 1221507"/>
              <a:gd name="connsiteX5" fmla="*/ 172827 w 1331826"/>
              <a:gd name="connsiteY5" fmla="*/ 104180 h 1221507"/>
              <a:gd name="connsiteX6" fmla="*/ 105482 w 1331826"/>
              <a:gd name="connsiteY6" fmla="*/ 171152 h 1221507"/>
              <a:gd name="connsiteX7" fmla="*/ 105482 w 1331826"/>
              <a:gd name="connsiteY7" fmla="*/ 726281 h 1221507"/>
              <a:gd name="connsiteX8" fmla="*/ 179152 w 1331826"/>
              <a:gd name="connsiteY8" fmla="*/ 599777 h 1221507"/>
              <a:gd name="connsiteX9" fmla="*/ 303795 w 1331826"/>
              <a:gd name="connsiteY9" fmla="*/ 490761 h 1221507"/>
              <a:gd name="connsiteX10" fmla="*/ 414300 w 1331826"/>
              <a:gd name="connsiteY10" fmla="*/ 507504 h 1221507"/>
              <a:gd name="connsiteX11" fmla="*/ 731676 w 1331826"/>
              <a:gd name="connsiteY11" fmla="*/ 856878 h 1221507"/>
              <a:gd name="connsiteX12" fmla="*/ 780790 w 1331826"/>
              <a:gd name="connsiteY12" fmla="*/ 791022 h 1221507"/>
              <a:gd name="connsiteX13" fmla="*/ 988777 w 1331826"/>
              <a:gd name="connsiteY13" fmla="*/ 633264 h 1221507"/>
              <a:gd name="connsiteX14" fmla="*/ 1093329 w 1331826"/>
              <a:gd name="connsiteY14" fmla="*/ 666006 h 1221507"/>
              <a:gd name="connsiteX15" fmla="*/ 1227646 w 1331826"/>
              <a:gd name="connsiteY15" fmla="*/ 821159 h 1221507"/>
              <a:gd name="connsiteX16" fmla="*/ 1227646 w 1331826"/>
              <a:gd name="connsiteY16" fmla="*/ 171152 h 1221507"/>
              <a:gd name="connsiteX17" fmla="*/ 1160673 w 1331826"/>
              <a:gd name="connsiteY17" fmla="*/ 104180 h 1221507"/>
              <a:gd name="connsiteX18" fmla="*/ 172827 w 1331826"/>
              <a:gd name="connsiteY18" fmla="*/ 0 h 1221507"/>
              <a:gd name="connsiteX19" fmla="*/ 1160673 w 1331826"/>
              <a:gd name="connsiteY19" fmla="*/ 0 h 1221507"/>
              <a:gd name="connsiteX20" fmla="*/ 1331826 w 1331826"/>
              <a:gd name="connsiteY20" fmla="*/ 171152 h 1221507"/>
              <a:gd name="connsiteX21" fmla="*/ 1331826 w 1331826"/>
              <a:gd name="connsiteY21" fmla="*/ 1050355 h 1221507"/>
              <a:gd name="connsiteX22" fmla="*/ 1160673 w 1331826"/>
              <a:gd name="connsiteY22" fmla="*/ 1221507 h 1221507"/>
              <a:gd name="connsiteX23" fmla="*/ 172827 w 1331826"/>
              <a:gd name="connsiteY23" fmla="*/ 1221507 h 1221507"/>
              <a:gd name="connsiteX24" fmla="*/ 1674 w 1331826"/>
              <a:gd name="connsiteY24" fmla="*/ 1050355 h 1221507"/>
              <a:gd name="connsiteX25" fmla="*/ 1674 w 1331826"/>
              <a:gd name="connsiteY25" fmla="*/ 1006450 h 1221507"/>
              <a:gd name="connsiteX26" fmla="*/ 1674 w 1331826"/>
              <a:gd name="connsiteY26" fmla="*/ 980405 h 1221507"/>
              <a:gd name="connsiteX27" fmla="*/ 1674 w 1331826"/>
              <a:gd name="connsiteY27" fmla="*/ 171152 h 1221507"/>
              <a:gd name="connsiteX28" fmla="*/ 172827 w 1331826"/>
              <a:gd name="connsiteY28" fmla="*/ 0 h 122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31826" h="1221507">
                <a:moveTo>
                  <a:pt x="1006264" y="238125"/>
                </a:moveTo>
                <a:cubicBezTo>
                  <a:pt x="1070993" y="238125"/>
                  <a:pt x="1123466" y="290598"/>
                  <a:pt x="1123466" y="355327"/>
                </a:cubicBezTo>
                <a:cubicBezTo>
                  <a:pt x="1123466" y="420056"/>
                  <a:pt x="1070993" y="472529"/>
                  <a:pt x="1006264" y="472529"/>
                </a:cubicBezTo>
                <a:cubicBezTo>
                  <a:pt x="941535" y="472529"/>
                  <a:pt x="889062" y="420056"/>
                  <a:pt x="889062" y="355327"/>
                </a:cubicBezTo>
                <a:cubicBezTo>
                  <a:pt x="889062" y="290598"/>
                  <a:pt x="941535" y="238125"/>
                  <a:pt x="1006264" y="238125"/>
                </a:cubicBezTo>
                <a:close/>
                <a:moveTo>
                  <a:pt x="172827" y="104180"/>
                </a:moveTo>
                <a:cubicBezTo>
                  <a:pt x="135620" y="104180"/>
                  <a:pt x="105854" y="133945"/>
                  <a:pt x="105482" y="171152"/>
                </a:cubicBezTo>
                <a:lnTo>
                  <a:pt x="105482" y="726281"/>
                </a:lnTo>
                <a:cubicBezTo>
                  <a:pt x="130411" y="676424"/>
                  <a:pt x="154967" y="634008"/>
                  <a:pt x="179152" y="599777"/>
                </a:cubicBezTo>
                <a:cubicBezTo>
                  <a:pt x="220824" y="540246"/>
                  <a:pt x="261751" y="504527"/>
                  <a:pt x="303795" y="490761"/>
                </a:cubicBezTo>
                <a:cubicBezTo>
                  <a:pt x="342491" y="478110"/>
                  <a:pt x="380442" y="483691"/>
                  <a:pt x="414300" y="507504"/>
                </a:cubicBezTo>
                <a:cubicBezTo>
                  <a:pt x="528526" y="587871"/>
                  <a:pt x="663215" y="762372"/>
                  <a:pt x="731676" y="856878"/>
                </a:cubicBezTo>
                <a:cubicBezTo>
                  <a:pt x="745443" y="837158"/>
                  <a:pt x="762186" y="814090"/>
                  <a:pt x="780790" y="791022"/>
                </a:cubicBezTo>
                <a:cubicBezTo>
                  <a:pt x="858552" y="693911"/>
                  <a:pt x="926641" y="642193"/>
                  <a:pt x="988777" y="633264"/>
                </a:cubicBezTo>
                <a:cubicBezTo>
                  <a:pt x="1028216" y="627683"/>
                  <a:pt x="1064307" y="638845"/>
                  <a:pt x="1093329" y="666006"/>
                </a:cubicBezTo>
                <a:cubicBezTo>
                  <a:pt x="1142070" y="711398"/>
                  <a:pt x="1188951" y="768697"/>
                  <a:pt x="1227646" y="821159"/>
                </a:cubicBezTo>
                <a:lnTo>
                  <a:pt x="1227646" y="171152"/>
                </a:lnTo>
                <a:cubicBezTo>
                  <a:pt x="1227646" y="134317"/>
                  <a:pt x="1197508" y="104180"/>
                  <a:pt x="1160673" y="104180"/>
                </a:cubicBezTo>
                <a:close/>
                <a:moveTo>
                  <a:pt x="172827" y="0"/>
                </a:moveTo>
                <a:lnTo>
                  <a:pt x="1160673" y="0"/>
                </a:lnTo>
                <a:cubicBezTo>
                  <a:pt x="1255179" y="0"/>
                  <a:pt x="1331826" y="76646"/>
                  <a:pt x="1331826" y="171152"/>
                </a:cubicBezTo>
                <a:lnTo>
                  <a:pt x="1331826" y="1050355"/>
                </a:lnTo>
                <a:cubicBezTo>
                  <a:pt x="1331826" y="1144860"/>
                  <a:pt x="1255179" y="1221507"/>
                  <a:pt x="1160673" y="1221507"/>
                </a:cubicBezTo>
                <a:lnTo>
                  <a:pt x="172827" y="1221507"/>
                </a:lnTo>
                <a:cubicBezTo>
                  <a:pt x="78321" y="1221507"/>
                  <a:pt x="1674" y="1144860"/>
                  <a:pt x="1674" y="1050355"/>
                </a:cubicBezTo>
                <a:lnTo>
                  <a:pt x="1674" y="1006450"/>
                </a:lnTo>
                <a:cubicBezTo>
                  <a:pt x="-558" y="997893"/>
                  <a:pt x="-558" y="989335"/>
                  <a:pt x="1674" y="980405"/>
                </a:cubicBezTo>
                <a:lnTo>
                  <a:pt x="1674" y="171152"/>
                </a:lnTo>
                <a:cubicBezTo>
                  <a:pt x="1674" y="76646"/>
                  <a:pt x="78321" y="0"/>
                  <a:pt x="172827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D2B8B6A-0B58-42D6-8913-E50CE0469F8D}"/>
              </a:ext>
            </a:extLst>
          </p:cNvPr>
          <p:cNvSpPr/>
          <p:nvPr/>
        </p:nvSpPr>
        <p:spPr>
          <a:xfrm>
            <a:off x="6769056" y="3200728"/>
            <a:ext cx="1640979" cy="45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工作能力提高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3318155-86F3-4DA4-BED8-0E4DE193E516}"/>
              </a:ext>
            </a:extLst>
          </p:cNvPr>
          <p:cNvSpPr/>
          <p:nvPr/>
        </p:nvSpPr>
        <p:spPr>
          <a:xfrm>
            <a:off x="6882201" y="1871408"/>
            <a:ext cx="901065" cy="826426"/>
          </a:xfrm>
          <a:custGeom>
            <a:avLst/>
            <a:gdLst>
              <a:gd name="connsiteX0" fmla="*/ 1006264 w 1331826"/>
              <a:gd name="connsiteY0" fmla="*/ 238125 h 1221507"/>
              <a:gd name="connsiteX1" fmla="*/ 1123466 w 1331826"/>
              <a:gd name="connsiteY1" fmla="*/ 355327 h 1221507"/>
              <a:gd name="connsiteX2" fmla="*/ 1006264 w 1331826"/>
              <a:gd name="connsiteY2" fmla="*/ 472529 h 1221507"/>
              <a:gd name="connsiteX3" fmla="*/ 889062 w 1331826"/>
              <a:gd name="connsiteY3" fmla="*/ 355327 h 1221507"/>
              <a:gd name="connsiteX4" fmla="*/ 1006264 w 1331826"/>
              <a:gd name="connsiteY4" fmla="*/ 238125 h 1221507"/>
              <a:gd name="connsiteX5" fmla="*/ 172827 w 1331826"/>
              <a:gd name="connsiteY5" fmla="*/ 104180 h 1221507"/>
              <a:gd name="connsiteX6" fmla="*/ 105482 w 1331826"/>
              <a:gd name="connsiteY6" fmla="*/ 171152 h 1221507"/>
              <a:gd name="connsiteX7" fmla="*/ 105482 w 1331826"/>
              <a:gd name="connsiteY7" fmla="*/ 726281 h 1221507"/>
              <a:gd name="connsiteX8" fmla="*/ 179152 w 1331826"/>
              <a:gd name="connsiteY8" fmla="*/ 599777 h 1221507"/>
              <a:gd name="connsiteX9" fmla="*/ 303795 w 1331826"/>
              <a:gd name="connsiteY9" fmla="*/ 490761 h 1221507"/>
              <a:gd name="connsiteX10" fmla="*/ 414300 w 1331826"/>
              <a:gd name="connsiteY10" fmla="*/ 507504 h 1221507"/>
              <a:gd name="connsiteX11" fmla="*/ 731676 w 1331826"/>
              <a:gd name="connsiteY11" fmla="*/ 856878 h 1221507"/>
              <a:gd name="connsiteX12" fmla="*/ 780790 w 1331826"/>
              <a:gd name="connsiteY12" fmla="*/ 791022 h 1221507"/>
              <a:gd name="connsiteX13" fmla="*/ 988777 w 1331826"/>
              <a:gd name="connsiteY13" fmla="*/ 633264 h 1221507"/>
              <a:gd name="connsiteX14" fmla="*/ 1093329 w 1331826"/>
              <a:gd name="connsiteY14" fmla="*/ 666006 h 1221507"/>
              <a:gd name="connsiteX15" fmla="*/ 1227646 w 1331826"/>
              <a:gd name="connsiteY15" fmla="*/ 821159 h 1221507"/>
              <a:gd name="connsiteX16" fmla="*/ 1227646 w 1331826"/>
              <a:gd name="connsiteY16" fmla="*/ 171152 h 1221507"/>
              <a:gd name="connsiteX17" fmla="*/ 1160673 w 1331826"/>
              <a:gd name="connsiteY17" fmla="*/ 104180 h 1221507"/>
              <a:gd name="connsiteX18" fmla="*/ 172827 w 1331826"/>
              <a:gd name="connsiteY18" fmla="*/ 0 h 1221507"/>
              <a:gd name="connsiteX19" fmla="*/ 1160673 w 1331826"/>
              <a:gd name="connsiteY19" fmla="*/ 0 h 1221507"/>
              <a:gd name="connsiteX20" fmla="*/ 1331826 w 1331826"/>
              <a:gd name="connsiteY20" fmla="*/ 171152 h 1221507"/>
              <a:gd name="connsiteX21" fmla="*/ 1331826 w 1331826"/>
              <a:gd name="connsiteY21" fmla="*/ 1050355 h 1221507"/>
              <a:gd name="connsiteX22" fmla="*/ 1160673 w 1331826"/>
              <a:gd name="connsiteY22" fmla="*/ 1221507 h 1221507"/>
              <a:gd name="connsiteX23" fmla="*/ 172827 w 1331826"/>
              <a:gd name="connsiteY23" fmla="*/ 1221507 h 1221507"/>
              <a:gd name="connsiteX24" fmla="*/ 1674 w 1331826"/>
              <a:gd name="connsiteY24" fmla="*/ 1050355 h 1221507"/>
              <a:gd name="connsiteX25" fmla="*/ 1674 w 1331826"/>
              <a:gd name="connsiteY25" fmla="*/ 1006450 h 1221507"/>
              <a:gd name="connsiteX26" fmla="*/ 1674 w 1331826"/>
              <a:gd name="connsiteY26" fmla="*/ 980405 h 1221507"/>
              <a:gd name="connsiteX27" fmla="*/ 1674 w 1331826"/>
              <a:gd name="connsiteY27" fmla="*/ 171152 h 1221507"/>
              <a:gd name="connsiteX28" fmla="*/ 172827 w 1331826"/>
              <a:gd name="connsiteY28" fmla="*/ 0 h 122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31826" h="1221507">
                <a:moveTo>
                  <a:pt x="1006264" y="238125"/>
                </a:moveTo>
                <a:cubicBezTo>
                  <a:pt x="1070993" y="238125"/>
                  <a:pt x="1123466" y="290598"/>
                  <a:pt x="1123466" y="355327"/>
                </a:cubicBezTo>
                <a:cubicBezTo>
                  <a:pt x="1123466" y="420056"/>
                  <a:pt x="1070993" y="472529"/>
                  <a:pt x="1006264" y="472529"/>
                </a:cubicBezTo>
                <a:cubicBezTo>
                  <a:pt x="941535" y="472529"/>
                  <a:pt x="889062" y="420056"/>
                  <a:pt x="889062" y="355327"/>
                </a:cubicBezTo>
                <a:cubicBezTo>
                  <a:pt x="889062" y="290598"/>
                  <a:pt x="941535" y="238125"/>
                  <a:pt x="1006264" y="238125"/>
                </a:cubicBezTo>
                <a:close/>
                <a:moveTo>
                  <a:pt x="172827" y="104180"/>
                </a:moveTo>
                <a:cubicBezTo>
                  <a:pt x="135620" y="104180"/>
                  <a:pt x="105854" y="133945"/>
                  <a:pt x="105482" y="171152"/>
                </a:cubicBezTo>
                <a:lnTo>
                  <a:pt x="105482" y="726281"/>
                </a:lnTo>
                <a:cubicBezTo>
                  <a:pt x="130411" y="676424"/>
                  <a:pt x="154967" y="634008"/>
                  <a:pt x="179152" y="599777"/>
                </a:cubicBezTo>
                <a:cubicBezTo>
                  <a:pt x="220824" y="540246"/>
                  <a:pt x="261751" y="504527"/>
                  <a:pt x="303795" y="490761"/>
                </a:cubicBezTo>
                <a:cubicBezTo>
                  <a:pt x="342491" y="478110"/>
                  <a:pt x="380442" y="483691"/>
                  <a:pt x="414300" y="507504"/>
                </a:cubicBezTo>
                <a:cubicBezTo>
                  <a:pt x="528526" y="587871"/>
                  <a:pt x="663215" y="762372"/>
                  <a:pt x="731676" y="856878"/>
                </a:cubicBezTo>
                <a:cubicBezTo>
                  <a:pt x="745443" y="837158"/>
                  <a:pt x="762186" y="814090"/>
                  <a:pt x="780790" y="791022"/>
                </a:cubicBezTo>
                <a:cubicBezTo>
                  <a:pt x="858552" y="693911"/>
                  <a:pt x="926641" y="642193"/>
                  <a:pt x="988777" y="633264"/>
                </a:cubicBezTo>
                <a:cubicBezTo>
                  <a:pt x="1028216" y="627683"/>
                  <a:pt x="1064307" y="638845"/>
                  <a:pt x="1093329" y="666006"/>
                </a:cubicBezTo>
                <a:cubicBezTo>
                  <a:pt x="1142070" y="711398"/>
                  <a:pt x="1188951" y="768697"/>
                  <a:pt x="1227646" y="821159"/>
                </a:cubicBezTo>
                <a:lnTo>
                  <a:pt x="1227646" y="171152"/>
                </a:lnTo>
                <a:cubicBezTo>
                  <a:pt x="1227646" y="134317"/>
                  <a:pt x="1197508" y="104180"/>
                  <a:pt x="1160673" y="104180"/>
                </a:cubicBezTo>
                <a:close/>
                <a:moveTo>
                  <a:pt x="172827" y="0"/>
                </a:moveTo>
                <a:lnTo>
                  <a:pt x="1160673" y="0"/>
                </a:lnTo>
                <a:cubicBezTo>
                  <a:pt x="1255179" y="0"/>
                  <a:pt x="1331826" y="76646"/>
                  <a:pt x="1331826" y="171152"/>
                </a:cubicBezTo>
                <a:lnTo>
                  <a:pt x="1331826" y="1050355"/>
                </a:lnTo>
                <a:cubicBezTo>
                  <a:pt x="1331826" y="1144860"/>
                  <a:pt x="1255179" y="1221507"/>
                  <a:pt x="1160673" y="1221507"/>
                </a:cubicBezTo>
                <a:lnTo>
                  <a:pt x="172827" y="1221507"/>
                </a:lnTo>
                <a:cubicBezTo>
                  <a:pt x="78321" y="1221507"/>
                  <a:pt x="1674" y="1144860"/>
                  <a:pt x="1674" y="1050355"/>
                </a:cubicBezTo>
                <a:lnTo>
                  <a:pt x="1674" y="1006450"/>
                </a:lnTo>
                <a:cubicBezTo>
                  <a:pt x="-558" y="997893"/>
                  <a:pt x="-558" y="989335"/>
                  <a:pt x="1674" y="980405"/>
                </a:cubicBezTo>
                <a:lnTo>
                  <a:pt x="1674" y="171152"/>
                </a:lnTo>
                <a:cubicBezTo>
                  <a:pt x="1674" y="76646"/>
                  <a:pt x="78321" y="0"/>
                  <a:pt x="172827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91BF73A-C101-4F89-834F-7A07D1595890}"/>
              </a:ext>
            </a:extLst>
          </p:cNvPr>
          <p:cNvSpPr/>
          <p:nvPr/>
        </p:nvSpPr>
        <p:spPr>
          <a:xfrm>
            <a:off x="9281472" y="3200728"/>
            <a:ext cx="1640979" cy="45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工作态度增强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F0A404DF-E179-4088-8434-E336C4C3F0D4}"/>
              </a:ext>
            </a:extLst>
          </p:cNvPr>
          <p:cNvSpPr/>
          <p:nvPr/>
        </p:nvSpPr>
        <p:spPr>
          <a:xfrm>
            <a:off x="9634926" y="4179680"/>
            <a:ext cx="901065" cy="826426"/>
          </a:xfrm>
          <a:custGeom>
            <a:avLst/>
            <a:gdLst>
              <a:gd name="connsiteX0" fmla="*/ 1006264 w 1331826"/>
              <a:gd name="connsiteY0" fmla="*/ 238125 h 1221507"/>
              <a:gd name="connsiteX1" fmla="*/ 1123466 w 1331826"/>
              <a:gd name="connsiteY1" fmla="*/ 355327 h 1221507"/>
              <a:gd name="connsiteX2" fmla="*/ 1006264 w 1331826"/>
              <a:gd name="connsiteY2" fmla="*/ 472529 h 1221507"/>
              <a:gd name="connsiteX3" fmla="*/ 889062 w 1331826"/>
              <a:gd name="connsiteY3" fmla="*/ 355327 h 1221507"/>
              <a:gd name="connsiteX4" fmla="*/ 1006264 w 1331826"/>
              <a:gd name="connsiteY4" fmla="*/ 238125 h 1221507"/>
              <a:gd name="connsiteX5" fmla="*/ 172827 w 1331826"/>
              <a:gd name="connsiteY5" fmla="*/ 104180 h 1221507"/>
              <a:gd name="connsiteX6" fmla="*/ 105482 w 1331826"/>
              <a:gd name="connsiteY6" fmla="*/ 171152 h 1221507"/>
              <a:gd name="connsiteX7" fmla="*/ 105482 w 1331826"/>
              <a:gd name="connsiteY7" fmla="*/ 726281 h 1221507"/>
              <a:gd name="connsiteX8" fmla="*/ 179152 w 1331826"/>
              <a:gd name="connsiteY8" fmla="*/ 599777 h 1221507"/>
              <a:gd name="connsiteX9" fmla="*/ 303795 w 1331826"/>
              <a:gd name="connsiteY9" fmla="*/ 490761 h 1221507"/>
              <a:gd name="connsiteX10" fmla="*/ 414300 w 1331826"/>
              <a:gd name="connsiteY10" fmla="*/ 507504 h 1221507"/>
              <a:gd name="connsiteX11" fmla="*/ 731676 w 1331826"/>
              <a:gd name="connsiteY11" fmla="*/ 856878 h 1221507"/>
              <a:gd name="connsiteX12" fmla="*/ 780790 w 1331826"/>
              <a:gd name="connsiteY12" fmla="*/ 791022 h 1221507"/>
              <a:gd name="connsiteX13" fmla="*/ 988777 w 1331826"/>
              <a:gd name="connsiteY13" fmla="*/ 633264 h 1221507"/>
              <a:gd name="connsiteX14" fmla="*/ 1093329 w 1331826"/>
              <a:gd name="connsiteY14" fmla="*/ 666006 h 1221507"/>
              <a:gd name="connsiteX15" fmla="*/ 1227646 w 1331826"/>
              <a:gd name="connsiteY15" fmla="*/ 821159 h 1221507"/>
              <a:gd name="connsiteX16" fmla="*/ 1227646 w 1331826"/>
              <a:gd name="connsiteY16" fmla="*/ 171152 h 1221507"/>
              <a:gd name="connsiteX17" fmla="*/ 1160673 w 1331826"/>
              <a:gd name="connsiteY17" fmla="*/ 104180 h 1221507"/>
              <a:gd name="connsiteX18" fmla="*/ 172827 w 1331826"/>
              <a:gd name="connsiteY18" fmla="*/ 0 h 1221507"/>
              <a:gd name="connsiteX19" fmla="*/ 1160673 w 1331826"/>
              <a:gd name="connsiteY19" fmla="*/ 0 h 1221507"/>
              <a:gd name="connsiteX20" fmla="*/ 1331826 w 1331826"/>
              <a:gd name="connsiteY20" fmla="*/ 171152 h 1221507"/>
              <a:gd name="connsiteX21" fmla="*/ 1331826 w 1331826"/>
              <a:gd name="connsiteY21" fmla="*/ 1050355 h 1221507"/>
              <a:gd name="connsiteX22" fmla="*/ 1160673 w 1331826"/>
              <a:gd name="connsiteY22" fmla="*/ 1221507 h 1221507"/>
              <a:gd name="connsiteX23" fmla="*/ 172827 w 1331826"/>
              <a:gd name="connsiteY23" fmla="*/ 1221507 h 1221507"/>
              <a:gd name="connsiteX24" fmla="*/ 1674 w 1331826"/>
              <a:gd name="connsiteY24" fmla="*/ 1050355 h 1221507"/>
              <a:gd name="connsiteX25" fmla="*/ 1674 w 1331826"/>
              <a:gd name="connsiteY25" fmla="*/ 1006450 h 1221507"/>
              <a:gd name="connsiteX26" fmla="*/ 1674 w 1331826"/>
              <a:gd name="connsiteY26" fmla="*/ 980405 h 1221507"/>
              <a:gd name="connsiteX27" fmla="*/ 1674 w 1331826"/>
              <a:gd name="connsiteY27" fmla="*/ 171152 h 1221507"/>
              <a:gd name="connsiteX28" fmla="*/ 172827 w 1331826"/>
              <a:gd name="connsiteY28" fmla="*/ 0 h 122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31826" h="1221507">
                <a:moveTo>
                  <a:pt x="1006264" y="238125"/>
                </a:moveTo>
                <a:cubicBezTo>
                  <a:pt x="1070993" y="238125"/>
                  <a:pt x="1123466" y="290598"/>
                  <a:pt x="1123466" y="355327"/>
                </a:cubicBezTo>
                <a:cubicBezTo>
                  <a:pt x="1123466" y="420056"/>
                  <a:pt x="1070993" y="472529"/>
                  <a:pt x="1006264" y="472529"/>
                </a:cubicBezTo>
                <a:cubicBezTo>
                  <a:pt x="941535" y="472529"/>
                  <a:pt x="889062" y="420056"/>
                  <a:pt x="889062" y="355327"/>
                </a:cubicBezTo>
                <a:cubicBezTo>
                  <a:pt x="889062" y="290598"/>
                  <a:pt x="941535" y="238125"/>
                  <a:pt x="1006264" y="238125"/>
                </a:cubicBezTo>
                <a:close/>
                <a:moveTo>
                  <a:pt x="172827" y="104180"/>
                </a:moveTo>
                <a:cubicBezTo>
                  <a:pt x="135620" y="104180"/>
                  <a:pt x="105854" y="133945"/>
                  <a:pt x="105482" y="171152"/>
                </a:cubicBezTo>
                <a:lnTo>
                  <a:pt x="105482" y="726281"/>
                </a:lnTo>
                <a:cubicBezTo>
                  <a:pt x="130411" y="676424"/>
                  <a:pt x="154967" y="634008"/>
                  <a:pt x="179152" y="599777"/>
                </a:cubicBezTo>
                <a:cubicBezTo>
                  <a:pt x="220824" y="540246"/>
                  <a:pt x="261751" y="504527"/>
                  <a:pt x="303795" y="490761"/>
                </a:cubicBezTo>
                <a:cubicBezTo>
                  <a:pt x="342491" y="478110"/>
                  <a:pt x="380442" y="483691"/>
                  <a:pt x="414300" y="507504"/>
                </a:cubicBezTo>
                <a:cubicBezTo>
                  <a:pt x="528526" y="587871"/>
                  <a:pt x="663215" y="762372"/>
                  <a:pt x="731676" y="856878"/>
                </a:cubicBezTo>
                <a:cubicBezTo>
                  <a:pt x="745443" y="837158"/>
                  <a:pt x="762186" y="814090"/>
                  <a:pt x="780790" y="791022"/>
                </a:cubicBezTo>
                <a:cubicBezTo>
                  <a:pt x="858552" y="693911"/>
                  <a:pt x="926641" y="642193"/>
                  <a:pt x="988777" y="633264"/>
                </a:cubicBezTo>
                <a:cubicBezTo>
                  <a:pt x="1028216" y="627683"/>
                  <a:pt x="1064307" y="638845"/>
                  <a:pt x="1093329" y="666006"/>
                </a:cubicBezTo>
                <a:cubicBezTo>
                  <a:pt x="1142070" y="711398"/>
                  <a:pt x="1188951" y="768697"/>
                  <a:pt x="1227646" y="821159"/>
                </a:cubicBezTo>
                <a:lnTo>
                  <a:pt x="1227646" y="171152"/>
                </a:lnTo>
                <a:cubicBezTo>
                  <a:pt x="1227646" y="134317"/>
                  <a:pt x="1197508" y="104180"/>
                  <a:pt x="1160673" y="104180"/>
                </a:cubicBezTo>
                <a:close/>
                <a:moveTo>
                  <a:pt x="172827" y="0"/>
                </a:moveTo>
                <a:lnTo>
                  <a:pt x="1160673" y="0"/>
                </a:lnTo>
                <a:cubicBezTo>
                  <a:pt x="1255179" y="0"/>
                  <a:pt x="1331826" y="76646"/>
                  <a:pt x="1331826" y="171152"/>
                </a:cubicBezTo>
                <a:lnTo>
                  <a:pt x="1331826" y="1050355"/>
                </a:lnTo>
                <a:cubicBezTo>
                  <a:pt x="1331826" y="1144860"/>
                  <a:pt x="1255179" y="1221507"/>
                  <a:pt x="1160673" y="1221507"/>
                </a:cubicBezTo>
                <a:lnTo>
                  <a:pt x="172827" y="1221507"/>
                </a:lnTo>
                <a:cubicBezTo>
                  <a:pt x="78321" y="1221507"/>
                  <a:pt x="1674" y="1144860"/>
                  <a:pt x="1674" y="1050355"/>
                </a:cubicBezTo>
                <a:lnTo>
                  <a:pt x="1674" y="1006450"/>
                </a:lnTo>
                <a:cubicBezTo>
                  <a:pt x="-558" y="997893"/>
                  <a:pt x="-558" y="989335"/>
                  <a:pt x="1674" y="980405"/>
                </a:cubicBezTo>
                <a:lnTo>
                  <a:pt x="1674" y="171152"/>
                </a:lnTo>
                <a:cubicBezTo>
                  <a:pt x="1674" y="76646"/>
                  <a:pt x="78321" y="0"/>
                  <a:pt x="172827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花瓶里插着绿色的植物&#10;&#10;描述已自动生成">
            <a:extLst>
              <a:ext uri="{FF2B5EF4-FFF2-40B4-BE49-F238E27FC236}">
                <a16:creationId xmlns:a16="http://schemas.microsoft.com/office/drawing/2014/main" id="{2B806F66-9E5F-4294-B191-DD133AFE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18230"/>
            <a:ext cx="2101991" cy="2101991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7088DC8E-2E6A-431F-8D5B-9B10562FF2A7}"/>
              </a:ext>
            </a:extLst>
          </p:cNvPr>
          <p:cNvGrpSpPr/>
          <p:nvPr/>
        </p:nvGrpSpPr>
        <p:grpSpPr>
          <a:xfrm>
            <a:off x="6408760" y="822962"/>
            <a:ext cx="2361570" cy="2361570"/>
            <a:chOff x="6282824" y="4105003"/>
            <a:chExt cx="2751151" cy="2751151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0CEAC9F-737B-46AD-9B92-FF0DE32542C9}"/>
                </a:ext>
              </a:extLst>
            </p:cNvPr>
            <p:cNvSpPr/>
            <p:nvPr/>
          </p:nvSpPr>
          <p:spPr>
            <a:xfrm>
              <a:off x="7017566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 descr="花瓶里插着一枝花&#10;&#10;描述已自动生成">
              <a:extLst>
                <a:ext uri="{FF2B5EF4-FFF2-40B4-BE49-F238E27FC236}">
                  <a16:creationId xmlns:a16="http://schemas.microsoft.com/office/drawing/2014/main" id="{678B4302-189C-4C84-81AB-605E0FF3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24" y="4105003"/>
              <a:ext cx="2751151" cy="2751151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76C1DA7-17F4-4CE6-9B8D-EE9BF3F22F13}"/>
              </a:ext>
            </a:extLst>
          </p:cNvPr>
          <p:cNvGrpSpPr/>
          <p:nvPr/>
        </p:nvGrpSpPr>
        <p:grpSpPr>
          <a:xfrm>
            <a:off x="8726386" y="3657272"/>
            <a:ext cx="2751151" cy="2751151"/>
            <a:chOff x="9525669" y="4132248"/>
            <a:chExt cx="2751151" cy="2751151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6C6394E-7750-4FDA-8B4A-94F027DBE909}"/>
                </a:ext>
              </a:extLst>
            </p:cNvPr>
            <p:cNvSpPr/>
            <p:nvPr/>
          </p:nvSpPr>
          <p:spPr>
            <a:xfrm>
              <a:off x="10164493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 descr="花瓶里插着绿色的植物&#10;&#10;描述已自动生成">
              <a:extLst>
                <a:ext uri="{FF2B5EF4-FFF2-40B4-BE49-F238E27FC236}">
                  <a16:creationId xmlns:a16="http://schemas.microsoft.com/office/drawing/2014/main" id="{196EBD4E-3E8B-497B-B7B1-DB406107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669" y="4132248"/>
              <a:ext cx="2751151" cy="2751151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A2FE20B-3605-452B-AD6E-06A01D9E0EA0}"/>
              </a:ext>
            </a:extLst>
          </p:cNvPr>
          <p:cNvGrpSpPr/>
          <p:nvPr/>
        </p:nvGrpSpPr>
        <p:grpSpPr>
          <a:xfrm>
            <a:off x="3751143" y="4050176"/>
            <a:ext cx="2247725" cy="2247725"/>
            <a:chOff x="3320243" y="4569746"/>
            <a:chExt cx="2247725" cy="2247725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FAB0A4E-5B4A-4A93-BB22-1FD0F13EE72E}"/>
                </a:ext>
              </a:extLst>
            </p:cNvPr>
            <p:cNvSpPr/>
            <p:nvPr/>
          </p:nvSpPr>
          <p:spPr>
            <a:xfrm>
              <a:off x="3693355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 descr="黑白色的花&#10;&#10;中度可信度描述已自动生成">
              <a:extLst>
                <a:ext uri="{FF2B5EF4-FFF2-40B4-BE49-F238E27FC236}">
                  <a16:creationId xmlns:a16="http://schemas.microsoft.com/office/drawing/2014/main" id="{38256C3A-4DAA-4FED-9F87-B3FB4D8F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243" y="4569746"/>
              <a:ext cx="2247725" cy="2247725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1B31EB2F-C74D-4747-BACA-3D0270DF7CAC}"/>
              </a:ext>
            </a:extLst>
          </p:cNvPr>
          <p:cNvSpPr txBox="1"/>
          <p:nvPr/>
        </p:nvSpPr>
        <p:spPr>
          <a:xfrm>
            <a:off x="6408760" y="3932248"/>
            <a:ext cx="2361570" cy="12722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在工作计划中，每月都突出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1-2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个“重点”工作，做到工作有重点有创新，改变行政人事部工作“年年岁岁一个样、等待领导来安排”的习惯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C648DA7-0582-46ED-9C08-4F416F1EDD2C}"/>
              </a:ext>
            </a:extLst>
          </p:cNvPr>
          <p:cNvSpPr txBox="1"/>
          <p:nvPr/>
        </p:nvSpPr>
        <p:spPr>
          <a:xfrm>
            <a:off x="3694220" y="1635291"/>
            <a:ext cx="2361570" cy="12722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在工作计划中，每月都突出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1-2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个“重点”工作，做到工作有重点有创新，改变行政人事部工作“年年岁岁一个样、等待领导来安排”的习惯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56CEF3B-02AA-4BBC-8B34-3AAD01283208}"/>
              </a:ext>
            </a:extLst>
          </p:cNvPr>
          <p:cNvSpPr txBox="1"/>
          <p:nvPr/>
        </p:nvSpPr>
        <p:spPr>
          <a:xfrm>
            <a:off x="8921176" y="1635291"/>
            <a:ext cx="2361570" cy="12722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在工作计划中，每月都突出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1-2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个“重点”工作，做到工作有重点有创新，改变行政人事部工作“年年岁岁一个样、等待领导来安排”的习惯</a:t>
            </a:r>
          </a:p>
        </p:txBody>
      </p:sp>
    </p:spTree>
    <p:extLst>
      <p:ext uri="{BB962C8B-B14F-4D97-AF65-F5344CB8AC3E}">
        <p14:creationId xmlns:p14="http://schemas.microsoft.com/office/powerpoint/2010/main" val="2253744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9EDEB662-8E63-4065-A06D-7E31AD161E33}"/>
              </a:ext>
            </a:extLst>
          </p:cNvPr>
          <p:cNvSpPr/>
          <p:nvPr/>
        </p:nvSpPr>
        <p:spPr>
          <a:xfrm>
            <a:off x="2755323" y="3046084"/>
            <a:ext cx="6681355" cy="51752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3B43CF7-1371-4C49-94B2-ACD2EDF27865}"/>
              </a:ext>
            </a:extLst>
          </p:cNvPr>
          <p:cNvSpPr/>
          <p:nvPr/>
        </p:nvSpPr>
        <p:spPr>
          <a:xfrm>
            <a:off x="688181" y="3549690"/>
            <a:ext cx="10830719" cy="2648232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41415A6-E775-4E0E-AB1B-431F9E761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工作亮点及不足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513082-7A93-4904-B0B8-9DB51DAD747F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50" dirty="0">
                <a:latin typeface="+mn-ea"/>
              </a:rPr>
              <a:t>13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5D0F701-E6EF-4995-95D1-51A3B9FFDEBA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HIGHLIGHTS AND SHORTCOMINGS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26BB7121-3479-45BE-8FA8-8A2E761FD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370884"/>
              </p:ext>
            </p:extLst>
          </p:nvPr>
        </p:nvGraphicFramePr>
        <p:xfrm>
          <a:off x="1497817" y="3549690"/>
          <a:ext cx="9211446" cy="2546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3F63F345-7205-4968-A5DA-098CBBB90FDB}"/>
              </a:ext>
            </a:extLst>
          </p:cNvPr>
          <p:cNvSpPr txBox="1"/>
          <p:nvPr/>
        </p:nvSpPr>
        <p:spPr>
          <a:xfrm>
            <a:off x="3778828" y="3123376"/>
            <a:ext cx="463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明年招聘计划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C48865B-D19C-4A88-BEED-F91FDC398EAA}"/>
              </a:ext>
            </a:extLst>
          </p:cNvPr>
          <p:cNvSpPr/>
          <p:nvPr/>
        </p:nvSpPr>
        <p:spPr>
          <a:xfrm>
            <a:off x="660400" y="1262424"/>
            <a:ext cx="2833557" cy="1681737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99DFCB1-C6CB-4523-9DB1-C58C67AA08A5}"/>
              </a:ext>
            </a:extLst>
          </p:cNvPr>
          <p:cNvSpPr/>
          <p:nvPr/>
        </p:nvSpPr>
        <p:spPr>
          <a:xfrm>
            <a:off x="4672871" y="1262424"/>
            <a:ext cx="2833557" cy="1681737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148A935-F653-4310-BED8-E9713443D11E}"/>
              </a:ext>
            </a:extLst>
          </p:cNvPr>
          <p:cNvSpPr/>
          <p:nvPr/>
        </p:nvSpPr>
        <p:spPr>
          <a:xfrm>
            <a:off x="8685342" y="1262424"/>
            <a:ext cx="2833557" cy="1681737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4D6C95-38DF-40D6-AE67-378D21B5F0B2}"/>
              </a:ext>
            </a:extLst>
          </p:cNvPr>
          <p:cNvSpPr/>
          <p:nvPr/>
        </p:nvSpPr>
        <p:spPr>
          <a:xfrm>
            <a:off x="1067518" y="1614463"/>
            <a:ext cx="820738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重点数据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箭头: 五边形 18">
            <a:extLst>
              <a:ext uri="{FF2B5EF4-FFF2-40B4-BE49-F238E27FC236}">
                <a16:creationId xmlns:a16="http://schemas.microsoft.com/office/drawing/2014/main" id="{6CCD4162-8C11-4119-BFAA-24F35E6C84E7}"/>
              </a:ext>
            </a:extLst>
          </p:cNvPr>
          <p:cNvSpPr/>
          <p:nvPr/>
        </p:nvSpPr>
        <p:spPr>
          <a:xfrm rot="5400000">
            <a:off x="808755" y="1335314"/>
            <a:ext cx="517526" cy="3429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32BBACA-0EF6-4EBF-B16F-CE6386EEA992}"/>
              </a:ext>
            </a:extLst>
          </p:cNvPr>
          <p:cNvSpPr txBox="1"/>
          <p:nvPr/>
        </p:nvSpPr>
        <p:spPr>
          <a:xfrm>
            <a:off x="1412744" y="1348511"/>
            <a:ext cx="13288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latin typeface="+mj-ea"/>
                <a:ea typeface="+mj-ea"/>
              </a:rPr>
              <a:t>重点数据</a:t>
            </a:r>
          </a:p>
        </p:txBody>
      </p:sp>
      <p:sp>
        <p:nvSpPr>
          <p:cNvPr id="21" name="箭头: 五边形 20">
            <a:extLst>
              <a:ext uri="{FF2B5EF4-FFF2-40B4-BE49-F238E27FC236}">
                <a16:creationId xmlns:a16="http://schemas.microsoft.com/office/drawing/2014/main" id="{74F2E7B5-6E30-4B4A-AC50-D390B398E4F0}"/>
              </a:ext>
            </a:extLst>
          </p:cNvPr>
          <p:cNvSpPr/>
          <p:nvPr/>
        </p:nvSpPr>
        <p:spPr>
          <a:xfrm rot="5400000">
            <a:off x="4858399" y="1335314"/>
            <a:ext cx="517526" cy="3429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五边形 21">
            <a:extLst>
              <a:ext uri="{FF2B5EF4-FFF2-40B4-BE49-F238E27FC236}">
                <a16:creationId xmlns:a16="http://schemas.microsoft.com/office/drawing/2014/main" id="{001ADC90-D300-4726-A8E3-19961B1775A5}"/>
              </a:ext>
            </a:extLst>
          </p:cNvPr>
          <p:cNvSpPr/>
          <p:nvPr/>
        </p:nvSpPr>
        <p:spPr>
          <a:xfrm rot="5400000">
            <a:off x="8813432" y="1335314"/>
            <a:ext cx="517526" cy="342900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439CCE1-FBAE-49CB-818D-6941E162A8ED}"/>
              </a:ext>
            </a:extLst>
          </p:cNvPr>
          <p:cNvSpPr txBox="1"/>
          <p:nvPr/>
        </p:nvSpPr>
        <p:spPr>
          <a:xfrm>
            <a:off x="5439106" y="1348511"/>
            <a:ext cx="13288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latin typeface="+mj-ea"/>
                <a:ea typeface="+mj-ea"/>
              </a:rPr>
              <a:t>重点数据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CB179C2-9AAC-4B4B-B217-60E10BA41226}"/>
              </a:ext>
            </a:extLst>
          </p:cNvPr>
          <p:cNvSpPr txBox="1"/>
          <p:nvPr/>
        </p:nvSpPr>
        <p:spPr>
          <a:xfrm>
            <a:off x="9437686" y="1348511"/>
            <a:ext cx="13288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latin typeface="+mj-ea"/>
                <a:ea typeface="+mj-ea"/>
              </a:rPr>
              <a:t>重点数据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83C47E9-4F59-4C24-862E-D5292CA5CF23}"/>
              </a:ext>
            </a:extLst>
          </p:cNvPr>
          <p:cNvSpPr/>
          <p:nvPr/>
        </p:nvSpPr>
        <p:spPr>
          <a:xfrm>
            <a:off x="949192" y="1860684"/>
            <a:ext cx="2255973" cy="9552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“快”就是提倡马上就办的精神，进入角色快、深入实际快、反馈信息快，体现行政人事部工作的高效率和领导决策的科学性。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F531000C-147D-4251-89E0-FEDB4402E925}"/>
              </a:ext>
            </a:extLst>
          </p:cNvPr>
          <p:cNvCxnSpPr>
            <a:cxnSpLocks/>
          </p:cNvCxnSpPr>
          <p:nvPr/>
        </p:nvCxnSpPr>
        <p:spPr>
          <a:xfrm>
            <a:off x="1873016" y="1748621"/>
            <a:ext cx="420604" cy="0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720BD153-2C52-47D1-9BEC-56589F334A44}"/>
              </a:ext>
            </a:extLst>
          </p:cNvPr>
          <p:cNvCxnSpPr>
            <a:cxnSpLocks/>
          </p:cNvCxnSpPr>
          <p:nvPr/>
        </p:nvCxnSpPr>
        <p:spPr>
          <a:xfrm>
            <a:off x="5885698" y="1748621"/>
            <a:ext cx="420604" cy="0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2C7ADCE1-F0D3-4405-9E9E-803CED9F9C6E}"/>
              </a:ext>
            </a:extLst>
          </p:cNvPr>
          <p:cNvCxnSpPr>
            <a:cxnSpLocks/>
          </p:cNvCxnSpPr>
          <p:nvPr/>
        </p:nvCxnSpPr>
        <p:spPr>
          <a:xfrm>
            <a:off x="9906155" y="1748621"/>
            <a:ext cx="420604" cy="0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2781FE49-5ED2-4393-9827-01F5F84E9C5E}"/>
              </a:ext>
            </a:extLst>
          </p:cNvPr>
          <p:cNvSpPr txBox="1"/>
          <p:nvPr/>
        </p:nvSpPr>
        <p:spPr>
          <a:xfrm>
            <a:off x="876444" y="1348511"/>
            <a:ext cx="4375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</a:rPr>
              <a:t>01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62C5FFE-4151-4BC0-95A6-31B84AFE99F4}"/>
              </a:ext>
            </a:extLst>
          </p:cNvPr>
          <p:cNvSpPr txBox="1"/>
          <p:nvPr/>
        </p:nvSpPr>
        <p:spPr>
          <a:xfrm>
            <a:off x="4912022" y="1348511"/>
            <a:ext cx="4375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</a:rPr>
              <a:t>02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D80A8D2-0BE5-4801-9672-0AA1E1B74FCD}"/>
              </a:ext>
            </a:extLst>
          </p:cNvPr>
          <p:cNvSpPr txBox="1"/>
          <p:nvPr/>
        </p:nvSpPr>
        <p:spPr>
          <a:xfrm>
            <a:off x="8874983" y="1348511"/>
            <a:ext cx="4375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</a:rPr>
              <a:t>03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BD1E96B-BE3B-4258-89E9-AE686F599B32}"/>
              </a:ext>
            </a:extLst>
          </p:cNvPr>
          <p:cNvSpPr/>
          <p:nvPr/>
        </p:nvSpPr>
        <p:spPr>
          <a:xfrm>
            <a:off x="4961663" y="1860684"/>
            <a:ext cx="2255973" cy="955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“快”就是提倡马上就办的精神，进入角色快、深入实际快、反馈信息快，体现行政人事部工作的高效率和领导决策的科学性。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A6C2682-4F8C-4188-964E-16B9462B4CF3}"/>
              </a:ext>
            </a:extLst>
          </p:cNvPr>
          <p:cNvSpPr/>
          <p:nvPr/>
        </p:nvSpPr>
        <p:spPr>
          <a:xfrm>
            <a:off x="8974134" y="1860684"/>
            <a:ext cx="2255973" cy="955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“快”就是提倡马上就办的精神，进入角色快、深入实际快、反馈信息快，体现行政人事部工作的高效率和领导决策的科学性。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41" name="图片 40" descr="花瓶里插着绿色的叶子&#10;&#10;描述已自动生成">
            <a:extLst>
              <a:ext uri="{FF2B5EF4-FFF2-40B4-BE49-F238E27FC236}">
                <a16:creationId xmlns:a16="http://schemas.microsoft.com/office/drawing/2014/main" id="{1F2EA8FF-40A7-4214-8FA0-5BC110CE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24" y="987232"/>
            <a:ext cx="962926" cy="2017696"/>
          </a:xfrm>
          <a:prstGeom prst="rect">
            <a:avLst/>
          </a:prstGeom>
        </p:spPr>
      </p:pic>
      <p:pic>
        <p:nvPicPr>
          <p:cNvPr id="43" name="图片 42" descr="花瓶里插着花&#10;&#10;描述已自动生成">
            <a:extLst>
              <a:ext uri="{FF2B5EF4-FFF2-40B4-BE49-F238E27FC236}">
                <a16:creationId xmlns:a16="http://schemas.microsoft.com/office/drawing/2014/main" id="{3C23B9C6-30EE-469F-94B4-2380D4516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"/>
          <a:stretch/>
        </p:blipFill>
        <p:spPr>
          <a:xfrm>
            <a:off x="3500114" y="1089155"/>
            <a:ext cx="1185458" cy="18975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043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3AA4015-24A0-4F68-BD23-F65E16BD8EB7}"/>
              </a:ext>
            </a:extLst>
          </p:cNvPr>
          <p:cNvSpPr txBox="1"/>
          <p:nvPr/>
        </p:nvSpPr>
        <p:spPr>
          <a:xfrm>
            <a:off x="2535381" y="3060543"/>
            <a:ext cx="324629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改进方案及措施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A14369-E7E2-448A-BF6C-7F62ECC604F7}"/>
              </a:ext>
            </a:extLst>
          </p:cNvPr>
          <p:cNvSpPr txBox="1"/>
          <p:nvPr/>
        </p:nvSpPr>
        <p:spPr>
          <a:xfrm>
            <a:off x="2563821" y="3704496"/>
            <a:ext cx="3210492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1200" dirty="0">
                <a:solidFill>
                  <a:schemeClr val="bg1"/>
                </a:solidFill>
              </a:rPr>
              <a:t>IMPROVE PROGRAMS AND MEASURES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5CD84C-D7A0-4ADA-95A0-3C2BC3A6E912}"/>
              </a:ext>
            </a:extLst>
          </p:cNvPr>
          <p:cNvSpPr txBox="1"/>
          <p:nvPr/>
        </p:nvSpPr>
        <p:spPr>
          <a:xfrm>
            <a:off x="2528019" y="2139590"/>
            <a:ext cx="3246294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kumimoji="1" lang="en-US" altLang="zh-CN" sz="5400" b="1" dirty="0">
                <a:solidFill>
                  <a:schemeClr val="bg1"/>
                </a:solidFill>
                <a:latin typeface="+mj-ea"/>
                <a:ea typeface="+mj-ea"/>
              </a:rPr>
              <a:t>PART  03</a:t>
            </a:r>
          </a:p>
        </p:txBody>
      </p:sp>
    </p:spTree>
    <p:extLst>
      <p:ext uri="{BB962C8B-B14F-4D97-AF65-F5344CB8AC3E}">
        <p14:creationId xmlns:p14="http://schemas.microsoft.com/office/powerpoint/2010/main" val="15934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B38F2F1-9967-4831-BB16-02CDB892D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改进方案及措施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08C960-5034-45CE-B552-7DC654166DAE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15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BFCAF6-37EB-4E54-B2D9-9B32E3D5AAE2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IMPROVE PROGRAMS AND MEASURES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2B248D2-6397-4C17-A3B1-C746783ABF26}"/>
              </a:ext>
            </a:extLst>
          </p:cNvPr>
          <p:cNvSpPr/>
          <p:nvPr/>
        </p:nvSpPr>
        <p:spPr>
          <a:xfrm>
            <a:off x="4288536" y="2794376"/>
            <a:ext cx="3630168" cy="640080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097D482-AA0D-4533-B8DB-AAD8EB939361}"/>
              </a:ext>
            </a:extLst>
          </p:cNvPr>
          <p:cNvSpPr/>
          <p:nvPr/>
        </p:nvSpPr>
        <p:spPr>
          <a:xfrm>
            <a:off x="3867912" y="3066389"/>
            <a:ext cx="4471416" cy="640080"/>
          </a:xfrm>
          <a:prstGeom prst="ellipse">
            <a:avLst/>
          </a:prstGeom>
          <a:gradFill>
            <a:gsLst>
              <a:gs pos="10000">
                <a:schemeClr val="accent1">
                  <a:alpha val="0"/>
                </a:schemeClr>
              </a:gs>
              <a:gs pos="100000">
                <a:schemeClr val="accent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dna-scheme_72281">
            <a:extLst>
              <a:ext uri="{FF2B5EF4-FFF2-40B4-BE49-F238E27FC236}">
                <a16:creationId xmlns:a16="http://schemas.microsoft.com/office/drawing/2014/main" id="{FA6FF829-11DF-4E00-86C5-1BD6443EF983}"/>
              </a:ext>
            </a:extLst>
          </p:cNvPr>
          <p:cNvSpPr/>
          <p:nvPr/>
        </p:nvSpPr>
        <p:spPr>
          <a:xfrm>
            <a:off x="5834102" y="2391376"/>
            <a:ext cx="523795" cy="520429"/>
          </a:xfrm>
          <a:custGeom>
            <a:avLst/>
            <a:gdLst>
              <a:gd name="T0" fmla="*/ 8079 w 8242"/>
              <a:gd name="T1" fmla="*/ 2177 h 8201"/>
              <a:gd name="T2" fmla="*/ 7493 w 8242"/>
              <a:gd name="T3" fmla="*/ 2177 h 8201"/>
              <a:gd name="T4" fmla="*/ 7402 w 8242"/>
              <a:gd name="T5" fmla="*/ 2260 h 8201"/>
              <a:gd name="T6" fmla="*/ 5982 w 8242"/>
              <a:gd name="T7" fmla="*/ 840 h 8201"/>
              <a:gd name="T8" fmla="*/ 6065 w 8242"/>
              <a:gd name="T9" fmla="*/ 749 h 8201"/>
              <a:gd name="T10" fmla="*/ 6065 w 8242"/>
              <a:gd name="T11" fmla="*/ 163 h 8201"/>
              <a:gd name="T12" fmla="*/ 5478 w 8242"/>
              <a:gd name="T13" fmla="*/ 163 h 8201"/>
              <a:gd name="T14" fmla="*/ 4914 w 8242"/>
              <a:gd name="T15" fmla="*/ 2319 h 8201"/>
              <a:gd name="T16" fmla="*/ 2903 w 8242"/>
              <a:gd name="T17" fmla="*/ 2903 h 8201"/>
              <a:gd name="T18" fmla="*/ 2319 w 8242"/>
              <a:gd name="T19" fmla="*/ 4914 h 8201"/>
              <a:gd name="T20" fmla="*/ 163 w 8242"/>
              <a:gd name="T21" fmla="*/ 5478 h 8201"/>
              <a:gd name="T22" fmla="*/ 163 w 8242"/>
              <a:gd name="T23" fmla="*/ 6065 h 8201"/>
              <a:gd name="T24" fmla="*/ 456 w 8242"/>
              <a:gd name="T25" fmla="*/ 6187 h 8201"/>
              <a:gd name="T26" fmla="*/ 749 w 8242"/>
              <a:gd name="T27" fmla="*/ 6065 h 8201"/>
              <a:gd name="T28" fmla="*/ 840 w 8242"/>
              <a:gd name="T29" fmla="*/ 5982 h 8201"/>
              <a:gd name="T30" fmla="*/ 2260 w 8242"/>
              <a:gd name="T31" fmla="*/ 7402 h 8201"/>
              <a:gd name="T32" fmla="*/ 2177 w 8242"/>
              <a:gd name="T33" fmla="*/ 7493 h 8201"/>
              <a:gd name="T34" fmla="*/ 2177 w 8242"/>
              <a:gd name="T35" fmla="*/ 8079 h 8201"/>
              <a:gd name="T36" fmla="*/ 2470 w 8242"/>
              <a:gd name="T37" fmla="*/ 8201 h 8201"/>
              <a:gd name="T38" fmla="*/ 2764 w 8242"/>
              <a:gd name="T39" fmla="*/ 8079 h 8201"/>
              <a:gd name="T40" fmla="*/ 3328 w 8242"/>
              <a:gd name="T41" fmla="*/ 5923 h 8201"/>
              <a:gd name="T42" fmla="*/ 5339 w 8242"/>
              <a:gd name="T43" fmla="*/ 5339 h 8201"/>
              <a:gd name="T44" fmla="*/ 5923 w 8242"/>
              <a:gd name="T45" fmla="*/ 3328 h 8201"/>
              <a:gd name="T46" fmla="*/ 8079 w 8242"/>
              <a:gd name="T47" fmla="*/ 2764 h 8201"/>
              <a:gd name="T48" fmla="*/ 8079 w 8242"/>
              <a:gd name="T49" fmla="*/ 2177 h 8201"/>
              <a:gd name="T50" fmla="*/ 5062 w 8242"/>
              <a:gd name="T51" fmla="*/ 3179 h 8201"/>
              <a:gd name="T52" fmla="*/ 4951 w 8242"/>
              <a:gd name="T53" fmla="*/ 4499 h 8201"/>
              <a:gd name="T54" fmla="*/ 3743 w 8242"/>
              <a:gd name="T55" fmla="*/ 3291 h 8201"/>
              <a:gd name="T56" fmla="*/ 5062 w 8242"/>
              <a:gd name="T57" fmla="*/ 3179 h 8201"/>
              <a:gd name="T58" fmla="*/ 1470 w 8242"/>
              <a:gd name="T59" fmla="*/ 5708 h 8201"/>
              <a:gd name="T60" fmla="*/ 2464 w 8242"/>
              <a:gd name="T61" fmla="*/ 5778 h 8201"/>
              <a:gd name="T62" fmla="*/ 2534 w 8242"/>
              <a:gd name="T63" fmla="*/ 6772 h 8201"/>
              <a:gd name="T64" fmla="*/ 1470 w 8242"/>
              <a:gd name="T65" fmla="*/ 5708 h 8201"/>
              <a:gd name="T66" fmla="*/ 3179 w 8242"/>
              <a:gd name="T67" fmla="*/ 5063 h 8201"/>
              <a:gd name="T68" fmla="*/ 3291 w 8242"/>
              <a:gd name="T69" fmla="*/ 3743 h 8201"/>
              <a:gd name="T70" fmla="*/ 4499 w 8242"/>
              <a:gd name="T71" fmla="*/ 4951 h 8201"/>
              <a:gd name="T72" fmla="*/ 3179 w 8242"/>
              <a:gd name="T73" fmla="*/ 5063 h 8201"/>
              <a:gd name="T74" fmla="*/ 5778 w 8242"/>
              <a:gd name="T75" fmla="*/ 2464 h 8201"/>
              <a:gd name="T76" fmla="*/ 5708 w 8242"/>
              <a:gd name="T77" fmla="*/ 1470 h 8201"/>
              <a:gd name="T78" fmla="*/ 6772 w 8242"/>
              <a:gd name="T79" fmla="*/ 2534 h 8201"/>
              <a:gd name="T80" fmla="*/ 5778 w 8242"/>
              <a:gd name="T81" fmla="*/ 2464 h 8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242" h="8201">
                <a:moveTo>
                  <a:pt x="8079" y="2177"/>
                </a:moveTo>
                <a:cubicBezTo>
                  <a:pt x="7917" y="2015"/>
                  <a:pt x="7655" y="2015"/>
                  <a:pt x="7493" y="2177"/>
                </a:cubicBezTo>
                <a:cubicBezTo>
                  <a:pt x="7463" y="2207"/>
                  <a:pt x="7433" y="2234"/>
                  <a:pt x="7402" y="2260"/>
                </a:cubicBezTo>
                <a:lnTo>
                  <a:pt x="5982" y="840"/>
                </a:lnTo>
                <a:cubicBezTo>
                  <a:pt x="6008" y="809"/>
                  <a:pt x="6035" y="779"/>
                  <a:pt x="6065" y="749"/>
                </a:cubicBezTo>
                <a:cubicBezTo>
                  <a:pt x="6227" y="587"/>
                  <a:pt x="6227" y="325"/>
                  <a:pt x="6065" y="163"/>
                </a:cubicBezTo>
                <a:cubicBezTo>
                  <a:pt x="5903" y="0"/>
                  <a:pt x="5640" y="0"/>
                  <a:pt x="5478" y="163"/>
                </a:cubicBezTo>
                <a:cubicBezTo>
                  <a:pt x="4816" y="825"/>
                  <a:pt x="4808" y="1592"/>
                  <a:pt x="4914" y="2319"/>
                </a:cubicBezTo>
                <a:cubicBezTo>
                  <a:pt x="4231" y="2237"/>
                  <a:pt x="3521" y="2285"/>
                  <a:pt x="2903" y="2903"/>
                </a:cubicBezTo>
                <a:cubicBezTo>
                  <a:pt x="2285" y="3521"/>
                  <a:pt x="2237" y="4231"/>
                  <a:pt x="2319" y="4914"/>
                </a:cubicBezTo>
                <a:cubicBezTo>
                  <a:pt x="1592" y="4808"/>
                  <a:pt x="825" y="4816"/>
                  <a:pt x="163" y="5478"/>
                </a:cubicBezTo>
                <a:cubicBezTo>
                  <a:pt x="0" y="5640"/>
                  <a:pt x="0" y="5903"/>
                  <a:pt x="163" y="6065"/>
                </a:cubicBezTo>
                <a:cubicBezTo>
                  <a:pt x="244" y="6146"/>
                  <a:pt x="350" y="6187"/>
                  <a:pt x="456" y="6187"/>
                </a:cubicBezTo>
                <a:cubicBezTo>
                  <a:pt x="562" y="6187"/>
                  <a:pt x="668" y="6146"/>
                  <a:pt x="749" y="6065"/>
                </a:cubicBezTo>
                <a:cubicBezTo>
                  <a:pt x="779" y="6035"/>
                  <a:pt x="809" y="6008"/>
                  <a:pt x="840" y="5982"/>
                </a:cubicBezTo>
                <a:lnTo>
                  <a:pt x="2260" y="7402"/>
                </a:lnTo>
                <a:cubicBezTo>
                  <a:pt x="2234" y="7433"/>
                  <a:pt x="2207" y="7463"/>
                  <a:pt x="2177" y="7493"/>
                </a:cubicBezTo>
                <a:cubicBezTo>
                  <a:pt x="2015" y="7655"/>
                  <a:pt x="2015" y="7917"/>
                  <a:pt x="2177" y="8079"/>
                </a:cubicBezTo>
                <a:cubicBezTo>
                  <a:pt x="2258" y="8160"/>
                  <a:pt x="2364" y="8201"/>
                  <a:pt x="2470" y="8201"/>
                </a:cubicBezTo>
                <a:cubicBezTo>
                  <a:pt x="2576" y="8201"/>
                  <a:pt x="2683" y="8160"/>
                  <a:pt x="2764" y="8079"/>
                </a:cubicBezTo>
                <a:cubicBezTo>
                  <a:pt x="3426" y="7417"/>
                  <a:pt x="3434" y="6650"/>
                  <a:pt x="3328" y="5923"/>
                </a:cubicBezTo>
                <a:cubicBezTo>
                  <a:pt x="4011" y="6005"/>
                  <a:pt x="4721" y="5957"/>
                  <a:pt x="5339" y="5339"/>
                </a:cubicBezTo>
                <a:cubicBezTo>
                  <a:pt x="5957" y="4721"/>
                  <a:pt x="6005" y="4011"/>
                  <a:pt x="5923" y="3328"/>
                </a:cubicBezTo>
                <a:cubicBezTo>
                  <a:pt x="6650" y="3434"/>
                  <a:pt x="7417" y="3426"/>
                  <a:pt x="8079" y="2764"/>
                </a:cubicBezTo>
                <a:cubicBezTo>
                  <a:pt x="8242" y="2602"/>
                  <a:pt x="8242" y="2339"/>
                  <a:pt x="8079" y="2177"/>
                </a:cubicBezTo>
                <a:close/>
                <a:moveTo>
                  <a:pt x="5062" y="3179"/>
                </a:moveTo>
                <a:cubicBezTo>
                  <a:pt x="5151" y="3727"/>
                  <a:pt x="5166" y="4141"/>
                  <a:pt x="4951" y="4499"/>
                </a:cubicBezTo>
                <a:lnTo>
                  <a:pt x="3743" y="3291"/>
                </a:lnTo>
                <a:cubicBezTo>
                  <a:pt x="4101" y="3076"/>
                  <a:pt x="4515" y="3091"/>
                  <a:pt x="5062" y="3179"/>
                </a:cubicBezTo>
                <a:close/>
                <a:moveTo>
                  <a:pt x="1470" y="5708"/>
                </a:moveTo>
                <a:cubicBezTo>
                  <a:pt x="1753" y="5671"/>
                  <a:pt x="2076" y="5711"/>
                  <a:pt x="2464" y="5778"/>
                </a:cubicBezTo>
                <a:cubicBezTo>
                  <a:pt x="2531" y="6166"/>
                  <a:pt x="2571" y="6489"/>
                  <a:pt x="2534" y="6772"/>
                </a:cubicBezTo>
                <a:lnTo>
                  <a:pt x="1470" y="5708"/>
                </a:lnTo>
                <a:close/>
                <a:moveTo>
                  <a:pt x="3179" y="5063"/>
                </a:moveTo>
                <a:cubicBezTo>
                  <a:pt x="3091" y="4515"/>
                  <a:pt x="3076" y="4101"/>
                  <a:pt x="3291" y="3743"/>
                </a:cubicBezTo>
                <a:lnTo>
                  <a:pt x="4499" y="4951"/>
                </a:lnTo>
                <a:cubicBezTo>
                  <a:pt x="4141" y="5166"/>
                  <a:pt x="3727" y="5151"/>
                  <a:pt x="3179" y="5063"/>
                </a:cubicBezTo>
                <a:close/>
                <a:moveTo>
                  <a:pt x="5778" y="2464"/>
                </a:moveTo>
                <a:cubicBezTo>
                  <a:pt x="5711" y="2076"/>
                  <a:pt x="5671" y="1753"/>
                  <a:pt x="5708" y="1470"/>
                </a:cubicBezTo>
                <a:lnTo>
                  <a:pt x="6772" y="2534"/>
                </a:lnTo>
                <a:cubicBezTo>
                  <a:pt x="6489" y="2571"/>
                  <a:pt x="6166" y="2531"/>
                  <a:pt x="5778" y="24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56B579-4FB1-47E5-A2DF-A42171A11F59}"/>
              </a:ext>
            </a:extLst>
          </p:cNvPr>
          <p:cNvSpPr/>
          <p:nvPr/>
        </p:nvSpPr>
        <p:spPr>
          <a:xfrm>
            <a:off x="2186940" y="2201170"/>
            <a:ext cx="7833360" cy="1862434"/>
          </a:xfrm>
          <a:prstGeom prst="ellipse">
            <a:avLst/>
          </a:prstGeom>
          <a:noFill/>
          <a:ln w="28575">
            <a:gradFill>
              <a:gsLst>
                <a:gs pos="39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EECDB2A-CE78-4A19-BD9D-CAFDAEACD64D}"/>
              </a:ext>
            </a:extLst>
          </p:cNvPr>
          <p:cNvSpPr/>
          <p:nvPr/>
        </p:nvSpPr>
        <p:spPr>
          <a:xfrm>
            <a:off x="2447925" y="3434456"/>
            <a:ext cx="169360" cy="169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8F6B50B-359B-412B-977C-3162BF56B8E5}"/>
              </a:ext>
            </a:extLst>
          </p:cNvPr>
          <p:cNvSpPr/>
          <p:nvPr/>
        </p:nvSpPr>
        <p:spPr>
          <a:xfrm>
            <a:off x="3750074" y="3807915"/>
            <a:ext cx="169360" cy="169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85FB566-D049-4A94-A9DD-295A2B8F7601}"/>
              </a:ext>
            </a:extLst>
          </p:cNvPr>
          <p:cNvSpPr/>
          <p:nvPr/>
        </p:nvSpPr>
        <p:spPr>
          <a:xfrm>
            <a:off x="6011319" y="3998217"/>
            <a:ext cx="169360" cy="169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8E3C870-3B97-49E3-BD00-5E228CBB600B}"/>
              </a:ext>
            </a:extLst>
          </p:cNvPr>
          <p:cNvSpPr/>
          <p:nvPr/>
        </p:nvSpPr>
        <p:spPr>
          <a:xfrm>
            <a:off x="9589955" y="3434456"/>
            <a:ext cx="169360" cy="169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BF5E561-DA59-4BA4-B266-6BA6AADF62D2}"/>
              </a:ext>
            </a:extLst>
          </p:cNvPr>
          <p:cNvSpPr/>
          <p:nvPr/>
        </p:nvSpPr>
        <p:spPr>
          <a:xfrm>
            <a:off x="1161100" y="3527422"/>
            <a:ext cx="1046520" cy="3434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改进措施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CCDEF5-6FEC-4C16-9570-59607DA66ABA}"/>
              </a:ext>
            </a:extLst>
          </p:cNvPr>
          <p:cNvSpPr txBox="1"/>
          <p:nvPr/>
        </p:nvSpPr>
        <p:spPr>
          <a:xfrm>
            <a:off x="788150" y="4026945"/>
            <a:ext cx="1792420" cy="10904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深入调研，掌握实情；加强管理，改进服务；大胆探索行政人事部工作新思路、新方法，促使行政人事部工作再上一个新台阶。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427D4B3-F70C-4F98-941C-D3F62BF39C92}"/>
              </a:ext>
            </a:extLst>
          </p:cNvPr>
          <p:cNvSpPr/>
          <p:nvPr/>
        </p:nvSpPr>
        <p:spPr>
          <a:xfrm>
            <a:off x="3344651" y="4228735"/>
            <a:ext cx="1046520" cy="3434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改进措施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DA2BB7-3C07-44EB-9A7F-F5549F6CA6E1}"/>
              </a:ext>
            </a:extLst>
          </p:cNvPr>
          <p:cNvSpPr txBox="1"/>
          <p:nvPr/>
        </p:nvSpPr>
        <p:spPr>
          <a:xfrm>
            <a:off x="2971702" y="4737290"/>
            <a:ext cx="1792419" cy="10904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深入调研，掌握实情；加强管理，改进服务；大胆探索行政人事部工作新思路、新方法，促使行政人事部工作再上一个新台阶。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F7EFACE-7B5E-4D65-BD15-7C9F2F1D3054}"/>
              </a:ext>
            </a:extLst>
          </p:cNvPr>
          <p:cNvSpPr/>
          <p:nvPr/>
        </p:nvSpPr>
        <p:spPr>
          <a:xfrm>
            <a:off x="5630160" y="4415433"/>
            <a:ext cx="1046520" cy="3434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改进措施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06262F-D7CC-47BC-B5E5-33AACCF74070}"/>
              </a:ext>
            </a:extLst>
          </p:cNvPr>
          <p:cNvSpPr txBox="1"/>
          <p:nvPr/>
        </p:nvSpPr>
        <p:spPr>
          <a:xfrm>
            <a:off x="5314983" y="4945555"/>
            <a:ext cx="1676875" cy="109042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深入调研，掌握实情；加强管理，改进服务；大胆探索行政人事部工作新思路、新方法，促使行政人事部工作再上一个新台阶。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AB911F6-8DD5-4052-B4D2-1E394DAE154D}"/>
              </a:ext>
            </a:extLst>
          </p:cNvPr>
          <p:cNvSpPr/>
          <p:nvPr/>
        </p:nvSpPr>
        <p:spPr>
          <a:xfrm>
            <a:off x="8339328" y="3807915"/>
            <a:ext cx="169360" cy="169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2ACF4FA-357A-491F-9934-760D5D3CFDA0}"/>
              </a:ext>
            </a:extLst>
          </p:cNvPr>
          <p:cNvSpPr/>
          <p:nvPr/>
        </p:nvSpPr>
        <p:spPr>
          <a:xfrm>
            <a:off x="7985428" y="4228735"/>
            <a:ext cx="1046520" cy="3434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改进措施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0771995-33C6-4E75-8175-4E09190CB07D}"/>
              </a:ext>
            </a:extLst>
          </p:cNvPr>
          <p:cNvSpPr txBox="1"/>
          <p:nvPr/>
        </p:nvSpPr>
        <p:spPr>
          <a:xfrm>
            <a:off x="7670251" y="4758857"/>
            <a:ext cx="1676874" cy="10904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深入调研，掌握实情；加强管理，改进服务；大胆探索行政人事部工作新思路、新方法，促使行政人事部工作再上一个新台阶。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6C88E2A-84CF-40F8-BC8A-AD574DFCB6A6}"/>
              </a:ext>
            </a:extLst>
          </p:cNvPr>
          <p:cNvSpPr/>
          <p:nvPr/>
        </p:nvSpPr>
        <p:spPr>
          <a:xfrm>
            <a:off x="10057393" y="3527422"/>
            <a:ext cx="1046520" cy="3434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改进措施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FA9EC80-678E-4DD0-813D-DCDACCAFA106}"/>
              </a:ext>
            </a:extLst>
          </p:cNvPr>
          <p:cNvSpPr txBox="1"/>
          <p:nvPr/>
        </p:nvSpPr>
        <p:spPr>
          <a:xfrm>
            <a:off x="9742216" y="4057544"/>
            <a:ext cx="1676874" cy="10904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深入调研，掌握实情；加强管理，改进服务；大胆探索行政人事部工作新思路、新方法，促使行政人事部工作再上一个新台阶。</a:t>
            </a:r>
          </a:p>
        </p:txBody>
      </p:sp>
      <p:pic>
        <p:nvPicPr>
          <p:cNvPr id="25" name="图片 24" descr="花瓶里插着花&#10;&#10;描述已自动生成">
            <a:extLst>
              <a:ext uri="{FF2B5EF4-FFF2-40B4-BE49-F238E27FC236}">
                <a16:creationId xmlns:a16="http://schemas.microsoft.com/office/drawing/2014/main" id="{B75EFCA8-CA44-413C-8CAA-58231B451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"/>
          <a:stretch/>
        </p:blipFill>
        <p:spPr>
          <a:xfrm>
            <a:off x="5427039" y="1084834"/>
            <a:ext cx="1337922" cy="2141612"/>
          </a:xfrm>
          <a:prstGeom prst="rect">
            <a:avLst/>
          </a:prstGeom>
          <a:effectLst/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A305589-BA7B-4D94-837D-53059011AA9F}"/>
              </a:ext>
            </a:extLst>
          </p:cNvPr>
          <p:cNvSpPr txBox="1"/>
          <p:nvPr/>
        </p:nvSpPr>
        <p:spPr>
          <a:xfrm>
            <a:off x="4908965" y="2725583"/>
            <a:ext cx="919202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>
                  <a:reflection blurRad="63500" stA="50000" endPos="45500" dir="5400000" sy="-100000" algn="bl" rotWithShape="0"/>
                </a:effectLst>
                <a:latin typeface="+mj-ea"/>
                <a:ea typeface="+mj-ea"/>
              </a:rPr>
              <a:t>改进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228E373-FEA5-441D-B763-5D1692C2305E}"/>
              </a:ext>
            </a:extLst>
          </p:cNvPr>
          <p:cNvSpPr txBox="1"/>
          <p:nvPr/>
        </p:nvSpPr>
        <p:spPr>
          <a:xfrm>
            <a:off x="6305359" y="2725583"/>
            <a:ext cx="919202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>
                  <a:reflection blurRad="63500" stA="50000" endPos="45500" dir="5400000" sy="-100000" algn="bl" rotWithShape="0"/>
                </a:effectLst>
                <a:latin typeface="+mj-ea"/>
                <a:ea typeface="+mj-ea"/>
              </a:rPr>
              <a:t>措施</a:t>
            </a:r>
          </a:p>
        </p:txBody>
      </p:sp>
    </p:spTree>
    <p:extLst>
      <p:ext uri="{BB962C8B-B14F-4D97-AF65-F5344CB8AC3E}">
        <p14:creationId xmlns:p14="http://schemas.microsoft.com/office/powerpoint/2010/main" val="934852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B38F2F1-9967-4831-BB16-02CDB892D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改进方案及措施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AABC9F-121F-4BBD-96B8-7AAB37EA0076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50" dirty="0">
                <a:latin typeface="+mn-ea"/>
              </a:rPr>
              <a:t>16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59AAEB9-345C-402A-81A5-C41BE2972DA7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IMPROVE PROGRAMS AND MEASURES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2108822-F90F-4D2A-A094-E84AA8BF2E41}"/>
              </a:ext>
            </a:extLst>
          </p:cNvPr>
          <p:cNvSpPr/>
          <p:nvPr/>
        </p:nvSpPr>
        <p:spPr>
          <a:xfrm>
            <a:off x="2151063" y="1686761"/>
            <a:ext cx="1600200" cy="1600200"/>
          </a:xfrm>
          <a:prstGeom prst="ellipse">
            <a:avLst/>
          </a:prstGeom>
          <a:solidFill>
            <a:schemeClr val="bg1"/>
          </a:solidFill>
          <a:ln w="53975">
            <a:solidFill>
              <a:schemeClr val="accent1"/>
            </a:solidFill>
          </a:ln>
          <a:effectLst>
            <a:outerShdw blurRad="368300" sx="102000" sy="102000" algn="ctr" rotWithShape="0">
              <a:schemeClr val="accent1">
                <a:lumMod val="90000"/>
                <a:lumOff val="1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F027FBE-2027-4124-B1BB-8DD162B9ADC3}"/>
              </a:ext>
            </a:extLst>
          </p:cNvPr>
          <p:cNvSpPr/>
          <p:nvPr/>
        </p:nvSpPr>
        <p:spPr>
          <a:xfrm>
            <a:off x="2277270" y="1812968"/>
            <a:ext cx="1347786" cy="13477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BDD442-8A95-4C8C-B794-B25CB9C7847F}"/>
              </a:ext>
            </a:extLst>
          </p:cNvPr>
          <p:cNvSpPr txBox="1"/>
          <p:nvPr/>
        </p:nvSpPr>
        <p:spPr>
          <a:xfrm>
            <a:off x="2648997" y="2567590"/>
            <a:ext cx="604333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方案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850896A-3CB9-4C8F-97EE-E7721AE2A5ED}"/>
              </a:ext>
            </a:extLst>
          </p:cNvPr>
          <p:cNvSpPr/>
          <p:nvPr/>
        </p:nvSpPr>
        <p:spPr>
          <a:xfrm>
            <a:off x="918528" y="3854635"/>
            <a:ext cx="1600200" cy="1600200"/>
          </a:xfrm>
          <a:prstGeom prst="ellipse">
            <a:avLst/>
          </a:prstGeom>
          <a:solidFill>
            <a:schemeClr val="bg1"/>
          </a:solidFill>
          <a:ln w="53975">
            <a:solidFill>
              <a:schemeClr val="accent1"/>
            </a:solidFill>
          </a:ln>
          <a:effectLst>
            <a:outerShdw blurRad="368300" sx="102000" sy="102000" algn="ctr" rotWithShape="0">
              <a:schemeClr val="accent1">
                <a:lumMod val="90000"/>
                <a:lumOff val="1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CEAB8B9-DADF-4520-AFE6-C1E7250D35C8}"/>
              </a:ext>
            </a:extLst>
          </p:cNvPr>
          <p:cNvSpPr/>
          <p:nvPr/>
        </p:nvSpPr>
        <p:spPr>
          <a:xfrm>
            <a:off x="1044735" y="3980842"/>
            <a:ext cx="1347786" cy="13477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C1B4559-5D9F-41DE-9634-B92470F6948D}"/>
              </a:ext>
            </a:extLst>
          </p:cNvPr>
          <p:cNvSpPr/>
          <p:nvPr/>
        </p:nvSpPr>
        <p:spPr>
          <a:xfrm>
            <a:off x="3421236" y="3854635"/>
            <a:ext cx="1600200" cy="1600200"/>
          </a:xfrm>
          <a:prstGeom prst="ellipse">
            <a:avLst/>
          </a:prstGeom>
          <a:solidFill>
            <a:schemeClr val="bg1"/>
          </a:solidFill>
          <a:ln w="53975">
            <a:solidFill>
              <a:schemeClr val="accent1"/>
            </a:solidFill>
          </a:ln>
          <a:effectLst>
            <a:outerShdw blurRad="368300" sx="102000" sy="102000" algn="ctr" rotWithShape="0">
              <a:schemeClr val="accent1">
                <a:lumMod val="90000"/>
                <a:lumOff val="1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BBAC4B2-1C27-42AA-ADD8-A74C2CA4B433}"/>
              </a:ext>
            </a:extLst>
          </p:cNvPr>
          <p:cNvSpPr/>
          <p:nvPr/>
        </p:nvSpPr>
        <p:spPr>
          <a:xfrm>
            <a:off x="3547443" y="3980842"/>
            <a:ext cx="1347786" cy="13477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图形 51">
            <a:extLst>
              <a:ext uri="{FF2B5EF4-FFF2-40B4-BE49-F238E27FC236}">
                <a16:creationId xmlns:a16="http://schemas.microsoft.com/office/drawing/2014/main" id="{3CA3AD6E-A877-4B0C-9480-A1F512A7BDF9}"/>
              </a:ext>
            </a:extLst>
          </p:cNvPr>
          <p:cNvSpPr/>
          <p:nvPr/>
        </p:nvSpPr>
        <p:spPr>
          <a:xfrm rot="5400000">
            <a:off x="3296245" y="2826352"/>
            <a:ext cx="887553" cy="1002362"/>
          </a:xfrm>
          <a:custGeom>
            <a:avLst/>
            <a:gdLst>
              <a:gd name="connsiteX0" fmla="*/ 998991 w 1294602"/>
              <a:gd name="connsiteY0" fmla="*/ 89719 h 1462064"/>
              <a:gd name="connsiteX1" fmla="*/ 703372 w 1294602"/>
              <a:gd name="connsiteY1" fmla="*/ 0 h 1462064"/>
              <a:gd name="connsiteX2" fmla="*/ 749897 w 1294602"/>
              <a:gd name="connsiteY2" fmla="*/ 199658 h 1462064"/>
              <a:gd name="connsiteX3" fmla="*/ 161634 w 1294602"/>
              <a:gd name="connsiteY3" fmla="*/ 655136 h 1462064"/>
              <a:gd name="connsiteX4" fmla="*/ 28276 w 1294602"/>
              <a:gd name="connsiteY4" fmla="*/ 1462064 h 1462064"/>
              <a:gd name="connsiteX5" fmla="*/ 222105 w 1294602"/>
              <a:gd name="connsiteY5" fmla="*/ 1416906 h 1462064"/>
              <a:gd name="connsiteX6" fmla="*/ 795241 w 1294602"/>
              <a:gd name="connsiteY6" fmla="*/ 394242 h 1462064"/>
              <a:gd name="connsiteX7" fmla="*/ 843580 w 1294602"/>
              <a:gd name="connsiteY7" fmla="*/ 601750 h 1462064"/>
              <a:gd name="connsiteX8" fmla="*/ 1069099 w 1294602"/>
              <a:gd name="connsiteY8" fmla="*/ 390598 h 1462064"/>
              <a:gd name="connsiteX9" fmla="*/ 1294603 w 1294602"/>
              <a:gd name="connsiteY9" fmla="*/ 179453 h 1462064"/>
              <a:gd name="connsiteX10" fmla="*/ 998991 w 1294602"/>
              <a:gd name="connsiteY10" fmla="*/ 89719 h 146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4602" h="1462064">
                <a:moveTo>
                  <a:pt x="998991" y="89719"/>
                </a:moveTo>
                <a:lnTo>
                  <a:pt x="703372" y="0"/>
                </a:lnTo>
                <a:lnTo>
                  <a:pt x="749897" y="199658"/>
                </a:lnTo>
                <a:cubicBezTo>
                  <a:pt x="505244" y="275798"/>
                  <a:pt x="298344" y="435365"/>
                  <a:pt x="161634" y="655136"/>
                </a:cubicBezTo>
                <a:cubicBezTo>
                  <a:pt x="10863" y="897505"/>
                  <a:pt x="-36498" y="1184081"/>
                  <a:pt x="28276" y="1462064"/>
                </a:cubicBezTo>
                <a:lnTo>
                  <a:pt x="222105" y="1416906"/>
                </a:lnTo>
                <a:cubicBezTo>
                  <a:pt x="119368" y="975982"/>
                  <a:pt x="373462" y="533813"/>
                  <a:pt x="795241" y="394242"/>
                </a:cubicBezTo>
                <a:lnTo>
                  <a:pt x="843580" y="601750"/>
                </a:lnTo>
                <a:lnTo>
                  <a:pt x="1069099" y="390598"/>
                </a:lnTo>
                <a:lnTo>
                  <a:pt x="1294603" y="179453"/>
                </a:lnTo>
                <a:lnTo>
                  <a:pt x="998991" y="897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4000">
                <a:schemeClr val="accent1">
                  <a:alpha val="0"/>
                </a:schemeClr>
              </a:gs>
            </a:gsLst>
            <a:lin ang="8400000" scaled="0"/>
          </a:gradFill>
          <a:ln w="35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图形 51">
            <a:extLst>
              <a:ext uri="{FF2B5EF4-FFF2-40B4-BE49-F238E27FC236}">
                <a16:creationId xmlns:a16="http://schemas.microsoft.com/office/drawing/2014/main" id="{906FD3F1-84E2-4606-9AD5-6FEBEED38389}"/>
              </a:ext>
            </a:extLst>
          </p:cNvPr>
          <p:cNvSpPr/>
          <p:nvPr/>
        </p:nvSpPr>
        <p:spPr>
          <a:xfrm rot="13500000">
            <a:off x="2541297" y="4012831"/>
            <a:ext cx="887553" cy="1002362"/>
          </a:xfrm>
          <a:custGeom>
            <a:avLst/>
            <a:gdLst>
              <a:gd name="connsiteX0" fmla="*/ 998991 w 1294602"/>
              <a:gd name="connsiteY0" fmla="*/ 89719 h 1462064"/>
              <a:gd name="connsiteX1" fmla="*/ 703372 w 1294602"/>
              <a:gd name="connsiteY1" fmla="*/ 0 h 1462064"/>
              <a:gd name="connsiteX2" fmla="*/ 749897 w 1294602"/>
              <a:gd name="connsiteY2" fmla="*/ 199658 h 1462064"/>
              <a:gd name="connsiteX3" fmla="*/ 161634 w 1294602"/>
              <a:gd name="connsiteY3" fmla="*/ 655136 h 1462064"/>
              <a:gd name="connsiteX4" fmla="*/ 28276 w 1294602"/>
              <a:gd name="connsiteY4" fmla="*/ 1462064 h 1462064"/>
              <a:gd name="connsiteX5" fmla="*/ 222105 w 1294602"/>
              <a:gd name="connsiteY5" fmla="*/ 1416906 h 1462064"/>
              <a:gd name="connsiteX6" fmla="*/ 795241 w 1294602"/>
              <a:gd name="connsiteY6" fmla="*/ 394242 h 1462064"/>
              <a:gd name="connsiteX7" fmla="*/ 843580 w 1294602"/>
              <a:gd name="connsiteY7" fmla="*/ 601750 h 1462064"/>
              <a:gd name="connsiteX8" fmla="*/ 1069099 w 1294602"/>
              <a:gd name="connsiteY8" fmla="*/ 390598 h 1462064"/>
              <a:gd name="connsiteX9" fmla="*/ 1294603 w 1294602"/>
              <a:gd name="connsiteY9" fmla="*/ 179453 h 1462064"/>
              <a:gd name="connsiteX10" fmla="*/ 998991 w 1294602"/>
              <a:gd name="connsiteY10" fmla="*/ 89719 h 146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4602" h="1462064">
                <a:moveTo>
                  <a:pt x="998991" y="89719"/>
                </a:moveTo>
                <a:lnTo>
                  <a:pt x="703372" y="0"/>
                </a:lnTo>
                <a:lnTo>
                  <a:pt x="749897" y="199658"/>
                </a:lnTo>
                <a:cubicBezTo>
                  <a:pt x="505244" y="275798"/>
                  <a:pt x="298344" y="435365"/>
                  <a:pt x="161634" y="655136"/>
                </a:cubicBezTo>
                <a:cubicBezTo>
                  <a:pt x="10863" y="897505"/>
                  <a:pt x="-36498" y="1184081"/>
                  <a:pt x="28276" y="1462064"/>
                </a:cubicBezTo>
                <a:lnTo>
                  <a:pt x="222105" y="1416906"/>
                </a:lnTo>
                <a:cubicBezTo>
                  <a:pt x="119368" y="975982"/>
                  <a:pt x="373462" y="533813"/>
                  <a:pt x="795241" y="394242"/>
                </a:cubicBezTo>
                <a:lnTo>
                  <a:pt x="843580" y="601750"/>
                </a:lnTo>
                <a:lnTo>
                  <a:pt x="1069099" y="390598"/>
                </a:lnTo>
                <a:lnTo>
                  <a:pt x="1294603" y="179453"/>
                </a:lnTo>
                <a:lnTo>
                  <a:pt x="998991" y="897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4000">
                <a:schemeClr val="accent1">
                  <a:alpha val="0"/>
                </a:schemeClr>
              </a:gs>
            </a:gsLst>
            <a:lin ang="8400000" scaled="0"/>
          </a:gradFill>
          <a:ln w="35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图形 51">
            <a:extLst>
              <a:ext uri="{FF2B5EF4-FFF2-40B4-BE49-F238E27FC236}">
                <a16:creationId xmlns:a16="http://schemas.microsoft.com/office/drawing/2014/main" id="{C29A03EF-92E4-4D5E-9606-9DFA47948F3D}"/>
              </a:ext>
            </a:extLst>
          </p:cNvPr>
          <p:cNvSpPr/>
          <p:nvPr/>
        </p:nvSpPr>
        <p:spPr>
          <a:xfrm rot="10800000" flipH="1" flipV="1">
            <a:off x="1512445" y="2826352"/>
            <a:ext cx="887553" cy="1002362"/>
          </a:xfrm>
          <a:custGeom>
            <a:avLst/>
            <a:gdLst>
              <a:gd name="connsiteX0" fmla="*/ 998991 w 1294602"/>
              <a:gd name="connsiteY0" fmla="*/ 89719 h 1462064"/>
              <a:gd name="connsiteX1" fmla="*/ 703372 w 1294602"/>
              <a:gd name="connsiteY1" fmla="*/ 0 h 1462064"/>
              <a:gd name="connsiteX2" fmla="*/ 749897 w 1294602"/>
              <a:gd name="connsiteY2" fmla="*/ 199658 h 1462064"/>
              <a:gd name="connsiteX3" fmla="*/ 161634 w 1294602"/>
              <a:gd name="connsiteY3" fmla="*/ 655136 h 1462064"/>
              <a:gd name="connsiteX4" fmla="*/ 28276 w 1294602"/>
              <a:gd name="connsiteY4" fmla="*/ 1462064 h 1462064"/>
              <a:gd name="connsiteX5" fmla="*/ 222105 w 1294602"/>
              <a:gd name="connsiteY5" fmla="*/ 1416906 h 1462064"/>
              <a:gd name="connsiteX6" fmla="*/ 795241 w 1294602"/>
              <a:gd name="connsiteY6" fmla="*/ 394242 h 1462064"/>
              <a:gd name="connsiteX7" fmla="*/ 843580 w 1294602"/>
              <a:gd name="connsiteY7" fmla="*/ 601750 h 1462064"/>
              <a:gd name="connsiteX8" fmla="*/ 1069099 w 1294602"/>
              <a:gd name="connsiteY8" fmla="*/ 390598 h 1462064"/>
              <a:gd name="connsiteX9" fmla="*/ 1294603 w 1294602"/>
              <a:gd name="connsiteY9" fmla="*/ 179453 h 1462064"/>
              <a:gd name="connsiteX10" fmla="*/ 998991 w 1294602"/>
              <a:gd name="connsiteY10" fmla="*/ 89719 h 146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4602" h="1462064">
                <a:moveTo>
                  <a:pt x="998991" y="89719"/>
                </a:moveTo>
                <a:lnTo>
                  <a:pt x="703372" y="0"/>
                </a:lnTo>
                <a:lnTo>
                  <a:pt x="749897" y="199658"/>
                </a:lnTo>
                <a:cubicBezTo>
                  <a:pt x="505244" y="275798"/>
                  <a:pt x="298344" y="435365"/>
                  <a:pt x="161634" y="655136"/>
                </a:cubicBezTo>
                <a:cubicBezTo>
                  <a:pt x="10863" y="897505"/>
                  <a:pt x="-36498" y="1184081"/>
                  <a:pt x="28276" y="1462064"/>
                </a:cubicBezTo>
                <a:lnTo>
                  <a:pt x="222105" y="1416906"/>
                </a:lnTo>
                <a:cubicBezTo>
                  <a:pt x="119368" y="975982"/>
                  <a:pt x="373462" y="533813"/>
                  <a:pt x="795241" y="394242"/>
                </a:cubicBezTo>
                <a:lnTo>
                  <a:pt x="843580" y="601750"/>
                </a:lnTo>
                <a:lnTo>
                  <a:pt x="1069099" y="390598"/>
                </a:lnTo>
                <a:lnTo>
                  <a:pt x="1294603" y="179453"/>
                </a:lnTo>
                <a:lnTo>
                  <a:pt x="998991" y="897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4000">
                <a:schemeClr val="accent1">
                  <a:alpha val="0"/>
                </a:schemeClr>
              </a:gs>
            </a:gsLst>
            <a:lin ang="8400000" scaled="0"/>
          </a:gradFill>
          <a:ln w="35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F32A502-7161-4439-8080-6C1D2AC34427}"/>
              </a:ext>
            </a:extLst>
          </p:cNvPr>
          <p:cNvSpPr/>
          <p:nvPr/>
        </p:nvSpPr>
        <p:spPr>
          <a:xfrm>
            <a:off x="5479098" y="1686761"/>
            <a:ext cx="5838190" cy="3558540"/>
          </a:xfrm>
          <a:prstGeom prst="roundRect">
            <a:avLst>
              <a:gd name="adj" fmla="val 703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7497E8A7-9E09-4697-A3A4-82FFF0AB64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1342" y="2035203"/>
            <a:ext cx="479643" cy="479643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53E769D8-B35E-4243-BA89-5DCCD2B2D5C5}"/>
              </a:ext>
            </a:extLst>
          </p:cNvPr>
          <p:cNvSpPr txBox="1"/>
          <p:nvPr/>
        </p:nvSpPr>
        <p:spPr>
          <a:xfrm>
            <a:off x="1416462" y="4720365"/>
            <a:ext cx="604333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方案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2508BD9-3033-46E9-B265-E87ADA6D8B7D}"/>
              </a:ext>
            </a:extLst>
          </p:cNvPr>
          <p:cNvSpPr txBox="1"/>
          <p:nvPr/>
        </p:nvSpPr>
        <p:spPr>
          <a:xfrm>
            <a:off x="3919170" y="4720365"/>
            <a:ext cx="604333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方案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0" name="图形 39">
            <a:extLst>
              <a:ext uri="{FF2B5EF4-FFF2-40B4-BE49-F238E27FC236}">
                <a16:creationId xmlns:a16="http://schemas.microsoft.com/office/drawing/2014/main" id="{6D6C74CB-5B0D-474B-8758-A99B71535B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8807" y="4205378"/>
            <a:ext cx="479643" cy="47964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FCEBEB61-82A1-4D22-A4D2-13BE318445C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1515" y="4205378"/>
            <a:ext cx="479643" cy="479643"/>
          </a:xfrm>
          <a:prstGeom prst="rect">
            <a:avLst/>
          </a:prstGeom>
        </p:spPr>
      </p:pic>
      <p:graphicFrame>
        <p:nvGraphicFramePr>
          <p:cNvPr id="42" name="图表 41" descr="e7d195523061f1c0eeea6093757869ed96c70d3a55043898177DBE978DF1F0B74FC812571F00AB6B97C820D3D6FF58C53BC7C157C3599131EAF3BCC75AA2AE0656FF004AE0DAAA90A2C06EBF5062302BCA8BF707A9561947B25B25C3C0B815CE5C660C0FA915AAF67F1A5C4B65AA1C9CBC2CA435DD964224D2DADAAB43CB7BFE6E965ED1DDECBE53C43FC06B1F768489">
            <a:extLst>
              <a:ext uri="{FF2B5EF4-FFF2-40B4-BE49-F238E27FC236}">
                <a16:creationId xmlns:a16="http://schemas.microsoft.com/office/drawing/2014/main" id="{2A41707C-F275-4DEE-BB7A-7560263E0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181137"/>
              </p:ext>
            </p:extLst>
          </p:nvPr>
        </p:nvGraphicFramePr>
        <p:xfrm>
          <a:off x="5918116" y="1764661"/>
          <a:ext cx="4960154" cy="3354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46" name="组合 45">
            <a:extLst>
              <a:ext uri="{FF2B5EF4-FFF2-40B4-BE49-F238E27FC236}">
                <a16:creationId xmlns:a16="http://schemas.microsoft.com/office/drawing/2014/main" id="{FC157363-0DBD-4A8C-B788-94E1AB9DC0E2}"/>
              </a:ext>
            </a:extLst>
          </p:cNvPr>
          <p:cNvGrpSpPr/>
          <p:nvPr/>
        </p:nvGrpSpPr>
        <p:grpSpPr>
          <a:xfrm>
            <a:off x="0" y="6097383"/>
            <a:ext cx="12192000" cy="760618"/>
            <a:chOff x="0" y="6097383"/>
            <a:chExt cx="12192000" cy="760618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58A92459-9586-4F99-B316-0DF4612FA219}"/>
                </a:ext>
              </a:extLst>
            </p:cNvPr>
            <p:cNvSpPr/>
            <p:nvPr/>
          </p:nvSpPr>
          <p:spPr>
            <a:xfrm>
              <a:off x="0" y="6097383"/>
              <a:ext cx="12192000" cy="76061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algn="tl" rotWithShape="0">
                <a:schemeClr val="accent1">
                  <a:lumMod val="40000"/>
                  <a:lumOff val="60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 dirty="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7A1FCB21-043B-4385-A481-77C8945CFE30}"/>
                </a:ext>
              </a:extLst>
            </p:cNvPr>
            <p:cNvSpPr/>
            <p:nvPr/>
          </p:nvSpPr>
          <p:spPr>
            <a:xfrm>
              <a:off x="0" y="6376172"/>
              <a:ext cx="12192000" cy="48182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37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FF44B0D-9A06-466F-B76D-444E3367D3F1}"/>
              </a:ext>
            </a:extLst>
          </p:cNvPr>
          <p:cNvSpPr/>
          <p:nvPr/>
        </p:nvSpPr>
        <p:spPr>
          <a:xfrm>
            <a:off x="0" y="4038600"/>
            <a:ext cx="12192000" cy="2819400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B38F2F1-9967-4831-BB16-02CDB892D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改进方案及措施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01F887-E18C-44FE-B428-002A61DC65DE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17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C4EE16-02B9-4768-B984-5E8C262291C7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IMPROVE PROGRAMS AND MEASURES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8328764-62C5-46AD-A548-FE3C3C0B2BDD}"/>
              </a:ext>
            </a:extLst>
          </p:cNvPr>
          <p:cNvSpPr/>
          <p:nvPr/>
        </p:nvSpPr>
        <p:spPr>
          <a:xfrm>
            <a:off x="599228" y="1891030"/>
            <a:ext cx="3385502" cy="3558540"/>
          </a:xfrm>
          <a:prstGeom prst="roundRect">
            <a:avLst>
              <a:gd name="adj" fmla="val 703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  <a:reflection blurRad="63500" stA="52000" endA="3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912E601-78CD-455E-8420-3B79247B6F7D}"/>
              </a:ext>
            </a:extLst>
          </p:cNvPr>
          <p:cNvSpPr/>
          <p:nvPr/>
        </p:nvSpPr>
        <p:spPr>
          <a:xfrm>
            <a:off x="4403249" y="1891030"/>
            <a:ext cx="3385502" cy="3558540"/>
          </a:xfrm>
          <a:prstGeom prst="roundRect">
            <a:avLst>
              <a:gd name="adj" fmla="val 703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  <a:reflection blurRad="63500" stA="52000" endA="3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7547456-889B-48DC-B374-48BFD44A2D1A}"/>
              </a:ext>
            </a:extLst>
          </p:cNvPr>
          <p:cNvSpPr/>
          <p:nvPr/>
        </p:nvSpPr>
        <p:spPr>
          <a:xfrm>
            <a:off x="8207271" y="1891030"/>
            <a:ext cx="3385502" cy="3558540"/>
          </a:xfrm>
          <a:prstGeom prst="roundRect">
            <a:avLst>
              <a:gd name="adj" fmla="val 703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  <a:reflection blurRad="63500" stA="52000" endA="3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F3A005D8-E6D1-4095-AC68-56C8EBD4D8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535136"/>
              </p:ext>
            </p:extLst>
          </p:nvPr>
        </p:nvGraphicFramePr>
        <p:xfrm>
          <a:off x="696859" y="3238652"/>
          <a:ext cx="3190240" cy="209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5C22D105-674E-429C-9EED-7735007CF5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755028"/>
              </p:ext>
            </p:extLst>
          </p:nvPr>
        </p:nvGraphicFramePr>
        <p:xfrm>
          <a:off x="4500880" y="3238652"/>
          <a:ext cx="3190240" cy="209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9F1BA0D9-8E44-49E3-A46E-43EF95694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018217"/>
              </p:ext>
            </p:extLst>
          </p:nvPr>
        </p:nvGraphicFramePr>
        <p:xfrm>
          <a:off x="8304902" y="3238652"/>
          <a:ext cx="3190240" cy="209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23B0BAC9-7E65-41CA-988C-4AB4B16F12E5}"/>
              </a:ext>
            </a:extLst>
          </p:cNvPr>
          <p:cNvSpPr txBox="1"/>
          <p:nvPr/>
        </p:nvSpPr>
        <p:spPr>
          <a:xfrm>
            <a:off x="1047087" y="2490168"/>
            <a:ext cx="2489784" cy="8474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续围绕公司中心工作，克服缺点，改进方法；深入调研，掌握实情；招聘新同事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20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239E58-A93E-4E51-AE63-7B2CD33ADEF8}"/>
              </a:ext>
            </a:extLst>
          </p:cNvPr>
          <p:cNvSpPr txBox="1"/>
          <p:nvPr/>
        </p:nvSpPr>
        <p:spPr>
          <a:xfrm>
            <a:off x="1680631" y="1997990"/>
            <a:ext cx="1222697" cy="4415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改进方案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1802E6-BC51-475E-8FDB-3E905B2EB1A9}"/>
              </a:ext>
            </a:extLst>
          </p:cNvPr>
          <p:cNvSpPr txBox="1"/>
          <p:nvPr/>
        </p:nvSpPr>
        <p:spPr>
          <a:xfrm>
            <a:off x="4851108" y="2490168"/>
            <a:ext cx="2489784" cy="8474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续围绕公司中心工作，克服缺点，改进方法；深入调研，掌握实情；招聘新同事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20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CB284F-16A2-4095-8E07-D8E03A25449D}"/>
              </a:ext>
            </a:extLst>
          </p:cNvPr>
          <p:cNvSpPr txBox="1"/>
          <p:nvPr/>
        </p:nvSpPr>
        <p:spPr>
          <a:xfrm>
            <a:off x="5484652" y="1997990"/>
            <a:ext cx="1222697" cy="4415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加强管理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D5CD40-A30A-4C3F-85EB-69CF8D4B4F98}"/>
              </a:ext>
            </a:extLst>
          </p:cNvPr>
          <p:cNvSpPr txBox="1"/>
          <p:nvPr/>
        </p:nvSpPr>
        <p:spPr>
          <a:xfrm>
            <a:off x="8655130" y="2490168"/>
            <a:ext cx="2489784" cy="8474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续围绕公司中心工作，克服缺点，改进方法；深入调研，掌握实情；招聘新同事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20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7C32878-17C3-4100-99DC-C231FCCBE52D}"/>
              </a:ext>
            </a:extLst>
          </p:cNvPr>
          <p:cNvSpPr txBox="1"/>
          <p:nvPr/>
        </p:nvSpPr>
        <p:spPr>
          <a:xfrm>
            <a:off x="9288674" y="1997990"/>
            <a:ext cx="1222697" cy="4415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改进服务</a:t>
            </a:r>
          </a:p>
        </p:txBody>
      </p:sp>
    </p:spTree>
    <p:extLst>
      <p:ext uri="{BB962C8B-B14F-4D97-AF65-F5344CB8AC3E}">
        <p14:creationId xmlns:p14="http://schemas.microsoft.com/office/powerpoint/2010/main" val="30752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0FDF05B-B382-4D89-BEE0-E4A491275E5B}"/>
              </a:ext>
            </a:extLst>
          </p:cNvPr>
          <p:cNvSpPr/>
          <p:nvPr/>
        </p:nvSpPr>
        <p:spPr>
          <a:xfrm>
            <a:off x="6299200" y="2346908"/>
            <a:ext cx="5219700" cy="2899374"/>
          </a:xfrm>
          <a:prstGeom prst="rect">
            <a:avLst/>
          </a:prstGeom>
          <a:solidFill>
            <a:srgbClr val="EAE4D9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48A0A8-CB56-4348-8151-EDE97A305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8" y="1710726"/>
            <a:ext cx="7061299" cy="4171739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B38F2F1-9967-4831-BB16-02CDB892D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改进方案及措施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4EA842-FB13-4A33-B8F2-FD9A4794B64F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18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211AF5-7254-466A-A55D-7CEBB09120FB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IMPROVE PROGRAMS AND MEASURES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1F3A39-959A-479C-BA00-A5ABE12F814A}"/>
              </a:ext>
            </a:extLst>
          </p:cNvPr>
          <p:cNvSpPr txBox="1"/>
          <p:nvPr/>
        </p:nvSpPr>
        <p:spPr>
          <a:xfrm>
            <a:off x="8219970" y="2814502"/>
            <a:ext cx="4077010" cy="3380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设计人才储备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8E2FD-AB99-48EF-937F-A75A9732C968}"/>
              </a:ext>
            </a:extLst>
          </p:cNvPr>
          <p:cNvSpPr txBox="1"/>
          <p:nvPr/>
        </p:nvSpPr>
        <p:spPr>
          <a:xfrm>
            <a:off x="8219970" y="3248543"/>
            <a:ext cx="4077010" cy="272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缔造一支专业化的企划团队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BC42A7C-9EF3-4306-91B4-3CD0C2CCDB17}"/>
              </a:ext>
            </a:extLst>
          </p:cNvPr>
          <p:cNvCxnSpPr>
            <a:cxnSpLocks/>
          </p:cNvCxnSpPr>
          <p:nvPr/>
        </p:nvCxnSpPr>
        <p:spPr>
          <a:xfrm>
            <a:off x="6934200" y="3822700"/>
            <a:ext cx="4383088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1481B5C-AE4F-4754-8F48-AA5317E14AD0}"/>
              </a:ext>
            </a:extLst>
          </p:cNvPr>
          <p:cNvSpPr txBox="1"/>
          <p:nvPr/>
        </p:nvSpPr>
        <p:spPr>
          <a:xfrm>
            <a:off x="8219970" y="3984462"/>
            <a:ext cx="4077010" cy="3380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管理人员储备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7E3336-5813-4B17-865A-D4164478D7C5}"/>
              </a:ext>
            </a:extLst>
          </p:cNvPr>
          <p:cNvSpPr txBox="1"/>
          <p:nvPr/>
        </p:nvSpPr>
        <p:spPr>
          <a:xfrm>
            <a:off x="8219970" y="4445509"/>
            <a:ext cx="4077010" cy="2720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培养管理人员的对象</a:t>
            </a:r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E7A0EE04-CEA3-4CE0-BFE7-CAF429E338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3797" y="2808346"/>
            <a:ext cx="740229" cy="740229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A9C51E30-898A-40D0-B4C6-18FC26A86B4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3796" y="3958936"/>
            <a:ext cx="740229" cy="740229"/>
          </a:xfrm>
          <a:prstGeom prst="rect">
            <a:avLst/>
          </a:prstGeom>
        </p:spPr>
      </p:pic>
      <p:pic>
        <p:nvPicPr>
          <p:cNvPr id="20" name="图片 19" descr="山上的风景&#10;&#10;描述已自动生成">
            <a:extLst>
              <a:ext uri="{FF2B5EF4-FFF2-40B4-BE49-F238E27FC236}">
                <a16:creationId xmlns:a16="http://schemas.microsoft.com/office/drawing/2014/main" id="{831C0154-0BD0-4AB7-8B14-352F7C7C93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t="7026" r="923"/>
          <a:stretch/>
        </p:blipFill>
        <p:spPr>
          <a:xfrm>
            <a:off x="1244599" y="1993900"/>
            <a:ext cx="5334001" cy="3329341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7501D0-F46B-4CFD-A647-9C9426BF8E55}"/>
              </a:ext>
            </a:extLst>
          </p:cNvPr>
          <p:cNvGrpSpPr/>
          <p:nvPr/>
        </p:nvGrpSpPr>
        <p:grpSpPr>
          <a:xfrm>
            <a:off x="0" y="6097383"/>
            <a:ext cx="12192000" cy="760618"/>
            <a:chOff x="0" y="6097383"/>
            <a:chExt cx="12192000" cy="760618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8AC2298-6F61-4687-89C0-DBEAE9287001}"/>
                </a:ext>
              </a:extLst>
            </p:cNvPr>
            <p:cNvSpPr/>
            <p:nvPr/>
          </p:nvSpPr>
          <p:spPr>
            <a:xfrm>
              <a:off x="0" y="6097383"/>
              <a:ext cx="12192000" cy="76061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algn="tl" rotWithShape="0">
                <a:schemeClr val="accent1">
                  <a:lumMod val="40000"/>
                  <a:lumOff val="60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 dirty="0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8AD3CB60-24A5-430A-A297-B2E3D7C1FEB5}"/>
                </a:ext>
              </a:extLst>
            </p:cNvPr>
            <p:cNvSpPr/>
            <p:nvPr/>
          </p:nvSpPr>
          <p:spPr>
            <a:xfrm>
              <a:off x="0" y="6376172"/>
              <a:ext cx="12192000" cy="48182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46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B38F2F1-9967-4831-BB16-02CDB892D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改进方案及措施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CA2895-E36D-455C-84D0-2184E4690A19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19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B0A5AC-2C95-4F44-885B-993FDE3D37B0}"/>
              </a:ext>
            </a:extLst>
          </p:cNvPr>
          <p:cNvSpPr txBox="1"/>
          <p:nvPr/>
        </p:nvSpPr>
        <p:spPr>
          <a:xfrm>
            <a:off x="3160844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IMPROVE PROGRAMS AND MEASURES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6812B15-D859-4537-8096-6EDA4555EFE6}"/>
              </a:ext>
            </a:extLst>
          </p:cNvPr>
          <p:cNvGrpSpPr/>
          <p:nvPr/>
        </p:nvGrpSpPr>
        <p:grpSpPr>
          <a:xfrm>
            <a:off x="1802865" y="1813115"/>
            <a:ext cx="1811216" cy="1867998"/>
            <a:chOff x="2013438" y="2362932"/>
            <a:chExt cx="1811216" cy="1867998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A6FB4D58-F3AB-4E84-865C-4014CAFA1CCE}"/>
                </a:ext>
              </a:extLst>
            </p:cNvPr>
            <p:cNvSpPr/>
            <p:nvPr/>
          </p:nvSpPr>
          <p:spPr>
            <a:xfrm>
              <a:off x="2013438" y="3685807"/>
              <a:ext cx="1811216" cy="5451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8888B352-0466-4BD3-A492-512B5A177C0F}"/>
                </a:ext>
              </a:extLst>
            </p:cNvPr>
            <p:cNvSpPr/>
            <p:nvPr/>
          </p:nvSpPr>
          <p:spPr>
            <a:xfrm>
              <a:off x="2013438" y="3642945"/>
              <a:ext cx="1811216" cy="545123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840D699-0BD9-46D5-ABA2-45225A0971DC}"/>
                </a:ext>
              </a:extLst>
            </p:cNvPr>
            <p:cNvSpPr/>
            <p:nvPr/>
          </p:nvSpPr>
          <p:spPr>
            <a:xfrm>
              <a:off x="2569848" y="3642944"/>
              <a:ext cx="1225382" cy="545123"/>
            </a:xfrm>
            <a:prstGeom prst="ellipse">
              <a:avLst/>
            </a:prstGeom>
            <a:solidFill>
              <a:schemeClr val="accent1">
                <a:lumMod val="50000"/>
                <a:alpha val="5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A5A7EB-C275-43F3-9268-6419BF678F46}"/>
                </a:ext>
              </a:extLst>
            </p:cNvPr>
            <p:cNvSpPr/>
            <p:nvPr/>
          </p:nvSpPr>
          <p:spPr>
            <a:xfrm>
              <a:off x="2109421" y="2362932"/>
              <a:ext cx="1619250" cy="1619250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38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  <a:gs pos="63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E82E420E-D8CB-41FF-ACAA-6B08C1F20E4C}"/>
              </a:ext>
            </a:extLst>
          </p:cNvPr>
          <p:cNvSpPr txBox="1"/>
          <p:nvPr/>
        </p:nvSpPr>
        <p:spPr>
          <a:xfrm>
            <a:off x="2195512" y="3962783"/>
            <a:ext cx="1025922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</a:rPr>
              <a:t>改进方案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23D725-BFF2-4227-B675-644623130EF9}"/>
              </a:ext>
            </a:extLst>
          </p:cNvPr>
          <p:cNvSpPr txBox="1"/>
          <p:nvPr/>
        </p:nvSpPr>
        <p:spPr>
          <a:xfrm>
            <a:off x="1584217" y="4552489"/>
            <a:ext cx="2029864" cy="109446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续围绕公司中心工作，克服缺点，改进方法；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深入调研，掌握实情；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招聘新同事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20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人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70A9FB3-BE64-48B1-AB96-D57FA52F02E8}"/>
              </a:ext>
            </a:extLst>
          </p:cNvPr>
          <p:cNvCxnSpPr>
            <a:cxnSpLocks/>
          </p:cNvCxnSpPr>
          <p:nvPr/>
        </p:nvCxnSpPr>
        <p:spPr>
          <a:xfrm>
            <a:off x="2548453" y="4341211"/>
            <a:ext cx="32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719DE49-9CC5-4C63-9885-D3B555C499DA}"/>
              </a:ext>
            </a:extLst>
          </p:cNvPr>
          <p:cNvGrpSpPr/>
          <p:nvPr/>
        </p:nvGrpSpPr>
        <p:grpSpPr>
          <a:xfrm>
            <a:off x="4097658" y="1813115"/>
            <a:ext cx="1811216" cy="1867998"/>
            <a:chOff x="2013438" y="2362932"/>
            <a:chExt cx="1811216" cy="1867998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B293B96-4007-44C4-B5EC-9000B9296815}"/>
                </a:ext>
              </a:extLst>
            </p:cNvPr>
            <p:cNvSpPr/>
            <p:nvPr/>
          </p:nvSpPr>
          <p:spPr>
            <a:xfrm>
              <a:off x="2013438" y="3685807"/>
              <a:ext cx="1811216" cy="5451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2423F1E-3C62-4E10-A65A-B40527588A5F}"/>
                </a:ext>
              </a:extLst>
            </p:cNvPr>
            <p:cNvSpPr/>
            <p:nvPr/>
          </p:nvSpPr>
          <p:spPr>
            <a:xfrm>
              <a:off x="2013438" y="3642945"/>
              <a:ext cx="1811216" cy="545123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B6079EF-A15C-4709-9BC1-0C59902D579B}"/>
                </a:ext>
              </a:extLst>
            </p:cNvPr>
            <p:cNvSpPr/>
            <p:nvPr/>
          </p:nvSpPr>
          <p:spPr>
            <a:xfrm>
              <a:off x="2569848" y="3642944"/>
              <a:ext cx="1225382" cy="545123"/>
            </a:xfrm>
            <a:prstGeom prst="ellipse">
              <a:avLst/>
            </a:prstGeom>
            <a:solidFill>
              <a:schemeClr val="accent1">
                <a:lumMod val="50000"/>
                <a:alpha val="5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2D6DA33-4F12-4E49-B7DC-0929877F6A4E}"/>
                </a:ext>
              </a:extLst>
            </p:cNvPr>
            <p:cNvSpPr/>
            <p:nvPr/>
          </p:nvSpPr>
          <p:spPr>
            <a:xfrm>
              <a:off x="2109421" y="2362932"/>
              <a:ext cx="1619250" cy="1619250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38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  <a:gs pos="63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9DBCCBBC-F4CA-4BA1-9766-B04D2D28132A}"/>
              </a:ext>
            </a:extLst>
          </p:cNvPr>
          <p:cNvSpPr txBox="1"/>
          <p:nvPr/>
        </p:nvSpPr>
        <p:spPr>
          <a:xfrm>
            <a:off x="4490305" y="3962783"/>
            <a:ext cx="1025922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</a:rPr>
              <a:t>改进方案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6835688-7804-4789-834A-3350B7BBF620}"/>
              </a:ext>
            </a:extLst>
          </p:cNvPr>
          <p:cNvCxnSpPr>
            <a:cxnSpLocks/>
          </p:cNvCxnSpPr>
          <p:nvPr/>
        </p:nvCxnSpPr>
        <p:spPr>
          <a:xfrm>
            <a:off x="4843246" y="4341211"/>
            <a:ext cx="32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B653E39-BBA8-4D58-AA19-D10BD36EDA3E}"/>
              </a:ext>
            </a:extLst>
          </p:cNvPr>
          <p:cNvGrpSpPr/>
          <p:nvPr/>
        </p:nvGrpSpPr>
        <p:grpSpPr>
          <a:xfrm>
            <a:off x="6392451" y="1813115"/>
            <a:ext cx="1811216" cy="1867998"/>
            <a:chOff x="2013438" y="2362932"/>
            <a:chExt cx="1811216" cy="1867998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56384C9-D402-4078-B63C-7B3DC9180CA8}"/>
                </a:ext>
              </a:extLst>
            </p:cNvPr>
            <p:cNvSpPr/>
            <p:nvPr/>
          </p:nvSpPr>
          <p:spPr>
            <a:xfrm>
              <a:off x="2013438" y="3685807"/>
              <a:ext cx="1811216" cy="5451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E4B37FB-1E72-45CE-9F42-D4E4519A8469}"/>
                </a:ext>
              </a:extLst>
            </p:cNvPr>
            <p:cNvSpPr/>
            <p:nvPr/>
          </p:nvSpPr>
          <p:spPr>
            <a:xfrm>
              <a:off x="2013438" y="3642945"/>
              <a:ext cx="1811216" cy="545123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DF1A951-83D3-482C-9D4A-9CEE6568F4E7}"/>
                </a:ext>
              </a:extLst>
            </p:cNvPr>
            <p:cNvSpPr/>
            <p:nvPr/>
          </p:nvSpPr>
          <p:spPr>
            <a:xfrm>
              <a:off x="2569848" y="3642944"/>
              <a:ext cx="1225382" cy="545123"/>
            </a:xfrm>
            <a:prstGeom prst="ellipse">
              <a:avLst/>
            </a:prstGeom>
            <a:solidFill>
              <a:schemeClr val="accent1">
                <a:lumMod val="50000"/>
                <a:alpha val="5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DED5D2D4-266C-4067-B530-08061C67A70E}"/>
                </a:ext>
              </a:extLst>
            </p:cNvPr>
            <p:cNvSpPr/>
            <p:nvPr/>
          </p:nvSpPr>
          <p:spPr>
            <a:xfrm>
              <a:off x="2109421" y="2362932"/>
              <a:ext cx="1619250" cy="1619250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38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  <a:gs pos="63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EE186383-9678-41D0-87F2-0B271BCD9D15}"/>
              </a:ext>
            </a:extLst>
          </p:cNvPr>
          <p:cNvSpPr txBox="1"/>
          <p:nvPr/>
        </p:nvSpPr>
        <p:spPr>
          <a:xfrm>
            <a:off x="6785098" y="3962783"/>
            <a:ext cx="1025922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</a:rPr>
              <a:t>改进措施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F25A3A4A-85AC-4BF9-8711-A4BE40B6DEB2}"/>
              </a:ext>
            </a:extLst>
          </p:cNvPr>
          <p:cNvCxnSpPr>
            <a:cxnSpLocks/>
          </p:cNvCxnSpPr>
          <p:nvPr/>
        </p:nvCxnSpPr>
        <p:spPr>
          <a:xfrm>
            <a:off x="7138039" y="4341211"/>
            <a:ext cx="32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BEA0004-FA16-4CA3-A95C-A64065C10BBB}"/>
              </a:ext>
            </a:extLst>
          </p:cNvPr>
          <p:cNvGrpSpPr/>
          <p:nvPr/>
        </p:nvGrpSpPr>
        <p:grpSpPr>
          <a:xfrm>
            <a:off x="8687244" y="1813115"/>
            <a:ext cx="1811216" cy="1867998"/>
            <a:chOff x="2013438" y="2362932"/>
            <a:chExt cx="1811216" cy="1867998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83E0340E-64CE-429B-B4AF-96715F371C11}"/>
                </a:ext>
              </a:extLst>
            </p:cNvPr>
            <p:cNvSpPr/>
            <p:nvPr/>
          </p:nvSpPr>
          <p:spPr>
            <a:xfrm>
              <a:off x="2013438" y="3685807"/>
              <a:ext cx="1811216" cy="5451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8EDA95D-816B-47B7-80B5-48D27667ED78}"/>
                </a:ext>
              </a:extLst>
            </p:cNvPr>
            <p:cNvSpPr/>
            <p:nvPr/>
          </p:nvSpPr>
          <p:spPr>
            <a:xfrm>
              <a:off x="2013438" y="3642945"/>
              <a:ext cx="1811216" cy="545123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EF083A6B-7A17-4478-B2E1-67B5301AE544}"/>
                </a:ext>
              </a:extLst>
            </p:cNvPr>
            <p:cNvSpPr/>
            <p:nvPr/>
          </p:nvSpPr>
          <p:spPr>
            <a:xfrm>
              <a:off x="2569848" y="3642944"/>
              <a:ext cx="1225382" cy="545123"/>
            </a:xfrm>
            <a:prstGeom prst="ellipse">
              <a:avLst/>
            </a:prstGeom>
            <a:solidFill>
              <a:schemeClr val="accent1">
                <a:lumMod val="50000"/>
                <a:alpha val="5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146D1B4-879B-48D3-B32E-371C0544BF35}"/>
                </a:ext>
              </a:extLst>
            </p:cNvPr>
            <p:cNvSpPr/>
            <p:nvPr/>
          </p:nvSpPr>
          <p:spPr>
            <a:xfrm>
              <a:off x="2109421" y="2362932"/>
              <a:ext cx="1619250" cy="1619250"/>
            </a:xfrm>
            <a:prstGeom prst="ellipse">
              <a:avLst/>
            </a:prstGeom>
            <a:gradFill>
              <a:gsLst>
                <a:gs pos="1000">
                  <a:schemeClr val="accent1">
                    <a:lumMod val="20000"/>
                    <a:lumOff val="80000"/>
                  </a:schemeClr>
                </a:gs>
                <a:gs pos="38000">
                  <a:schemeClr val="accent1">
                    <a:lumMod val="60000"/>
                    <a:lumOff val="40000"/>
                  </a:schemeClr>
                </a:gs>
                <a:gs pos="78000">
                  <a:schemeClr val="accent1">
                    <a:lumMod val="75000"/>
                  </a:schemeClr>
                </a:gs>
                <a:gs pos="63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E25F0F5D-4E1A-46E1-88FC-483BE6ED03B3}"/>
              </a:ext>
            </a:extLst>
          </p:cNvPr>
          <p:cNvSpPr txBox="1"/>
          <p:nvPr/>
        </p:nvSpPr>
        <p:spPr>
          <a:xfrm>
            <a:off x="9079891" y="3962783"/>
            <a:ext cx="1025922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</a:rPr>
              <a:t>改进措施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006161B-20FD-40CA-84FD-35C93F4F89AC}"/>
              </a:ext>
            </a:extLst>
          </p:cNvPr>
          <p:cNvCxnSpPr>
            <a:cxnSpLocks/>
          </p:cNvCxnSpPr>
          <p:nvPr/>
        </p:nvCxnSpPr>
        <p:spPr>
          <a:xfrm>
            <a:off x="9432832" y="4341211"/>
            <a:ext cx="32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形 40">
            <a:extLst>
              <a:ext uri="{FF2B5EF4-FFF2-40B4-BE49-F238E27FC236}">
                <a16:creationId xmlns:a16="http://schemas.microsoft.com/office/drawing/2014/main" id="{7E35E7F5-4A60-47F0-9A6B-20E0AA769D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3152" y="2343533"/>
            <a:ext cx="740229" cy="740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A594AB11-3381-4EBD-83CF-81107879017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8359" y="2253598"/>
            <a:ext cx="740229" cy="740229"/>
          </a:xfrm>
          <a:prstGeom prst="rect">
            <a:avLst/>
          </a:prstGeom>
        </p:spPr>
      </p:pic>
      <p:pic>
        <p:nvPicPr>
          <p:cNvPr id="43" name="图形 42">
            <a:extLst>
              <a:ext uri="{FF2B5EF4-FFF2-40B4-BE49-F238E27FC236}">
                <a16:creationId xmlns:a16="http://schemas.microsoft.com/office/drawing/2014/main" id="{B8062EE3-3790-4888-A73F-B7A9A321706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7945" y="2285242"/>
            <a:ext cx="740229" cy="740229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AACDA797-7344-4D30-960E-E0FC3B98572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2738" y="2285241"/>
            <a:ext cx="740229" cy="740229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C5958B1A-9ABF-4303-B5FD-2170EFE175A5}"/>
              </a:ext>
            </a:extLst>
          </p:cNvPr>
          <p:cNvSpPr txBox="1"/>
          <p:nvPr/>
        </p:nvSpPr>
        <p:spPr>
          <a:xfrm>
            <a:off x="3988334" y="4552489"/>
            <a:ext cx="2029864" cy="109446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续围绕公司中心工作，克服缺点，改进方法；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深入调研，掌握实情；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招聘新同事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20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人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512BA31-D81E-4875-9AE4-581F3014AE7E}"/>
              </a:ext>
            </a:extLst>
          </p:cNvPr>
          <p:cNvSpPr txBox="1"/>
          <p:nvPr/>
        </p:nvSpPr>
        <p:spPr>
          <a:xfrm>
            <a:off x="6283127" y="4552489"/>
            <a:ext cx="2029864" cy="109446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续围绕公司中心工作，克服缺点，改进方法；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深入调研，掌握实情；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招聘新同事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20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人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D109D4E-B1CE-42B5-B750-424386CE035B}"/>
              </a:ext>
            </a:extLst>
          </p:cNvPr>
          <p:cNvSpPr txBox="1"/>
          <p:nvPr/>
        </p:nvSpPr>
        <p:spPr>
          <a:xfrm>
            <a:off x="8577920" y="4552489"/>
            <a:ext cx="2029864" cy="109446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续围绕公司中心工作，克服缺点，改进方法；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深入调研，掌握实情；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招聘新同事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20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人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B023F6F-7C39-46C4-AC21-56675F7CB0BB}"/>
              </a:ext>
            </a:extLst>
          </p:cNvPr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9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6713096E-9922-4F33-AE40-ED5C87100435}"/>
              </a:ext>
            </a:extLst>
          </p:cNvPr>
          <p:cNvSpPr/>
          <p:nvPr/>
        </p:nvSpPr>
        <p:spPr>
          <a:xfrm>
            <a:off x="7639782" y="0"/>
            <a:ext cx="2376900" cy="6858000"/>
          </a:xfrm>
          <a:prstGeom prst="rect">
            <a:avLst/>
          </a:prstGeom>
          <a:solidFill>
            <a:srgbClr val="EAE4D9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9365CC51-A263-4460-B48B-A86318C38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88345"/>
            <a:ext cx="5060572" cy="5472325"/>
          </a:xfrm>
          <a:prstGeom prst="rect">
            <a:avLst/>
          </a:prstGeom>
        </p:spPr>
      </p:pic>
      <p:sp>
        <p:nvSpPr>
          <p:cNvPr id="4" name="箭头: 五边形 3">
            <a:extLst>
              <a:ext uri="{FF2B5EF4-FFF2-40B4-BE49-F238E27FC236}">
                <a16:creationId xmlns:a16="http://schemas.microsoft.com/office/drawing/2014/main" id="{65DC8D0B-496D-40B0-8B75-C90844894F74}"/>
              </a:ext>
            </a:extLst>
          </p:cNvPr>
          <p:cNvSpPr/>
          <p:nvPr/>
        </p:nvSpPr>
        <p:spPr>
          <a:xfrm rot="5400000">
            <a:off x="533397" y="127001"/>
            <a:ext cx="2888345" cy="2634343"/>
          </a:xfrm>
          <a:prstGeom prst="homePlate">
            <a:avLst>
              <a:gd name="adj" fmla="val 26927"/>
            </a:avLst>
          </a:prstGeom>
          <a:gradFill flip="none" rotWithShape="1">
            <a:gsLst>
              <a:gs pos="53000">
                <a:schemeClr val="accent2"/>
              </a:gs>
              <a:gs pos="0">
                <a:schemeClr val="accent6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CCE051-D0DA-463A-9C02-DD7E7F1D779F}"/>
              </a:ext>
            </a:extLst>
          </p:cNvPr>
          <p:cNvSpPr txBox="1"/>
          <p:nvPr/>
        </p:nvSpPr>
        <p:spPr>
          <a:xfrm>
            <a:off x="1008380" y="813256"/>
            <a:ext cx="1240148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 algn="di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0C4EB4-0DEA-49AE-AE85-136FC6713BCD}"/>
              </a:ext>
            </a:extLst>
          </p:cNvPr>
          <p:cNvSpPr txBox="1"/>
          <p:nvPr/>
        </p:nvSpPr>
        <p:spPr>
          <a:xfrm>
            <a:off x="1008380" y="1411068"/>
            <a:ext cx="1240148" cy="2462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FOREWORD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5D24114-41BF-4FDD-9224-465F79628C60}"/>
              </a:ext>
            </a:extLst>
          </p:cNvPr>
          <p:cNvCxnSpPr/>
          <p:nvPr/>
        </p:nvCxnSpPr>
        <p:spPr>
          <a:xfrm>
            <a:off x="1008380" y="1883019"/>
            <a:ext cx="67133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137E04B-2ADD-454F-ACD8-5307F461EB45}"/>
              </a:ext>
            </a:extLst>
          </p:cNvPr>
          <p:cNvSpPr/>
          <p:nvPr/>
        </p:nvSpPr>
        <p:spPr>
          <a:xfrm>
            <a:off x="4345040" y="1705899"/>
            <a:ext cx="6475360" cy="3921893"/>
          </a:xfrm>
          <a:prstGeom prst="roundRect">
            <a:avLst>
              <a:gd name="adj" fmla="val 452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F649EF8-5418-4CE6-BDF0-C180D90CEAC6}"/>
              </a:ext>
            </a:extLst>
          </p:cNvPr>
          <p:cNvGrpSpPr/>
          <p:nvPr/>
        </p:nvGrpSpPr>
        <p:grpSpPr>
          <a:xfrm>
            <a:off x="11620183" y="3156585"/>
            <a:ext cx="289560" cy="868680"/>
            <a:chOff x="11523345" y="3080385"/>
            <a:chExt cx="289560" cy="868680"/>
          </a:xfrm>
        </p:grpSpPr>
        <p:sp>
          <p:nvSpPr>
            <p:cNvPr id="11" name="菱形 10">
              <a:extLst>
                <a:ext uri="{FF2B5EF4-FFF2-40B4-BE49-F238E27FC236}">
                  <a16:creationId xmlns:a16="http://schemas.microsoft.com/office/drawing/2014/main" id="{4510ABA5-930B-40F9-BE18-617BDE88B01A}"/>
                </a:ext>
              </a:extLst>
            </p:cNvPr>
            <p:cNvSpPr/>
            <p:nvPr/>
          </p:nvSpPr>
          <p:spPr>
            <a:xfrm>
              <a:off x="11523345" y="3080385"/>
              <a:ext cx="289560" cy="28956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  <p:sp>
          <p:nvSpPr>
            <p:cNvPr id="12" name="菱形 11">
              <a:extLst>
                <a:ext uri="{FF2B5EF4-FFF2-40B4-BE49-F238E27FC236}">
                  <a16:creationId xmlns:a16="http://schemas.microsoft.com/office/drawing/2014/main" id="{4C188AB5-F7F3-4DF8-8833-EAAC9EF72495}"/>
                </a:ext>
              </a:extLst>
            </p:cNvPr>
            <p:cNvSpPr/>
            <p:nvPr/>
          </p:nvSpPr>
          <p:spPr>
            <a:xfrm>
              <a:off x="11523345" y="3369945"/>
              <a:ext cx="289560" cy="28956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58D8C6C7-657E-4EAE-9B98-0923DA615FB9}"/>
                </a:ext>
              </a:extLst>
            </p:cNvPr>
            <p:cNvSpPr/>
            <p:nvPr/>
          </p:nvSpPr>
          <p:spPr>
            <a:xfrm>
              <a:off x="11523345" y="3659505"/>
              <a:ext cx="289560" cy="289560"/>
            </a:xfrm>
            <a:prstGeom prst="diamond">
              <a:avLst/>
            </a:prstGeom>
            <a:solidFill>
              <a:srgbClr val="7EAB6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A7F8204-3620-42CE-AF84-02CC848040DB}"/>
              </a:ext>
            </a:extLst>
          </p:cNvPr>
          <p:cNvSpPr/>
          <p:nvPr/>
        </p:nvSpPr>
        <p:spPr>
          <a:xfrm>
            <a:off x="4692909" y="2146452"/>
            <a:ext cx="5779623" cy="2965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kern="100" dirty="0">
                <a:effectLst/>
                <a:latin typeface="+mn-ea"/>
                <a:cs typeface="Times New Roman" panose="02020603050405020304" pitchFamily="18" charset="0"/>
              </a:rPr>
              <a:t>不知不觉中一年的时光已悄然飞逝。自</a:t>
            </a:r>
            <a:r>
              <a:rPr lang="en-US" altLang="zh-CN" kern="100" dirty="0">
                <a:effectLst/>
                <a:latin typeface="+mn-ea"/>
                <a:cs typeface="Times New Roman" panose="02020603050405020304" pitchFamily="18" charset="0"/>
              </a:rPr>
              <a:t>20XX</a:t>
            </a:r>
            <a:r>
              <a:rPr lang="zh-CN" altLang="en-US" kern="100" dirty="0">
                <a:effectLst/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CN" kern="100" dirty="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kern="100" dirty="0">
                <a:effectLst/>
                <a:latin typeface="+mn-ea"/>
                <a:cs typeface="Times New Roman" panose="02020603050405020304" pitchFamily="18" charset="0"/>
              </a:rPr>
              <a:t>月进入公司以来，我学到了很多，也收获了许多。刚加入公司时，我对公司的运作模式和工作流程都很生疏，多亏了领导和同事的耐心指导和帮助，让我在较短的时间内熟悉了工作内容还有公司各个部门的职能所在，点点滴滴都让我在工作中进步，受益匪浅。</a:t>
            </a:r>
            <a:endParaRPr lang="en-US" altLang="zh-CN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kern="100" dirty="0">
                <a:effectLst/>
                <a:latin typeface="+mn-ea"/>
                <a:cs typeface="Times New Roman" panose="02020603050405020304" pitchFamily="18" charset="0"/>
              </a:rPr>
              <a:t>在过去的一年里，虽没有轰轰烈烈的战果，但也算经历了一段时期的考验和磨砺。现就进入公司以来的工作情况向各位领导及同事作简要汇报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：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A485683-8E4C-4017-AB52-321DA98765FE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50" dirty="0">
                <a:latin typeface="+mn-ea"/>
              </a:rPr>
              <a:t>03</a:t>
            </a:r>
            <a:endParaRPr lang="zh-CN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6866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3AA4015-24A0-4F68-BD23-F65E16BD8EB7}"/>
              </a:ext>
            </a:extLst>
          </p:cNvPr>
          <p:cNvSpPr txBox="1"/>
          <p:nvPr/>
        </p:nvSpPr>
        <p:spPr>
          <a:xfrm>
            <a:off x="2535381" y="3060543"/>
            <a:ext cx="3077765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kumimoji="1"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明年工作计划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A14369-E7E2-448A-BF6C-7F62ECC604F7}"/>
              </a:ext>
            </a:extLst>
          </p:cNvPr>
          <p:cNvSpPr txBox="1"/>
          <p:nvPr/>
        </p:nvSpPr>
        <p:spPr>
          <a:xfrm>
            <a:off x="2563821" y="3704496"/>
            <a:ext cx="3077765" cy="182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kumimoji="1" lang="en-US" altLang="zh-CN" sz="1200" dirty="0">
                <a:solidFill>
                  <a:schemeClr val="bg1"/>
                </a:solidFill>
              </a:rPr>
              <a:t>WORK PLAN FOR NEXT YEAR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5CD84C-D7A0-4ADA-95A0-3C2BC3A6E912}"/>
              </a:ext>
            </a:extLst>
          </p:cNvPr>
          <p:cNvSpPr txBox="1"/>
          <p:nvPr/>
        </p:nvSpPr>
        <p:spPr>
          <a:xfrm>
            <a:off x="2528019" y="2139590"/>
            <a:ext cx="30851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5400" b="1" dirty="0">
                <a:solidFill>
                  <a:schemeClr val="bg1"/>
                </a:solidFill>
                <a:latin typeface="+mj-ea"/>
                <a:ea typeface="+mj-ea"/>
              </a:rPr>
              <a:t>PART  04</a:t>
            </a:r>
          </a:p>
        </p:txBody>
      </p:sp>
    </p:spTree>
    <p:extLst>
      <p:ext uri="{BB962C8B-B14F-4D97-AF65-F5344CB8AC3E}">
        <p14:creationId xmlns:p14="http://schemas.microsoft.com/office/powerpoint/2010/main" val="970067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9AA51E-C5C4-4F44-B900-F990872E6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B37895-56BE-467D-A12E-3CD825EFE2FA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50" dirty="0">
                <a:latin typeface="+mn-ea"/>
              </a:rPr>
              <a:t>21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6964D20-9A8A-47FD-92B5-85F1350E48AF}"/>
              </a:ext>
            </a:extLst>
          </p:cNvPr>
          <p:cNvSpPr txBox="1"/>
          <p:nvPr/>
        </p:nvSpPr>
        <p:spPr>
          <a:xfrm>
            <a:off x="2786771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WORK PLAN FOR NEXT YEAR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09381C4-AEFD-44D9-B809-3C45722EF1F2}"/>
              </a:ext>
            </a:extLst>
          </p:cNvPr>
          <p:cNvCxnSpPr/>
          <p:nvPr/>
        </p:nvCxnSpPr>
        <p:spPr>
          <a:xfrm>
            <a:off x="601980" y="3017520"/>
            <a:ext cx="0" cy="1066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E652E06-7535-4EB8-9FB2-4D5E229314E3}"/>
              </a:ext>
            </a:extLst>
          </p:cNvPr>
          <p:cNvCxnSpPr>
            <a:cxnSpLocks/>
          </p:cNvCxnSpPr>
          <p:nvPr/>
        </p:nvCxnSpPr>
        <p:spPr>
          <a:xfrm>
            <a:off x="82311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CCC28F1-2F7B-496A-9ABA-8F0BF496B4F4}"/>
              </a:ext>
            </a:extLst>
          </p:cNvPr>
          <p:cNvCxnSpPr>
            <a:cxnSpLocks/>
          </p:cNvCxnSpPr>
          <p:nvPr/>
        </p:nvCxnSpPr>
        <p:spPr>
          <a:xfrm>
            <a:off x="104425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7F76FB2-74AF-4933-8287-19858ACCAAB2}"/>
              </a:ext>
            </a:extLst>
          </p:cNvPr>
          <p:cNvCxnSpPr>
            <a:cxnSpLocks/>
          </p:cNvCxnSpPr>
          <p:nvPr/>
        </p:nvCxnSpPr>
        <p:spPr>
          <a:xfrm>
            <a:off x="126538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5A1A682-002E-4609-B2D9-73A18F960235}"/>
              </a:ext>
            </a:extLst>
          </p:cNvPr>
          <p:cNvCxnSpPr>
            <a:cxnSpLocks/>
          </p:cNvCxnSpPr>
          <p:nvPr/>
        </p:nvCxnSpPr>
        <p:spPr>
          <a:xfrm>
            <a:off x="148652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DCFF9EE-BBFA-4CC6-AA76-BC94D04C85AE}"/>
              </a:ext>
            </a:extLst>
          </p:cNvPr>
          <p:cNvCxnSpPr>
            <a:cxnSpLocks/>
          </p:cNvCxnSpPr>
          <p:nvPr/>
        </p:nvCxnSpPr>
        <p:spPr>
          <a:xfrm>
            <a:off x="1707660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D5AB145-F95C-47F8-B551-89E26EA486ED}"/>
              </a:ext>
            </a:extLst>
          </p:cNvPr>
          <p:cNvCxnSpPr>
            <a:cxnSpLocks/>
          </p:cNvCxnSpPr>
          <p:nvPr/>
        </p:nvCxnSpPr>
        <p:spPr>
          <a:xfrm>
            <a:off x="192879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66A047E-74D0-4317-9E4A-3AD3B94E31A4}"/>
              </a:ext>
            </a:extLst>
          </p:cNvPr>
          <p:cNvCxnSpPr>
            <a:cxnSpLocks/>
          </p:cNvCxnSpPr>
          <p:nvPr/>
        </p:nvCxnSpPr>
        <p:spPr>
          <a:xfrm>
            <a:off x="214993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E520361-3F88-413F-98BC-1E3638E77120}"/>
              </a:ext>
            </a:extLst>
          </p:cNvPr>
          <p:cNvCxnSpPr>
            <a:cxnSpLocks/>
          </p:cNvCxnSpPr>
          <p:nvPr/>
        </p:nvCxnSpPr>
        <p:spPr>
          <a:xfrm>
            <a:off x="237106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970447E-CFA8-41B6-94E9-2B32C5FF5EBB}"/>
              </a:ext>
            </a:extLst>
          </p:cNvPr>
          <p:cNvCxnSpPr>
            <a:cxnSpLocks/>
          </p:cNvCxnSpPr>
          <p:nvPr/>
        </p:nvCxnSpPr>
        <p:spPr>
          <a:xfrm>
            <a:off x="259220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A8BDE76-FC06-46A7-88EE-FB92D434B735}"/>
              </a:ext>
            </a:extLst>
          </p:cNvPr>
          <p:cNvCxnSpPr>
            <a:cxnSpLocks/>
          </p:cNvCxnSpPr>
          <p:nvPr/>
        </p:nvCxnSpPr>
        <p:spPr>
          <a:xfrm>
            <a:off x="2813340" y="3017520"/>
            <a:ext cx="0" cy="1066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297A863-238E-436D-A4C6-009B2E6E2C43}"/>
              </a:ext>
            </a:extLst>
          </p:cNvPr>
          <p:cNvCxnSpPr>
            <a:cxnSpLocks/>
          </p:cNvCxnSpPr>
          <p:nvPr/>
        </p:nvCxnSpPr>
        <p:spPr>
          <a:xfrm>
            <a:off x="303447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C647BE8-E6E5-4AB3-9796-DFC94CEBAF76}"/>
              </a:ext>
            </a:extLst>
          </p:cNvPr>
          <p:cNvCxnSpPr>
            <a:cxnSpLocks/>
          </p:cNvCxnSpPr>
          <p:nvPr/>
        </p:nvCxnSpPr>
        <p:spPr>
          <a:xfrm>
            <a:off x="325561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0189D249-86B4-4F71-A3DC-87DCD17E82FA}"/>
              </a:ext>
            </a:extLst>
          </p:cNvPr>
          <p:cNvCxnSpPr>
            <a:cxnSpLocks/>
          </p:cNvCxnSpPr>
          <p:nvPr/>
        </p:nvCxnSpPr>
        <p:spPr>
          <a:xfrm>
            <a:off x="347674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F326F1C-8569-4623-BFB6-02734DE1608C}"/>
              </a:ext>
            </a:extLst>
          </p:cNvPr>
          <p:cNvCxnSpPr>
            <a:cxnSpLocks/>
          </p:cNvCxnSpPr>
          <p:nvPr/>
        </p:nvCxnSpPr>
        <p:spPr>
          <a:xfrm>
            <a:off x="369788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C0A170E-F92A-40CF-A818-BE776C8987FA}"/>
              </a:ext>
            </a:extLst>
          </p:cNvPr>
          <p:cNvCxnSpPr>
            <a:cxnSpLocks/>
          </p:cNvCxnSpPr>
          <p:nvPr/>
        </p:nvCxnSpPr>
        <p:spPr>
          <a:xfrm>
            <a:off x="3919020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0F8D262-349E-4E9D-8181-933280636549}"/>
              </a:ext>
            </a:extLst>
          </p:cNvPr>
          <p:cNvCxnSpPr>
            <a:cxnSpLocks/>
          </p:cNvCxnSpPr>
          <p:nvPr/>
        </p:nvCxnSpPr>
        <p:spPr>
          <a:xfrm>
            <a:off x="414015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1AAF1305-7059-4BDD-B667-9F0C271AB406}"/>
              </a:ext>
            </a:extLst>
          </p:cNvPr>
          <p:cNvCxnSpPr>
            <a:cxnSpLocks/>
          </p:cNvCxnSpPr>
          <p:nvPr/>
        </p:nvCxnSpPr>
        <p:spPr>
          <a:xfrm>
            <a:off x="436129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B1C2B2A-2E07-4432-8A7C-E93A50BDC7E6}"/>
              </a:ext>
            </a:extLst>
          </p:cNvPr>
          <p:cNvCxnSpPr>
            <a:cxnSpLocks/>
          </p:cNvCxnSpPr>
          <p:nvPr/>
        </p:nvCxnSpPr>
        <p:spPr>
          <a:xfrm>
            <a:off x="458242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5CC94CE-1D1E-472C-B312-CF2CE178935C}"/>
              </a:ext>
            </a:extLst>
          </p:cNvPr>
          <p:cNvCxnSpPr>
            <a:cxnSpLocks/>
          </p:cNvCxnSpPr>
          <p:nvPr/>
        </p:nvCxnSpPr>
        <p:spPr>
          <a:xfrm>
            <a:off x="480356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8AFD9DED-6172-4E3D-A83B-F0B52110C783}"/>
              </a:ext>
            </a:extLst>
          </p:cNvPr>
          <p:cNvCxnSpPr>
            <a:cxnSpLocks/>
          </p:cNvCxnSpPr>
          <p:nvPr/>
        </p:nvCxnSpPr>
        <p:spPr>
          <a:xfrm>
            <a:off x="5024700" y="3017520"/>
            <a:ext cx="0" cy="1066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95DFB47-A4D1-4CC3-BBD4-6E6251AD4DB9}"/>
              </a:ext>
            </a:extLst>
          </p:cNvPr>
          <p:cNvCxnSpPr>
            <a:cxnSpLocks/>
          </p:cNvCxnSpPr>
          <p:nvPr/>
        </p:nvCxnSpPr>
        <p:spPr>
          <a:xfrm>
            <a:off x="524583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A3304C40-2CF3-4A5E-A83A-78497C294585}"/>
              </a:ext>
            </a:extLst>
          </p:cNvPr>
          <p:cNvCxnSpPr>
            <a:cxnSpLocks/>
          </p:cNvCxnSpPr>
          <p:nvPr/>
        </p:nvCxnSpPr>
        <p:spPr>
          <a:xfrm>
            <a:off x="546697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E7FFDA5-DA04-40F7-AA27-D76CAF3CCBBC}"/>
              </a:ext>
            </a:extLst>
          </p:cNvPr>
          <p:cNvCxnSpPr>
            <a:cxnSpLocks/>
          </p:cNvCxnSpPr>
          <p:nvPr/>
        </p:nvCxnSpPr>
        <p:spPr>
          <a:xfrm>
            <a:off x="568810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6729ED1-17E9-4246-B0D7-846BD536D236}"/>
              </a:ext>
            </a:extLst>
          </p:cNvPr>
          <p:cNvCxnSpPr>
            <a:cxnSpLocks/>
          </p:cNvCxnSpPr>
          <p:nvPr/>
        </p:nvCxnSpPr>
        <p:spPr>
          <a:xfrm>
            <a:off x="590924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49F8A7BE-2528-44C7-AB5F-554792EFB767}"/>
              </a:ext>
            </a:extLst>
          </p:cNvPr>
          <p:cNvCxnSpPr>
            <a:cxnSpLocks/>
          </p:cNvCxnSpPr>
          <p:nvPr/>
        </p:nvCxnSpPr>
        <p:spPr>
          <a:xfrm>
            <a:off x="6130380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283B41B5-D5CD-4511-B444-5F610E0AD9A5}"/>
              </a:ext>
            </a:extLst>
          </p:cNvPr>
          <p:cNvCxnSpPr>
            <a:cxnSpLocks/>
          </p:cNvCxnSpPr>
          <p:nvPr/>
        </p:nvCxnSpPr>
        <p:spPr>
          <a:xfrm>
            <a:off x="635151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D8BCC4B-E5E6-4952-B1E5-03CE60DA34DB}"/>
              </a:ext>
            </a:extLst>
          </p:cNvPr>
          <p:cNvCxnSpPr>
            <a:cxnSpLocks/>
          </p:cNvCxnSpPr>
          <p:nvPr/>
        </p:nvCxnSpPr>
        <p:spPr>
          <a:xfrm>
            <a:off x="657265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7AB4AF4-FEC0-49EE-80B9-70DEF894CEAF}"/>
              </a:ext>
            </a:extLst>
          </p:cNvPr>
          <p:cNvCxnSpPr>
            <a:cxnSpLocks/>
          </p:cNvCxnSpPr>
          <p:nvPr/>
        </p:nvCxnSpPr>
        <p:spPr>
          <a:xfrm>
            <a:off x="679378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DDD23A3-E446-4753-859C-1AA50E83D9BF}"/>
              </a:ext>
            </a:extLst>
          </p:cNvPr>
          <p:cNvCxnSpPr>
            <a:cxnSpLocks/>
          </p:cNvCxnSpPr>
          <p:nvPr/>
        </p:nvCxnSpPr>
        <p:spPr>
          <a:xfrm>
            <a:off x="701492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6628E50-FB77-4D92-AB1F-867AC9730201}"/>
              </a:ext>
            </a:extLst>
          </p:cNvPr>
          <p:cNvCxnSpPr>
            <a:cxnSpLocks/>
          </p:cNvCxnSpPr>
          <p:nvPr/>
        </p:nvCxnSpPr>
        <p:spPr>
          <a:xfrm>
            <a:off x="7236060" y="3017520"/>
            <a:ext cx="0" cy="1066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9E994660-3CA1-484E-B29A-F02AB22BBABE}"/>
              </a:ext>
            </a:extLst>
          </p:cNvPr>
          <p:cNvCxnSpPr>
            <a:cxnSpLocks/>
          </p:cNvCxnSpPr>
          <p:nvPr/>
        </p:nvCxnSpPr>
        <p:spPr>
          <a:xfrm>
            <a:off x="745719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661FB773-91B0-4ADD-828F-017298193392}"/>
              </a:ext>
            </a:extLst>
          </p:cNvPr>
          <p:cNvCxnSpPr>
            <a:cxnSpLocks/>
          </p:cNvCxnSpPr>
          <p:nvPr/>
        </p:nvCxnSpPr>
        <p:spPr>
          <a:xfrm>
            <a:off x="767833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A9BCD17-3842-487D-ADD7-91E0A90FD120}"/>
              </a:ext>
            </a:extLst>
          </p:cNvPr>
          <p:cNvCxnSpPr>
            <a:cxnSpLocks/>
          </p:cNvCxnSpPr>
          <p:nvPr/>
        </p:nvCxnSpPr>
        <p:spPr>
          <a:xfrm>
            <a:off x="789946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B1EB572C-4703-46BC-B41E-412D7C00B749}"/>
              </a:ext>
            </a:extLst>
          </p:cNvPr>
          <p:cNvCxnSpPr>
            <a:cxnSpLocks/>
          </p:cNvCxnSpPr>
          <p:nvPr/>
        </p:nvCxnSpPr>
        <p:spPr>
          <a:xfrm>
            <a:off x="812060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99136BF-B1B7-4911-BA36-EAA399397897}"/>
              </a:ext>
            </a:extLst>
          </p:cNvPr>
          <p:cNvCxnSpPr>
            <a:cxnSpLocks/>
          </p:cNvCxnSpPr>
          <p:nvPr/>
        </p:nvCxnSpPr>
        <p:spPr>
          <a:xfrm>
            <a:off x="8341740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781B98B1-BC81-4773-B546-829FDBA3BF38}"/>
              </a:ext>
            </a:extLst>
          </p:cNvPr>
          <p:cNvCxnSpPr>
            <a:cxnSpLocks/>
          </p:cNvCxnSpPr>
          <p:nvPr/>
        </p:nvCxnSpPr>
        <p:spPr>
          <a:xfrm>
            <a:off x="856287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73DF0734-097F-40B1-AEF5-FF7BD57D27E8}"/>
              </a:ext>
            </a:extLst>
          </p:cNvPr>
          <p:cNvCxnSpPr>
            <a:cxnSpLocks/>
          </p:cNvCxnSpPr>
          <p:nvPr/>
        </p:nvCxnSpPr>
        <p:spPr>
          <a:xfrm>
            <a:off x="878401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7707151-14B7-453C-A0D3-B9CD0D052A61}"/>
              </a:ext>
            </a:extLst>
          </p:cNvPr>
          <p:cNvCxnSpPr>
            <a:cxnSpLocks/>
          </p:cNvCxnSpPr>
          <p:nvPr/>
        </p:nvCxnSpPr>
        <p:spPr>
          <a:xfrm>
            <a:off x="900514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C7F40FF-4186-4344-8E77-DD1A84E473B2}"/>
              </a:ext>
            </a:extLst>
          </p:cNvPr>
          <p:cNvCxnSpPr>
            <a:cxnSpLocks/>
          </p:cNvCxnSpPr>
          <p:nvPr/>
        </p:nvCxnSpPr>
        <p:spPr>
          <a:xfrm>
            <a:off x="922628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E5E877FD-0B2E-4F39-B9DD-079825E4D4F1}"/>
              </a:ext>
            </a:extLst>
          </p:cNvPr>
          <p:cNvCxnSpPr>
            <a:cxnSpLocks/>
          </p:cNvCxnSpPr>
          <p:nvPr/>
        </p:nvCxnSpPr>
        <p:spPr>
          <a:xfrm>
            <a:off x="9447420" y="3017520"/>
            <a:ext cx="0" cy="1066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5FC3958D-9B20-4F16-83B7-52F5FC7BBD9D}"/>
              </a:ext>
            </a:extLst>
          </p:cNvPr>
          <p:cNvCxnSpPr>
            <a:cxnSpLocks/>
          </p:cNvCxnSpPr>
          <p:nvPr/>
        </p:nvCxnSpPr>
        <p:spPr>
          <a:xfrm>
            <a:off x="966855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0585748-45A8-4A15-963F-F2F3DB5F1C59}"/>
              </a:ext>
            </a:extLst>
          </p:cNvPr>
          <p:cNvCxnSpPr>
            <a:cxnSpLocks/>
          </p:cNvCxnSpPr>
          <p:nvPr/>
        </p:nvCxnSpPr>
        <p:spPr>
          <a:xfrm>
            <a:off x="988969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4D2434D4-40D0-4D9D-ADFD-D52221B09B98}"/>
              </a:ext>
            </a:extLst>
          </p:cNvPr>
          <p:cNvCxnSpPr>
            <a:cxnSpLocks/>
          </p:cNvCxnSpPr>
          <p:nvPr/>
        </p:nvCxnSpPr>
        <p:spPr>
          <a:xfrm>
            <a:off x="1011082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C033381A-93E5-4701-B8B8-9F4C2C82082C}"/>
              </a:ext>
            </a:extLst>
          </p:cNvPr>
          <p:cNvCxnSpPr>
            <a:cxnSpLocks/>
          </p:cNvCxnSpPr>
          <p:nvPr/>
        </p:nvCxnSpPr>
        <p:spPr>
          <a:xfrm>
            <a:off x="10331964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329E4A4-7E55-4577-B1E3-E0AA563F9CA0}"/>
              </a:ext>
            </a:extLst>
          </p:cNvPr>
          <p:cNvCxnSpPr>
            <a:cxnSpLocks/>
          </p:cNvCxnSpPr>
          <p:nvPr/>
        </p:nvCxnSpPr>
        <p:spPr>
          <a:xfrm>
            <a:off x="10553100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D3A9AF81-FBCB-46CE-9C16-2EA019CDDD35}"/>
              </a:ext>
            </a:extLst>
          </p:cNvPr>
          <p:cNvCxnSpPr>
            <a:cxnSpLocks/>
          </p:cNvCxnSpPr>
          <p:nvPr/>
        </p:nvCxnSpPr>
        <p:spPr>
          <a:xfrm>
            <a:off x="10774236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0EC59299-956A-4997-A56A-D01100568CEF}"/>
              </a:ext>
            </a:extLst>
          </p:cNvPr>
          <p:cNvCxnSpPr>
            <a:cxnSpLocks/>
          </p:cNvCxnSpPr>
          <p:nvPr/>
        </p:nvCxnSpPr>
        <p:spPr>
          <a:xfrm>
            <a:off x="10995372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7FCEDD2B-3D32-4209-8EDE-E15BBC450C7B}"/>
              </a:ext>
            </a:extLst>
          </p:cNvPr>
          <p:cNvCxnSpPr>
            <a:cxnSpLocks/>
          </p:cNvCxnSpPr>
          <p:nvPr/>
        </p:nvCxnSpPr>
        <p:spPr>
          <a:xfrm>
            <a:off x="11216508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EE975918-5A4F-487A-B77F-3DCED8156759}"/>
              </a:ext>
            </a:extLst>
          </p:cNvPr>
          <p:cNvCxnSpPr>
            <a:cxnSpLocks/>
          </p:cNvCxnSpPr>
          <p:nvPr/>
        </p:nvCxnSpPr>
        <p:spPr>
          <a:xfrm>
            <a:off x="11437620" y="3557016"/>
            <a:ext cx="0" cy="5273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FE180942-AF88-466A-A3A9-27353EDE4FED}"/>
              </a:ext>
            </a:extLst>
          </p:cNvPr>
          <p:cNvCxnSpPr>
            <a:cxnSpLocks/>
          </p:cNvCxnSpPr>
          <p:nvPr/>
        </p:nvCxnSpPr>
        <p:spPr>
          <a:xfrm>
            <a:off x="601980" y="4334256"/>
            <a:ext cx="0" cy="640080"/>
          </a:xfrm>
          <a:prstGeom prst="line">
            <a:avLst/>
          </a:prstGeom>
          <a:ln w="15875"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663A358D-1DEC-4495-973E-D94AEBE88EFE}"/>
              </a:ext>
            </a:extLst>
          </p:cNvPr>
          <p:cNvSpPr txBox="1"/>
          <p:nvPr/>
        </p:nvSpPr>
        <p:spPr>
          <a:xfrm>
            <a:off x="738805" y="4721655"/>
            <a:ext cx="945772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C104675-5178-4CB1-8A06-E82BE8F23E3C}"/>
              </a:ext>
            </a:extLst>
          </p:cNvPr>
          <p:cNvSpPr txBox="1"/>
          <p:nvPr/>
        </p:nvSpPr>
        <p:spPr>
          <a:xfrm>
            <a:off x="657842" y="5135778"/>
            <a:ext cx="1692961" cy="84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A60A2F31-F60A-4B26-8B91-1D92800BB833}"/>
              </a:ext>
            </a:extLst>
          </p:cNvPr>
          <p:cNvCxnSpPr>
            <a:cxnSpLocks/>
          </p:cNvCxnSpPr>
          <p:nvPr/>
        </p:nvCxnSpPr>
        <p:spPr>
          <a:xfrm flipH="1" flipV="1">
            <a:off x="2813340" y="2203704"/>
            <a:ext cx="0" cy="640080"/>
          </a:xfrm>
          <a:prstGeom prst="line">
            <a:avLst/>
          </a:prstGeom>
          <a:ln w="15875"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1D83699F-0A97-4411-9699-1F81AEDE27B7}"/>
              </a:ext>
            </a:extLst>
          </p:cNvPr>
          <p:cNvSpPr txBox="1"/>
          <p:nvPr/>
        </p:nvSpPr>
        <p:spPr>
          <a:xfrm>
            <a:off x="2937225" y="1871869"/>
            <a:ext cx="945772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A7BAF7C-70DC-43F1-A278-11150AAA82EB}"/>
              </a:ext>
            </a:extLst>
          </p:cNvPr>
          <p:cNvSpPr txBox="1"/>
          <p:nvPr/>
        </p:nvSpPr>
        <p:spPr>
          <a:xfrm>
            <a:off x="2856262" y="2254518"/>
            <a:ext cx="1964792" cy="84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84E51E0F-DB49-48B2-BDB3-EE98C1755089}"/>
              </a:ext>
            </a:extLst>
          </p:cNvPr>
          <p:cNvCxnSpPr>
            <a:cxnSpLocks/>
          </p:cNvCxnSpPr>
          <p:nvPr/>
        </p:nvCxnSpPr>
        <p:spPr>
          <a:xfrm>
            <a:off x="5006901" y="4334256"/>
            <a:ext cx="0" cy="640080"/>
          </a:xfrm>
          <a:prstGeom prst="line">
            <a:avLst/>
          </a:prstGeom>
          <a:ln w="15875"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B46B5876-0E32-4FB7-9E62-603B77F0D92C}"/>
              </a:ext>
            </a:extLst>
          </p:cNvPr>
          <p:cNvSpPr txBox="1"/>
          <p:nvPr/>
        </p:nvSpPr>
        <p:spPr>
          <a:xfrm>
            <a:off x="5143726" y="4721655"/>
            <a:ext cx="945772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1DC45EB-9B21-4D68-B316-AEA440E2EBF6}"/>
              </a:ext>
            </a:extLst>
          </p:cNvPr>
          <p:cNvSpPr txBox="1"/>
          <p:nvPr/>
        </p:nvSpPr>
        <p:spPr>
          <a:xfrm>
            <a:off x="5062763" y="5135778"/>
            <a:ext cx="1692961" cy="84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52C0CA88-E7AF-4BFA-82D9-A9193681D986}"/>
              </a:ext>
            </a:extLst>
          </p:cNvPr>
          <p:cNvCxnSpPr>
            <a:cxnSpLocks/>
          </p:cNvCxnSpPr>
          <p:nvPr/>
        </p:nvCxnSpPr>
        <p:spPr>
          <a:xfrm flipH="1" flipV="1">
            <a:off x="7218261" y="2203704"/>
            <a:ext cx="0" cy="640080"/>
          </a:xfrm>
          <a:prstGeom prst="line">
            <a:avLst/>
          </a:prstGeom>
          <a:ln w="15875"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A2138CDC-5199-475C-A31C-58C5E993CD70}"/>
              </a:ext>
            </a:extLst>
          </p:cNvPr>
          <p:cNvSpPr txBox="1"/>
          <p:nvPr/>
        </p:nvSpPr>
        <p:spPr>
          <a:xfrm>
            <a:off x="7342146" y="1871869"/>
            <a:ext cx="945772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34C235E-21C9-4882-9372-CC9D6AB8E497}"/>
              </a:ext>
            </a:extLst>
          </p:cNvPr>
          <p:cNvSpPr txBox="1"/>
          <p:nvPr/>
        </p:nvSpPr>
        <p:spPr>
          <a:xfrm>
            <a:off x="7261183" y="2254518"/>
            <a:ext cx="1947300" cy="84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71D6A7A0-51C8-466E-B1FE-ED833B439685}"/>
              </a:ext>
            </a:extLst>
          </p:cNvPr>
          <p:cNvCxnSpPr>
            <a:cxnSpLocks/>
          </p:cNvCxnSpPr>
          <p:nvPr/>
        </p:nvCxnSpPr>
        <p:spPr>
          <a:xfrm>
            <a:off x="9460029" y="4334256"/>
            <a:ext cx="0" cy="640080"/>
          </a:xfrm>
          <a:prstGeom prst="line">
            <a:avLst/>
          </a:prstGeom>
          <a:ln w="15875"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28B004E2-0029-4E9D-B382-F7503F7ACE67}"/>
              </a:ext>
            </a:extLst>
          </p:cNvPr>
          <p:cNvSpPr txBox="1"/>
          <p:nvPr/>
        </p:nvSpPr>
        <p:spPr>
          <a:xfrm>
            <a:off x="9596854" y="4721655"/>
            <a:ext cx="945772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A955541-C3DF-4717-AB54-EF2E3362901D}"/>
              </a:ext>
            </a:extLst>
          </p:cNvPr>
          <p:cNvSpPr txBox="1"/>
          <p:nvPr/>
        </p:nvSpPr>
        <p:spPr>
          <a:xfrm>
            <a:off x="9515891" y="5135778"/>
            <a:ext cx="1692961" cy="84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  <a:p>
            <a:pPr>
              <a:lnSpc>
                <a:spcPct val="120000"/>
              </a:lnSpc>
            </a:pPr>
            <a:r>
              <a:rPr lang="zh-CN" altLang="en-US" sz="1400" dirty="0"/>
              <a:t>这一年取得的成绩</a:t>
            </a: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2AFEC53A-B2E7-4E49-B102-73CD140D02E4}"/>
              </a:ext>
            </a:extLst>
          </p:cNvPr>
          <p:cNvCxnSpPr>
            <a:cxnSpLocks/>
          </p:cNvCxnSpPr>
          <p:nvPr/>
        </p:nvCxnSpPr>
        <p:spPr>
          <a:xfrm>
            <a:off x="11676270" y="3017520"/>
            <a:ext cx="0" cy="1066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794A0B89-9674-43BC-BA64-1549E54E1BB3}"/>
              </a:ext>
            </a:extLst>
          </p:cNvPr>
          <p:cNvSpPr txBox="1"/>
          <p:nvPr/>
        </p:nvSpPr>
        <p:spPr>
          <a:xfrm>
            <a:off x="2856044" y="2612011"/>
            <a:ext cx="6479912" cy="2267804"/>
          </a:xfrm>
          <a:custGeom>
            <a:avLst/>
            <a:gdLst/>
            <a:ahLst/>
            <a:cxnLst/>
            <a:rect l="l" t="t" r="r" b="b"/>
            <a:pathLst>
              <a:path w="2580442" h="903089">
                <a:moveTo>
                  <a:pt x="2278618" y="560189"/>
                </a:moveTo>
                <a:cubicBezTo>
                  <a:pt x="2190115" y="581620"/>
                  <a:pt x="2104787" y="626169"/>
                  <a:pt x="2022634" y="693837"/>
                </a:cubicBezTo>
                <a:cubicBezTo>
                  <a:pt x="1940481" y="761504"/>
                  <a:pt x="1899404" y="814983"/>
                  <a:pt x="1899404" y="854273"/>
                </a:cubicBezTo>
                <a:cubicBezTo>
                  <a:pt x="1899404" y="870942"/>
                  <a:pt x="1906746" y="879277"/>
                  <a:pt x="1921431" y="879277"/>
                </a:cubicBezTo>
                <a:cubicBezTo>
                  <a:pt x="1954768" y="879277"/>
                  <a:pt x="2016879" y="834826"/>
                  <a:pt x="2107764" y="745927"/>
                </a:cubicBezTo>
                <a:cubicBezTo>
                  <a:pt x="2175629" y="679648"/>
                  <a:pt x="2232581" y="617736"/>
                  <a:pt x="2278618" y="560189"/>
                </a:cubicBezTo>
                <a:close/>
                <a:moveTo>
                  <a:pt x="175379" y="426244"/>
                </a:moveTo>
                <a:cubicBezTo>
                  <a:pt x="166648" y="426244"/>
                  <a:pt x="162282" y="433037"/>
                  <a:pt x="162282" y="446624"/>
                </a:cubicBezTo>
                <a:cubicBezTo>
                  <a:pt x="162282" y="460211"/>
                  <a:pt x="166251" y="474197"/>
                  <a:pt x="174189" y="488584"/>
                </a:cubicBezTo>
                <a:cubicBezTo>
                  <a:pt x="183317" y="504968"/>
                  <a:pt x="194032" y="513159"/>
                  <a:pt x="206335" y="513159"/>
                </a:cubicBezTo>
                <a:cubicBezTo>
                  <a:pt x="211098" y="513159"/>
                  <a:pt x="214868" y="511569"/>
                  <a:pt x="217646" y="508388"/>
                </a:cubicBezTo>
                <a:lnTo>
                  <a:pt x="200978" y="461023"/>
                </a:lnTo>
                <a:cubicBezTo>
                  <a:pt x="192246" y="437837"/>
                  <a:pt x="183714" y="426244"/>
                  <a:pt x="175379" y="426244"/>
                </a:cubicBezTo>
                <a:close/>
                <a:moveTo>
                  <a:pt x="631361" y="424876"/>
                </a:moveTo>
                <a:cubicBezTo>
                  <a:pt x="623442" y="424876"/>
                  <a:pt x="619482" y="438401"/>
                  <a:pt x="619482" y="465451"/>
                </a:cubicBezTo>
                <a:cubicBezTo>
                  <a:pt x="619482" y="487731"/>
                  <a:pt x="627420" y="498872"/>
                  <a:pt x="643295" y="498872"/>
                </a:cubicBezTo>
                <a:cubicBezTo>
                  <a:pt x="647660" y="498872"/>
                  <a:pt x="651629" y="497877"/>
                  <a:pt x="655201" y="495886"/>
                </a:cubicBezTo>
                <a:lnTo>
                  <a:pt x="644467" y="456502"/>
                </a:lnTo>
                <a:cubicBezTo>
                  <a:pt x="638501" y="435418"/>
                  <a:pt x="634133" y="424876"/>
                  <a:pt x="631361" y="424876"/>
                </a:cubicBezTo>
                <a:close/>
                <a:moveTo>
                  <a:pt x="847571" y="248245"/>
                </a:moveTo>
                <a:cubicBezTo>
                  <a:pt x="824261" y="248245"/>
                  <a:pt x="787323" y="270523"/>
                  <a:pt x="736759" y="315078"/>
                </a:cubicBezTo>
                <a:cubicBezTo>
                  <a:pt x="700228" y="346903"/>
                  <a:pt x="667272" y="379524"/>
                  <a:pt x="637891" y="412942"/>
                </a:cubicBezTo>
                <a:cubicBezTo>
                  <a:pt x="649412" y="412942"/>
                  <a:pt x="657954" y="423087"/>
                  <a:pt x="663517" y="443378"/>
                </a:cubicBezTo>
                <a:cubicBezTo>
                  <a:pt x="671064" y="469236"/>
                  <a:pt x="676229" y="483955"/>
                  <a:pt x="679014" y="487533"/>
                </a:cubicBezTo>
                <a:cubicBezTo>
                  <a:pt x="724902" y="461277"/>
                  <a:pt x="767529" y="421894"/>
                  <a:pt x="806894" y="369382"/>
                </a:cubicBezTo>
                <a:cubicBezTo>
                  <a:pt x="846259" y="316871"/>
                  <a:pt x="865942" y="282060"/>
                  <a:pt x="865942" y="264951"/>
                </a:cubicBezTo>
                <a:cubicBezTo>
                  <a:pt x="865942" y="253814"/>
                  <a:pt x="859818" y="248245"/>
                  <a:pt x="847571" y="248245"/>
                </a:cubicBezTo>
                <a:close/>
                <a:moveTo>
                  <a:pt x="2481620" y="235744"/>
                </a:moveTo>
                <a:cubicBezTo>
                  <a:pt x="2456220" y="235744"/>
                  <a:pt x="2407305" y="270492"/>
                  <a:pt x="2334875" y="339989"/>
                </a:cubicBezTo>
                <a:cubicBezTo>
                  <a:pt x="2262446" y="409485"/>
                  <a:pt x="2226231" y="458093"/>
                  <a:pt x="2226231" y="485812"/>
                </a:cubicBezTo>
                <a:cubicBezTo>
                  <a:pt x="2226231" y="495709"/>
                  <a:pt x="2230001" y="500658"/>
                  <a:pt x="2237542" y="500658"/>
                </a:cubicBezTo>
                <a:cubicBezTo>
                  <a:pt x="2259767" y="500658"/>
                  <a:pt x="2308781" y="467196"/>
                  <a:pt x="2384584" y="400273"/>
                </a:cubicBezTo>
                <a:cubicBezTo>
                  <a:pt x="2462371" y="331372"/>
                  <a:pt x="2501265" y="283657"/>
                  <a:pt x="2501265" y="257128"/>
                </a:cubicBezTo>
                <a:cubicBezTo>
                  <a:pt x="2501265" y="242872"/>
                  <a:pt x="2494717" y="235744"/>
                  <a:pt x="2481620" y="235744"/>
                </a:cubicBezTo>
                <a:close/>
                <a:moveTo>
                  <a:pt x="391478" y="231577"/>
                </a:moveTo>
                <a:lnTo>
                  <a:pt x="178356" y="404812"/>
                </a:lnTo>
                <a:cubicBezTo>
                  <a:pt x="193040" y="407206"/>
                  <a:pt x="205343" y="418790"/>
                  <a:pt x="215265" y="439564"/>
                </a:cubicBezTo>
                <a:lnTo>
                  <a:pt x="234910" y="489896"/>
                </a:lnTo>
                <a:cubicBezTo>
                  <a:pt x="262692" y="466827"/>
                  <a:pt x="293251" y="427056"/>
                  <a:pt x="326589" y="370582"/>
                </a:cubicBezTo>
                <a:cubicBezTo>
                  <a:pt x="357545" y="318083"/>
                  <a:pt x="379175" y="271748"/>
                  <a:pt x="391478" y="231577"/>
                </a:cubicBezTo>
                <a:close/>
                <a:moveTo>
                  <a:pt x="796885" y="160734"/>
                </a:moveTo>
                <a:cubicBezTo>
                  <a:pt x="811570" y="160734"/>
                  <a:pt x="818912" y="168880"/>
                  <a:pt x="818912" y="185170"/>
                </a:cubicBezTo>
                <a:cubicBezTo>
                  <a:pt x="818912" y="191526"/>
                  <a:pt x="799068" y="221121"/>
                  <a:pt x="759381" y="273955"/>
                </a:cubicBezTo>
                <a:cubicBezTo>
                  <a:pt x="806212" y="234590"/>
                  <a:pt x="844312" y="214908"/>
                  <a:pt x="873681" y="214908"/>
                </a:cubicBezTo>
                <a:cubicBezTo>
                  <a:pt x="904637" y="214908"/>
                  <a:pt x="920115" y="231577"/>
                  <a:pt x="920115" y="264914"/>
                </a:cubicBezTo>
                <a:cubicBezTo>
                  <a:pt x="920115" y="308173"/>
                  <a:pt x="895906" y="356989"/>
                  <a:pt x="847487" y="411361"/>
                </a:cubicBezTo>
                <a:cubicBezTo>
                  <a:pt x="805815" y="458589"/>
                  <a:pt x="762357" y="493911"/>
                  <a:pt x="717114" y="517327"/>
                </a:cubicBezTo>
                <a:cubicBezTo>
                  <a:pt x="721913" y="518517"/>
                  <a:pt x="745509" y="519112"/>
                  <a:pt x="787900" y="519112"/>
                </a:cubicBezTo>
                <a:lnTo>
                  <a:pt x="792056" y="520851"/>
                </a:lnTo>
                <a:lnTo>
                  <a:pt x="799267" y="517922"/>
                </a:lnTo>
                <a:cubicBezTo>
                  <a:pt x="812364" y="515547"/>
                  <a:pt x="829628" y="509411"/>
                  <a:pt x="851059" y="499514"/>
                </a:cubicBezTo>
                <a:cubicBezTo>
                  <a:pt x="883206" y="485263"/>
                  <a:pt x="931228" y="451414"/>
                  <a:pt x="995125" y="397966"/>
                </a:cubicBezTo>
                <a:cubicBezTo>
                  <a:pt x="1051878" y="350850"/>
                  <a:pt x="1095732" y="310269"/>
                  <a:pt x="1126689" y="276225"/>
                </a:cubicBezTo>
                <a:cubicBezTo>
                  <a:pt x="1124704" y="263128"/>
                  <a:pt x="1123712" y="255191"/>
                  <a:pt x="1123712" y="252412"/>
                </a:cubicBezTo>
                <a:cubicBezTo>
                  <a:pt x="1123712" y="241697"/>
                  <a:pt x="1136511" y="224929"/>
                  <a:pt x="1162110" y="202109"/>
                </a:cubicBezTo>
                <a:cubicBezTo>
                  <a:pt x="1187708" y="179288"/>
                  <a:pt x="1205270" y="167878"/>
                  <a:pt x="1214795" y="167878"/>
                </a:cubicBezTo>
                <a:cubicBezTo>
                  <a:pt x="1223923" y="167878"/>
                  <a:pt x="1228487" y="172045"/>
                  <a:pt x="1228487" y="180380"/>
                </a:cubicBezTo>
                <a:cubicBezTo>
                  <a:pt x="1228487" y="187523"/>
                  <a:pt x="1223526" y="199430"/>
                  <a:pt x="1213604" y="216098"/>
                </a:cubicBezTo>
                <a:cubicBezTo>
                  <a:pt x="1258451" y="216098"/>
                  <a:pt x="1280875" y="233924"/>
                  <a:pt x="1280875" y="269574"/>
                </a:cubicBezTo>
                <a:cubicBezTo>
                  <a:pt x="1280875" y="297697"/>
                  <a:pt x="1252002" y="342554"/>
                  <a:pt x="1194257" y="404147"/>
                </a:cubicBezTo>
                <a:cubicBezTo>
                  <a:pt x="1136511" y="465741"/>
                  <a:pt x="1107639" y="500301"/>
                  <a:pt x="1107639" y="507829"/>
                </a:cubicBezTo>
                <a:cubicBezTo>
                  <a:pt x="1107639" y="514955"/>
                  <a:pt x="1111353" y="518914"/>
                  <a:pt x="1118782" y="519708"/>
                </a:cubicBezTo>
                <a:lnTo>
                  <a:pt x="1135528" y="519192"/>
                </a:lnTo>
                <a:lnTo>
                  <a:pt x="1138000" y="517922"/>
                </a:lnTo>
                <a:cubicBezTo>
                  <a:pt x="1163003" y="513172"/>
                  <a:pt x="1185823" y="505051"/>
                  <a:pt x="1206460" y="493561"/>
                </a:cubicBezTo>
                <a:cubicBezTo>
                  <a:pt x="1232257" y="479304"/>
                  <a:pt x="1287026" y="439102"/>
                  <a:pt x="1370767" y="372954"/>
                </a:cubicBezTo>
                <a:lnTo>
                  <a:pt x="1552932" y="220256"/>
                </a:lnTo>
                <a:cubicBezTo>
                  <a:pt x="1560870" y="217484"/>
                  <a:pt x="1571586" y="216098"/>
                  <a:pt x="1585079" y="216098"/>
                </a:cubicBezTo>
                <a:cubicBezTo>
                  <a:pt x="1598573" y="216098"/>
                  <a:pt x="1605320" y="223822"/>
                  <a:pt x="1605320" y="239269"/>
                </a:cubicBezTo>
                <a:cubicBezTo>
                  <a:pt x="1605320" y="255907"/>
                  <a:pt x="1573371" y="300766"/>
                  <a:pt x="1509475" y="373847"/>
                </a:cubicBezTo>
                <a:cubicBezTo>
                  <a:pt x="1445578" y="446928"/>
                  <a:pt x="1413629" y="490001"/>
                  <a:pt x="1413629" y="503067"/>
                </a:cubicBezTo>
                <a:cubicBezTo>
                  <a:pt x="1413629" y="513764"/>
                  <a:pt x="1425300" y="519112"/>
                  <a:pt x="1448641" y="519112"/>
                </a:cubicBezTo>
                <a:lnTo>
                  <a:pt x="1451518" y="520309"/>
                </a:lnTo>
                <a:lnTo>
                  <a:pt x="1457087" y="517922"/>
                </a:lnTo>
                <a:cubicBezTo>
                  <a:pt x="1472168" y="515144"/>
                  <a:pt x="1489829" y="509191"/>
                  <a:pt x="1510070" y="500062"/>
                </a:cubicBezTo>
                <a:cubicBezTo>
                  <a:pt x="1539042" y="487362"/>
                  <a:pt x="1598176" y="444897"/>
                  <a:pt x="1687473" y="372666"/>
                </a:cubicBezTo>
                <a:cubicBezTo>
                  <a:pt x="1767642" y="307578"/>
                  <a:pt x="1825387" y="257770"/>
                  <a:pt x="1860709" y="223242"/>
                </a:cubicBezTo>
                <a:cubicBezTo>
                  <a:pt x="1866662" y="217289"/>
                  <a:pt x="1875989" y="210145"/>
                  <a:pt x="1888689" y="201811"/>
                </a:cubicBezTo>
                <a:cubicBezTo>
                  <a:pt x="1895039" y="199430"/>
                  <a:pt x="1901786" y="198239"/>
                  <a:pt x="1908929" y="198239"/>
                </a:cubicBezTo>
                <a:cubicBezTo>
                  <a:pt x="1915676" y="198239"/>
                  <a:pt x="1922522" y="200521"/>
                  <a:pt x="1929468" y="205085"/>
                </a:cubicBezTo>
                <a:cubicBezTo>
                  <a:pt x="1936413" y="209649"/>
                  <a:pt x="1939886" y="215106"/>
                  <a:pt x="1939886" y="221456"/>
                </a:cubicBezTo>
                <a:cubicBezTo>
                  <a:pt x="1939886" y="228600"/>
                  <a:pt x="1908136" y="274439"/>
                  <a:pt x="1844636" y="358973"/>
                </a:cubicBezTo>
                <a:cubicBezTo>
                  <a:pt x="1953776" y="266502"/>
                  <a:pt x="2030373" y="220266"/>
                  <a:pt x="2074426" y="220266"/>
                </a:cubicBezTo>
                <a:cubicBezTo>
                  <a:pt x="2102604" y="220266"/>
                  <a:pt x="2116693" y="233561"/>
                  <a:pt x="2116693" y="260152"/>
                </a:cubicBezTo>
                <a:cubicBezTo>
                  <a:pt x="2116693" y="283567"/>
                  <a:pt x="2084745" y="325934"/>
                  <a:pt x="2020848" y="387251"/>
                </a:cubicBezTo>
                <a:cubicBezTo>
                  <a:pt x="1956951" y="448568"/>
                  <a:pt x="1925003" y="485577"/>
                  <a:pt x="1925003" y="498277"/>
                </a:cubicBezTo>
                <a:cubicBezTo>
                  <a:pt x="1925003" y="510976"/>
                  <a:pt x="1932246" y="517823"/>
                  <a:pt x="1946732" y="518815"/>
                </a:cubicBezTo>
                <a:lnTo>
                  <a:pt x="1961141" y="525723"/>
                </a:lnTo>
                <a:lnTo>
                  <a:pt x="1969056" y="517922"/>
                </a:lnTo>
                <a:cubicBezTo>
                  <a:pt x="2011125" y="508019"/>
                  <a:pt x="2063314" y="478904"/>
                  <a:pt x="2125623" y="430578"/>
                </a:cubicBezTo>
                <a:lnTo>
                  <a:pt x="2292310" y="298084"/>
                </a:lnTo>
                <a:cubicBezTo>
                  <a:pt x="2372479" y="239458"/>
                  <a:pt x="2433003" y="210145"/>
                  <a:pt x="2473881" y="210145"/>
                </a:cubicBezTo>
                <a:cubicBezTo>
                  <a:pt x="2507615" y="210145"/>
                  <a:pt x="2524085" y="228997"/>
                  <a:pt x="2523292" y="266700"/>
                </a:cubicBezTo>
                <a:cubicBezTo>
                  <a:pt x="2541945" y="245269"/>
                  <a:pt x="2555240" y="234553"/>
                  <a:pt x="2563178" y="234553"/>
                </a:cubicBezTo>
                <a:cubicBezTo>
                  <a:pt x="2574687" y="234553"/>
                  <a:pt x="2580442" y="241102"/>
                  <a:pt x="2580442" y="254198"/>
                </a:cubicBezTo>
                <a:cubicBezTo>
                  <a:pt x="2580442" y="266502"/>
                  <a:pt x="2513767" y="355402"/>
                  <a:pt x="2380417" y="520898"/>
                </a:cubicBezTo>
                <a:cubicBezTo>
                  <a:pt x="2382798" y="520898"/>
                  <a:pt x="2387362" y="520601"/>
                  <a:pt x="2394109" y="520005"/>
                </a:cubicBezTo>
                <a:cubicBezTo>
                  <a:pt x="2399665" y="519410"/>
                  <a:pt x="2404031" y="519112"/>
                  <a:pt x="2407206" y="519112"/>
                </a:cubicBezTo>
                <a:cubicBezTo>
                  <a:pt x="2412365" y="519112"/>
                  <a:pt x="2414945" y="522374"/>
                  <a:pt x="2414945" y="528898"/>
                </a:cubicBezTo>
                <a:cubicBezTo>
                  <a:pt x="2414945" y="535825"/>
                  <a:pt x="2407206" y="540103"/>
                  <a:pt x="2391728" y="541734"/>
                </a:cubicBezTo>
                <a:lnTo>
                  <a:pt x="2360771" y="543520"/>
                </a:lnTo>
                <a:cubicBezTo>
                  <a:pt x="2167493" y="783233"/>
                  <a:pt x="2025412" y="903089"/>
                  <a:pt x="1934528" y="903089"/>
                </a:cubicBezTo>
                <a:cubicBezTo>
                  <a:pt x="1897221" y="903089"/>
                  <a:pt x="1878568" y="887413"/>
                  <a:pt x="1878568" y="856059"/>
                </a:cubicBezTo>
                <a:cubicBezTo>
                  <a:pt x="1878568" y="806053"/>
                  <a:pt x="1915676" y="747216"/>
                  <a:pt x="1989892" y="679549"/>
                </a:cubicBezTo>
                <a:cubicBezTo>
                  <a:pt x="2064107" y="611882"/>
                  <a:pt x="2167493" y="562372"/>
                  <a:pt x="2300050" y="531019"/>
                </a:cubicBezTo>
                <a:cubicBezTo>
                  <a:pt x="2334181" y="492919"/>
                  <a:pt x="2361764" y="458192"/>
                  <a:pt x="2382798" y="426839"/>
                </a:cubicBezTo>
                <a:cubicBezTo>
                  <a:pt x="2342317" y="462161"/>
                  <a:pt x="2316718" y="483791"/>
                  <a:pt x="2306003" y="491728"/>
                </a:cubicBezTo>
                <a:cubicBezTo>
                  <a:pt x="2270284" y="517922"/>
                  <a:pt x="2240121" y="531019"/>
                  <a:pt x="2215515" y="531019"/>
                </a:cubicBezTo>
                <a:cubicBezTo>
                  <a:pt x="2186543" y="531019"/>
                  <a:pt x="2172057" y="513556"/>
                  <a:pt x="2172057" y="478631"/>
                </a:cubicBezTo>
                <a:cubicBezTo>
                  <a:pt x="2172057" y="456406"/>
                  <a:pt x="2178804" y="431998"/>
                  <a:pt x="2192298" y="405408"/>
                </a:cubicBezTo>
                <a:cubicBezTo>
                  <a:pt x="2136339" y="449064"/>
                  <a:pt x="2100421" y="476052"/>
                  <a:pt x="2084546" y="486370"/>
                </a:cubicBezTo>
                <a:cubicBezTo>
                  <a:pt x="2032159" y="521692"/>
                  <a:pt x="1991479" y="539353"/>
                  <a:pt x="1962507" y="539353"/>
                </a:cubicBezTo>
                <a:lnTo>
                  <a:pt x="1955590" y="532785"/>
                </a:lnTo>
                <a:lnTo>
                  <a:pt x="1925319" y="541139"/>
                </a:lnTo>
                <a:cubicBezTo>
                  <a:pt x="1892168" y="541139"/>
                  <a:pt x="1875592" y="526424"/>
                  <a:pt x="1875592" y="496993"/>
                </a:cubicBezTo>
                <a:cubicBezTo>
                  <a:pt x="1875592" y="472337"/>
                  <a:pt x="1891467" y="441120"/>
                  <a:pt x="1923217" y="403343"/>
                </a:cubicBezTo>
                <a:cubicBezTo>
                  <a:pt x="1939489" y="383853"/>
                  <a:pt x="1968857" y="353826"/>
                  <a:pt x="2011323" y="313265"/>
                </a:cubicBezTo>
                <a:cubicBezTo>
                  <a:pt x="2043073" y="283040"/>
                  <a:pt x="2058948" y="264747"/>
                  <a:pt x="2058948" y="258384"/>
                </a:cubicBezTo>
                <a:cubicBezTo>
                  <a:pt x="2058948" y="253212"/>
                  <a:pt x="2055376" y="250627"/>
                  <a:pt x="2048232" y="250627"/>
                </a:cubicBezTo>
                <a:cubicBezTo>
                  <a:pt x="2025611" y="250627"/>
                  <a:pt x="1976398" y="280854"/>
                  <a:pt x="1900595" y="341309"/>
                </a:cubicBezTo>
                <a:cubicBezTo>
                  <a:pt x="1837492" y="391427"/>
                  <a:pt x="1790661" y="432594"/>
                  <a:pt x="1760101" y="464809"/>
                </a:cubicBezTo>
                <a:cubicBezTo>
                  <a:pt x="1721207" y="505774"/>
                  <a:pt x="1697593" y="526256"/>
                  <a:pt x="1689259" y="526256"/>
                </a:cubicBezTo>
                <a:cubicBezTo>
                  <a:pt x="1682909" y="526256"/>
                  <a:pt x="1677154" y="523180"/>
                  <a:pt x="1671995" y="517029"/>
                </a:cubicBezTo>
                <a:cubicBezTo>
                  <a:pt x="1666836" y="510877"/>
                  <a:pt x="1664256" y="504428"/>
                  <a:pt x="1664256" y="497681"/>
                </a:cubicBezTo>
                <a:cubicBezTo>
                  <a:pt x="1664256" y="488553"/>
                  <a:pt x="1691640" y="451644"/>
                  <a:pt x="1746409" y="386953"/>
                </a:cubicBezTo>
                <a:lnTo>
                  <a:pt x="1844636" y="270867"/>
                </a:lnTo>
                <a:lnTo>
                  <a:pt x="1692236" y="394692"/>
                </a:lnTo>
                <a:lnTo>
                  <a:pt x="1579721" y="481012"/>
                </a:lnTo>
                <a:cubicBezTo>
                  <a:pt x="1522571" y="519906"/>
                  <a:pt x="1478717" y="539353"/>
                  <a:pt x="1448157" y="539353"/>
                </a:cubicBezTo>
                <a:lnTo>
                  <a:pt x="1444040" y="538086"/>
                </a:lnTo>
                <a:lnTo>
                  <a:pt x="1434234" y="539816"/>
                </a:lnTo>
                <a:cubicBezTo>
                  <a:pt x="1429288" y="540301"/>
                  <a:pt x="1423517" y="540544"/>
                  <a:pt x="1416922" y="540544"/>
                </a:cubicBezTo>
                <a:cubicBezTo>
                  <a:pt x="1386946" y="540544"/>
                  <a:pt x="1371957" y="526256"/>
                  <a:pt x="1371957" y="497681"/>
                </a:cubicBezTo>
                <a:cubicBezTo>
                  <a:pt x="1371957" y="464344"/>
                  <a:pt x="1416209" y="394692"/>
                  <a:pt x="1504712" y="288727"/>
                </a:cubicBezTo>
                <a:lnTo>
                  <a:pt x="1342192" y="421481"/>
                </a:lnTo>
                <a:cubicBezTo>
                  <a:pt x="1246148" y="500062"/>
                  <a:pt x="1176496" y="539353"/>
                  <a:pt x="1133237" y="539353"/>
                </a:cubicBezTo>
                <a:lnTo>
                  <a:pt x="1131709" y="538785"/>
                </a:lnTo>
                <a:lnTo>
                  <a:pt x="1111806" y="541139"/>
                </a:lnTo>
                <a:cubicBezTo>
                  <a:pt x="1082437" y="541139"/>
                  <a:pt x="1067753" y="528042"/>
                  <a:pt x="1067753" y="501848"/>
                </a:cubicBezTo>
                <a:cubicBezTo>
                  <a:pt x="1067753" y="476052"/>
                  <a:pt x="1082384" y="443905"/>
                  <a:pt x="1111648" y="405408"/>
                </a:cubicBezTo>
                <a:cubicBezTo>
                  <a:pt x="1129842" y="381198"/>
                  <a:pt x="1156935" y="351234"/>
                  <a:pt x="1192926" y="315516"/>
                </a:cubicBezTo>
                <a:cubicBezTo>
                  <a:pt x="1222190" y="286544"/>
                  <a:pt x="1236821" y="270669"/>
                  <a:pt x="1236821" y="267891"/>
                </a:cubicBezTo>
                <a:cubicBezTo>
                  <a:pt x="1236821" y="261937"/>
                  <a:pt x="1233476" y="258961"/>
                  <a:pt x="1226785" y="258961"/>
                </a:cubicBezTo>
                <a:cubicBezTo>
                  <a:pt x="1220881" y="258961"/>
                  <a:pt x="1209662" y="261243"/>
                  <a:pt x="1193126" y="265807"/>
                </a:cubicBezTo>
                <a:cubicBezTo>
                  <a:pt x="1176591" y="270371"/>
                  <a:pt x="1166748" y="274042"/>
                  <a:pt x="1163598" y="276820"/>
                </a:cubicBezTo>
                <a:cubicBezTo>
                  <a:pt x="979051" y="451842"/>
                  <a:pt x="854631" y="539353"/>
                  <a:pt x="790337" y="539353"/>
                </a:cubicBezTo>
                <a:lnTo>
                  <a:pt x="785853" y="537687"/>
                </a:lnTo>
                <a:lnTo>
                  <a:pt x="784023" y="538525"/>
                </a:lnTo>
                <a:cubicBezTo>
                  <a:pt x="776243" y="540665"/>
                  <a:pt x="764571" y="541734"/>
                  <a:pt x="749009" y="541734"/>
                </a:cubicBezTo>
                <a:cubicBezTo>
                  <a:pt x="723473" y="541734"/>
                  <a:pt x="701927" y="537964"/>
                  <a:pt x="684371" y="530423"/>
                </a:cubicBezTo>
                <a:cubicBezTo>
                  <a:pt x="674846" y="533995"/>
                  <a:pt x="665123" y="535781"/>
                  <a:pt x="655201" y="535781"/>
                </a:cubicBezTo>
                <a:cubicBezTo>
                  <a:pt x="615514" y="535781"/>
                  <a:pt x="597059" y="507947"/>
                  <a:pt x="599837" y="452279"/>
                </a:cubicBezTo>
                <a:lnTo>
                  <a:pt x="281345" y="810806"/>
                </a:lnTo>
                <a:cubicBezTo>
                  <a:pt x="273804" y="819544"/>
                  <a:pt x="266859" y="823912"/>
                  <a:pt x="260509" y="823912"/>
                </a:cubicBezTo>
                <a:cubicBezTo>
                  <a:pt x="248603" y="823912"/>
                  <a:pt x="242650" y="814180"/>
                  <a:pt x="242650" y="794714"/>
                </a:cubicBezTo>
                <a:cubicBezTo>
                  <a:pt x="242650" y="775646"/>
                  <a:pt x="283329" y="719835"/>
                  <a:pt x="364689" y="627283"/>
                </a:cubicBezTo>
                <a:lnTo>
                  <a:pt x="488514" y="492026"/>
                </a:lnTo>
                <a:lnTo>
                  <a:pt x="701040" y="259649"/>
                </a:lnTo>
                <a:cubicBezTo>
                  <a:pt x="648653" y="306164"/>
                  <a:pt x="590510" y="354471"/>
                  <a:pt x="526614" y="404571"/>
                </a:cubicBezTo>
                <a:lnTo>
                  <a:pt x="420053" y="486277"/>
                </a:lnTo>
                <a:cubicBezTo>
                  <a:pt x="368062" y="521661"/>
                  <a:pt x="326390" y="539353"/>
                  <a:pt x="295037" y="539353"/>
                </a:cubicBezTo>
                <a:lnTo>
                  <a:pt x="294886" y="539297"/>
                </a:lnTo>
                <a:lnTo>
                  <a:pt x="283494" y="541139"/>
                </a:lnTo>
                <a:cubicBezTo>
                  <a:pt x="279085" y="541139"/>
                  <a:pt x="272575" y="540345"/>
                  <a:pt x="263965" y="538758"/>
                </a:cubicBezTo>
                <a:cubicBezTo>
                  <a:pt x="255354" y="537170"/>
                  <a:pt x="248845" y="536377"/>
                  <a:pt x="244435" y="536377"/>
                </a:cubicBezTo>
                <a:cubicBezTo>
                  <a:pt x="241260" y="536377"/>
                  <a:pt x="236498" y="536972"/>
                  <a:pt x="230148" y="538162"/>
                </a:cubicBezTo>
                <a:cubicBezTo>
                  <a:pt x="223798" y="539353"/>
                  <a:pt x="219035" y="539948"/>
                  <a:pt x="215860" y="539948"/>
                </a:cubicBezTo>
                <a:cubicBezTo>
                  <a:pt x="165457" y="539948"/>
                  <a:pt x="140256" y="505817"/>
                  <a:pt x="140256" y="437555"/>
                </a:cubicBezTo>
                <a:cubicBezTo>
                  <a:pt x="98981" y="471487"/>
                  <a:pt x="62667" y="496937"/>
                  <a:pt x="31314" y="513903"/>
                </a:cubicBezTo>
                <a:lnTo>
                  <a:pt x="0" y="527704"/>
                </a:lnTo>
                <a:lnTo>
                  <a:pt x="0" y="502828"/>
                </a:lnTo>
                <a:lnTo>
                  <a:pt x="24765" y="494156"/>
                </a:lnTo>
                <a:cubicBezTo>
                  <a:pt x="53340" y="478703"/>
                  <a:pt x="125968" y="422446"/>
                  <a:pt x="242650" y="325385"/>
                </a:cubicBezTo>
                <a:cubicBezTo>
                  <a:pt x="353378" y="233477"/>
                  <a:pt x="410131" y="187523"/>
                  <a:pt x="412909" y="187523"/>
                </a:cubicBezTo>
                <a:cubicBezTo>
                  <a:pt x="422037" y="187523"/>
                  <a:pt x="431066" y="191484"/>
                  <a:pt x="439996" y="199406"/>
                </a:cubicBezTo>
                <a:cubicBezTo>
                  <a:pt x="448925" y="207328"/>
                  <a:pt x="453390" y="215847"/>
                  <a:pt x="453390" y="224963"/>
                </a:cubicBezTo>
                <a:cubicBezTo>
                  <a:pt x="453390" y="253879"/>
                  <a:pt x="430768" y="304785"/>
                  <a:pt x="385525" y="377679"/>
                </a:cubicBezTo>
                <a:cubicBezTo>
                  <a:pt x="346234" y="440671"/>
                  <a:pt x="311904" y="487815"/>
                  <a:pt x="282536" y="519112"/>
                </a:cubicBezTo>
                <a:lnTo>
                  <a:pt x="296188" y="520813"/>
                </a:lnTo>
                <a:lnTo>
                  <a:pt x="302776" y="517922"/>
                </a:lnTo>
                <a:cubicBezTo>
                  <a:pt x="316270" y="515541"/>
                  <a:pt x="333534" y="509587"/>
                  <a:pt x="354568" y="500062"/>
                </a:cubicBezTo>
                <a:cubicBezTo>
                  <a:pt x="379571" y="489347"/>
                  <a:pt x="431959" y="452437"/>
                  <a:pt x="511731" y="389334"/>
                </a:cubicBezTo>
                <a:lnTo>
                  <a:pt x="659368" y="266105"/>
                </a:lnTo>
                <a:cubicBezTo>
                  <a:pt x="744696" y="195858"/>
                  <a:pt x="790535" y="160734"/>
                  <a:pt x="796885" y="160734"/>
                </a:cubicBezTo>
                <a:close/>
                <a:moveTo>
                  <a:pt x="1729740" y="0"/>
                </a:moveTo>
                <a:cubicBezTo>
                  <a:pt x="1750378" y="0"/>
                  <a:pt x="1760696" y="11311"/>
                  <a:pt x="1760696" y="33933"/>
                </a:cubicBezTo>
                <a:cubicBezTo>
                  <a:pt x="1760696" y="50205"/>
                  <a:pt x="1750378" y="64095"/>
                  <a:pt x="1729740" y="75605"/>
                </a:cubicBezTo>
                <a:cubicBezTo>
                  <a:pt x="1711881" y="85923"/>
                  <a:pt x="1694220" y="91083"/>
                  <a:pt x="1676757" y="91083"/>
                </a:cubicBezTo>
                <a:cubicBezTo>
                  <a:pt x="1657707" y="91083"/>
                  <a:pt x="1648182" y="81359"/>
                  <a:pt x="1648182" y="61912"/>
                </a:cubicBezTo>
                <a:cubicBezTo>
                  <a:pt x="1648182" y="45641"/>
                  <a:pt x="1657906" y="30956"/>
                  <a:pt x="1677353" y="17859"/>
                </a:cubicBezTo>
                <a:cubicBezTo>
                  <a:pt x="1694815" y="5953"/>
                  <a:pt x="1712278" y="0"/>
                  <a:pt x="1729740" y="0"/>
                </a:cubicBezTo>
                <a:close/>
              </a:path>
            </a:pathLst>
          </a:custGeom>
          <a:solidFill>
            <a:schemeClr val="accent2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0DB330E9-C94D-48B0-932A-082989D362CC}"/>
              </a:ext>
            </a:extLst>
          </p:cNvPr>
          <p:cNvGrpSpPr/>
          <p:nvPr/>
        </p:nvGrpSpPr>
        <p:grpSpPr>
          <a:xfrm>
            <a:off x="0" y="6097383"/>
            <a:ext cx="12192000" cy="760618"/>
            <a:chOff x="0" y="6097383"/>
            <a:chExt cx="12192000" cy="760618"/>
          </a:xfrm>
        </p:grpSpPr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D6A1188D-F92B-40DB-81F0-48B5289CD691}"/>
                </a:ext>
              </a:extLst>
            </p:cNvPr>
            <p:cNvSpPr/>
            <p:nvPr/>
          </p:nvSpPr>
          <p:spPr>
            <a:xfrm>
              <a:off x="0" y="6097383"/>
              <a:ext cx="12192000" cy="76061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algn="tl" rotWithShape="0">
                <a:schemeClr val="accent1">
                  <a:lumMod val="40000"/>
                  <a:lumOff val="60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 dirty="0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050B0B5D-EE04-4E70-973C-5A05349E0151}"/>
                </a:ext>
              </a:extLst>
            </p:cNvPr>
            <p:cNvSpPr/>
            <p:nvPr/>
          </p:nvSpPr>
          <p:spPr>
            <a:xfrm>
              <a:off x="0" y="6376172"/>
              <a:ext cx="12192000" cy="481828"/>
            </a:xfrm>
            <a:custGeom>
              <a:avLst/>
              <a:gdLst>
                <a:gd name="connsiteX0" fmla="*/ 12192000 w 12192000"/>
                <a:gd name="connsiteY0" fmla="*/ 0 h 580183"/>
                <a:gd name="connsiteX1" fmla="*/ 12192000 w 12192000"/>
                <a:gd name="connsiteY1" fmla="*/ 580183 h 580183"/>
                <a:gd name="connsiteX2" fmla="*/ 9325530 w 12192000"/>
                <a:gd name="connsiteY2" fmla="*/ 580183 h 580183"/>
                <a:gd name="connsiteX3" fmla="*/ 9488423 w 12192000"/>
                <a:gd name="connsiteY3" fmla="*/ 563179 h 580183"/>
                <a:gd name="connsiteX4" fmla="*/ 11997595 w 12192000"/>
                <a:gd name="connsiteY4" fmla="*/ 69345 h 580183"/>
                <a:gd name="connsiteX5" fmla="*/ 0 w 12192000"/>
                <a:gd name="connsiteY5" fmla="*/ 0 h 580183"/>
                <a:gd name="connsiteX6" fmla="*/ 194406 w 12192000"/>
                <a:gd name="connsiteY6" fmla="*/ 69345 h 580183"/>
                <a:gd name="connsiteX7" fmla="*/ 2703577 w 12192000"/>
                <a:gd name="connsiteY7" fmla="*/ 563179 h 580183"/>
                <a:gd name="connsiteX8" fmla="*/ 2866470 w 12192000"/>
                <a:gd name="connsiteY8" fmla="*/ 580183 h 580183"/>
                <a:gd name="connsiteX9" fmla="*/ 0 w 12192000"/>
                <a:gd name="connsiteY9" fmla="*/ 580183 h 58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580183">
                  <a:moveTo>
                    <a:pt x="12192000" y="0"/>
                  </a:moveTo>
                  <a:lnTo>
                    <a:pt x="12192000" y="580183"/>
                  </a:lnTo>
                  <a:lnTo>
                    <a:pt x="9325530" y="580183"/>
                  </a:lnTo>
                  <a:lnTo>
                    <a:pt x="9488423" y="563179"/>
                  </a:lnTo>
                  <a:cubicBezTo>
                    <a:pt x="10496865" y="444465"/>
                    <a:pt x="11358099" y="274470"/>
                    <a:pt x="11997595" y="69345"/>
                  </a:cubicBezTo>
                  <a:close/>
                  <a:moveTo>
                    <a:pt x="0" y="0"/>
                  </a:moveTo>
                  <a:lnTo>
                    <a:pt x="194406" y="69345"/>
                  </a:lnTo>
                  <a:cubicBezTo>
                    <a:pt x="833901" y="274470"/>
                    <a:pt x="1695135" y="444465"/>
                    <a:pt x="2703577" y="563179"/>
                  </a:cubicBezTo>
                  <a:lnTo>
                    <a:pt x="2866470" y="580183"/>
                  </a:lnTo>
                  <a:lnTo>
                    <a:pt x="0" y="580183"/>
                  </a:lnTo>
                  <a:close/>
                </a:path>
              </a:pathLst>
            </a:custGeom>
            <a:gradFill flip="none" rotWithShape="1">
              <a:gsLst>
                <a:gs pos="4000">
                  <a:schemeClr val="accent1">
                    <a:lumMod val="80000"/>
                    <a:lumOff val="20000"/>
                  </a:schemeClr>
                </a:gs>
                <a:gs pos="50000">
                  <a:schemeClr val="accent1"/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algn="ctr" rotWithShape="0">
                <a:schemeClr val="accent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11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9AA51E-C5C4-4F44-B900-F990872E6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DAC9CAB-6BE0-4C5F-942C-DC0FE32E3F3A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22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97073B-6D3F-4B55-A0A3-6BC99B3C57D1}"/>
              </a:ext>
            </a:extLst>
          </p:cNvPr>
          <p:cNvSpPr txBox="1"/>
          <p:nvPr/>
        </p:nvSpPr>
        <p:spPr>
          <a:xfrm>
            <a:off x="2786771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WORK PLAN FOR NEXT YEAR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18ACF33-5D00-4B86-8204-3330E85CF09A}"/>
              </a:ext>
            </a:extLst>
          </p:cNvPr>
          <p:cNvCxnSpPr>
            <a:cxnSpLocks/>
          </p:cNvCxnSpPr>
          <p:nvPr/>
        </p:nvCxnSpPr>
        <p:spPr>
          <a:xfrm>
            <a:off x="2049970" y="1050732"/>
            <a:ext cx="0" cy="5065776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29B1635D-820B-4FCA-9E33-D995E6AAA87D}"/>
              </a:ext>
            </a:extLst>
          </p:cNvPr>
          <p:cNvSpPr/>
          <p:nvPr/>
        </p:nvSpPr>
        <p:spPr>
          <a:xfrm>
            <a:off x="1979421" y="3204951"/>
            <a:ext cx="141097" cy="1410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CE6BCE7-4E97-4411-B57A-B58CD8E26811}"/>
              </a:ext>
            </a:extLst>
          </p:cNvPr>
          <p:cNvSpPr/>
          <p:nvPr/>
        </p:nvSpPr>
        <p:spPr>
          <a:xfrm>
            <a:off x="1979421" y="4922073"/>
            <a:ext cx="141097" cy="1410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7A183AB-9A4E-4045-9042-6C7C44E854D5}"/>
              </a:ext>
            </a:extLst>
          </p:cNvPr>
          <p:cNvSpPr/>
          <p:nvPr/>
        </p:nvSpPr>
        <p:spPr>
          <a:xfrm>
            <a:off x="1022095" y="1595112"/>
            <a:ext cx="661734" cy="6617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645BD71-F215-44B0-B1A6-0A63E6AEDD82}"/>
              </a:ext>
            </a:extLst>
          </p:cNvPr>
          <p:cNvSpPr/>
          <p:nvPr/>
        </p:nvSpPr>
        <p:spPr>
          <a:xfrm>
            <a:off x="1022095" y="3204951"/>
            <a:ext cx="661734" cy="6617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69AC607-631D-4972-8557-CC8BEEE7EF89}"/>
              </a:ext>
            </a:extLst>
          </p:cNvPr>
          <p:cNvSpPr/>
          <p:nvPr/>
        </p:nvSpPr>
        <p:spPr>
          <a:xfrm>
            <a:off x="1022095" y="4816010"/>
            <a:ext cx="661734" cy="6617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369882C-81DA-4BEB-A2D5-2A74612382D2}"/>
              </a:ext>
            </a:extLst>
          </p:cNvPr>
          <p:cNvSpPr txBox="1"/>
          <p:nvPr/>
        </p:nvSpPr>
        <p:spPr>
          <a:xfrm>
            <a:off x="2191067" y="3161382"/>
            <a:ext cx="1417055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02.</a:t>
            </a:r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培训计划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E649D3-3220-4CF9-B3D1-B7FFB735AEA3}"/>
              </a:ext>
            </a:extLst>
          </p:cNvPr>
          <p:cNvSpPr txBox="1"/>
          <p:nvPr/>
        </p:nvSpPr>
        <p:spPr>
          <a:xfrm>
            <a:off x="2191067" y="4850432"/>
            <a:ext cx="1417055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03.</a:t>
            </a:r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招聘计划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DEF2068-B3E3-4EFC-B9CA-6A5A6997E28A}"/>
              </a:ext>
            </a:extLst>
          </p:cNvPr>
          <p:cNvCxnSpPr>
            <a:cxnSpLocks/>
          </p:cNvCxnSpPr>
          <p:nvPr/>
        </p:nvCxnSpPr>
        <p:spPr>
          <a:xfrm>
            <a:off x="7673530" y="1050732"/>
            <a:ext cx="0" cy="5065776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09B13E84-3FAF-4A14-B7D8-BBD70C9EB3EE}"/>
              </a:ext>
            </a:extLst>
          </p:cNvPr>
          <p:cNvSpPr/>
          <p:nvPr/>
        </p:nvSpPr>
        <p:spPr>
          <a:xfrm>
            <a:off x="7602981" y="1595112"/>
            <a:ext cx="141097" cy="1410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63AEE21-6AB4-4DA8-AF55-A0AA55826356}"/>
              </a:ext>
            </a:extLst>
          </p:cNvPr>
          <p:cNvSpPr/>
          <p:nvPr/>
        </p:nvSpPr>
        <p:spPr>
          <a:xfrm>
            <a:off x="7602981" y="3204951"/>
            <a:ext cx="141097" cy="1410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72BC258-ADCA-41F8-AA20-710C9B13FAFD}"/>
              </a:ext>
            </a:extLst>
          </p:cNvPr>
          <p:cNvSpPr/>
          <p:nvPr/>
        </p:nvSpPr>
        <p:spPr>
          <a:xfrm>
            <a:off x="7602981" y="4922073"/>
            <a:ext cx="141097" cy="1410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32D2536E-7EF6-4BC1-BF58-7E057C727027}"/>
              </a:ext>
            </a:extLst>
          </p:cNvPr>
          <p:cNvSpPr/>
          <p:nvPr/>
        </p:nvSpPr>
        <p:spPr>
          <a:xfrm>
            <a:off x="6645655" y="1595112"/>
            <a:ext cx="661734" cy="6617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5C57F039-C61B-4378-882F-DBBCF9825269}"/>
              </a:ext>
            </a:extLst>
          </p:cNvPr>
          <p:cNvSpPr/>
          <p:nvPr/>
        </p:nvSpPr>
        <p:spPr>
          <a:xfrm>
            <a:off x="6645655" y="3204951"/>
            <a:ext cx="661734" cy="6617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BF132F0-499F-47F1-A532-7B5D6B072D95}"/>
              </a:ext>
            </a:extLst>
          </p:cNvPr>
          <p:cNvSpPr/>
          <p:nvPr/>
        </p:nvSpPr>
        <p:spPr>
          <a:xfrm>
            <a:off x="6645655" y="4816010"/>
            <a:ext cx="661734" cy="6617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14F504C-E1B7-4B28-B44C-CA19FD136EF8}"/>
              </a:ext>
            </a:extLst>
          </p:cNvPr>
          <p:cNvSpPr txBox="1"/>
          <p:nvPr/>
        </p:nvSpPr>
        <p:spPr>
          <a:xfrm>
            <a:off x="7879859" y="1507002"/>
            <a:ext cx="1417055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04.</a:t>
            </a:r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人事计划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3FD867D-A510-4CFD-940D-EB6C95043C39}"/>
              </a:ext>
            </a:extLst>
          </p:cNvPr>
          <p:cNvSpPr txBox="1"/>
          <p:nvPr/>
        </p:nvSpPr>
        <p:spPr>
          <a:xfrm>
            <a:off x="7879859" y="3161382"/>
            <a:ext cx="149399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05.</a:t>
            </a:r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 宣传计划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5D9BE5B-3D7D-481E-87BD-B9B01513CCB7}"/>
              </a:ext>
            </a:extLst>
          </p:cNvPr>
          <p:cNvSpPr txBox="1"/>
          <p:nvPr/>
        </p:nvSpPr>
        <p:spPr>
          <a:xfrm>
            <a:off x="7879859" y="4850432"/>
            <a:ext cx="149399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06.</a:t>
            </a:r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 行政计划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EC5095BC-E5B3-4453-88FD-297446D6E392}"/>
              </a:ext>
            </a:extLst>
          </p:cNvPr>
          <p:cNvSpPr/>
          <p:nvPr/>
        </p:nvSpPr>
        <p:spPr>
          <a:xfrm>
            <a:off x="1979421" y="1595112"/>
            <a:ext cx="141097" cy="1410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1D72921-1447-4DF7-AB74-1C7FC95EB99F}"/>
              </a:ext>
            </a:extLst>
          </p:cNvPr>
          <p:cNvSpPr txBox="1"/>
          <p:nvPr/>
        </p:nvSpPr>
        <p:spPr>
          <a:xfrm>
            <a:off x="2191067" y="1507002"/>
            <a:ext cx="1417055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01.</a:t>
            </a:r>
            <a:r>
              <a:rPr lang="zh-CN" altLang="en-US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工作计划</a:t>
            </a:r>
          </a:p>
        </p:txBody>
      </p:sp>
      <p:pic>
        <p:nvPicPr>
          <p:cNvPr id="37" name="图形 36">
            <a:extLst>
              <a:ext uri="{FF2B5EF4-FFF2-40B4-BE49-F238E27FC236}">
                <a16:creationId xmlns:a16="http://schemas.microsoft.com/office/drawing/2014/main" id="{EFFEE939-03A2-441E-A7B4-3959C5229F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7213" y="4991128"/>
            <a:ext cx="311499" cy="311499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FFE0E5C7-0AB6-414B-AED2-F305D1ABA41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7213" y="3380069"/>
            <a:ext cx="311499" cy="311499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id="{7A73403D-1626-4C14-B7C1-65D34E50B5C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0772" y="1770230"/>
            <a:ext cx="311499" cy="311499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F5D3F705-8B0F-440A-9336-F0032A52FFD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7213" y="1770230"/>
            <a:ext cx="311499" cy="31149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C2F055C5-76CC-4C68-99B6-A685501D47F4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20772" y="3380069"/>
            <a:ext cx="311499" cy="311499"/>
          </a:xfrm>
          <a:prstGeom prst="rect">
            <a:avLst/>
          </a:prstGeom>
        </p:spPr>
      </p:pic>
      <p:pic>
        <p:nvPicPr>
          <p:cNvPr id="43" name="图形 42">
            <a:extLst>
              <a:ext uri="{FF2B5EF4-FFF2-40B4-BE49-F238E27FC236}">
                <a16:creationId xmlns:a16="http://schemas.microsoft.com/office/drawing/2014/main" id="{336D3EF7-BE7B-401D-B0A0-DBE60E875B3A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20773" y="4991128"/>
            <a:ext cx="311499" cy="311499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5906DE21-A999-4AA5-8069-A80EB2AEE811}"/>
              </a:ext>
            </a:extLst>
          </p:cNvPr>
          <p:cNvSpPr txBox="1"/>
          <p:nvPr/>
        </p:nvSpPr>
        <p:spPr>
          <a:xfrm>
            <a:off x="2856044" y="2583751"/>
            <a:ext cx="6479912" cy="2267804"/>
          </a:xfrm>
          <a:custGeom>
            <a:avLst/>
            <a:gdLst/>
            <a:ahLst/>
            <a:cxnLst/>
            <a:rect l="l" t="t" r="r" b="b"/>
            <a:pathLst>
              <a:path w="2580442" h="903089">
                <a:moveTo>
                  <a:pt x="2278618" y="560189"/>
                </a:moveTo>
                <a:cubicBezTo>
                  <a:pt x="2190115" y="581620"/>
                  <a:pt x="2104787" y="626169"/>
                  <a:pt x="2022634" y="693837"/>
                </a:cubicBezTo>
                <a:cubicBezTo>
                  <a:pt x="1940481" y="761504"/>
                  <a:pt x="1899404" y="814983"/>
                  <a:pt x="1899404" y="854273"/>
                </a:cubicBezTo>
                <a:cubicBezTo>
                  <a:pt x="1899404" y="870942"/>
                  <a:pt x="1906746" y="879277"/>
                  <a:pt x="1921431" y="879277"/>
                </a:cubicBezTo>
                <a:cubicBezTo>
                  <a:pt x="1954768" y="879277"/>
                  <a:pt x="2016879" y="834826"/>
                  <a:pt x="2107764" y="745927"/>
                </a:cubicBezTo>
                <a:cubicBezTo>
                  <a:pt x="2175629" y="679648"/>
                  <a:pt x="2232581" y="617736"/>
                  <a:pt x="2278618" y="560189"/>
                </a:cubicBezTo>
                <a:close/>
                <a:moveTo>
                  <a:pt x="175379" y="426244"/>
                </a:moveTo>
                <a:cubicBezTo>
                  <a:pt x="166648" y="426244"/>
                  <a:pt x="162282" y="433037"/>
                  <a:pt x="162282" y="446624"/>
                </a:cubicBezTo>
                <a:cubicBezTo>
                  <a:pt x="162282" y="460211"/>
                  <a:pt x="166251" y="474197"/>
                  <a:pt x="174189" y="488584"/>
                </a:cubicBezTo>
                <a:cubicBezTo>
                  <a:pt x="183317" y="504968"/>
                  <a:pt x="194032" y="513159"/>
                  <a:pt x="206335" y="513159"/>
                </a:cubicBezTo>
                <a:cubicBezTo>
                  <a:pt x="211098" y="513159"/>
                  <a:pt x="214868" y="511569"/>
                  <a:pt x="217646" y="508388"/>
                </a:cubicBezTo>
                <a:lnTo>
                  <a:pt x="200978" y="461023"/>
                </a:lnTo>
                <a:cubicBezTo>
                  <a:pt x="192246" y="437837"/>
                  <a:pt x="183714" y="426244"/>
                  <a:pt x="175379" y="426244"/>
                </a:cubicBezTo>
                <a:close/>
                <a:moveTo>
                  <a:pt x="631361" y="424876"/>
                </a:moveTo>
                <a:cubicBezTo>
                  <a:pt x="623442" y="424876"/>
                  <a:pt x="619482" y="438401"/>
                  <a:pt x="619482" y="465451"/>
                </a:cubicBezTo>
                <a:cubicBezTo>
                  <a:pt x="619482" y="487731"/>
                  <a:pt x="627420" y="498872"/>
                  <a:pt x="643295" y="498872"/>
                </a:cubicBezTo>
                <a:cubicBezTo>
                  <a:pt x="647660" y="498872"/>
                  <a:pt x="651629" y="497877"/>
                  <a:pt x="655201" y="495886"/>
                </a:cubicBezTo>
                <a:lnTo>
                  <a:pt x="644467" y="456502"/>
                </a:lnTo>
                <a:cubicBezTo>
                  <a:pt x="638501" y="435418"/>
                  <a:pt x="634133" y="424876"/>
                  <a:pt x="631361" y="424876"/>
                </a:cubicBezTo>
                <a:close/>
                <a:moveTo>
                  <a:pt x="847571" y="248245"/>
                </a:moveTo>
                <a:cubicBezTo>
                  <a:pt x="824261" y="248245"/>
                  <a:pt x="787323" y="270523"/>
                  <a:pt x="736759" y="315078"/>
                </a:cubicBezTo>
                <a:cubicBezTo>
                  <a:pt x="700228" y="346903"/>
                  <a:pt x="667272" y="379524"/>
                  <a:pt x="637891" y="412942"/>
                </a:cubicBezTo>
                <a:cubicBezTo>
                  <a:pt x="649412" y="412942"/>
                  <a:pt x="657954" y="423087"/>
                  <a:pt x="663517" y="443378"/>
                </a:cubicBezTo>
                <a:cubicBezTo>
                  <a:pt x="671064" y="469236"/>
                  <a:pt x="676229" y="483955"/>
                  <a:pt x="679014" y="487533"/>
                </a:cubicBezTo>
                <a:cubicBezTo>
                  <a:pt x="724902" y="461277"/>
                  <a:pt x="767529" y="421894"/>
                  <a:pt x="806894" y="369382"/>
                </a:cubicBezTo>
                <a:cubicBezTo>
                  <a:pt x="846259" y="316871"/>
                  <a:pt x="865942" y="282060"/>
                  <a:pt x="865942" y="264951"/>
                </a:cubicBezTo>
                <a:cubicBezTo>
                  <a:pt x="865942" y="253814"/>
                  <a:pt x="859818" y="248245"/>
                  <a:pt x="847571" y="248245"/>
                </a:cubicBezTo>
                <a:close/>
                <a:moveTo>
                  <a:pt x="2481620" y="235744"/>
                </a:moveTo>
                <a:cubicBezTo>
                  <a:pt x="2456220" y="235744"/>
                  <a:pt x="2407305" y="270492"/>
                  <a:pt x="2334875" y="339989"/>
                </a:cubicBezTo>
                <a:cubicBezTo>
                  <a:pt x="2262446" y="409485"/>
                  <a:pt x="2226231" y="458093"/>
                  <a:pt x="2226231" y="485812"/>
                </a:cubicBezTo>
                <a:cubicBezTo>
                  <a:pt x="2226231" y="495709"/>
                  <a:pt x="2230001" y="500658"/>
                  <a:pt x="2237542" y="500658"/>
                </a:cubicBezTo>
                <a:cubicBezTo>
                  <a:pt x="2259767" y="500658"/>
                  <a:pt x="2308781" y="467196"/>
                  <a:pt x="2384584" y="400273"/>
                </a:cubicBezTo>
                <a:cubicBezTo>
                  <a:pt x="2462371" y="331372"/>
                  <a:pt x="2501265" y="283657"/>
                  <a:pt x="2501265" y="257128"/>
                </a:cubicBezTo>
                <a:cubicBezTo>
                  <a:pt x="2501265" y="242872"/>
                  <a:pt x="2494717" y="235744"/>
                  <a:pt x="2481620" y="235744"/>
                </a:cubicBezTo>
                <a:close/>
                <a:moveTo>
                  <a:pt x="391478" y="231577"/>
                </a:moveTo>
                <a:lnTo>
                  <a:pt x="178356" y="404812"/>
                </a:lnTo>
                <a:cubicBezTo>
                  <a:pt x="193040" y="407206"/>
                  <a:pt x="205343" y="418790"/>
                  <a:pt x="215265" y="439564"/>
                </a:cubicBezTo>
                <a:lnTo>
                  <a:pt x="234910" y="489896"/>
                </a:lnTo>
                <a:cubicBezTo>
                  <a:pt x="262692" y="466827"/>
                  <a:pt x="293251" y="427056"/>
                  <a:pt x="326589" y="370582"/>
                </a:cubicBezTo>
                <a:cubicBezTo>
                  <a:pt x="357545" y="318083"/>
                  <a:pt x="379175" y="271748"/>
                  <a:pt x="391478" y="231577"/>
                </a:cubicBezTo>
                <a:close/>
                <a:moveTo>
                  <a:pt x="796885" y="160734"/>
                </a:moveTo>
                <a:cubicBezTo>
                  <a:pt x="811570" y="160734"/>
                  <a:pt x="818912" y="168880"/>
                  <a:pt x="818912" y="185170"/>
                </a:cubicBezTo>
                <a:cubicBezTo>
                  <a:pt x="818912" y="191526"/>
                  <a:pt x="799068" y="221121"/>
                  <a:pt x="759381" y="273955"/>
                </a:cubicBezTo>
                <a:cubicBezTo>
                  <a:pt x="806212" y="234590"/>
                  <a:pt x="844312" y="214908"/>
                  <a:pt x="873681" y="214908"/>
                </a:cubicBezTo>
                <a:cubicBezTo>
                  <a:pt x="904637" y="214908"/>
                  <a:pt x="920115" y="231577"/>
                  <a:pt x="920115" y="264914"/>
                </a:cubicBezTo>
                <a:cubicBezTo>
                  <a:pt x="920115" y="308173"/>
                  <a:pt x="895906" y="356989"/>
                  <a:pt x="847487" y="411361"/>
                </a:cubicBezTo>
                <a:cubicBezTo>
                  <a:pt x="805815" y="458589"/>
                  <a:pt x="762357" y="493911"/>
                  <a:pt x="717114" y="517327"/>
                </a:cubicBezTo>
                <a:cubicBezTo>
                  <a:pt x="721913" y="518517"/>
                  <a:pt x="745509" y="519112"/>
                  <a:pt x="787900" y="519112"/>
                </a:cubicBezTo>
                <a:lnTo>
                  <a:pt x="792056" y="520851"/>
                </a:lnTo>
                <a:lnTo>
                  <a:pt x="799267" y="517922"/>
                </a:lnTo>
                <a:cubicBezTo>
                  <a:pt x="812364" y="515547"/>
                  <a:pt x="829628" y="509411"/>
                  <a:pt x="851059" y="499514"/>
                </a:cubicBezTo>
                <a:cubicBezTo>
                  <a:pt x="883206" y="485263"/>
                  <a:pt x="931228" y="451414"/>
                  <a:pt x="995125" y="397966"/>
                </a:cubicBezTo>
                <a:cubicBezTo>
                  <a:pt x="1051878" y="350850"/>
                  <a:pt x="1095732" y="310269"/>
                  <a:pt x="1126689" y="276225"/>
                </a:cubicBezTo>
                <a:cubicBezTo>
                  <a:pt x="1124704" y="263128"/>
                  <a:pt x="1123712" y="255191"/>
                  <a:pt x="1123712" y="252412"/>
                </a:cubicBezTo>
                <a:cubicBezTo>
                  <a:pt x="1123712" y="241697"/>
                  <a:pt x="1136511" y="224929"/>
                  <a:pt x="1162110" y="202109"/>
                </a:cubicBezTo>
                <a:cubicBezTo>
                  <a:pt x="1187708" y="179288"/>
                  <a:pt x="1205270" y="167878"/>
                  <a:pt x="1214795" y="167878"/>
                </a:cubicBezTo>
                <a:cubicBezTo>
                  <a:pt x="1223923" y="167878"/>
                  <a:pt x="1228487" y="172045"/>
                  <a:pt x="1228487" y="180380"/>
                </a:cubicBezTo>
                <a:cubicBezTo>
                  <a:pt x="1228487" y="187523"/>
                  <a:pt x="1223526" y="199430"/>
                  <a:pt x="1213604" y="216098"/>
                </a:cubicBezTo>
                <a:cubicBezTo>
                  <a:pt x="1258451" y="216098"/>
                  <a:pt x="1280875" y="233924"/>
                  <a:pt x="1280875" y="269574"/>
                </a:cubicBezTo>
                <a:cubicBezTo>
                  <a:pt x="1280875" y="297697"/>
                  <a:pt x="1252002" y="342554"/>
                  <a:pt x="1194257" y="404147"/>
                </a:cubicBezTo>
                <a:cubicBezTo>
                  <a:pt x="1136511" y="465741"/>
                  <a:pt x="1107639" y="500301"/>
                  <a:pt x="1107639" y="507829"/>
                </a:cubicBezTo>
                <a:cubicBezTo>
                  <a:pt x="1107639" y="514955"/>
                  <a:pt x="1111353" y="518914"/>
                  <a:pt x="1118782" y="519708"/>
                </a:cubicBezTo>
                <a:lnTo>
                  <a:pt x="1135528" y="519192"/>
                </a:lnTo>
                <a:lnTo>
                  <a:pt x="1138000" y="517922"/>
                </a:lnTo>
                <a:cubicBezTo>
                  <a:pt x="1163003" y="513172"/>
                  <a:pt x="1185823" y="505051"/>
                  <a:pt x="1206460" y="493561"/>
                </a:cubicBezTo>
                <a:cubicBezTo>
                  <a:pt x="1232257" y="479304"/>
                  <a:pt x="1287026" y="439102"/>
                  <a:pt x="1370767" y="372954"/>
                </a:cubicBezTo>
                <a:lnTo>
                  <a:pt x="1552932" y="220256"/>
                </a:lnTo>
                <a:cubicBezTo>
                  <a:pt x="1560870" y="217484"/>
                  <a:pt x="1571586" y="216098"/>
                  <a:pt x="1585079" y="216098"/>
                </a:cubicBezTo>
                <a:cubicBezTo>
                  <a:pt x="1598573" y="216098"/>
                  <a:pt x="1605320" y="223822"/>
                  <a:pt x="1605320" y="239269"/>
                </a:cubicBezTo>
                <a:cubicBezTo>
                  <a:pt x="1605320" y="255907"/>
                  <a:pt x="1573371" y="300766"/>
                  <a:pt x="1509475" y="373847"/>
                </a:cubicBezTo>
                <a:cubicBezTo>
                  <a:pt x="1445578" y="446928"/>
                  <a:pt x="1413629" y="490001"/>
                  <a:pt x="1413629" y="503067"/>
                </a:cubicBezTo>
                <a:cubicBezTo>
                  <a:pt x="1413629" y="513764"/>
                  <a:pt x="1425300" y="519112"/>
                  <a:pt x="1448641" y="519112"/>
                </a:cubicBezTo>
                <a:lnTo>
                  <a:pt x="1451518" y="520309"/>
                </a:lnTo>
                <a:lnTo>
                  <a:pt x="1457087" y="517922"/>
                </a:lnTo>
                <a:cubicBezTo>
                  <a:pt x="1472168" y="515144"/>
                  <a:pt x="1489829" y="509191"/>
                  <a:pt x="1510070" y="500062"/>
                </a:cubicBezTo>
                <a:cubicBezTo>
                  <a:pt x="1539042" y="487362"/>
                  <a:pt x="1598176" y="444897"/>
                  <a:pt x="1687473" y="372666"/>
                </a:cubicBezTo>
                <a:cubicBezTo>
                  <a:pt x="1767642" y="307578"/>
                  <a:pt x="1825387" y="257770"/>
                  <a:pt x="1860709" y="223242"/>
                </a:cubicBezTo>
                <a:cubicBezTo>
                  <a:pt x="1866662" y="217289"/>
                  <a:pt x="1875989" y="210145"/>
                  <a:pt x="1888689" y="201811"/>
                </a:cubicBezTo>
                <a:cubicBezTo>
                  <a:pt x="1895039" y="199430"/>
                  <a:pt x="1901786" y="198239"/>
                  <a:pt x="1908929" y="198239"/>
                </a:cubicBezTo>
                <a:cubicBezTo>
                  <a:pt x="1915676" y="198239"/>
                  <a:pt x="1922522" y="200521"/>
                  <a:pt x="1929468" y="205085"/>
                </a:cubicBezTo>
                <a:cubicBezTo>
                  <a:pt x="1936413" y="209649"/>
                  <a:pt x="1939886" y="215106"/>
                  <a:pt x="1939886" y="221456"/>
                </a:cubicBezTo>
                <a:cubicBezTo>
                  <a:pt x="1939886" y="228600"/>
                  <a:pt x="1908136" y="274439"/>
                  <a:pt x="1844636" y="358973"/>
                </a:cubicBezTo>
                <a:cubicBezTo>
                  <a:pt x="1953776" y="266502"/>
                  <a:pt x="2030373" y="220266"/>
                  <a:pt x="2074426" y="220266"/>
                </a:cubicBezTo>
                <a:cubicBezTo>
                  <a:pt x="2102604" y="220266"/>
                  <a:pt x="2116693" y="233561"/>
                  <a:pt x="2116693" y="260152"/>
                </a:cubicBezTo>
                <a:cubicBezTo>
                  <a:pt x="2116693" y="283567"/>
                  <a:pt x="2084745" y="325934"/>
                  <a:pt x="2020848" y="387251"/>
                </a:cubicBezTo>
                <a:cubicBezTo>
                  <a:pt x="1956951" y="448568"/>
                  <a:pt x="1925003" y="485577"/>
                  <a:pt x="1925003" y="498277"/>
                </a:cubicBezTo>
                <a:cubicBezTo>
                  <a:pt x="1925003" y="510976"/>
                  <a:pt x="1932246" y="517823"/>
                  <a:pt x="1946732" y="518815"/>
                </a:cubicBezTo>
                <a:lnTo>
                  <a:pt x="1961141" y="525723"/>
                </a:lnTo>
                <a:lnTo>
                  <a:pt x="1969056" y="517922"/>
                </a:lnTo>
                <a:cubicBezTo>
                  <a:pt x="2011125" y="508019"/>
                  <a:pt x="2063314" y="478904"/>
                  <a:pt x="2125623" y="430578"/>
                </a:cubicBezTo>
                <a:lnTo>
                  <a:pt x="2292310" y="298084"/>
                </a:lnTo>
                <a:cubicBezTo>
                  <a:pt x="2372479" y="239458"/>
                  <a:pt x="2433003" y="210145"/>
                  <a:pt x="2473881" y="210145"/>
                </a:cubicBezTo>
                <a:cubicBezTo>
                  <a:pt x="2507615" y="210145"/>
                  <a:pt x="2524085" y="228997"/>
                  <a:pt x="2523292" y="266700"/>
                </a:cubicBezTo>
                <a:cubicBezTo>
                  <a:pt x="2541945" y="245269"/>
                  <a:pt x="2555240" y="234553"/>
                  <a:pt x="2563178" y="234553"/>
                </a:cubicBezTo>
                <a:cubicBezTo>
                  <a:pt x="2574687" y="234553"/>
                  <a:pt x="2580442" y="241102"/>
                  <a:pt x="2580442" y="254198"/>
                </a:cubicBezTo>
                <a:cubicBezTo>
                  <a:pt x="2580442" y="266502"/>
                  <a:pt x="2513767" y="355402"/>
                  <a:pt x="2380417" y="520898"/>
                </a:cubicBezTo>
                <a:cubicBezTo>
                  <a:pt x="2382798" y="520898"/>
                  <a:pt x="2387362" y="520601"/>
                  <a:pt x="2394109" y="520005"/>
                </a:cubicBezTo>
                <a:cubicBezTo>
                  <a:pt x="2399665" y="519410"/>
                  <a:pt x="2404031" y="519112"/>
                  <a:pt x="2407206" y="519112"/>
                </a:cubicBezTo>
                <a:cubicBezTo>
                  <a:pt x="2412365" y="519112"/>
                  <a:pt x="2414945" y="522374"/>
                  <a:pt x="2414945" y="528898"/>
                </a:cubicBezTo>
                <a:cubicBezTo>
                  <a:pt x="2414945" y="535825"/>
                  <a:pt x="2407206" y="540103"/>
                  <a:pt x="2391728" y="541734"/>
                </a:cubicBezTo>
                <a:lnTo>
                  <a:pt x="2360771" y="543520"/>
                </a:lnTo>
                <a:cubicBezTo>
                  <a:pt x="2167493" y="783233"/>
                  <a:pt x="2025412" y="903089"/>
                  <a:pt x="1934528" y="903089"/>
                </a:cubicBezTo>
                <a:cubicBezTo>
                  <a:pt x="1897221" y="903089"/>
                  <a:pt x="1878568" y="887413"/>
                  <a:pt x="1878568" y="856059"/>
                </a:cubicBezTo>
                <a:cubicBezTo>
                  <a:pt x="1878568" y="806053"/>
                  <a:pt x="1915676" y="747216"/>
                  <a:pt x="1989892" y="679549"/>
                </a:cubicBezTo>
                <a:cubicBezTo>
                  <a:pt x="2064107" y="611882"/>
                  <a:pt x="2167493" y="562372"/>
                  <a:pt x="2300050" y="531019"/>
                </a:cubicBezTo>
                <a:cubicBezTo>
                  <a:pt x="2334181" y="492919"/>
                  <a:pt x="2361764" y="458192"/>
                  <a:pt x="2382798" y="426839"/>
                </a:cubicBezTo>
                <a:cubicBezTo>
                  <a:pt x="2342317" y="462161"/>
                  <a:pt x="2316718" y="483791"/>
                  <a:pt x="2306003" y="491728"/>
                </a:cubicBezTo>
                <a:cubicBezTo>
                  <a:pt x="2270284" y="517922"/>
                  <a:pt x="2240121" y="531019"/>
                  <a:pt x="2215515" y="531019"/>
                </a:cubicBezTo>
                <a:cubicBezTo>
                  <a:pt x="2186543" y="531019"/>
                  <a:pt x="2172057" y="513556"/>
                  <a:pt x="2172057" y="478631"/>
                </a:cubicBezTo>
                <a:cubicBezTo>
                  <a:pt x="2172057" y="456406"/>
                  <a:pt x="2178804" y="431998"/>
                  <a:pt x="2192298" y="405408"/>
                </a:cubicBezTo>
                <a:cubicBezTo>
                  <a:pt x="2136339" y="449064"/>
                  <a:pt x="2100421" y="476052"/>
                  <a:pt x="2084546" y="486370"/>
                </a:cubicBezTo>
                <a:cubicBezTo>
                  <a:pt x="2032159" y="521692"/>
                  <a:pt x="1991479" y="539353"/>
                  <a:pt x="1962507" y="539353"/>
                </a:cubicBezTo>
                <a:lnTo>
                  <a:pt x="1955590" y="532785"/>
                </a:lnTo>
                <a:lnTo>
                  <a:pt x="1925319" y="541139"/>
                </a:lnTo>
                <a:cubicBezTo>
                  <a:pt x="1892168" y="541139"/>
                  <a:pt x="1875592" y="526424"/>
                  <a:pt x="1875592" y="496993"/>
                </a:cubicBezTo>
                <a:cubicBezTo>
                  <a:pt x="1875592" y="472337"/>
                  <a:pt x="1891467" y="441120"/>
                  <a:pt x="1923217" y="403343"/>
                </a:cubicBezTo>
                <a:cubicBezTo>
                  <a:pt x="1939489" y="383853"/>
                  <a:pt x="1968857" y="353826"/>
                  <a:pt x="2011323" y="313265"/>
                </a:cubicBezTo>
                <a:cubicBezTo>
                  <a:pt x="2043073" y="283040"/>
                  <a:pt x="2058948" y="264747"/>
                  <a:pt x="2058948" y="258384"/>
                </a:cubicBezTo>
                <a:cubicBezTo>
                  <a:pt x="2058948" y="253212"/>
                  <a:pt x="2055376" y="250627"/>
                  <a:pt x="2048232" y="250627"/>
                </a:cubicBezTo>
                <a:cubicBezTo>
                  <a:pt x="2025611" y="250627"/>
                  <a:pt x="1976398" y="280854"/>
                  <a:pt x="1900595" y="341309"/>
                </a:cubicBezTo>
                <a:cubicBezTo>
                  <a:pt x="1837492" y="391427"/>
                  <a:pt x="1790661" y="432594"/>
                  <a:pt x="1760101" y="464809"/>
                </a:cubicBezTo>
                <a:cubicBezTo>
                  <a:pt x="1721207" y="505774"/>
                  <a:pt x="1697593" y="526256"/>
                  <a:pt x="1689259" y="526256"/>
                </a:cubicBezTo>
                <a:cubicBezTo>
                  <a:pt x="1682909" y="526256"/>
                  <a:pt x="1677154" y="523180"/>
                  <a:pt x="1671995" y="517029"/>
                </a:cubicBezTo>
                <a:cubicBezTo>
                  <a:pt x="1666836" y="510877"/>
                  <a:pt x="1664256" y="504428"/>
                  <a:pt x="1664256" y="497681"/>
                </a:cubicBezTo>
                <a:cubicBezTo>
                  <a:pt x="1664256" y="488553"/>
                  <a:pt x="1691640" y="451644"/>
                  <a:pt x="1746409" y="386953"/>
                </a:cubicBezTo>
                <a:lnTo>
                  <a:pt x="1844636" y="270867"/>
                </a:lnTo>
                <a:lnTo>
                  <a:pt x="1692236" y="394692"/>
                </a:lnTo>
                <a:lnTo>
                  <a:pt x="1579721" y="481012"/>
                </a:lnTo>
                <a:cubicBezTo>
                  <a:pt x="1522571" y="519906"/>
                  <a:pt x="1478717" y="539353"/>
                  <a:pt x="1448157" y="539353"/>
                </a:cubicBezTo>
                <a:lnTo>
                  <a:pt x="1444040" y="538086"/>
                </a:lnTo>
                <a:lnTo>
                  <a:pt x="1434234" y="539816"/>
                </a:lnTo>
                <a:cubicBezTo>
                  <a:pt x="1429288" y="540301"/>
                  <a:pt x="1423517" y="540544"/>
                  <a:pt x="1416922" y="540544"/>
                </a:cubicBezTo>
                <a:cubicBezTo>
                  <a:pt x="1386946" y="540544"/>
                  <a:pt x="1371957" y="526256"/>
                  <a:pt x="1371957" y="497681"/>
                </a:cubicBezTo>
                <a:cubicBezTo>
                  <a:pt x="1371957" y="464344"/>
                  <a:pt x="1416209" y="394692"/>
                  <a:pt x="1504712" y="288727"/>
                </a:cubicBezTo>
                <a:lnTo>
                  <a:pt x="1342192" y="421481"/>
                </a:lnTo>
                <a:cubicBezTo>
                  <a:pt x="1246148" y="500062"/>
                  <a:pt x="1176496" y="539353"/>
                  <a:pt x="1133237" y="539353"/>
                </a:cubicBezTo>
                <a:lnTo>
                  <a:pt x="1131709" y="538785"/>
                </a:lnTo>
                <a:lnTo>
                  <a:pt x="1111806" y="541139"/>
                </a:lnTo>
                <a:cubicBezTo>
                  <a:pt x="1082437" y="541139"/>
                  <a:pt x="1067753" y="528042"/>
                  <a:pt x="1067753" y="501848"/>
                </a:cubicBezTo>
                <a:cubicBezTo>
                  <a:pt x="1067753" y="476052"/>
                  <a:pt x="1082384" y="443905"/>
                  <a:pt x="1111648" y="405408"/>
                </a:cubicBezTo>
                <a:cubicBezTo>
                  <a:pt x="1129842" y="381198"/>
                  <a:pt x="1156935" y="351234"/>
                  <a:pt x="1192926" y="315516"/>
                </a:cubicBezTo>
                <a:cubicBezTo>
                  <a:pt x="1222190" y="286544"/>
                  <a:pt x="1236821" y="270669"/>
                  <a:pt x="1236821" y="267891"/>
                </a:cubicBezTo>
                <a:cubicBezTo>
                  <a:pt x="1236821" y="261937"/>
                  <a:pt x="1233476" y="258961"/>
                  <a:pt x="1226785" y="258961"/>
                </a:cubicBezTo>
                <a:cubicBezTo>
                  <a:pt x="1220881" y="258961"/>
                  <a:pt x="1209662" y="261243"/>
                  <a:pt x="1193126" y="265807"/>
                </a:cubicBezTo>
                <a:cubicBezTo>
                  <a:pt x="1176591" y="270371"/>
                  <a:pt x="1166748" y="274042"/>
                  <a:pt x="1163598" y="276820"/>
                </a:cubicBezTo>
                <a:cubicBezTo>
                  <a:pt x="979051" y="451842"/>
                  <a:pt x="854631" y="539353"/>
                  <a:pt x="790337" y="539353"/>
                </a:cubicBezTo>
                <a:lnTo>
                  <a:pt x="785853" y="537687"/>
                </a:lnTo>
                <a:lnTo>
                  <a:pt x="784023" y="538525"/>
                </a:lnTo>
                <a:cubicBezTo>
                  <a:pt x="776243" y="540665"/>
                  <a:pt x="764571" y="541734"/>
                  <a:pt x="749009" y="541734"/>
                </a:cubicBezTo>
                <a:cubicBezTo>
                  <a:pt x="723473" y="541734"/>
                  <a:pt x="701927" y="537964"/>
                  <a:pt x="684371" y="530423"/>
                </a:cubicBezTo>
                <a:cubicBezTo>
                  <a:pt x="674846" y="533995"/>
                  <a:pt x="665123" y="535781"/>
                  <a:pt x="655201" y="535781"/>
                </a:cubicBezTo>
                <a:cubicBezTo>
                  <a:pt x="615514" y="535781"/>
                  <a:pt x="597059" y="507947"/>
                  <a:pt x="599837" y="452279"/>
                </a:cubicBezTo>
                <a:lnTo>
                  <a:pt x="281345" y="810806"/>
                </a:lnTo>
                <a:cubicBezTo>
                  <a:pt x="273804" y="819544"/>
                  <a:pt x="266859" y="823912"/>
                  <a:pt x="260509" y="823912"/>
                </a:cubicBezTo>
                <a:cubicBezTo>
                  <a:pt x="248603" y="823912"/>
                  <a:pt x="242650" y="814180"/>
                  <a:pt x="242650" y="794714"/>
                </a:cubicBezTo>
                <a:cubicBezTo>
                  <a:pt x="242650" y="775646"/>
                  <a:pt x="283329" y="719835"/>
                  <a:pt x="364689" y="627283"/>
                </a:cubicBezTo>
                <a:lnTo>
                  <a:pt x="488514" y="492026"/>
                </a:lnTo>
                <a:lnTo>
                  <a:pt x="701040" y="259649"/>
                </a:lnTo>
                <a:cubicBezTo>
                  <a:pt x="648653" y="306164"/>
                  <a:pt x="590510" y="354471"/>
                  <a:pt x="526614" y="404571"/>
                </a:cubicBezTo>
                <a:lnTo>
                  <a:pt x="420053" y="486277"/>
                </a:lnTo>
                <a:cubicBezTo>
                  <a:pt x="368062" y="521661"/>
                  <a:pt x="326390" y="539353"/>
                  <a:pt x="295037" y="539353"/>
                </a:cubicBezTo>
                <a:lnTo>
                  <a:pt x="294886" y="539297"/>
                </a:lnTo>
                <a:lnTo>
                  <a:pt x="283494" y="541139"/>
                </a:lnTo>
                <a:cubicBezTo>
                  <a:pt x="279085" y="541139"/>
                  <a:pt x="272575" y="540345"/>
                  <a:pt x="263965" y="538758"/>
                </a:cubicBezTo>
                <a:cubicBezTo>
                  <a:pt x="255354" y="537170"/>
                  <a:pt x="248845" y="536377"/>
                  <a:pt x="244435" y="536377"/>
                </a:cubicBezTo>
                <a:cubicBezTo>
                  <a:pt x="241260" y="536377"/>
                  <a:pt x="236498" y="536972"/>
                  <a:pt x="230148" y="538162"/>
                </a:cubicBezTo>
                <a:cubicBezTo>
                  <a:pt x="223798" y="539353"/>
                  <a:pt x="219035" y="539948"/>
                  <a:pt x="215860" y="539948"/>
                </a:cubicBezTo>
                <a:cubicBezTo>
                  <a:pt x="165457" y="539948"/>
                  <a:pt x="140256" y="505817"/>
                  <a:pt x="140256" y="437555"/>
                </a:cubicBezTo>
                <a:cubicBezTo>
                  <a:pt x="98981" y="471487"/>
                  <a:pt x="62667" y="496937"/>
                  <a:pt x="31314" y="513903"/>
                </a:cubicBezTo>
                <a:lnTo>
                  <a:pt x="0" y="527704"/>
                </a:lnTo>
                <a:lnTo>
                  <a:pt x="0" y="502828"/>
                </a:lnTo>
                <a:lnTo>
                  <a:pt x="24765" y="494156"/>
                </a:lnTo>
                <a:cubicBezTo>
                  <a:pt x="53340" y="478703"/>
                  <a:pt x="125968" y="422446"/>
                  <a:pt x="242650" y="325385"/>
                </a:cubicBezTo>
                <a:cubicBezTo>
                  <a:pt x="353378" y="233477"/>
                  <a:pt x="410131" y="187523"/>
                  <a:pt x="412909" y="187523"/>
                </a:cubicBezTo>
                <a:cubicBezTo>
                  <a:pt x="422037" y="187523"/>
                  <a:pt x="431066" y="191484"/>
                  <a:pt x="439996" y="199406"/>
                </a:cubicBezTo>
                <a:cubicBezTo>
                  <a:pt x="448925" y="207328"/>
                  <a:pt x="453390" y="215847"/>
                  <a:pt x="453390" y="224963"/>
                </a:cubicBezTo>
                <a:cubicBezTo>
                  <a:pt x="453390" y="253879"/>
                  <a:pt x="430768" y="304785"/>
                  <a:pt x="385525" y="377679"/>
                </a:cubicBezTo>
                <a:cubicBezTo>
                  <a:pt x="346234" y="440671"/>
                  <a:pt x="311904" y="487815"/>
                  <a:pt x="282536" y="519112"/>
                </a:cubicBezTo>
                <a:lnTo>
                  <a:pt x="296188" y="520813"/>
                </a:lnTo>
                <a:lnTo>
                  <a:pt x="302776" y="517922"/>
                </a:lnTo>
                <a:cubicBezTo>
                  <a:pt x="316270" y="515541"/>
                  <a:pt x="333534" y="509587"/>
                  <a:pt x="354568" y="500062"/>
                </a:cubicBezTo>
                <a:cubicBezTo>
                  <a:pt x="379571" y="489347"/>
                  <a:pt x="431959" y="452437"/>
                  <a:pt x="511731" y="389334"/>
                </a:cubicBezTo>
                <a:lnTo>
                  <a:pt x="659368" y="266105"/>
                </a:lnTo>
                <a:cubicBezTo>
                  <a:pt x="744696" y="195858"/>
                  <a:pt x="790535" y="160734"/>
                  <a:pt x="796885" y="160734"/>
                </a:cubicBezTo>
                <a:close/>
                <a:moveTo>
                  <a:pt x="1729740" y="0"/>
                </a:moveTo>
                <a:cubicBezTo>
                  <a:pt x="1750378" y="0"/>
                  <a:pt x="1760696" y="11311"/>
                  <a:pt x="1760696" y="33933"/>
                </a:cubicBezTo>
                <a:cubicBezTo>
                  <a:pt x="1760696" y="50205"/>
                  <a:pt x="1750378" y="64095"/>
                  <a:pt x="1729740" y="75605"/>
                </a:cubicBezTo>
                <a:cubicBezTo>
                  <a:pt x="1711881" y="85923"/>
                  <a:pt x="1694220" y="91083"/>
                  <a:pt x="1676757" y="91083"/>
                </a:cubicBezTo>
                <a:cubicBezTo>
                  <a:pt x="1657707" y="91083"/>
                  <a:pt x="1648182" y="81359"/>
                  <a:pt x="1648182" y="61912"/>
                </a:cubicBezTo>
                <a:cubicBezTo>
                  <a:pt x="1648182" y="45641"/>
                  <a:pt x="1657906" y="30956"/>
                  <a:pt x="1677353" y="17859"/>
                </a:cubicBezTo>
                <a:cubicBezTo>
                  <a:pt x="1694815" y="5953"/>
                  <a:pt x="1712278" y="0"/>
                  <a:pt x="1729740" y="0"/>
                </a:cubicBezTo>
                <a:close/>
              </a:path>
            </a:pathLst>
          </a:custGeom>
          <a:solidFill>
            <a:schemeClr val="accent2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01F0891-5C58-4C70-959A-BF015FC3481E}"/>
              </a:ext>
            </a:extLst>
          </p:cNvPr>
          <p:cNvSpPr/>
          <p:nvPr/>
        </p:nvSpPr>
        <p:spPr>
          <a:xfrm>
            <a:off x="2191067" y="1839108"/>
            <a:ext cx="2936605" cy="1106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2ABD8F8-3B41-4DD4-B294-3DBC469EF910}"/>
              </a:ext>
            </a:extLst>
          </p:cNvPr>
          <p:cNvSpPr/>
          <p:nvPr/>
        </p:nvSpPr>
        <p:spPr>
          <a:xfrm>
            <a:off x="2191067" y="3504259"/>
            <a:ext cx="2936605" cy="1106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3CBAF3F-96AA-41D6-AF90-193B6C03E2C5}"/>
              </a:ext>
            </a:extLst>
          </p:cNvPr>
          <p:cNvSpPr/>
          <p:nvPr/>
        </p:nvSpPr>
        <p:spPr>
          <a:xfrm>
            <a:off x="2191067" y="5228727"/>
            <a:ext cx="2936605" cy="1106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4725F0D-715F-4092-B881-21ED4F37E262}"/>
              </a:ext>
            </a:extLst>
          </p:cNvPr>
          <p:cNvSpPr/>
          <p:nvPr/>
        </p:nvSpPr>
        <p:spPr>
          <a:xfrm>
            <a:off x="7879859" y="1839108"/>
            <a:ext cx="2936605" cy="1106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2A873E6-4DDD-459F-8B5A-419798800F47}"/>
              </a:ext>
            </a:extLst>
          </p:cNvPr>
          <p:cNvSpPr/>
          <p:nvPr/>
        </p:nvSpPr>
        <p:spPr>
          <a:xfrm>
            <a:off x="7879859" y="3504259"/>
            <a:ext cx="2936605" cy="1106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CE6BA9C-9208-4555-A3CF-1AF9BC059B5F}"/>
              </a:ext>
            </a:extLst>
          </p:cNvPr>
          <p:cNvSpPr/>
          <p:nvPr/>
        </p:nvSpPr>
        <p:spPr>
          <a:xfrm>
            <a:off x="7879859" y="5228727"/>
            <a:ext cx="2936605" cy="1106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在工作计划中，每月都突出</a:t>
            </a: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1-2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个“重点”工作，做到工作有重点有创新，改变行政人事部工作“年年岁岁一个样、等待领导来安排”的习惯。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8395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山上的风景&#10;&#10;描述已自动生成">
            <a:extLst>
              <a:ext uri="{FF2B5EF4-FFF2-40B4-BE49-F238E27FC236}">
                <a16:creationId xmlns:a16="http://schemas.microsoft.com/office/drawing/2014/main" id="{8846E303-EE43-4A48-A4A4-559C5BE4D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t="7026" r="923" b="9446"/>
          <a:stretch/>
        </p:blipFill>
        <p:spPr>
          <a:xfrm>
            <a:off x="0" y="7448"/>
            <a:ext cx="12216562" cy="6850552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9AA51E-C5C4-4F44-B900-F990872E6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B8F2F7-D41B-429F-942B-4CBAA975F0F2}"/>
              </a:ext>
            </a:extLst>
          </p:cNvPr>
          <p:cNvSpPr txBox="1"/>
          <p:nvPr/>
        </p:nvSpPr>
        <p:spPr>
          <a:xfrm>
            <a:off x="2786771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WORK PLAN FOR NEXT YEAR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C2392D5-D1BD-4DE4-BA95-BC4F0C59F320}"/>
              </a:ext>
            </a:extLst>
          </p:cNvPr>
          <p:cNvSpPr/>
          <p:nvPr/>
        </p:nvSpPr>
        <p:spPr>
          <a:xfrm>
            <a:off x="696654" y="3746145"/>
            <a:ext cx="1901403" cy="2883627"/>
          </a:xfrm>
          <a:prstGeom prst="rect">
            <a:avLst/>
          </a:prstGeom>
          <a:solidFill>
            <a:schemeClr val="bg1">
              <a:alpha val="61000"/>
            </a:schemeClr>
          </a:solidFill>
          <a:ln w="127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45885A4-9BCB-4719-A3FB-5DA9235BD112}"/>
              </a:ext>
            </a:extLst>
          </p:cNvPr>
          <p:cNvSpPr/>
          <p:nvPr/>
        </p:nvSpPr>
        <p:spPr>
          <a:xfrm>
            <a:off x="2919173" y="3269904"/>
            <a:ext cx="1901403" cy="3366523"/>
          </a:xfrm>
          <a:prstGeom prst="rect">
            <a:avLst/>
          </a:prstGeom>
          <a:solidFill>
            <a:schemeClr val="bg1">
              <a:alpha val="61000"/>
            </a:schemeClr>
          </a:solidFill>
          <a:ln w="127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E059C3A-FC7E-45C1-810C-B0EABAD0B742}"/>
              </a:ext>
            </a:extLst>
          </p:cNvPr>
          <p:cNvSpPr/>
          <p:nvPr/>
        </p:nvSpPr>
        <p:spPr>
          <a:xfrm>
            <a:off x="5145299" y="2812696"/>
            <a:ext cx="1901403" cy="3823731"/>
          </a:xfrm>
          <a:prstGeom prst="rect">
            <a:avLst/>
          </a:prstGeom>
          <a:solidFill>
            <a:schemeClr val="bg1">
              <a:alpha val="61000"/>
            </a:schemeClr>
          </a:solidFill>
          <a:ln w="127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48C6F05-31D4-4239-9930-49F910F77A27}"/>
              </a:ext>
            </a:extLst>
          </p:cNvPr>
          <p:cNvSpPr/>
          <p:nvPr/>
        </p:nvSpPr>
        <p:spPr>
          <a:xfrm>
            <a:off x="7353917" y="2200301"/>
            <a:ext cx="1901403" cy="4118980"/>
          </a:xfrm>
          <a:prstGeom prst="rect">
            <a:avLst/>
          </a:prstGeom>
          <a:solidFill>
            <a:schemeClr val="bg1">
              <a:alpha val="61000"/>
            </a:schemeClr>
          </a:solidFill>
          <a:ln w="127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37E39E-CF0D-40C7-85BC-B1499FA33818}"/>
              </a:ext>
            </a:extLst>
          </p:cNvPr>
          <p:cNvSpPr/>
          <p:nvPr/>
        </p:nvSpPr>
        <p:spPr>
          <a:xfrm>
            <a:off x="9576436" y="1755235"/>
            <a:ext cx="1901403" cy="4564046"/>
          </a:xfrm>
          <a:prstGeom prst="rect">
            <a:avLst/>
          </a:prstGeom>
          <a:solidFill>
            <a:schemeClr val="bg1">
              <a:alpha val="61000"/>
            </a:schemeClr>
          </a:solidFill>
          <a:ln w="127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4F56B3-79F3-40FB-A6A6-4FBC9B48650D}"/>
              </a:ext>
            </a:extLst>
          </p:cNvPr>
          <p:cNvSpPr/>
          <p:nvPr/>
        </p:nvSpPr>
        <p:spPr>
          <a:xfrm>
            <a:off x="0" y="5925170"/>
            <a:ext cx="12192000" cy="93283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3AAC4F1-B674-49FB-8B9F-1184619C7BB0}"/>
              </a:ext>
            </a:extLst>
          </p:cNvPr>
          <p:cNvSpPr/>
          <p:nvPr/>
        </p:nvSpPr>
        <p:spPr>
          <a:xfrm>
            <a:off x="695325" y="3689697"/>
            <a:ext cx="1899126" cy="76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196DC92-5809-4FC7-90C6-78613215454B}"/>
              </a:ext>
            </a:extLst>
          </p:cNvPr>
          <p:cNvSpPr/>
          <p:nvPr/>
        </p:nvSpPr>
        <p:spPr>
          <a:xfrm>
            <a:off x="2920311" y="3213455"/>
            <a:ext cx="1899126" cy="76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E996B0C-05B9-4F00-A63E-605BD3CAD2B4}"/>
              </a:ext>
            </a:extLst>
          </p:cNvPr>
          <p:cNvSpPr/>
          <p:nvPr/>
        </p:nvSpPr>
        <p:spPr>
          <a:xfrm>
            <a:off x="5146437" y="2715765"/>
            <a:ext cx="1899126" cy="76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5446F40-F51A-40A3-A6D9-FDBB56B1A2EA}"/>
              </a:ext>
            </a:extLst>
          </p:cNvPr>
          <p:cNvSpPr/>
          <p:nvPr/>
        </p:nvSpPr>
        <p:spPr>
          <a:xfrm>
            <a:off x="7353917" y="2172748"/>
            <a:ext cx="1899126" cy="76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CA1011E-333B-452D-A440-3CEBC1439559}"/>
              </a:ext>
            </a:extLst>
          </p:cNvPr>
          <p:cNvSpPr/>
          <p:nvPr/>
        </p:nvSpPr>
        <p:spPr>
          <a:xfrm>
            <a:off x="9578713" y="1770109"/>
            <a:ext cx="1899126" cy="76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06CCD80-E107-4613-9B46-6683D4EAD442}"/>
              </a:ext>
            </a:extLst>
          </p:cNvPr>
          <p:cNvSpPr txBox="1"/>
          <p:nvPr/>
        </p:nvSpPr>
        <p:spPr>
          <a:xfrm>
            <a:off x="811239" y="5037360"/>
            <a:ext cx="1672233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lin ang="13500000" scaled="1"/>
                  <a:tileRect/>
                </a:gradFill>
                <a:latin typeface="Bebas" pitchFamily="50" charset="0"/>
              </a:rPr>
              <a:t>20XX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4E14B6-55C5-4B3B-9774-5BAB4C93F045}"/>
              </a:ext>
            </a:extLst>
          </p:cNvPr>
          <p:cNvSpPr txBox="1"/>
          <p:nvPr/>
        </p:nvSpPr>
        <p:spPr>
          <a:xfrm>
            <a:off x="3033758" y="5037360"/>
            <a:ext cx="1672233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lin ang="13500000" scaled="1"/>
                  <a:tileRect/>
                </a:gradFill>
                <a:latin typeface="Bebas" pitchFamily="50" charset="0"/>
              </a:rPr>
              <a:t>20XX</a:t>
            </a:r>
            <a:endParaRPr lang="zh-CN" altLang="en-US" sz="4800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lin ang="13500000" scaled="1"/>
                <a:tileRect/>
              </a:gradFill>
              <a:latin typeface="Bebas" pitchFamily="50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00E2665-E3B5-4B16-87B8-7012597F2776}"/>
              </a:ext>
            </a:extLst>
          </p:cNvPr>
          <p:cNvSpPr txBox="1"/>
          <p:nvPr/>
        </p:nvSpPr>
        <p:spPr>
          <a:xfrm>
            <a:off x="5259884" y="5037360"/>
            <a:ext cx="1672233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lin ang="13500000" scaled="1"/>
                  <a:tileRect/>
                </a:gradFill>
                <a:latin typeface="Bebas" pitchFamily="50" charset="0"/>
              </a:rPr>
              <a:t>20XX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5550EBF-5D15-4EB0-A248-623AB089002C}"/>
              </a:ext>
            </a:extLst>
          </p:cNvPr>
          <p:cNvSpPr txBox="1"/>
          <p:nvPr/>
        </p:nvSpPr>
        <p:spPr>
          <a:xfrm>
            <a:off x="7468502" y="5037360"/>
            <a:ext cx="1672233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lin ang="13500000" scaled="1"/>
                  <a:tileRect/>
                </a:gradFill>
                <a:latin typeface="Bebas" pitchFamily="50" charset="0"/>
              </a:rPr>
              <a:t>20XX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421E035-D616-48D1-B1DD-D01A77888275}"/>
              </a:ext>
            </a:extLst>
          </p:cNvPr>
          <p:cNvSpPr txBox="1"/>
          <p:nvPr/>
        </p:nvSpPr>
        <p:spPr>
          <a:xfrm>
            <a:off x="9691021" y="5037360"/>
            <a:ext cx="1672233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lin ang="13500000" scaled="1"/>
                  <a:tileRect/>
                </a:gradFill>
                <a:latin typeface="Bebas" pitchFamily="50" charset="0"/>
              </a:rPr>
              <a:t>20XX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C7338B9-360B-4D79-8333-8573B3DE1195}"/>
              </a:ext>
            </a:extLst>
          </p:cNvPr>
          <p:cNvSpPr txBox="1"/>
          <p:nvPr/>
        </p:nvSpPr>
        <p:spPr>
          <a:xfrm>
            <a:off x="885592" y="3938316"/>
            <a:ext cx="1672232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BF61D46-A1FC-474E-AB52-CC48CE77B576}"/>
              </a:ext>
            </a:extLst>
          </p:cNvPr>
          <p:cNvSpPr txBox="1"/>
          <p:nvPr/>
        </p:nvSpPr>
        <p:spPr>
          <a:xfrm>
            <a:off x="3066207" y="3484390"/>
            <a:ext cx="163978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12567C5-FBF1-4776-845F-8E5D905C99A2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23</a:t>
            </a:r>
            <a:endParaRPr lang="zh-CN" altLang="en-US" sz="10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21400C8-682F-497E-AFF4-DE13EDD20D17}"/>
              </a:ext>
            </a:extLst>
          </p:cNvPr>
          <p:cNvSpPr txBox="1"/>
          <p:nvPr/>
        </p:nvSpPr>
        <p:spPr>
          <a:xfrm>
            <a:off x="5259884" y="2993047"/>
            <a:ext cx="163978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8E038EA-6D13-486D-A3D8-4D0F1076BDE5}"/>
              </a:ext>
            </a:extLst>
          </p:cNvPr>
          <p:cNvSpPr txBox="1"/>
          <p:nvPr/>
        </p:nvSpPr>
        <p:spPr>
          <a:xfrm>
            <a:off x="7468502" y="2438995"/>
            <a:ext cx="163978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699785A-3227-4C4F-9DBF-C0F527356BC8}"/>
              </a:ext>
            </a:extLst>
          </p:cNvPr>
          <p:cNvSpPr txBox="1"/>
          <p:nvPr/>
        </p:nvSpPr>
        <p:spPr>
          <a:xfrm>
            <a:off x="9707245" y="2015417"/>
            <a:ext cx="163978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这一年取得的成绩</a:t>
            </a:r>
          </a:p>
        </p:txBody>
      </p:sp>
    </p:spTree>
    <p:extLst>
      <p:ext uri="{BB962C8B-B14F-4D97-AF65-F5344CB8AC3E}">
        <p14:creationId xmlns:p14="http://schemas.microsoft.com/office/powerpoint/2010/main" val="2156250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1D552D3-7A33-4AC8-84BA-370E58AF6224}"/>
              </a:ext>
            </a:extLst>
          </p:cNvPr>
          <p:cNvSpPr>
            <a:spLocks/>
          </p:cNvSpPr>
          <p:nvPr/>
        </p:nvSpPr>
        <p:spPr>
          <a:xfrm>
            <a:off x="6351842" y="3972559"/>
            <a:ext cx="4928935" cy="2546965"/>
          </a:xfrm>
          <a:prstGeom prst="roundRect">
            <a:avLst>
              <a:gd name="adj" fmla="val 0"/>
            </a:avLst>
          </a:prstGeom>
          <a:solidFill>
            <a:srgbClr val="EAE4D9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1597E2C-540A-4C92-82E7-C5CDA1602308}"/>
              </a:ext>
            </a:extLst>
          </p:cNvPr>
          <p:cNvSpPr>
            <a:spLocks/>
          </p:cNvSpPr>
          <p:nvPr/>
        </p:nvSpPr>
        <p:spPr>
          <a:xfrm>
            <a:off x="778473" y="1295400"/>
            <a:ext cx="4928935" cy="2415733"/>
          </a:xfrm>
          <a:prstGeom prst="roundRect">
            <a:avLst>
              <a:gd name="adj" fmla="val 0"/>
            </a:avLst>
          </a:prstGeom>
          <a:solidFill>
            <a:srgbClr val="EAE4D9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9AA51E-C5C4-4F44-B900-F990872E6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9B3BFC-A6C8-4589-9725-2A55DB9D6967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24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95BEA17-F90C-4D76-A108-9D6E170BFE7F}"/>
              </a:ext>
            </a:extLst>
          </p:cNvPr>
          <p:cNvSpPr txBox="1"/>
          <p:nvPr/>
        </p:nvSpPr>
        <p:spPr>
          <a:xfrm>
            <a:off x="2786771" y="684029"/>
            <a:ext cx="283355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WORK PLAN FOR NEXT YEAR</a:t>
            </a:r>
          </a:p>
        </p:txBody>
      </p:sp>
      <p:graphicFrame>
        <p:nvGraphicFramePr>
          <p:cNvPr id="5" name="Object 425">
            <a:extLst>
              <a:ext uri="{FF2B5EF4-FFF2-40B4-BE49-F238E27FC236}">
                <a16:creationId xmlns:a16="http://schemas.microsoft.com/office/drawing/2014/main" id="{3BA93511-9132-48D0-BDF0-D1F2D8E76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559029"/>
              </p:ext>
            </p:extLst>
          </p:nvPr>
        </p:nvGraphicFramePr>
        <p:xfrm>
          <a:off x="6484593" y="3972559"/>
          <a:ext cx="4526308" cy="2415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Object 425">
            <a:extLst>
              <a:ext uri="{FF2B5EF4-FFF2-40B4-BE49-F238E27FC236}">
                <a16:creationId xmlns:a16="http://schemas.microsoft.com/office/drawing/2014/main" id="{2FB3B083-CAE9-46A3-8EA0-3B1CFB19D9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514799"/>
              </p:ext>
            </p:extLst>
          </p:nvPr>
        </p:nvGraphicFramePr>
        <p:xfrm>
          <a:off x="976017" y="1094336"/>
          <a:ext cx="4574512" cy="2625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矩形: 圆角 6">
            <a:extLst>
              <a:ext uri="{FF2B5EF4-FFF2-40B4-BE49-F238E27FC236}">
                <a16:creationId xmlns:a16="http://schemas.microsoft.com/office/drawing/2014/main" id="{ECE038F7-E4F0-4E84-AB67-2E3210DFD618}"/>
              </a:ext>
            </a:extLst>
          </p:cNvPr>
          <p:cNvSpPr>
            <a:spLocks/>
          </p:cNvSpPr>
          <p:nvPr/>
        </p:nvSpPr>
        <p:spPr>
          <a:xfrm>
            <a:off x="6351840" y="1295399"/>
            <a:ext cx="4928935" cy="2546965"/>
          </a:xfrm>
          <a:prstGeom prst="roundRect">
            <a:avLst>
              <a:gd name="adj" fmla="val 703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7E4BB27-9314-4479-83D0-3460C90CFEDF}"/>
              </a:ext>
            </a:extLst>
          </p:cNvPr>
          <p:cNvSpPr>
            <a:spLocks/>
          </p:cNvSpPr>
          <p:nvPr/>
        </p:nvSpPr>
        <p:spPr>
          <a:xfrm>
            <a:off x="778475" y="3972559"/>
            <a:ext cx="4928935" cy="2546965"/>
          </a:xfrm>
          <a:prstGeom prst="roundRect">
            <a:avLst>
              <a:gd name="adj" fmla="val 703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852CBD-DB77-4B43-B6B8-912C03FC8EB8}"/>
              </a:ext>
            </a:extLst>
          </p:cNvPr>
          <p:cNvSpPr txBox="1"/>
          <p:nvPr/>
        </p:nvSpPr>
        <p:spPr>
          <a:xfrm>
            <a:off x="6654770" y="2236426"/>
            <a:ext cx="4356131" cy="10136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行政人事部人员要具备很强的工作能力和保持行政人事部高效运转，就必须为切实履行好自身职责及时“充电”，不断补充政治、经济、管理、法律等方面的知识和深入钻研行政人事部业务知识。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754398-E016-4B95-A3F7-2AB2D4970EA8}"/>
              </a:ext>
            </a:extLst>
          </p:cNvPr>
          <p:cNvSpPr txBox="1"/>
          <p:nvPr/>
        </p:nvSpPr>
        <p:spPr>
          <a:xfrm>
            <a:off x="6654770" y="1652057"/>
            <a:ext cx="3060731" cy="40562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实行</a:t>
            </a:r>
            <a:r>
              <a:rPr lang="zh-CN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工作座谈会制度</a:t>
            </a:r>
            <a:endParaRPr lang="zh-CN" altLang="en-US" sz="24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3DF297-CB64-4E4C-853E-2E053F611ED6}"/>
              </a:ext>
            </a:extLst>
          </p:cNvPr>
          <p:cNvSpPr txBox="1"/>
          <p:nvPr/>
        </p:nvSpPr>
        <p:spPr>
          <a:xfrm>
            <a:off x="1179421" y="4778392"/>
            <a:ext cx="4268879" cy="10136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行政人事部人员要具备很强的工作能力和保持行政人事部高效运转，就必须为切实履行好自身职责及时“充电”，不断补充政治、经济、管理、法律等方面的知识和深入钻研行政人事部业务知识。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257DB2-F6C3-497F-BF5E-4E67EE7FC085}"/>
              </a:ext>
            </a:extLst>
          </p:cNvPr>
          <p:cNvSpPr txBox="1"/>
          <p:nvPr/>
        </p:nvSpPr>
        <p:spPr>
          <a:xfrm>
            <a:off x="1179421" y="4194023"/>
            <a:ext cx="3060731" cy="40562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实行</a:t>
            </a:r>
            <a:r>
              <a:rPr lang="zh-CN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工作座谈会制度</a:t>
            </a:r>
            <a:endParaRPr lang="zh-CN" altLang="en-US" sz="24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AD3EBC9-D5E1-42F0-B110-2DD0FE7EF3EC}"/>
              </a:ext>
            </a:extLst>
          </p:cNvPr>
          <p:cNvGrpSpPr/>
          <p:nvPr/>
        </p:nvGrpSpPr>
        <p:grpSpPr>
          <a:xfrm>
            <a:off x="-238082" y="4971694"/>
            <a:ext cx="1796963" cy="1796963"/>
            <a:chOff x="3320243" y="4569746"/>
            <a:chExt cx="2247725" cy="2247725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3AD486F-E774-4727-BA95-453EC31B629E}"/>
                </a:ext>
              </a:extLst>
            </p:cNvPr>
            <p:cNvSpPr/>
            <p:nvPr/>
          </p:nvSpPr>
          <p:spPr>
            <a:xfrm>
              <a:off x="3693355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黑白色的花&#10;&#10;中度可信度描述已自动生成">
              <a:extLst>
                <a:ext uri="{FF2B5EF4-FFF2-40B4-BE49-F238E27FC236}">
                  <a16:creationId xmlns:a16="http://schemas.microsoft.com/office/drawing/2014/main" id="{7FA68226-BBB2-465F-8A0F-5F054C0E7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243" y="4569746"/>
              <a:ext cx="2247725" cy="2247725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F4A3677-457A-4FD7-B42A-DF87B98C2C7E}"/>
              </a:ext>
            </a:extLst>
          </p:cNvPr>
          <p:cNvGrpSpPr/>
          <p:nvPr/>
        </p:nvGrpSpPr>
        <p:grpSpPr>
          <a:xfrm>
            <a:off x="10326586" y="1221408"/>
            <a:ext cx="2751151" cy="2751151"/>
            <a:chOff x="9525669" y="4132248"/>
            <a:chExt cx="2751151" cy="2751151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ACEB35F8-47B6-40B1-B586-D7B65C95438A}"/>
                </a:ext>
              </a:extLst>
            </p:cNvPr>
            <p:cNvSpPr/>
            <p:nvPr/>
          </p:nvSpPr>
          <p:spPr>
            <a:xfrm>
              <a:off x="10164493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 descr="花瓶里插着绿色的植物&#10;&#10;描述已自动生成">
              <a:extLst>
                <a:ext uri="{FF2B5EF4-FFF2-40B4-BE49-F238E27FC236}">
                  <a16:creationId xmlns:a16="http://schemas.microsoft.com/office/drawing/2014/main" id="{1F9D48FF-742A-4CDE-9D20-F934A5048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669" y="4132248"/>
              <a:ext cx="2751151" cy="2751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133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F0C8092A-BA6E-4FDC-9D81-6728CDF2931D}"/>
              </a:ext>
            </a:extLst>
          </p:cNvPr>
          <p:cNvGrpSpPr/>
          <p:nvPr/>
        </p:nvGrpSpPr>
        <p:grpSpPr>
          <a:xfrm>
            <a:off x="7015165" y="334107"/>
            <a:ext cx="4401066" cy="6052997"/>
            <a:chOff x="6173717" y="271396"/>
            <a:chExt cx="4401066" cy="6052997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FA858A2-DC5D-4883-833E-AF875C880F95}"/>
                </a:ext>
              </a:extLst>
            </p:cNvPr>
            <p:cNvSpPr/>
            <p:nvPr/>
          </p:nvSpPr>
          <p:spPr>
            <a:xfrm>
              <a:off x="6173717" y="1923327"/>
              <a:ext cx="4401066" cy="4401066"/>
            </a:xfrm>
            <a:prstGeom prst="ellipse">
              <a:avLst/>
            </a:prstGeom>
            <a:solidFill>
              <a:srgbClr val="EAE4D9">
                <a:alpha val="6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11" tIns="43205" rIns="86411" bIns="43205" rtlCol="0" anchor="ctr"/>
            <a:lstStyle/>
            <a:p>
              <a:pPr algn="ctr"/>
              <a:endParaRPr lang="zh-CN" altLang="en-US" sz="1701">
                <a:solidFill>
                  <a:srgbClr val="EAE4D9"/>
                </a:solidFill>
              </a:endParaRPr>
            </a:p>
          </p:txBody>
        </p:sp>
        <p:pic>
          <p:nvPicPr>
            <p:cNvPr id="15" name="图片 14" descr="花瓶里插着花&#10;&#10;描述已自动生成">
              <a:extLst>
                <a:ext uri="{FF2B5EF4-FFF2-40B4-BE49-F238E27FC236}">
                  <a16:creationId xmlns:a16="http://schemas.microsoft.com/office/drawing/2014/main" id="{DBAB1E60-B54F-4199-95D6-A1FD5B791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831" y="271396"/>
              <a:ext cx="3652844" cy="5873840"/>
            </a:xfrm>
            <a:prstGeom prst="rect">
              <a:avLst/>
            </a:prstGeom>
            <a:effectLst/>
          </p:spPr>
        </p:pic>
      </p:grpSp>
      <p:sp>
        <p:nvSpPr>
          <p:cNvPr id="39" name="文本占位符 1">
            <a:extLst>
              <a:ext uri="{FF2B5EF4-FFF2-40B4-BE49-F238E27FC236}">
                <a16:creationId xmlns:a16="http://schemas.microsoft.com/office/drawing/2014/main" id="{9B4F2C7C-98A7-4C9A-B74F-5709025E0A30}"/>
              </a:ext>
            </a:extLst>
          </p:cNvPr>
          <p:cNvSpPr txBox="1">
            <a:spLocks/>
          </p:cNvSpPr>
          <p:nvPr/>
        </p:nvSpPr>
        <p:spPr>
          <a:xfrm rot="5400000">
            <a:off x="-1205890" y="332880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OfficePLUS.cn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8A945D4-AAF8-4FB6-92CC-E09A97676F3E}"/>
              </a:ext>
            </a:extLst>
          </p:cNvPr>
          <p:cNvSpPr txBox="1"/>
          <p:nvPr/>
        </p:nvSpPr>
        <p:spPr>
          <a:xfrm>
            <a:off x="775769" y="2300567"/>
            <a:ext cx="6133031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感谢您的观看！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D40EA64-642D-45E7-90A4-CAC8FEA54B01}"/>
              </a:ext>
            </a:extLst>
          </p:cNvPr>
          <p:cNvSpPr txBox="1"/>
          <p:nvPr/>
        </p:nvSpPr>
        <p:spPr>
          <a:xfrm>
            <a:off x="828724" y="3304780"/>
            <a:ext cx="5521276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200" dirty="0">
                <a:latin typeface="+mn-ea"/>
              </a:rPr>
              <a:t>Thank you for watching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EE3FDD5-E4E4-4566-B88E-C1C1FD01D261}"/>
              </a:ext>
            </a:extLst>
          </p:cNvPr>
          <p:cNvGrpSpPr/>
          <p:nvPr/>
        </p:nvGrpSpPr>
        <p:grpSpPr>
          <a:xfrm>
            <a:off x="905963" y="3835877"/>
            <a:ext cx="5024779" cy="370258"/>
            <a:chOff x="1019399" y="3379808"/>
            <a:chExt cx="5024779" cy="370258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E88A54B3-1831-42D6-8386-BA20C8F5B56E}"/>
                </a:ext>
              </a:extLst>
            </p:cNvPr>
            <p:cNvSpPr>
              <a:spLocks/>
            </p:cNvSpPr>
            <p:nvPr/>
          </p:nvSpPr>
          <p:spPr>
            <a:xfrm>
              <a:off x="1019399" y="3379808"/>
              <a:ext cx="1074253" cy="370258"/>
            </a:xfrm>
            <a:prstGeom prst="roundRect">
              <a:avLst>
                <a:gd name="adj" fmla="val 0"/>
              </a:avLst>
            </a:prstGeom>
            <a:gradFill>
              <a:gsLst>
                <a:gs pos="1900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汇报人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D9BFCBF-AE9B-4438-908C-742402387750}"/>
                </a:ext>
              </a:extLst>
            </p:cNvPr>
            <p:cNvSpPr txBox="1"/>
            <p:nvPr/>
          </p:nvSpPr>
          <p:spPr>
            <a:xfrm>
              <a:off x="2146207" y="3395660"/>
              <a:ext cx="1477705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dirty="0" err="1">
                  <a:latin typeface="+mn-ea"/>
                </a:rPr>
                <a:t>OfficePLUS</a:t>
              </a:r>
              <a:endParaRPr lang="zh-CN" altLang="en-US" sz="1600" dirty="0">
                <a:latin typeface="+mn-ea"/>
              </a:endParaRP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854EC427-0DF8-4C83-A21C-0B19581BA7E0}"/>
                </a:ext>
              </a:extLst>
            </p:cNvPr>
            <p:cNvSpPr>
              <a:spLocks/>
            </p:cNvSpPr>
            <p:nvPr/>
          </p:nvSpPr>
          <p:spPr>
            <a:xfrm>
              <a:off x="3531788" y="3379808"/>
              <a:ext cx="1074253" cy="370258"/>
            </a:xfrm>
            <a:prstGeom prst="roundRect">
              <a:avLst>
                <a:gd name="adj" fmla="val 0"/>
              </a:avLst>
            </a:prstGeom>
            <a:gradFill>
              <a:gsLst>
                <a:gs pos="1900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部门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9470D8-E9F5-45E1-A66D-A53FA78E111F}"/>
                </a:ext>
              </a:extLst>
            </p:cNvPr>
            <p:cNvSpPr txBox="1"/>
            <p:nvPr/>
          </p:nvSpPr>
          <p:spPr>
            <a:xfrm>
              <a:off x="4688580" y="3395660"/>
              <a:ext cx="1355598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>
                  <a:latin typeface="+mn-ea"/>
                </a:rPr>
                <a:t>人事部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018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14" descr="山上的风景&#10;&#10;描述已自动生成">
            <a:extLst>
              <a:ext uri="{FF2B5EF4-FFF2-40B4-BE49-F238E27FC236}">
                <a16:creationId xmlns:a16="http://schemas.microsoft.com/office/drawing/2014/main" id="{F4FCB0F1-328F-4A69-85E0-40A0E1609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B86E66-6154-41B1-A1A1-C7D9500070E6}"/>
              </a:ext>
            </a:extLst>
          </p:cNvPr>
          <p:cNvSpPr txBox="1"/>
          <p:nvPr/>
        </p:nvSpPr>
        <p:spPr>
          <a:xfrm>
            <a:off x="1066800" y="1641611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4100" b="1" dirty="0">
                <a:solidFill>
                  <a:srgbClr val="FFFFFF"/>
                </a:solidFill>
                <a:effectLst>
                  <a:outerShdw blurRad="254000" dist="165100" dir="5400000" algn="ctr" rotWithShape="0">
                    <a:schemeClr val="accent2">
                      <a:lumMod val="75000"/>
                      <a:alpha val="20000"/>
                    </a:schemeClr>
                  </a:outerShdw>
                  <a:reflection blurRad="76200" stA="55000" endA="300" endPos="34000" dir="5400000" sy="-100000" algn="bl" rotWithShape="0"/>
                </a:effectLst>
                <a:latin typeface="+mj-lt"/>
                <a:ea typeface="+mj-ea"/>
                <a:cs typeface="+mj-cs"/>
              </a:rPr>
              <a:t>THANKS!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F1FAAA0-6584-452A-9B9B-D9191F05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886" y="612357"/>
            <a:ext cx="1246077" cy="1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44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>
            <a:extLst>
              <a:ext uri="{FF2B5EF4-FFF2-40B4-BE49-F238E27FC236}">
                <a16:creationId xmlns:a16="http://schemas.microsoft.com/office/drawing/2014/main" id="{5D031A4E-F298-432E-B745-665FD0C6E330}"/>
              </a:ext>
            </a:extLst>
          </p:cNvPr>
          <p:cNvSpPr txBox="1">
            <a:spLocks/>
          </p:cNvSpPr>
          <p:nvPr/>
        </p:nvSpPr>
        <p:spPr>
          <a:xfrm>
            <a:off x="676392" y="319677"/>
            <a:ext cx="10839216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noAutofit/>
          </a:bodyPr>
          <a:lstStyle>
            <a:lvl1pPr marL="12700" defTabSz="914400">
              <a:lnSpc>
                <a:spcPct val="100000"/>
              </a:lnSpc>
              <a:spcBef>
                <a:spcPts val="105"/>
              </a:spcBef>
              <a:buNone/>
              <a:defRPr sz="3200" b="1" i="0">
                <a:solidFill>
                  <a:srgbClr val="252525"/>
                </a:solidFill>
                <a:latin typeface="微软雅黑"/>
                <a:ea typeface="+mj-ea"/>
                <a:cs typeface="微软雅黑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0"/>
                </a:gradFill>
                <a:latin typeface="+mj-ea"/>
              </a:rPr>
              <a:t>可替换的</a:t>
            </a:r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0"/>
                </a:gradFill>
                <a:latin typeface="+mj-ea"/>
              </a:rPr>
              <a:t>icon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0"/>
              </a:gradFill>
              <a:latin typeface="+mj-ea"/>
            </a:endParaRPr>
          </a:p>
        </p:txBody>
      </p:sp>
      <p:grpSp>
        <p:nvGrpSpPr>
          <p:cNvPr id="605" name="组合 604">
            <a:extLst>
              <a:ext uri="{FF2B5EF4-FFF2-40B4-BE49-F238E27FC236}">
                <a16:creationId xmlns:a16="http://schemas.microsoft.com/office/drawing/2014/main" id="{7FF1A47C-837B-4B15-920B-5078B7EB3229}"/>
              </a:ext>
            </a:extLst>
          </p:cNvPr>
          <p:cNvGrpSpPr/>
          <p:nvPr/>
        </p:nvGrpSpPr>
        <p:grpSpPr>
          <a:xfrm>
            <a:off x="1914459" y="1577963"/>
            <a:ext cx="8363083" cy="3702074"/>
            <a:chOff x="1595893" y="1565766"/>
            <a:chExt cx="8363083" cy="3702074"/>
          </a:xfrm>
        </p:grpSpPr>
        <p:grpSp>
          <p:nvGrpSpPr>
            <p:cNvPr id="599" name="组合 598">
              <a:extLst>
                <a:ext uri="{FF2B5EF4-FFF2-40B4-BE49-F238E27FC236}">
                  <a16:creationId xmlns:a16="http://schemas.microsoft.com/office/drawing/2014/main" id="{D95C3F75-817F-4ADA-8F69-4D671E91C363}"/>
                </a:ext>
              </a:extLst>
            </p:cNvPr>
            <p:cNvGrpSpPr/>
            <p:nvPr/>
          </p:nvGrpSpPr>
          <p:grpSpPr>
            <a:xfrm>
              <a:off x="9505965" y="1565766"/>
              <a:ext cx="453011" cy="3679287"/>
              <a:chOff x="7438842" y="1566133"/>
              <a:chExt cx="453011" cy="3679287"/>
            </a:xfrm>
          </p:grpSpPr>
          <p:grpSp>
            <p:nvGrpSpPr>
              <p:cNvPr id="593" name="组合 592">
                <a:extLst>
                  <a:ext uri="{FF2B5EF4-FFF2-40B4-BE49-F238E27FC236}">
                    <a16:creationId xmlns:a16="http://schemas.microsoft.com/office/drawing/2014/main" id="{D6188609-3099-411C-9468-8F465C81AB46}"/>
                  </a:ext>
                </a:extLst>
              </p:cNvPr>
              <p:cNvGrpSpPr/>
              <p:nvPr/>
            </p:nvGrpSpPr>
            <p:grpSpPr>
              <a:xfrm>
                <a:off x="7481967" y="4790500"/>
                <a:ext cx="368215" cy="454920"/>
                <a:chOff x="7481967" y="4790500"/>
                <a:chExt cx="368215" cy="454920"/>
              </a:xfrm>
            </p:grpSpPr>
            <p:sp>
              <p:nvSpPr>
                <p:cNvPr id="144" name="任意多边形: 形状 143">
                  <a:extLst>
                    <a:ext uri="{FF2B5EF4-FFF2-40B4-BE49-F238E27FC236}">
                      <a16:creationId xmlns:a16="http://schemas.microsoft.com/office/drawing/2014/main" id="{D550E53C-4ACE-4A6B-A8C8-6E8DDAB96827}"/>
                    </a:ext>
                  </a:extLst>
                </p:cNvPr>
                <p:cNvSpPr/>
                <p:nvPr/>
              </p:nvSpPr>
              <p:spPr>
                <a:xfrm>
                  <a:off x="7542276" y="4921175"/>
                  <a:ext cx="247459" cy="276807"/>
                </a:xfrm>
                <a:custGeom>
                  <a:avLst/>
                  <a:gdLst>
                    <a:gd name="connsiteX0" fmla="*/ 123865 w 247459"/>
                    <a:gd name="connsiteY0" fmla="*/ 276809 h 276807"/>
                    <a:gd name="connsiteX1" fmla="*/ 40 w 247459"/>
                    <a:gd name="connsiteY1" fmla="*/ 152984 h 276807"/>
                    <a:gd name="connsiteX2" fmla="*/ 71382 w 247459"/>
                    <a:gd name="connsiteY2" fmla="*/ 1441 h 276807"/>
                    <a:gd name="connsiteX3" fmla="*/ 79764 w 247459"/>
                    <a:gd name="connsiteY3" fmla="*/ 2393 h 276807"/>
                    <a:gd name="connsiteX4" fmla="*/ 78907 w 247459"/>
                    <a:gd name="connsiteY4" fmla="*/ 10699 h 276807"/>
                    <a:gd name="connsiteX5" fmla="*/ 78812 w 247459"/>
                    <a:gd name="connsiteY5" fmla="*/ 10775 h 276807"/>
                    <a:gd name="connsiteX6" fmla="*/ 12137 w 247459"/>
                    <a:gd name="connsiteY6" fmla="*/ 152984 h 276807"/>
                    <a:gd name="connsiteX7" fmla="*/ 123770 w 247459"/>
                    <a:gd name="connsiteY7" fmla="*/ 264617 h 276807"/>
                    <a:gd name="connsiteX8" fmla="*/ 235403 w 247459"/>
                    <a:gd name="connsiteY8" fmla="*/ 152984 h 276807"/>
                    <a:gd name="connsiteX9" fmla="*/ 168728 w 247459"/>
                    <a:gd name="connsiteY9" fmla="*/ 10775 h 276807"/>
                    <a:gd name="connsiteX10" fmla="*/ 167633 w 247459"/>
                    <a:gd name="connsiteY10" fmla="*/ 2346 h 276807"/>
                    <a:gd name="connsiteX11" fmla="*/ 176062 w 247459"/>
                    <a:gd name="connsiteY11" fmla="*/ 1250 h 276807"/>
                    <a:gd name="connsiteX12" fmla="*/ 247499 w 247459"/>
                    <a:gd name="connsiteY12" fmla="*/ 152793 h 276807"/>
                    <a:gd name="connsiteX13" fmla="*/ 123865 w 247459"/>
                    <a:gd name="connsiteY13" fmla="*/ 276809 h 276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7459" h="276807">
                      <a:moveTo>
                        <a:pt x="123865" y="276809"/>
                      </a:moveTo>
                      <a:cubicBezTo>
                        <a:pt x="55475" y="276809"/>
                        <a:pt x="40" y="221373"/>
                        <a:pt x="40" y="152984"/>
                      </a:cubicBezTo>
                      <a:cubicBezTo>
                        <a:pt x="40" y="106311"/>
                        <a:pt x="26710" y="36779"/>
                        <a:pt x="71382" y="1441"/>
                      </a:cubicBezTo>
                      <a:cubicBezTo>
                        <a:pt x="73964" y="-588"/>
                        <a:pt x="77707" y="-169"/>
                        <a:pt x="79764" y="2393"/>
                      </a:cubicBezTo>
                      <a:cubicBezTo>
                        <a:pt x="81822" y="4927"/>
                        <a:pt x="81441" y="8642"/>
                        <a:pt x="78907" y="10699"/>
                      </a:cubicBezTo>
                      <a:cubicBezTo>
                        <a:pt x="78878" y="10728"/>
                        <a:pt x="78840" y="10747"/>
                        <a:pt x="78812" y="10775"/>
                      </a:cubicBezTo>
                      <a:cubicBezTo>
                        <a:pt x="37473" y="43446"/>
                        <a:pt x="12137" y="110026"/>
                        <a:pt x="12137" y="152984"/>
                      </a:cubicBezTo>
                      <a:cubicBezTo>
                        <a:pt x="12137" y="214639"/>
                        <a:pt x="62115" y="264617"/>
                        <a:pt x="123770" y="264617"/>
                      </a:cubicBezTo>
                      <a:cubicBezTo>
                        <a:pt x="185425" y="264617"/>
                        <a:pt x="235403" y="214639"/>
                        <a:pt x="235403" y="152984"/>
                      </a:cubicBezTo>
                      <a:cubicBezTo>
                        <a:pt x="235403" y="110026"/>
                        <a:pt x="209781" y="43446"/>
                        <a:pt x="168728" y="10775"/>
                      </a:cubicBezTo>
                      <a:cubicBezTo>
                        <a:pt x="166099" y="8747"/>
                        <a:pt x="165604" y="4975"/>
                        <a:pt x="167633" y="2346"/>
                      </a:cubicBezTo>
                      <a:cubicBezTo>
                        <a:pt x="169661" y="-283"/>
                        <a:pt x="173433" y="-778"/>
                        <a:pt x="176062" y="1250"/>
                      </a:cubicBezTo>
                      <a:cubicBezTo>
                        <a:pt x="220830" y="36588"/>
                        <a:pt x="247499" y="106025"/>
                        <a:pt x="247499" y="152793"/>
                      </a:cubicBezTo>
                      <a:cubicBezTo>
                        <a:pt x="247604" y="221183"/>
                        <a:pt x="192255" y="276704"/>
                        <a:pt x="123865" y="27680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>
                  <a:extLst>
                    <a:ext uri="{FF2B5EF4-FFF2-40B4-BE49-F238E27FC236}">
                      <a16:creationId xmlns:a16="http://schemas.microsoft.com/office/drawing/2014/main" id="{305BAF74-D31C-46D6-84AC-3855113E45BD}"/>
                    </a:ext>
                  </a:extLst>
                </p:cNvPr>
                <p:cNvSpPr/>
                <p:nvPr/>
              </p:nvSpPr>
              <p:spPr>
                <a:xfrm>
                  <a:off x="7611770" y="4921577"/>
                  <a:ext cx="60616" cy="106393"/>
                </a:xfrm>
                <a:custGeom>
                  <a:avLst/>
                  <a:gdLst>
                    <a:gd name="connsiteX0" fmla="*/ 54370 w 60616"/>
                    <a:gd name="connsiteY0" fmla="*/ 106385 h 106393"/>
                    <a:gd name="connsiteX1" fmla="*/ 48370 w 60616"/>
                    <a:gd name="connsiteY1" fmla="*/ 100384 h 106393"/>
                    <a:gd name="connsiteX2" fmla="*/ 2840 w 60616"/>
                    <a:gd name="connsiteY2" fmla="*/ 11135 h 106393"/>
                    <a:gd name="connsiteX3" fmla="*/ 983 w 60616"/>
                    <a:gd name="connsiteY3" fmla="*/ 2801 h 106393"/>
                    <a:gd name="connsiteX4" fmla="*/ 9317 w 60616"/>
                    <a:gd name="connsiteY4" fmla="*/ 943 h 106393"/>
                    <a:gd name="connsiteX5" fmla="*/ 60657 w 60616"/>
                    <a:gd name="connsiteY5" fmla="*/ 100384 h 106393"/>
                    <a:gd name="connsiteX6" fmla="*/ 54665 w 60616"/>
                    <a:gd name="connsiteY6" fmla="*/ 106395 h 106393"/>
                    <a:gd name="connsiteX7" fmla="*/ 54370 w 60616"/>
                    <a:gd name="connsiteY7" fmla="*/ 106385 h 106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16" h="106393">
                      <a:moveTo>
                        <a:pt x="54370" y="106385"/>
                      </a:moveTo>
                      <a:cubicBezTo>
                        <a:pt x="51055" y="106385"/>
                        <a:pt x="48370" y="103699"/>
                        <a:pt x="48370" y="100384"/>
                      </a:cubicBezTo>
                      <a:cubicBezTo>
                        <a:pt x="48370" y="62761"/>
                        <a:pt x="30558" y="27709"/>
                        <a:pt x="2840" y="11135"/>
                      </a:cubicBezTo>
                      <a:cubicBezTo>
                        <a:pt x="30" y="9344"/>
                        <a:pt x="-808" y="5611"/>
                        <a:pt x="983" y="2801"/>
                      </a:cubicBezTo>
                      <a:cubicBezTo>
                        <a:pt x="2773" y="-9"/>
                        <a:pt x="6507" y="-847"/>
                        <a:pt x="9317" y="943"/>
                      </a:cubicBezTo>
                      <a:cubicBezTo>
                        <a:pt x="41035" y="19993"/>
                        <a:pt x="60657" y="58093"/>
                        <a:pt x="60657" y="100384"/>
                      </a:cubicBezTo>
                      <a:cubicBezTo>
                        <a:pt x="60657" y="103699"/>
                        <a:pt x="57980" y="106385"/>
                        <a:pt x="54665" y="106395"/>
                      </a:cubicBezTo>
                      <a:cubicBezTo>
                        <a:pt x="54561" y="106395"/>
                        <a:pt x="54465" y="106385"/>
                        <a:pt x="54370" y="10638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>
                  <a:extLst>
                    <a:ext uri="{FF2B5EF4-FFF2-40B4-BE49-F238E27FC236}">
                      <a16:creationId xmlns:a16="http://schemas.microsoft.com/office/drawing/2014/main" id="{49ACF558-5D04-4618-A30D-197EFB6EB058}"/>
                    </a:ext>
                  </a:extLst>
                </p:cNvPr>
                <p:cNvSpPr/>
                <p:nvPr/>
              </p:nvSpPr>
              <p:spPr>
                <a:xfrm>
                  <a:off x="7660100" y="4921677"/>
                  <a:ext cx="60326" cy="106284"/>
                </a:xfrm>
                <a:custGeom>
                  <a:avLst/>
                  <a:gdLst>
                    <a:gd name="connsiteX0" fmla="*/ 6041 w 60326"/>
                    <a:gd name="connsiteY0" fmla="*/ 106286 h 106284"/>
                    <a:gd name="connsiteX1" fmla="*/ 40 w 60326"/>
                    <a:gd name="connsiteY1" fmla="*/ 100285 h 106284"/>
                    <a:gd name="connsiteX2" fmla="*/ 51380 w 60326"/>
                    <a:gd name="connsiteY2" fmla="*/ 844 h 106284"/>
                    <a:gd name="connsiteX3" fmla="*/ 59524 w 60326"/>
                    <a:gd name="connsiteY3" fmla="*/ 2892 h 106284"/>
                    <a:gd name="connsiteX4" fmla="*/ 57476 w 60326"/>
                    <a:gd name="connsiteY4" fmla="*/ 11036 h 106284"/>
                    <a:gd name="connsiteX5" fmla="*/ 11946 w 60326"/>
                    <a:gd name="connsiteY5" fmla="*/ 100285 h 106284"/>
                    <a:gd name="connsiteX6" fmla="*/ 6041 w 60326"/>
                    <a:gd name="connsiteY6" fmla="*/ 106286 h 106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26" h="106284">
                      <a:moveTo>
                        <a:pt x="6041" y="106286"/>
                      </a:moveTo>
                      <a:cubicBezTo>
                        <a:pt x="2726" y="106286"/>
                        <a:pt x="40" y="103599"/>
                        <a:pt x="40" y="100285"/>
                      </a:cubicBezTo>
                      <a:cubicBezTo>
                        <a:pt x="40" y="57898"/>
                        <a:pt x="19757" y="19703"/>
                        <a:pt x="51380" y="844"/>
                      </a:cubicBezTo>
                      <a:cubicBezTo>
                        <a:pt x="54190" y="-842"/>
                        <a:pt x="57838" y="82"/>
                        <a:pt x="59524" y="2892"/>
                      </a:cubicBezTo>
                      <a:cubicBezTo>
                        <a:pt x="61210" y="5702"/>
                        <a:pt x="60286" y="9350"/>
                        <a:pt x="57476" y="11036"/>
                      </a:cubicBezTo>
                      <a:cubicBezTo>
                        <a:pt x="27834" y="30857"/>
                        <a:pt x="10594" y="64652"/>
                        <a:pt x="11946" y="100285"/>
                      </a:cubicBezTo>
                      <a:cubicBezTo>
                        <a:pt x="11946" y="103561"/>
                        <a:pt x="9317" y="106238"/>
                        <a:pt x="6041" y="10628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>
                  <a:extLst>
                    <a:ext uri="{FF2B5EF4-FFF2-40B4-BE49-F238E27FC236}">
                      <a16:creationId xmlns:a16="http://schemas.microsoft.com/office/drawing/2014/main" id="{0C7E9639-E065-4D84-B107-540A9A720851}"/>
                    </a:ext>
                  </a:extLst>
                </p:cNvPr>
                <p:cNvSpPr/>
                <p:nvPr/>
              </p:nvSpPr>
              <p:spPr>
                <a:xfrm>
                  <a:off x="7481967" y="4790562"/>
                  <a:ext cx="168666" cy="101290"/>
                </a:xfrm>
                <a:custGeom>
                  <a:avLst/>
                  <a:gdLst>
                    <a:gd name="connsiteX0" fmla="*/ 100163 w 168666"/>
                    <a:gd name="connsiteY0" fmla="*/ 101288 h 101290"/>
                    <a:gd name="connsiteX1" fmla="*/ 67778 w 168666"/>
                    <a:gd name="connsiteY1" fmla="*/ 95858 h 101290"/>
                    <a:gd name="connsiteX2" fmla="*/ 436 w 168666"/>
                    <a:gd name="connsiteY2" fmla="*/ 24040 h 101290"/>
                    <a:gd name="connsiteX3" fmla="*/ 3199 w 168666"/>
                    <a:gd name="connsiteY3" fmla="*/ 16611 h 101290"/>
                    <a:gd name="connsiteX4" fmla="*/ 101020 w 168666"/>
                    <a:gd name="connsiteY4" fmla="*/ 5466 h 101290"/>
                    <a:gd name="connsiteX5" fmla="*/ 168267 w 168666"/>
                    <a:gd name="connsiteY5" fmla="*/ 77285 h 101290"/>
                    <a:gd name="connsiteX6" fmla="*/ 165600 w 168666"/>
                    <a:gd name="connsiteY6" fmla="*/ 84714 h 101290"/>
                    <a:gd name="connsiteX7" fmla="*/ 100163 w 168666"/>
                    <a:gd name="connsiteY7" fmla="*/ 101288 h 101290"/>
                    <a:gd name="connsiteX8" fmla="*/ 13771 w 168666"/>
                    <a:gd name="connsiteY8" fmla="*/ 25088 h 101290"/>
                    <a:gd name="connsiteX9" fmla="*/ 71874 w 168666"/>
                    <a:gd name="connsiteY9" fmla="*/ 85000 h 101290"/>
                    <a:gd name="connsiteX10" fmla="*/ 154932 w 168666"/>
                    <a:gd name="connsiteY10" fmla="*/ 76999 h 101290"/>
                    <a:gd name="connsiteX11" fmla="*/ 96925 w 168666"/>
                    <a:gd name="connsiteY11" fmla="*/ 16991 h 101290"/>
                    <a:gd name="connsiteX12" fmla="*/ 13771 w 168666"/>
                    <a:gd name="connsiteY12" fmla="*/ 24707 h 10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8666" h="101290">
                      <a:moveTo>
                        <a:pt x="100163" y="101288"/>
                      </a:moveTo>
                      <a:cubicBezTo>
                        <a:pt x="89133" y="101383"/>
                        <a:pt x="78170" y="99544"/>
                        <a:pt x="67778" y="95858"/>
                      </a:cubicBezTo>
                      <a:cubicBezTo>
                        <a:pt x="22534" y="79190"/>
                        <a:pt x="1103" y="26231"/>
                        <a:pt x="436" y="24040"/>
                      </a:cubicBezTo>
                      <a:cubicBezTo>
                        <a:pt x="-640" y="21220"/>
                        <a:pt x="541" y="18039"/>
                        <a:pt x="3199" y="16611"/>
                      </a:cubicBezTo>
                      <a:cubicBezTo>
                        <a:pt x="5294" y="15467"/>
                        <a:pt x="55681" y="-11203"/>
                        <a:pt x="101020" y="5466"/>
                      </a:cubicBezTo>
                      <a:cubicBezTo>
                        <a:pt x="146359" y="22135"/>
                        <a:pt x="167695" y="75094"/>
                        <a:pt x="168267" y="77285"/>
                      </a:cubicBezTo>
                      <a:cubicBezTo>
                        <a:pt x="169410" y="80076"/>
                        <a:pt x="168257" y="83286"/>
                        <a:pt x="165600" y="84714"/>
                      </a:cubicBezTo>
                      <a:cubicBezTo>
                        <a:pt x="145283" y="95020"/>
                        <a:pt x="122937" y="100678"/>
                        <a:pt x="100163" y="101288"/>
                      </a:cubicBezTo>
                      <a:close/>
                      <a:moveTo>
                        <a:pt x="13771" y="25088"/>
                      </a:moveTo>
                      <a:cubicBezTo>
                        <a:pt x="20058" y="38137"/>
                        <a:pt x="39298" y="72713"/>
                        <a:pt x="71874" y="85000"/>
                      </a:cubicBezTo>
                      <a:cubicBezTo>
                        <a:pt x="104449" y="97287"/>
                        <a:pt x="141692" y="82904"/>
                        <a:pt x="154932" y="76999"/>
                      </a:cubicBezTo>
                      <a:cubicBezTo>
                        <a:pt x="148741" y="63854"/>
                        <a:pt x="129500" y="29374"/>
                        <a:pt x="96925" y="16991"/>
                      </a:cubicBezTo>
                      <a:cubicBezTo>
                        <a:pt x="64349" y="4609"/>
                        <a:pt x="27011" y="18706"/>
                        <a:pt x="13771" y="247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>
                  <a:extLst>
                    <a:ext uri="{FF2B5EF4-FFF2-40B4-BE49-F238E27FC236}">
                      <a16:creationId xmlns:a16="http://schemas.microsoft.com/office/drawing/2014/main" id="{75A0291C-CDF9-4A78-B176-F3C87B57C2C3}"/>
                    </a:ext>
                  </a:extLst>
                </p:cNvPr>
                <p:cNvSpPr/>
                <p:nvPr/>
              </p:nvSpPr>
              <p:spPr>
                <a:xfrm>
                  <a:off x="7638644" y="4864612"/>
                  <a:ext cx="33927" cy="203449"/>
                </a:xfrm>
                <a:custGeom>
                  <a:avLst/>
                  <a:gdLst>
                    <a:gd name="connsiteX0" fmla="*/ 27496 w 33927"/>
                    <a:gd name="connsiteY0" fmla="*/ 203450 h 203449"/>
                    <a:gd name="connsiteX1" fmla="*/ 21496 w 33927"/>
                    <a:gd name="connsiteY1" fmla="*/ 197449 h 203449"/>
                    <a:gd name="connsiteX2" fmla="*/ 21496 w 33927"/>
                    <a:gd name="connsiteY2" fmla="*/ 175828 h 203449"/>
                    <a:gd name="connsiteX3" fmla="*/ 18638 w 33927"/>
                    <a:gd name="connsiteY3" fmla="*/ 72196 h 203449"/>
                    <a:gd name="connsiteX4" fmla="*/ 350 w 33927"/>
                    <a:gd name="connsiteY4" fmla="*/ 7902 h 203449"/>
                    <a:gd name="connsiteX5" fmla="*/ 4141 w 33927"/>
                    <a:gd name="connsiteY5" fmla="*/ 311 h 203449"/>
                    <a:gd name="connsiteX6" fmla="*/ 11208 w 33927"/>
                    <a:gd name="connsiteY6" fmla="*/ 2949 h 203449"/>
                    <a:gd name="connsiteX7" fmla="*/ 30258 w 33927"/>
                    <a:gd name="connsiteY7" fmla="*/ 70291 h 203449"/>
                    <a:gd name="connsiteX8" fmla="*/ 33306 w 33927"/>
                    <a:gd name="connsiteY8" fmla="*/ 176018 h 203449"/>
                    <a:gd name="connsiteX9" fmla="*/ 33306 w 33927"/>
                    <a:gd name="connsiteY9" fmla="*/ 197449 h 203449"/>
                    <a:gd name="connsiteX10" fmla="*/ 27496 w 33927"/>
                    <a:gd name="connsiteY10" fmla="*/ 203450 h 203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27" h="203449">
                      <a:moveTo>
                        <a:pt x="27496" y="203450"/>
                      </a:moveTo>
                      <a:cubicBezTo>
                        <a:pt x="24181" y="203450"/>
                        <a:pt x="21496" y="200764"/>
                        <a:pt x="21496" y="197449"/>
                      </a:cubicBezTo>
                      <a:cubicBezTo>
                        <a:pt x="21496" y="191830"/>
                        <a:pt x="21496" y="184400"/>
                        <a:pt x="21496" y="175828"/>
                      </a:cubicBezTo>
                      <a:cubicBezTo>
                        <a:pt x="22905" y="141262"/>
                        <a:pt x="21953" y="106638"/>
                        <a:pt x="18638" y="72196"/>
                      </a:cubicBezTo>
                      <a:cubicBezTo>
                        <a:pt x="15476" y="50041"/>
                        <a:pt x="9322" y="28409"/>
                        <a:pt x="350" y="7902"/>
                      </a:cubicBezTo>
                      <a:cubicBezTo>
                        <a:pt x="-698" y="4759"/>
                        <a:pt x="998" y="1358"/>
                        <a:pt x="4141" y="311"/>
                      </a:cubicBezTo>
                      <a:cubicBezTo>
                        <a:pt x="6827" y="-585"/>
                        <a:pt x="9770" y="511"/>
                        <a:pt x="11208" y="2949"/>
                      </a:cubicBezTo>
                      <a:cubicBezTo>
                        <a:pt x="20610" y="24418"/>
                        <a:pt x="27020" y="47078"/>
                        <a:pt x="30258" y="70291"/>
                      </a:cubicBezTo>
                      <a:cubicBezTo>
                        <a:pt x="33773" y="105419"/>
                        <a:pt x="34792" y="140747"/>
                        <a:pt x="33306" y="176018"/>
                      </a:cubicBezTo>
                      <a:cubicBezTo>
                        <a:pt x="33306" y="184496"/>
                        <a:pt x="33306" y="191925"/>
                        <a:pt x="33306" y="197449"/>
                      </a:cubicBezTo>
                      <a:cubicBezTo>
                        <a:pt x="33306" y="200688"/>
                        <a:pt x="30735" y="203346"/>
                        <a:pt x="27496" y="20345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>
                  <a:extLst>
                    <a:ext uri="{FF2B5EF4-FFF2-40B4-BE49-F238E27FC236}">
                      <a16:creationId xmlns:a16="http://schemas.microsoft.com/office/drawing/2014/main" id="{EA783AE0-13DF-44B1-8453-7A6AF7BA1261}"/>
                    </a:ext>
                  </a:extLst>
                </p:cNvPr>
                <p:cNvSpPr/>
                <p:nvPr/>
              </p:nvSpPr>
              <p:spPr>
                <a:xfrm>
                  <a:off x="7681490" y="4790500"/>
                  <a:ext cx="168692" cy="101350"/>
                </a:xfrm>
                <a:custGeom>
                  <a:avLst/>
                  <a:gdLst>
                    <a:gd name="connsiteX0" fmla="*/ 68661 w 168692"/>
                    <a:gd name="connsiteY0" fmla="*/ 101349 h 101350"/>
                    <a:gd name="connsiteX1" fmla="*/ 3224 w 168692"/>
                    <a:gd name="connsiteY1" fmla="*/ 84776 h 101350"/>
                    <a:gd name="connsiteX2" fmla="*/ 462 w 168692"/>
                    <a:gd name="connsiteY2" fmla="*/ 77347 h 101350"/>
                    <a:gd name="connsiteX3" fmla="*/ 67803 w 168692"/>
                    <a:gd name="connsiteY3" fmla="*/ 5528 h 101350"/>
                    <a:gd name="connsiteX4" fmla="*/ 165625 w 168692"/>
                    <a:gd name="connsiteY4" fmla="*/ 16672 h 101350"/>
                    <a:gd name="connsiteX5" fmla="*/ 168292 w 168692"/>
                    <a:gd name="connsiteY5" fmla="*/ 24102 h 101350"/>
                    <a:gd name="connsiteX6" fmla="*/ 101046 w 168692"/>
                    <a:gd name="connsiteY6" fmla="*/ 95920 h 101350"/>
                    <a:gd name="connsiteX7" fmla="*/ 68661 w 168692"/>
                    <a:gd name="connsiteY7" fmla="*/ 101349 h 101350"/>
                    <a:gd name="connsiteX8" fmla="*/ 13797 w 168692"/>
                    <a:gd name="connsiteY8" fmla="*/ 76680 h 101350"/>
                    <a:gd name="connsiteX9" fmla="*/ 96950 w 168692"/>
                    <a:gd name="connsiteY9" fmla="*/ 84681 h 101350"/>
                    <a:gd name="connsiteX10" fmla="*/ 154957 w 168692"/>
                    <a:gd name="connsiteY10" fmla="*/ 24768 h 101350"/>
                    <a:gd name="connsiteX11" fmla="*/ 71899 w 168692"/>
                    <a:gd name="connsiteY11" fmla="*/ 16672 h 101350"/>
                    <a:gd name="connsiteX12" fmla="*/ 13797 w 168692"/>
                    <a:gd name="connsiteY12" fmla="*/ 76680 h 10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8692" h="101350">
                      <a:moveTo>
                        <a:pt x="68661" y="101349"/>
                      </a:moveTo>
                      <a:cubicBezTo>
                        <a:pt x="45886" y="100740"/>
                        <a:pt x="23541" y="95082"/>
                        <a:pt x="3224" y="84776"/>
                      </a:cubicBezTo>
                      <a:cubicBezTo>
                        <a:pt x="528" y="83376"/>
                        <a:pt x="-662" y="80166"/>
                        <a:pt x="462" y="77347"/>
                      </a:cubicBezTo>
                      <a:cubicBezTo>
                        <a:pt x="1319" y="75060"/>
                        <a:pt x="22465" y="22197"/>
                        <a:pt x="67803" y="5528"/>
                      </a:cubicBezTo>
                      <a:cubicBezTo>
                        <a:pt x="113143" y="-11141"/>
                        <a:pt x="163053" y="15053"/>
                        <a:pt x="165625" y="16672"/>
                      </a:cubicBezTo>
                      <a:cubicBezTo>
                        <a:pt x="168283" y="18101"/>
                        <a:pt x="169435" y="21311"/>
                        <a:pt x="168292" y="24102"/>
                      </a:cubicBezTo>
                      <a:cubicBezTo>
                        <a:pt x="167435" y="26292"/>
                        <a:pt x="146290" y="79251"/>
                        <a:pt x="101046" y="95920"/>
                      </a:cubicBezTo>
                      <a:cubicBezTo>
                        <a:pt x="90644" y="99587"/>
                        <a:pt x="79691" y="101426"/>
                        <a:pt x="68661" y="101349"/>
                      </a:cubicBezTo>
                      <a:close/>
                      <a:moveTo>
                        <a:pt x="13797" y="76680"/>
                      </a:moveTo>
                      <a:cubicBezTo>
                        <a:pt x="27036" y="82585"/>
                        <a:pt x="64375" y="96682"/>
                        <a:pt x="96950" y="84681"/>
                      </a:cubicBezTo>
                      <a:cubicBezTo>
                        <a:pt x="129526" y="72679"/>
                        <a:pt x="148766" y="37818"/>
                        <a:pt x="154957" y="24768"/>
                      </a:cubicBezTo>
                      <a:cubicBezTo>
                        <a:pt x="141718" y="18863"/>
                        <a:pt x="104475" y="4671"/>
                        <a:pt x="71899" y="16672"/>
                      </a:cubicBezTo>
                      <a:cubicBezTo>
                        <a:pt x="39324" y="28674"/>
                        <a:pt x="20083" y="63535"/>
                        <a:pt x="13797" y="7668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>
                  <a:extLst>
                    <a:ext uri="{FF2B5EF4-FFF2-40B4-BE49-F238E27FC236}">
                      <a16:creationId xmlns:a16="http://schemas.microsoft.com/office/drawing/2014/main" id="{3DFC73A4-B820-450F-96C3-2F53251071D7}"/>
                    </a:ext>
                  </a:extLst>
                </p:cNvPr>
                <p:cNvSpPr/>
                <p:nvPr/>
              </p:nvSpPr>
              <p:spPr>
                <a:xfrm>
                  <a:off x="7659413" y="4863459"/>
                  <a:ext cx="34382" cy="204602"/>
                </a:xfrm>
                <a:custGeom>
                  <a:avLst/>
                  <a:gdLst>
                    <a:gd name="connsiteX0" fmla="*/ 6728 w 34382"/>
                    <a:gd name="connsiteY0" fmla="*/ 204603 h 204602"/>
                    <a:gd name="connsiteX1" fmla="*/ 727 w 34382"/>
                    <a:gd name="connsiteY1" fmla="*/ 198602 h 204602"/>
                    <a:gd name="connsiteX2" fmla="*/ 727 w 34382"/>
                    <a:gd name="connsiteY2" fmla="*/ 177171 h 204602"/>
                    <a:gd name="connsiteX3" fmla="*/ 3680 w 34382"/>
                    <a:gd name="connsiteY3" fmla="*/ 71443 h 204602"/>
                    <a:gd name="connsiteX4" fmla="*/ 22730 w 34382"/>
                    <a:gd name="connsiteY4" fmla="*/ 4102 h 204602"/>
                    <a:gd name="connsiteX5" fmla="*/ 30321 w 34382"/>
                    <a:gd name="connsiteY5" fmla="*/ 311 h 204602"/>
                    <a:gd name="connsiteX6" fmla="*/ 34112 w 34382"/>
                    <a:gd name="connsiteY6" fmla="*/ 7902 h 204602"/>
                    <a:gd name="connsiteX7" fmla="*/ 33588 w 34382"/>
                    <a:gd name="connsiteY7" fmla="*/ 9055 h 204602"/>
                    <a:gd name="connsiteX8" fmla="*/ 15396 w 34382"/>
                    <a:gd name="connsiteY8" fmla="*/ 73348 h 204602"/>
                    <a:gd name="connsiteX9" fmla="*/ 12538 w 34382"/>
                    <a:gd name="connsiteY9" fmla="*/ 176980 h 204602"/>
                    <a:gd name="connsiteX10" fmla="*/ 12538 w 34382"/>
                    <a:gd name="connsiteY10" fmla="*/ 198602 h 204602"/>
                    <a:gd name="connsiteX11" fmla="*/ 6728 w 34382"/>
                    <a:gd name="connsiteY11" fmla="*/ 204603 h 20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4382" h="204602">
                      <a:moveTo>
                        <a:pt x="6728" y="204603"/>
                      </a:moveTo>
                      <a:cubicBezTo>
                        <a:pt x="3413" y="204603"/>
                        <a:pt x="727" y="201917"/>
                        <a:pt x="727" y="198602"/>
                      </a:cubicBezTo>
                      <a:cubicBezTo>
                        <a:pt x="727" y="193078"/>
                        <a:pt x="727" y="185648"/>
                        <a:pt x="727" y="177171"/>
                      </a:cubicBezTo>
                      <a:cubicBezTo>
                        <a:pt x="-787" y="141900"/>
                        <a:pt x="204" y="106572"/>
                        <a:pt x="3680" y="71443"/>
                      </a:cubicBezTo>
                      <a:cubicBezTo>
                        <a:pt x="7004" y="48250"/>
                        <a:pt x="13415" y="25600"/>
                        <a:pt x="22730" y="4102"/>
                      </a:cubicBezTo>
                      <a:cubicBezTo>
                        <a:pt x="23778" y="958"/>
                        <a:pt x="27178" y="-737"/>
                        <a:pt x="30321" y="311"/>
                      </a:cubicBezTo>
                      <a:cubicBezTo>
                        <a:pt x="33465" y="1358"/>
                        <a:pt x="35160" y="4759"/>
                        <a:pt x="34112" y="7902"/>
                      </a:cubicBezTo>
                      <a:cubicBezTo>
                        <a:pt x="33979" y="8302"/>
                        <a:pt x="33808" y="8693"/>
                        <a:pt x="33588" y="9055"/>
                      </a:cubicBezTo>
                      <a:cubicBezTo>
                        <a:pt x="24606" y="29553"/>
                        <a:pt x="18482" y="51184"/>
                        <a:pt x="15396" y="73348"/>
                      </a:cubicBezTo>
                      <a:cubicBezTo>
                        <a:pt x="11986" y="107781"/>
                        <a:pt x="11033" y="142414"/>
                        <a:pt x="12538" y="176980"/>
                      </a:cubicBezTo>
                      <a:cubicBezTo>
                        <a:pt x="12538" y="185553"/>
                        <a:pt x="12538" y="192982"/>
                        <a:pt x="12538" y="198602"/>
                      </a:cubicBezTo>
                      <a:cubicBezTo>
                        <a:pt x="12538" y="201841"/>
                        <a:pt x="9967" y="204498"/>
                        <a:pt x="6728" y="2046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>
                  <a:extLst>
                    <a:ext uri="{FF2B5EF4-FFF2-40B4-BE49-F238E27FC236}">
                      <a16:creationId xmlns:a16="http://schemas.microsoft.com/office/drawing/2014/main" id="{3CA21BE3-E609-43BA-8263-34615B343742}"/>
                    </a:ext>
                  </a:extLst>
                </p:cNvPr>
                <p:cNvSpPr/>
                <p:nvPr/>
              </p:nvSpPr>
              <p:spPr>
                <a:xfrm>
                  <a:off x="7595398" y="5185703"/>
                  <a:ext cx="77486" cy="59715"/>
                </a:xfrm>
                <a:custGeom>
                  <a:avLst/>
                  <a:gdLst>
                    <a:gd name="connsiteX0" fmla="*/ 13307 w 77486"/>
                    <a:gd name="connsiteY0" fmla="*/ 59715 h 59715"/>
                    <a:gd name="connsiteX1" fmla="*/ 9592 w 77486"/>
                    <a:gd name="connsiteY1" fmla="*/ 58477 h 59715"/>
                    <a:gd name="connsiteX2" fmla="*/ 2448 w 77486"/>
                    <a:gd name="connsiteY2" fmla="*/ 27616 h 59715"/>
                    <a:gd name="connsiteX3" fmla="*/ 31023 w 77486"/>
                    <a:gd name="connsiteY3" fmla="*/ 13709 h 59715"/>
                    <a:gd name="connsiteX4" fmla="*/ 67885 w 77486"/>
                    <a:gd name="connsiteY4" fmla="*/ 1232 h 59715"/>
                    <a:gd name="connsiteX5" fmla="*/ 76295 w 77486"/>
                    <a:gd name="connsiteY5" fmla="*/ 2356 h 59715"/>
                    <a:gd name="connsiteX6" fmla="*/ 75171 w 77486"/>
                    <a:gd name="connsiteY6" fmla="*/ 10766 h 59715"/>
                    <a:gd name="connsiteX7" fmla="*/ 73886 w 77486"/>
                    <a:gd name="connsiteY7" fmla="*/ 11519 h 59715"/>
                    <a:gd name="connsiteX8" fmla="*/ 33595 w 77486"/>
                    <a:gd name="connsiteY8" fmla="*/ 25330 h 59715"/>
                    <a:gd name="connsiteX9" fmla="*/ 13402 w 77486"/>
                    <a:gd name="connsiteY9" fmla="*/ 32474 h 59715"/>
                    <a:gd name="connsiteX10" fmla="*/ 17212 w 77486"/>
                    <a:gd name="connsiteY10" fmla="*/ 49142 h 59715"/>
                    <a:gd name="connsiteX11" fmla="*/ 18260 w 77486"/>
                    <a:gd name="connsiteY11" fmla="*/ 57429 h 59715"/>
                    <a:gd name="connsiteX12" fmla="*/ 13497 w 77486"/>
                    <a:gd name="connsiteY12" fmla="*/ 59715 h 5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7486" h="59715">
                      <a:moveTo>
                        <a:pt x="13307" y="59715"/>
                      </a:moveTo>
                      <a:cubicBezTo>
                        <a:pt x="11963" y="59715"/>
                        <a:pt x="10668" y="59277"/>
                        <a:pt x="9592" y="58477"/>
                      </a:cubicBezTo>
                      <a:cubicBezTo>
                        <a:pt x="410" y="51047"/>
                        <a:pt x="-2543" y="38322"/>
                        <a:pt x="2448" y="27616"/>
                      </a:cubicBezTo>
                      <a:cubicBezTo>
                        <a:pt x="6163" y="19234"/>
                        <a:pt x="17117" y="16758"/>
                        <a:pt x="31023" y="13709"/>
                      </a:cubicBezTo>
                      <a:cubicBezTo>
                        <a:pt x="43891" y="11528"/>
                        <a:pt x="56331" y="7318"/>
                        <a:pt x="67885" y="1232"/>
                      </a:cubicBezTo>
                      <a:cubicBezTo>
                        <a:pt x="70523" y="-778"/>
                        <a:pt x="74285" y="-273"/>
                        <a:pt x="76295" y="2356"/>
                      </a:cubicBezTo>
                      <a:cubicBezTo>
                        <a:pt x="78305" y="4994"/>
                        <a:pt x="77800" y="8756"/>
                        <a:pt x="75171" y="10766"/>
                      </a:cubicBezTo>
                      <a:cubicBezTo>
                        <a:pt x="74772" y="11071"/>
                        <a:pt x="74343" y="11328"/>
                        <a:pt x="73886" y="11519"/>
                      </a:cubicBezTo>
                      <a:cubicBezTo>
                        <a:pt x="61274" y="18224"/>
                        <a:pt x="47673" y="22882"/>
                        <a:pt x="33595" y="25330"/>
                      </a:cubicBezTo>
                      <a:cubicBezTo>
                        <a:pt x="24832" y="27330"/>
                        <a:pt x="14545" y="29521"/>
                        <a:pt x="13402" y="32474"/>
                      </a:cubicBezTo>
                      <a:cubicBezTo>
                        <a:pt x="10811" y="38255"/>
                        <a:pt x="12364" y="45056"/>
                        <a:pt x="17212" y="49142"/>
                      </a:cubicBezTo>
                      <a:cubicBezTo>
                        <a:pt x="19793" y="51143"/>
                        <a:pt x="20260" y="54848"/>
                        <a:pt x="18260" y="57429"/>
                      </a:cubicBezTo>
                      <a:cubicBezTo>
                        <a:pt x="17126" y="58896"/>
                        <a:pt x="15354" y="59744"/>
                        <a:pt x="13497" y="5971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>
                  <a:extLst>
                    <a:ext uri="{FF2B5EF4-FFF2-40B4-BE49-F238E27FC236}">
                      <a16:creationId xmlns:a16="http://schemas.microsoft.com/office/drawing/2014/main" id="{4B4C88F4-51EF-4878-B64E-B4ED78777C95}"/>
                    </a:ext>
                  </a:extLst>
                </p:cNvPr>
                <p:cNvSpPr/>
                <p:nvPr/>
              </p:nvSpPr>
              <p:spPr>
                <a:xfrm>
                  <a:off x="7568047" y="5178381"/>
                  <a:ext cx="104019" cy="39414"/>
                </a:xfrm>
                <a:custGeom>
                  <a:avLst/>
                  <a:gdLst>
                    <a:gd name="connsiteX0" fmla="*/ 7892 w 104019"/>
                    <a:gd name="connsiteY0" fmla="*/ 39414 h 39414"/>
                    <a:gd name="connsiteX1" fmla="*/ 2177 w 104019"/>
                    <a:gd name="connsiteY1" fmla="*/ 35223 h 39414"/>
                    <a:gd name="connsiteX2" fmla="*/ 12654 w 104019"/>
                    <a:gd name="connsiteY2" fmla="*/ 2839 h 39414"/>
                    <a:gd name="connsiteX3" fmla="*/ 39420 w 104019"/>
                    <a:gd name="connsiteY3" fmla="*/ 3505 h 39414"/>
                    <a:gd name="connsiteX4" fmla="*/ 46468 w 104019"/>
                    <a:gd name="connsiteY4" fmla="*/ 5601 h 39414"/>
                    <a:gd name="connsiteX5" fmla="*/ 97141 w 104019"/>
                    <a:gd name="connsiteY5" fmla="*/ 7506 h 39414"/>
                    <a:gd name="connsiteX6" fmla="*/ 103999 w 104019"/>
                    <a:gd name="connsiteY6" fmla="*/ 12459 h 39414"/>
                    <a:gd name="connsiteX7" fmla="*/ 99046 w 104019"/>
                    <a:gd name="connsiteY7" fmla="*/ 19317 h 39414"/>
                    <a:gd name="connsiteX8" fmla="*/ 43420 w 104019"/>
                    <a:gd name="connsiteY8" fmla="*/ 17126 h 39414"/>
                    <a:gd name="connsiteX9" fmla="*/ 35895 w 104019"/>
                    <a:gd name="connsiteY9" fmla="*/ 14935 h 39414"/>
                    <a:gd name="connsiteX10" fmla="*/ 19131 w 104019"/>
                    <a:gd name="connsiteY10" fmla="*/ 12935 h 39414"/>
                    <a:gd name="connsiteX11" fmla="*/ 13512 w 104019"/>
                    <a:gd name="connsiteY11" fmla="*/ 31985 h 39414"/>
                    <a:gd name="connsiteX12" fmla="*/ 9844 w 104019"/>
                    <a:gd name="connsiteY12" fmla="*/ 39338 h 39414"/>
                    <a:gd name="connsiteX13" fmla="*/ 9606 w 104019"/>
                    <a:gd name="connsiteY13" fmla="*/ 39414 h 39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4019" h="39414">
                      <a:moveTo>
                        <a:pt x="7892" y="39414"/>
                      </a:moveTo>
                      <a:cubicBezTo>
                        <a:pt x="5263" y="39443"/>
                        <a:pt x="2939" y="37738"/>
                        <a:pt x="2177" y="35223"/>
                      </a:cubicBezTo>
                      <a:cubicBezTo>
                        <a:pt x="-2995" y="23327"/>
                        <a:pt x="1500" y="9449"/>
                        <a:pt x="12654" y="2839"/>
                      </a:cubicBezTo>
                      <a:cubicBezTo>
                        <a:pt x="20846" y="-2305"/>
                        <a:pt x="29895" y="553"/>
                        <a:pt x="39420" y="3505"/>
                      </a:cubicBezTo>
                      <a:lnTo>
                        <a:pt x="46468" y="5601"/>
                      </a:lnTo>
                      <a:cubicBezTo>
                        <a:pt x="63013" y="9944"/>
                        <a:pt x="80310" y="10592"/>
                        <a:pt x="97141" y="7506"/>
                      </a:cubicBezTo>
                      <a:cubicBezTo>
                        <a:pt x="100370" y="7096"/>
                        <a:pt x="103370" y="9258"/>
                        <a:pt x="103999" y="12459"/>
                      </a:cubicBezTo>
                      <a:cubicBezTo>
                        <a:pt x="104456" y="15707"/>
                        <a:pt x="102275" y="18736"/>
                        <a:pt x="99046" y="19317"/>
                      </a:cubicBezTo>
                      <a:cubicBezTo>
                        <a:pt x="80558" y="22603"/>
                        <a:pt x="61584" y="21850"/>
                        <a:pt x="43420" y="17126"/>
                      </a:cubicBezTo>
                      <a:cubicBezTo>
                        <a:pt x="40753" y="16459"/>
                        <a:pt x="38277" y="15602"/>
                        <a:pt x="35895" y="14935"/>
                      </a:cubicBezTo>
                      <a:cubicBezTo>
                        <a:pt x="27608" y="12268"/>
                        <a:pt x="22370" y="10839"/>
                        <a:pt x="19131" y="12935"/>
                      </a:cubicBezTo>
                      <a:cubicBezTo>
                        <a:pt x="14178" y="16078"/>
                        <a:pt x="10082" y="20460"/>
                        <a:pt x="13512" y="31985"/>
                      </a:cubicBezTo>
                      <a:cubicBezTo>
                        <a:pt x="14531" y="35023"/>
                        <a:pt x="12892" y="38319"/>
                        <a:pt x="9844" y="39338"/>
                      </a:cubicBezTo>
                      <a:cubicBezTo>
                        <a:pt x="9768" y="39367"/>
                        <a:pt x="9683" y="39395"/>
                        <a:pt x="9606" y="3941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>
                  <a:extLst>
                    <a:ext uri="{FF2B5EF4-FFF2-40B4-BE49-F238E27FC236}">
                      <a16:creationId xmlns:a16="http://schemas.microsoft.com/office/drawing/2014/main" id="{76D6E82B-5AF6-450E-AB60-4CD30E3437CC}"/>
                    </a:ext>
                  </a:extLst>
                </p:cNvPr>
                <p:cNvSpPr/>
                <p:nvPr/>
              </p:nvSpPr>
              <p:spPr>
                <a:xfrm>
                  <a:off x="7660091" y="5186076"/>
                  <a:ext cx="76737" cy="59344"/>
                </a:xfrm>
                <a:custGeom>
                  <a:avLst/>
                  <a:gdLst>
                    <a:gd name="connsiteX0" fmla="*/ 63390 w 76737"/>
                    <a:gd name="connsiteY0" fmla="*/ 59342 h 59344"/>
                    <a:gd name="connsiteX1" fmla="*/ 58723 w 76737"/>
                    <a:gd name="connsiteY1" fmla="*/ 57152 h 59344"/>
                    <a:gd name="connsiteX2" fmla="*/ 59675 w 76737"/>
                    <a:gd name="connsiteY2" fmla="*/ 48770 h 59344"/>
                    <a:gd name="connsiteX3" fmla="*/ 63485 w 76737"/>
                    <a:gd name="connsiteY3" fmla="*/ 32101 h 59344"/>
                    <a:gd name="connsiteX4" fmla="*/ 43292 w 76737"/>
                    <a:gd name="connsiteY4" fmla="*/ 24957 h 59344"/>
                    <a:gd name="connsiteX5" fmla="*/ 3002 w 76737"/>
                    <a:gd name="connsiteY5" fmla="*/ 11146 h 59344"/>
                    <a:gd name="connsiteX6" fmla="*/ 830 w 76737"/>
                    <a:gd name="connsiteY6" fmla="*/ 3078 h 59344"/>
                    <a:gd name="connsiteX7" fmla="*/ 906 w 76737"/>
                    <a:gd name="connsiteY7" fmla="*/ 2954 h 59344"/>
                    <a:gd name="connsiteX8" fmla="*/ 8821 w 76737"/>
                    <a:gd name="connsiteY8" fmla="*/ 754 h 59344"/>
                    <a:gd name="connsiteX9" fmla="*/ 9002 w 76737"/>
                    <a:gd name="connsiteY9" fmla="*/ 859 h 59344"/>
                    <a:gd name="connsiteX10" fmla="*/ 45864 w 76737"/>
                    <a:gd name="connsiteY10" fmla="*/ 13337 h 59344"/>
                    <a:gd name="connsiteX11" fmla="*/ 74439 w 76737"/>
                    <a:gd name="connsiteY11" fmla="*/ 27243 h 59344"/>
                    <a:gd name="connsiteX12" fmla="*/ 67200 w 76737"/>
                    <a:gd name="connsiteY12" fmla="*/ 58104 h 59344"/>
                    <a:gd name="connsiteX13" fmla="*/ 63390 w 76737"/>
                    <a:gd name="connsiteY13" fmla="*/ 59342 h 59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6737" h="59344">
                      <a:moveTo>
                        <a:pt x="63390" y="59342"/>
                      </a:moveTo>
                      <a:cubicBezTo>
                        <a:pt x="61590" y="59323"/>
                        <a:pt x="59885" y="58523"/>
                        <a:pt x="58723" y="57152"/>
                      </a:cubicBezTo>
                      <a:cubicBezTo>
                        <a:pt x="56694" y="54570"/>
                        <a:pt x="57113" y="50827"/>
                        <a:pt x="59675" y="48770"/>
                      </a:cubicBezTo>
                      <a:cubicBezTo>
                        <a:pt x="64581" y="44721"/>
                        <a:pt x="66152" y="37873"/>
                        <a:pt x="63485" y="32101"/>
                      </a:cubicBezTo>
                      <a:cubicBezTo>
                        <a:pt x="62152" y="29148"/>
                        <a:pt x="52151" y="26957"/>
                        <a:pt x="43292" y="24957"/>
                      </a:cubicBezTo>
                      <a:cubicBezTo>
                        <a:pt x="29224" y="22480"/>
                        <a:pt x="15632" y="17823"/>
                        <a:pt x="3002" y="11146"/>
                      </a:cubicBezTo>
                      <a:cubicBezTo>
                        <a:pt x="173" y="9517"/>
                        <a:pt x="-799" y="5907"/>
                        <a:pt x="830" y="3078"/>
                      </a:cubicBezTo>
                      <a:cubicBezTo>
                        <a:pt x="858" y="3040"/>
                        <a:pt x="878" y="2992"/>
                        <a:pt x="906" y="2954"/>
                      </a:cubicBezTo>
                      <a:cubicBezTo>
                        <a:pt x="2487" y="164"/>
                        <a:pt x="6030" y="-827"/>
                        <a:pt x="8821" y="754"/>
                      </a:cubicBezTo>
                      <a:cubicBezTo>
                        <a:pt x="8879" y="783"/>
                        <a:pt x="8945" y="821"/>
                        <a:pt x="9002" y="859"/>
                      </a:cubicBezTo>
                      <a:cubicBezTo>
                        <a:pt x="20556" y="6936"/>
                        <a:pt x="32996" y="11146"/>
                        <a:pt x="45864" y="13337"/>
                      </a:cubicBezTo>
                      <a:cubicBezTo>
                        <a:pt x="59675" y="16385"/>
                        <a:pt x="70534" y="18861"/>
                        <a:pt x="74439" y="27243"/>
                      </a:cubicBezTo>
                      <a:cubicBezTo>
                        <a:pt x="79335" y="37978"/>
                        <a:pt x="76363" y="50665"/>
                        <a:pt x="67200" y="58104"/>
                      </a:cubicBezTo>
                      <a:cubicBezTo>
                        <a:pt x="66114" y="58952"/>
                        <a:pt x="64771" y="59390"/>
                        <a:pt x="63390" y="5934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>
                  <a:extLst>
                    <a:ext uri="{FF2B5EF4-FFF2-40B4-BE49-F238E27FC236}">
                      <a16:creationId xmlns:a16="http://schemas.microsoft.com/office/drawing/2014/main" id="{453A24A2-12B2-494E-9F30-28A513D43B2B}"/>
                    </a:ext>
                  </a:extLst>
                </p:cNvPr>
                <p:cNvSpPr/>
                <p:nvPr/>
              </p:nvSpPr>
              <p:spPr>
                <a:xfrm>
                  <a:off x="7660567" y="5178095"/>
                  <a:ext cx="103546" cy="39699"/>
                </a:xfrm>
                <a:custGeom>
                  <a:avLst/>
                  <a:gdLst>
                    <a:gd name="connsiteX0" fmla="*/ 95775 w 103546"/>
                    <a:gd name="connsiteY0" fmla="*/ 39700 h 39699"/>
                    <a:gd name="connsiteX1" fmla="*/ 89813 w 103546"/>
                    <a:gd name="connsiteY1" fmla="*/ 33661 h 39699"/>
                    <a:gd name="connsiteX2" fmla="*/ 90060 w 103546"/>
                    <a:gd name="connsiteY2" fmla="*/ 31985 h 39699"/>
                    <a:gd name="connsiteX3" fmla="*/ 84536 w 103546"/>
                    <a:gd name="connsiteY3" fmla="*/ 12935 h 39699"/>
                    <a:gd name="connsiteX4" fmla="*/ 67772 w 103546"/>
                    <a:gd name="connsiteY4" fmla="*/ 14935 h 39699"/>
                    <a:gd name="connsiteX5" fmla="*/ 60247 w 103546"/>
                    <a:gd name="connsiteY5" fmla="*/ 17126 h 39699"/>
                    <a:gd name="connsiteX6" fmla="*/ 4621 w 103546"/>
                    <a:gd name="connsiteY6" fmla="*/ 19317 h 39699"/>
                    <a:gd name="connsiteX7" fmla="*/ 211 w 103546"/>
                    <a:gd name="connsiteY7" fmla="*/ 12068 h 39699"/>
                    <a:gd name="connsiteX8" fmla="*/ 6526 w 103546"/>
                    <a:gd name="connsiteY8" fmla="*/ 7506 h 39699"/>
                    <a:gd name="connsiteX9" fmla="*/ 57104 w 103546"/>
                    <a:gd name="connsiteY9" fmla="*/ 5696 h 39699"/>
                    <a:gd name="connsiteX10" fmla="*/ 64248 w 103546"/>
                    <a:gd name="connsiteY10" fmla="*/ 3505 h 39699"/>
                    <a:gd name="connsiteX11" fmla="*/ 90918 w 103546"/>
                    <a:gd name="connsiteY11" fmla="*/ 2839 h 39699"/>
                    <a:gd name="connsiteX12" fmla="*/ 101395 w 103546"/>
                    <a:gd name="connsiteY12" fmla="*/ 35223 h 39699"/>
                    <a:gd name="connsiteX13" fmla="*/ 95775 w 103546"/>
                    <a:gd name="connsiteY13" fmla="*/ 39700 h 39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3546" h="39699">
                      <a:moveTo>
                        <a:pt x="95775" y="39700"/>
                      </a:moveTo>
                      <a:cubicBezTo>
                        <a:pt x="92460" y="39681"/>
                        <a:pt x="89794" y="36976"/>
                        <a:pt x="89813" y="33661"/>
                      </a:cubicBezTo>
                      <a:cubicBezTo>
                        <a:pt x="89813" y="33099"/>
                        <a:pt x="89898" y="32528"/>
                        <a:pt x="90060" y="31985"/>
                      </a:cubicBezTo>
                      <a:cubicBezTo>
                        <a:pt x="93489" y="20746"/>
                        <a:pt x="89489" y="16364"/>
                        <a:pt x="84536" y="12935"/>
                      </a:cubicBezTo>
                      <a:cubicBezTo>
                        <a:pt x="81297" y="10839"/>
                        <a:pt x="76059" y="12268"/>
                        <a:pt x="67772" y="14935"/>
                      </a:cubicBezTo>
                      <a:lnTo>
                        <a:pt x="60247" y="17126"/>
                      </a:lnTo>
                      <a:cubicBezTo>
                        <a:pt x="42083" y="21850"/>
                        <a:pt x="23109" y="22603"/>
                        <a:pt x="4621" y="19317"/>
                      </a:cubicBezTo>
                      <a:cubicBezTo>
                        <a:pt x="1402" y="18536"/>
                        <a:pt x="-570" y="15288"/>
                        <a:pt x="211" y="12068"/>
                      </a:cubicBezTo>
                      <a:cubicBezTo>
                        <a:pt x="916" y="9201"/>
                        <a:pt x="3592" y="7268"/>
                        <a:pt x="6526" y="7506"/>
                      </a:cubicBezTo>
                      <a:cubicBezTo>
                        <a:pt x="23318" y="10573"/>
                        <a:pt x="40578" y="9954"/>
                        <a:pt x="57104" y="5696"/>
                      </a:cubicBezTo>
                      <a:lnTo>
                        <a:pt x="64248" y="3505"/>
                      </a:lnTo>
                      <a:cubicBezTo>
                        <a:pt x="73773" y="553"/>
                        <a:pt x="82821" y="-2305"/>
                        <a:pt x="90918" y="2839"/>
                      </a:cubicBezTo>
                      <a:cubicBezTo>
                        <a:pt x="102147" y="9392"/>
                        <a:pt x="106662" y="23336"/>
                        <a:pt x="101395" y="35223"/>
                      </a:cubicBezTo>
                      <a:cubicBezTo>
                        <a:pt x="100747" y="37814"/>
                        <a:pt x="98442" y="39653"/>
                        <a:pt x="95775" y="3970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92" name="组合 591">
                <a:extLst>
                  <a:ext uri="{FF2B5EF4-FFF2-40B4-BE49-F238E27FC236}">
                    <a16:creationId xmlns:a16="http://schemas.microsoft.com/office/drawing/2014/main" id="{AFB6982F-ED43-4E8B-8F4B-30518E30C3B2}"/>
                  </a:ext>
                </a:extLst>
              </p:cNvPr>
              <p:cNvGrpSpPr/>
              <p:nvPr/>
            </p:nvGrpSpPr>
            <p:grpSpPr>
              <a:xfrm>
                <a:off x="7442739" y="3994763"/>
                <a:ext cx="447256" cy="457983"/>
                <a:chOff x="7442739" y="3994763"/>
                <a:chExt cx="447256" cy="457983"/>
              </a:xfrm>
            </p:grpSpPr>
            <p:sp>
              <p:nvSpPr>
                <p:cNvPr id="229" name="任意多边形: 形状 228">
                  <a:extLst>
                    <a:ext uri="{FF2B5EF4-FFF2-40B4-BE49-F238E27FC236}">
                      <a16:creationId xmlns:a16="http://schemas.microsoft.com/office/drawing/2014/main" id="{8FAB7265-BFD2-410D-A346-FD6BDF4EFDF9}"/>
                    </a:ext>
                  </a:extLst>
                </p:cNvPr>
                <p:cNvSpPr/>
                <p:nvPr/>
              </p:nvSpPr>
              <p:spPr>
                <a:xfrm>
                  <a:off x="7442739" y="4367688"/>
                  <a:ext cx="419766" cy="11906"/>
                </a:xfrm>
                <a:custGeom>
                  <a:avLst/>
                  <a:gdLst>
                    <a:gd name="connsiteX0" fmla="*/ 413901 w 419766"/>
                    <a:gd name="connsiteY0" fmla="*/ 11907 h 11906"/>
                    <a:gd name="connsiteX1" fmla="*/ 5946 w 419766"/>
                    <a:gd name="connsiteY1" fmla="*/ 11907 h 11906"/>
                    <a:gd name="connsiteX2" fmla="*/ 40 w 419766"/>
                    <a:gd name="connsiteY2" fmla="*/ 5906 h 11906"/>
                    <a:gd name="connsiteX3" fmla="*/ 5946 w 419766"/>
                    <a:gd name="connsiteY3" fmla="*/ 1 h 11906"/>
                    <a:gd name="connsiteX4" fmla="*/ 413901 w 419766"/>
                    <a:gd name="connsiteY4" fmla="*/ 1 h 11906"/>
                    <a:gd name="connsiteX5" fmla="*/ 419807 w 419766"/>
                    <a:gd name="connsiteY5" fmla="*/ 5906 h 11906"/>
                    <a:gd name="connsiteX6" fmla="*/ 413901 w 419766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9766" h="11906">
                      <a:moveTo>
                        <a:pt x="413901" y="11907"/>
                      </a:moveTo>
                      <a:lnTo>
                        <a:pt x="5946" y="11907"/>
                      </a:lnTo>
                      <a:cubicBezTo>
                        <a:pt x="2669" y="11859"/>
                        <a:pt x="40" y="9183"/>
                        <a:pt x="40" y="5906"/>
                      </a:cubicBezTo>
                      <a:cubicBezTo>
                        <a:pt x="40" y="2649"/>
                        <a:pt x="2688" y="1"/>
                        <a:pt x="5946" y="1"/>
                      </a:cubicBezTo>
                      <a:lnTo>
                        <a:pt x="413901" y="1"/>
                      </a:lnTo>
                      <a:cubicBezTo>
                        <a:pt x="417159" y="1"/>
                        <a:pt x="419807" y="2649"/>
                        <a:pt x="419807" y="5906"/>
                      </a:cubicBezTo>
                      <a:cubicBezTo>
                        <a:pt x="419807" y="9183"/>
                        <a:pt x="417178" y="11859"/>
                        <a:pt x="413901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>
                  <a:extLst>
                    <a:ext uri="{FF2B5EF4-FFF2-40B4-BE49-F238E27FC236}">
                      <a16:creationId xmlns:a16="http://schemas.microsoft.com/office/drawing/2014/main" id="{2C1D4DC2-D6A8-4BE0-99E3-1939BB17C5B9}"/>
                    </a:ext>
                  </a:extLst>
                </p:cNvPr>
                <p:cNvSpPr/>
                <p:nvPr/>
              </p:nvSpPr>
              <p:spPr>
                <a:xfrm>
                  <a:off x="7477029" y="4368059"/>
                  <a:ext cx="348424" cy="84687"/>
                </a:xfrm>
                <a:custGeom>
                  <a:avLst/>
                  <a:gdLst>
                    <a:gd name="connsiteX0" fmla="*/ 187682 w 348424"/>
                    <a:gd name="connsiteY0" fmla="*/ 84689 h 84687"/>
                    <a:gd name="connsiteX1" fmla="*/ 126056 w 348424"/>
                    <a:gd name="connsiteY1" fmla="*/ 43540 h 84687"/>
                    <a:gd name="connsiteX2" fmla="*/ 109673 w 348424"/>
                    <a:gd name="connsiteY2" fmla="*/ 43540 h 84687"/>
                    <a:gd name="connsiteX3" fmla="*/ 47579 w 348424"/>
                    <a:gd name="connsiteY3" fmla="*/ 55171 h 84687"/>
                    <a:gd name="connsiteX4" fmla="*/ 35949 w 348424"/>
                    <a:gd name="connsiteY4" fmla="*/ 43540 h 84687"/>
                    <a:gd name="connsiteX5" fmla="*/ 26996 w 348424"/>
                    <a:gd name="connsiteY5" fmla="*/ 45064 h 84687"/>
                    <a:gd name="connsiteX6" fmla="*/ 40 w 348424"/>
                    <a:gd name="connsiteY6" fmla="*/ 18109 h 84687"/>
                    <a:gd name="connsiteX7" fmla="*/ 40 w 348424"/>
                    <a:gd name="connsiteY7" fmla="*/ 5250 h 84687"/>
                    <a:gd name="connsiteX8" fmla="*/ 6746 w 348424"/>
                    <a:gd name="connsiteY8" fmla="*/ 49 h 84687"/>
                    <a:gd name="connsiteX9" fmla="*/ 11946 w 348424"/>
                    <a:gd name="connsiteY9" fmla="*/ 5250 h 84687"/>
                    <a:gd name="connsiteX10" fmla="*/ 11946 w 348424"/>
                    <a:gd name="connsiteY10" fmla="*/ 18109 h 84687"/>
                    <a:gd name="connsiteX11" fmla="*/ 26996 w 348424"/>
                    <a:gd name="connsiteY11" fmla="*/ 33158 h 84687"/>
                    <a:gd name="connsiteX12" fmla="*/ 35092 w 348424"/>
                    <a:gd name="connsiteY12" fmla="*/ 30777 h 84687"/>
                    <a:gd name="connsiteX13" fmla="*/ 39855 w 348424"/>
                    <a:gd name="connsiteY13" fmla="*/ 30015 h 84687"/>
                    <a:gd name="connsiteX14" fmla="*/ 43569 w 348424"/>
                    <a:gd name="connsiteY14" fmla="*/ 33063 h 84687"/>
                    <a:gd name="connsiteX15" fmla="*/ 87661 w 348424"/>
                    <a:gd name="connsiteY15" fmla="*/ 47751 h 84687"/>
                    <a:gd name="connsiteX16" fmla="*/ 102053 w 348424"/>
                    <a:gd name="connsiteY16" fmla="*/ 33635 h 84687"/>
                    <a:gd name="connsiteX17" fmla="*/ 105577 w 348424"/>
                    <a:gd name="connsiteY17" fmla="*/ 30777 h 84687"/>
                    <a:gd name="connsiteX18" fmla="*/ 110149 w 348424"/>
                    <a:gd name="connsiteY18" fmla="*/ 31253 h 84687"/>
                    <a:gd name="connsiteX19" fmla="*/ 125961 w 348424"/>
                    <a:gd name="connsiteY19" fmla="*/ 30396 h 84687"/>
                    <a:gd name="connsiteX20" fmla="*/ 131390 w 348424"/>
                    <a:gd name="connsiteY20" fmla="*/ 29634 h 84687"/>
                    <a:gd name="connsiteX21" fmla="*/ 135105 w 348424"/>
                    <a:gd name="connsiteY21" fmla="*/ 33635 h 84687"/>
                    <a:gd name="connsiteX22" fmla="*/ 203180 w 348424"/>
                    <a:gd name="connsiteY22" fmla="*/ 70582 h 84687"/>
                    <a:gd name="connsiteX23" fmla="*/ 237498 w 348424"/>
                    <a:gd name="connsiteY23" fmla="*/ 40683 h 84687"/>
                    <a:gd name="connsiteX24" fmla="*/ 245480 w 348424"/>
                    <a:gd name="connsiteY24" fmla="*/ 37806 h 84687"/>
                    <a:gd name="connsiteX25" fmla="*/ 247499 w 348424"/>
                    <a:gd name="connsiteY25" fmla="*/ 39350 h 84687"/>
                    <a:gd name="connsiteX26" fmla="*/ 293763 w 348424"/>
                    <a:gd name="connsiteY26" fmla="*/ 43760 h 84687"/>
                    <a:gd name="connsiteX27" fmla="*/ 302840 w 348424"/>
                    <a:gd name="connsiteY27" fmla="*/ 31825 h 84687"/>
                    <a:gd name="connsiteX28" fmla="*/ 306840 w 348424"/>
                    <a:gd name="connsiteY28" fmla="*/ 28491 h 84687"/>
                    <a:gd name="connsiteX29" fmla="*/ 311984 w 348424"/>
                    <a:gd name="connsiteY29" fmla="*/ 29634 h 84687"/>
                    <a:gd name="connsiteX30" fmla="*/ 321509 w 348424"/>
                    <a:gd name="connsiteY30" fmla="*/ 33158 h 84687"/>
                    <a:gd name="connsiteX31" fmla="*/ 336558 w 348424"/>
                    <a:gd name="connsiteY31" fmla="*/ 18109 h 84687"/>
                    <a:gd name="connsiteX32" fmla="*/ 336558 w 348424"/>
                    <a:gd name="connsiteY32" fmla="*/ 5250 h 84687"/>
                    <a:gd name="connsiteX33" fmla="*/ 343264 w 348424"/>
                    <a:gd name="connsiteY33" fmla="*/ 49 h 84687"/>
                    <a:gd name="connsiteX34" fmla="*/ 348464 w 348424"/>
                    <a:gd name="connsiteY34" fmla="*/ 5250 h 84687"/>
                    <a:gd name="connsiteX35" fmla="*/ 348464 w 348424"/>
                    <a:gd name="connsiteY35" fmla="*/ 18109 h 84687"/>
                    <a:gd name="connsiteX36" fmla="*/ 321509 w 348424"/>
                    <a:gd name="connsiteY36" fmla="*/ 45064 h 84687"/>
                    <a:gd name="connsiteX37" fmla="*/ 310364 w 348424"/>
                    <a:gd name="connsiteY37" fmla="*/ 42588 h 84687"/>
                    <a:gd name="connsiteX38" fmla="*/ 272741 w 348424"/>
                    <a:gd name="connsiteY38" fmla="*/ 63162 h 84687"/>
                    <a:gd name="connsiteX39" fmla="*/ 244166 w 348424"/>
                    <a:gd name="connsiteY39" fmla="*/ 52970 h 84687"/>
                    <a:gd name="connsiteX40" fmla="*/ 187682 w 348424"/>
                    <a:gd name="connsiteY40" fmla="*/ 84689 h 84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48424" h="84687">
                      <a:moveTo>
                        <a:pt x="187682" y="84689"/>
                      </a:moveTo>
                      <a:cubicBezTo>
                        <a:pt x="160708" y="84698"/>
                        <a:pt x="136381" y="68458"/>
                        <a:pt x="126056" y="43540"/>
                      </a:cubicBezTo>
                      <a:cubicBezTo>
                        <a:pt x="120731" y="45255"/>
                        <a:pt x="114997" y="45255"/>
                        <a:pt x="109673" y="43540"/>
                      </a:cubicBezTo>
                      <a:cubicBezTo>
                        <a:pt x="95738" y="63896"/>
                        <a:pt x="67934" y="69106"/>
                        <a:pt x="47579" y="55171"/>
                      </a:cubicBezTo>
                      <a:cubicBezTo>
                        <a:pt x="43017" y="52046"/>
                        <a:pt x="39073" y="48103"/>
                        <a:pt x="35949" y="43540"/>
                      </a:cubicBezTo>
                      <a:cubicBezTo>
                        <a:pt x="33073" y="44569"/>
                        <a:pt x="30044" y="45084"/>
                        <a:pt x="26996" y="45064"/>
                      </a:cubicBezTo>
                      <a:cubicBezTo>
                        <a:pt x="12108" y="45064"/>
                        <a:pt x="40" y="32996"/>
                        <a:pt x="40" y="18109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5"/>
                        <a:pt x="11946" y="5250"/>
                      </a:cubicBezTo>
                      <a:lnTo>
                        <a:pt x="11946" y="18109"/>
                      </a:lnTo>
                      <a:cubicBezTo>
                        <a:pt x="11946" y="26424"/>
                        <a:pt x="18681" y="33158"/>
                        <a:pt x="26996" y="33158"/>
                      </a:cubicBezTo>
                      <a:cubicBezTo>
                        <a:pt x="29863" y="33130"/>
                        <a:pt x="32663" y="32311"/>
                        <a:pt x="35092" y="30777"/>
                      </a:cubicBezTo>
                      <a:cubicBezTo>
                        <a:pt x="36502" y="29872"/>
                        <a:pt x="38226" y="29596"/>
                        <a:pt x="39855" y="30015"/>
                      </a:cubicBezTo>
                      <a:cubicBezTo>
                        <a:pt x="41464" y="30463"/>
                        <a:pt x="42817" y="31568"/>
                        <a:pt x="43569" y="33063"/>
                      </a:cubicBezTo>
                      <a:cubicBezTo>
                        <a:pt x="51694" y="49294"/>
                        <a:pt x="71430" y="55866"/>
                        <a:pt x="87661" y="47751"/>
                      </a:cubicBezTo>
                      <a:cubicBezTo>
                        <a:pt x="93814" y="44665"/>
                        <a:pt x="98852" y="39731"/>
                        <a:pt x="102053" y="33635"/>
                      </a:cubicBezTo>
                      <a:cubicBezTo>
                        <a:pt x="102824" y="32273"/>
                        <a:pt x="104082" y="31253"/>
                        <a:pt x="105577" y="30777"/>
                      </a:cubicBezTo>
                      <a:cubicBezTo>
                        <a:pt x="107101" y="30310"/>
                        <a:pt x="108749" y="30482"/>
                        <a:pt x="110149" y="31253"/>
                      </a:cubicBezTo>
                      <a:cubicBezTo>
                        <a:pt x="115140" y="34054"/>
                        <a:pt x="121303" y="33720"/>
                        <a:pt x="125961" y="30396"/>
                      </a:cubicBezTo>
                      <a:cubicBezTo>
                        <a:pt x="127570" y="29348"/>
                        <a:pt x="129561" y="29072"/>
                        <a:pt x="131390" y="29634"/>
                      </a:cubicBezTo>
                      <a:cubicBezTo>
                        <a:pt x="133199" y="30291"/>
                        <a:pt x="134581" y="31787"/>
                        <a:pt x="135105" y="33635"/>
                      </a:cubicBezTo>
                      <a:cubicBezTo>
                        <a:pt x="143696" y="62638"/>
                        <a:pt x="174176" y="79174"/>
                        <a:pt x="203180" y="70582"/>
                      </a:cubicBezTo>
                      <a:cubicBezTo>
                        <a:pt x="218420" y="66067"/>
                        <a:pt x="230936" y="55152"/>
                        <a:pt x="237498" y="40683"/>
                      </a:cubicBezTo>
                      <a:cubicBezTo>
                        <a:pt x="238908" y="37683"/>
                        <a:pt x="242480" y="36397"/>
                        <a:pt x="245480" y="37806"/>
                      </a:cubicBezTo>
                      <a:cubicBezTo>
                        <a:pt x="246261" y="38168"/>
                        <a:pt x="246947" y="38702"/>
                        <a:pt x="247499" y="39350"/>
                      </a:cubicBezTo>
                      <a:cubicBezTo>
                        <a:pt x="259053" y="53342"/>
                        <a:pt x="279770" y="55314"/>
                        <a:pt x="293763" y="43760"/>
                      </a:cubicBezTo>
                      <a:cubicBezTo>
                        <a:pt x="297668" y="40531"/>
                        <a:pt x="300773" y="36454"/>
                        <a:pt x="302840" y="31825"/>
                      </a:cubicBezTo>
                      <a:cubicBezTo>
                        <a:pt x="303545" y="30129"/>
                        <a:pt x="305040" y="28882"/>
                        <a:pt x="306840" y="28491"/>
                      </a:cubicBezTo>
                      <a:cubicBezTo>
                        <a:pt x="308640" y="28043"/>
                        <a:pt x="310546" y="28463"/>
                        <a:pt x="311984" y="29634"/>
                      </a:cubicBezTo>
                      <a:cubicBezTo>
                        <a:pt x="314651" y="31891"/>
                        <a:pt x="318023" y="33139"/>
                        <a:pt x="321509" y="33158"/>
                      </a:cubicBezTo>
                      <a:cubicBezTo>
                        <a:pt x="329824" y="33158"/>
                        <a:pt x="336558" y="26424"/>
                        <a:pt x="336558" y="18109"/>
                      </a:cubicBezTo>
                      <a:lnTo>
                        <a:pt x="336558" y="5250"/>
                      </a:lnTo>
                      <a:cubicBezTo>
                        <a:pt x="336977" y="1964"/>
                        <a:pt x="339978" y="-370"/>
                        <a:pt x="343264" y="49"/>
                      </a:cubicBezTo>
                      <a:cubicBezTo>
                        <a:pt x="345979" y="392"/>
                        <a:pt x="348122" y="2535"/>
                        <a:pt x="348464" y="5250"/>
                      </a:cubicBezTo>
                      <a:lnTo>
                        <a:pt x="348464" y="18109"/>
                      </a:lnTo>
                      <a:cubicBezTo>
                        <a:pt x="348464" y="32996"/>
                        <a:pt x="336396" y="45064"/>
                        <a:pt x="321509" y="45064"/>
                      </a:cubicBezTo>
                      <a:cubicBezTo>
                        <a:pt x="317661" y="45064"/>
                        <a:pt x="313851" y="44217"/>
                        <a:pt x="310364" y="42588"/>
                      </a:cubicBezTo>
                      <a:cubicBezTo>
                        <a:pt x="302116" y="55371"/>
                        <a:pt x="287952" y="63115"/>
                        <a:pt x="272741" y="63162"/>
                      </a:cubicBezTo>
                      <a:cubicBezTo>
                        <a:pt x="262311" y="63229"/>
                        <a:pt x="252195" y="59619"/>
                        <a:pt x="244166" y="52970"/>
                      </a:cubicBezTo>
                      <a:cubicBezTo>
                        <a:pt x="232088" y="72592"/>
                        <a:pt x="210723" y="84584"/>
                        <a:pt x="187682" y="8468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>
                  <a:extLst>
                    <a:ext uri="{FF2B5EF4-FFF2-40B4-BE49-F238E27FC236}">
                      <a16:creationId xmlns:a16="http://schemas.microsoft.com/office/drawing/2014/main" id="{87351946-3131-475E-989A-593B3DBDFCEF}"/>
                    </a:ext>
                  </a:extLst>
                </p:cNvPr>
                <p:cNvSpPr/>
                <p:nvPr/>
              </p:nvSpPr>
              <p:spPr>
                <a:xfrm>
                  <a:off x="7541609" y="4278630"/>
                  <a:ext cx="11906" cy="94583"/>
                </a:xfrm>
                <a:custGeom>
                  <a:avLst/>
                  <a:gdLst>
                    <a:gd name="connsiteX0" fmla="*/ 0 w 11906"/>
                    <a:gd name="connsiteY0" fmla="*/ 94583 h 94583"/>
                    <a:gd name="connsiteX1" fmla="*/ 5906 w 11906"/>
                    <a:gd name="connsiteY1" fmla="*/ 0 h 94583"/>
                    <a:gd name="connsiteX2" fmla="*/ 11906 w 11906"/>
                    <a:gd name="connsiteY2" fmla="*/ 94583 h 94583"/>
                    <a:gd name="connsiteX3" fmla="*/ 0 w 11906"/>
                    <a:gd name="connsiteY3" fmla="*/ 94583 h 94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06" h="94583">
                      <a:moveTo>
                        <a:pt x="0" y="94583"/>
                      </a:moveTo>
                      <a:lnTo>
                        <a:pt x="5906" y="0"/>
                      </a:lnTo>
                      <a:lnTo>
                        <a:pt x="11906" y="94583"/>
                      </a:lnTo>
                      <a:lnTo>
                        <a:pt x="0" y="94583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>
                  <a:extLst>
                    <a:ext uri="{FF2B5EF4-FFF2-40B4-BE49-F238E27FC236}">
                      <a16:creationId xmlns:a16="http://schemas.microsoft.com/office/drawing/2014/main" id="{08FE4150-9F1B-4713-8400-36B58733AF89}"/>
                    </a:ext>
                  </a:extLst>
                </p:cNvPr>
                <p:cNvSpPr/>
                <p:nvPr/>
              </p:nvSpPr>
              <p:spPr>
                <a:xfrm>
                  <a:off x="7506176" y="4234528"/>
                  <a:ext cx="82676" cy="106966"/>
                </a:xfrm>
                <a:custGeom>
                  <a:avLst/>
                  <a:gdLst>
                    <a:gd name="connsiteX0" fmla="*/ 41379 w 82676"/>
                    <a:gd name="connsiteY0" fmla="*/ 106967 h 106966"/>
                    <a:gd name="connsiteX1" fmla="*/ 40 w 82676"/>
                    <a:gd name="connsiteY1" fmla="*/ 65629 h 106966"/>
                    <a:gd name="connsiteX2" fmla="*/ 36902 w 82676"/>
                    <a:gd name="connsiteY2" fmla="*/ 2002 h 106966"/>
                    <a:gd name="connsiteX3" fmla="*/ 41379 w 82676"/>
                    <a:gd name="connsiteY3" fmla="*/ 2 h 106966"/>
                    <a:gd name="connsiteX4" fmla="*/ 41379 w 82676"/>
                    <a:gd name="connsiteY4" fmla="*/ 2 h 106966"/>
                    <a:gd name="connsiteX5" fmla="*/ 45855 w 82676"/>
                    <a:gd name="connsiteY5" fmla="*/ 2002 h 106966"/>
                    <a:gd name="connsiteX6" fmla="*/ 82717 w 82676"/>
                    <a:gd name="connsiteY6" fmla="*/ 65629 h 106966"/>
                    <a:gd name="connsiteX7" fmla="*/ 41379 w 82676"/>
                    <a:gd name="connsiteY7" fmla="*/ 106967 h 106966"/>
                    <a:gd name="connsiteX8" fmla="*/ 41379 w 82676"/>
                    <a:gd name="connsiteY8" fmla="*/ 15146 h 106966"/>
                    <a:gd name="connsiteX9" fmla="*/ 11946 w 82676"/>
                    <a:gd name="connsiteY9" fmla="*/ 65629 h 106966"/>
                    <a:gd name="connsiteX10" fmla="*/ 41379 w 82676"/>
                    <a:gd name="connsiteY10" fmla="*/ 95061 h 106966"/>
                    <a:gd name="connsiteX11" fmla="*/ 70811 w 82676"/>
                    <a:gd name="connsiteY11" fmla="*/ 65629 h 106966"/>
                    <a:gd name="connsiteX12" fmla="*/ 41379 w 82676"/>
                    <a:gd name="connsiteY12" fmla="*/ 15051 h 106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676" h="106966">
                      <a:moveTo>
                        <a:pt x="41379" y="106967"/>
                      </a:moveTo>
                      <a:cubicBezTo>
                        <a:pt x="18547" y="106967"/>
                        <a:pt x="40" y="88460"/>
                        <a:pt x="40" y="65629"/>
                      </a:cubicBezTo>
                      <a:cubicBezTo>
                        <a:pt x="40" y="44483"/>
                        <a:pt x="33187" y="6288"/>
                        <a:pt x="36902" y="2002"/>
                      </a:cubicBezTo>
                      <a:cubicBezTo>
                        <a:pt x="38026" y="706"/>
                        <a:pt x="39664" y="-27"/>
                        <a:pt x="41379" y="2"/>
                      </a:cubicBezTo>
                      <a:lnTo>
                        <a:pt x="41379" y="2"/>
                      </a:lnTo>
                      <a:cubicBezTo>
                        <a:pt x="43093" y="-27"/>
                        <a:pt x="44731" y="706"/>
                        <a:pt x="45855" y="2002"/>
                      </a:cubicBezTo>
                      <a:cubicBezTo>
                        <a:pt x="49665" y="6288"/>
                        <a:pt x="82717" y="44483"/>
                        <a:pt x="82717" y="65629"/>
                      </a:cubicBezTo>
                      <a:cubicBezTo>
                        <a:pt x="82717" y="88460"/>
                        <a:pt x="64210" y="106967"/>
                        <a:pt x="41379" y="106967"/>
                      </a:cubicBezTo>
                      <a:close/>
                      <a:moveTo>
                        <a:pt x="41379" y="15146"/>
                      </a:moveTo>
                      <a:cubicBezTo>
                        <a:pt x="28520" y="30672"/>
                        <a:pt x="11946" y="54485"/>
                        <a:pt x="11946" y="65629"/>
                      </a:cubicBezTo>
                      <a:cubicBezTo>
                        <a:pt x="11946" y="81888"/>
                        <a:pt x="25119" y="95061"/>
                        <a:pt x="41379" y="95061"/>
                      </a:cubicBezTo>
                      <a:cubicBezTo>
                        <a:pt x="57638" y="95061"/>
                        <a:pt x="70811" y="81888"/>
                        <a:pt x="70811" y="65629"/>
                      </a:cubicBezTo>
                      <a:cubicBezTo>
                        <a:pt x="70811" y="54390"/>
                        <a:pt x="54237" y="30767"/>
                        <a:pt x="41379" y="1505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>
                  <a:extLst>
                    <a:ext uri="{FF2B5EF4-FFF2-40B4-BE49-F238E27FC236}">
                      <a16:creationId xmlns:a16="http://schemas.microsoft.com/office/drawing/2014/main" id="{F02B8CEC-ADE1-438A-8373-8DAA5F0F2689}"/>
                    </a:ext>
                  </a:extLst>
                </p:cNvPr>
                <p:cNvSpPr/>
                <p:nvPr/>
              </p:nvSpPr>
              <p:spPr>
                <a:xfrm>
                  <a:off x="7646669" y="4278630"/>
                  <a:ext cx="11906" cy="94583"/>
                </a:xfrm>
                <a:custGeom>
                  <a:avLst/>
                  <a:gdLst>
                    <a:gd name="connsiteX0" fmla="*/ 0 w 11906"/>
                    <a:gd name="connsiteY0" fmla="*/ 94583 h 94583"/>
                    <a:gd name="connsiteX1" fmla="*/ 5906 w 11906"/>
                    <a:gd name="connsiteY1" fmla="*/ 0 h 94583"/>
                    <a:gd name="connsiteX2" fmla="*/ 11906 w 11906"/>
                    <a:gd name="connsiteY2" fmla="*/ 94583 h 94583"/>
                    <a:gd name="connsiteX3" fmla="*/ 0 w 11906"/>
                    <a:gd name="connsiteY3" fmla="*/ 94583 h 94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06" h="94583">
                      <a:moveTo>
                        <a:pt x="0" y="94583"/>
                      </a:moveTo>
                      <a:lnTo>
                        <a:pt x="5906" y="0"/>
                      </a:lnTo>
                      <a:lnTo>
                        <a:pt x="11906" y="94583"/>
                      </a:lnTo>
                      <a:lnTo>
                        <a:pt x="0" y="94583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>
                  <a:extLst>
                    <a:ext uri="{FF2B5EF4-FFF2-40B4-BE49-F238E27FC236}">
                      <a16:creationId xmlns:a16="http://schemas.microsoft.com/office/drawing/2014/main" id="{7103A8D7-5053-4615-9613-495C75839E55}"/>
                    </a:ext>
                  </a:extLst>
                </p:cNvPr>
                <p:cNvSpPr/>
                <p:nvPr/>
              </p:nvSpPr>
              <p:spPr>
                <a:xfrm>
                  <a:off x="7611332" y="4234613"/>
                  <a:ext cx="82581" cy="106881"/>
                </a:xfrm>
                <a:custGeom>
                  <a:avLst/>
                  <a:gdLst>
                    <a:gd name="connsiteX0" fmla="*/ 41283 w 82581"/>
                    <a:gd name="connsiteY0" fmla="*/ 106882 h 106881"/>
                    <a:gd name="connsiteX1" fmla="*/ 40 w 82581"/>
                    <a:gd name="connsiteY1" fmla="*/ 65639 h 106881"/>
                    <a:gd name="connsiteX2" fmla="*/ 40 w 82581"/>
                    <a:gd name="connsiteY2" fmla="*/ 65544 h 106881"/>
                    <a:gd name="connsiteX3" fmla="*/ 36806 w 82581"/>
                    <a:gd name="connsiteY3" fmla="*/ 1917 h 106881"/>
                    <a:gd name="connsiteX4" fmla="*/ 45560 w 82581"/>
                    <a:gd name="connsiteY4" fmla="*/ 1717 h 106881"/>
                    <a:gd name="connsiteX5" fmla="*/ 45760 w 82581"/>
                    <a:gd name="connsiteY5" fmla="*/ 1917 h 106881"/>
                    <a:gd name="connsiteX6" fmla="*/ 82622 w 82581"/>
                    <a:gd name="connsiteY6" fmla="*/ 65544 h 106881"/>
                    <a:gd name="connsiteX7" fmla="*/ 41283 w 82581"/>
                    <a:gd name="connsiteY7" fmla="*/ 106882 h 106881"/>
                    <a:gd name="connsiteX8" fmla="*/ 41283 w 82581"/>
                    <a:gd name="connsiteY8" fmla="*/ 15061 h 106881"/>
                    <a:gd name="connsiteX9" fmla="*/ 11946 w 82581"/>
                    <a:gd name="connsiteY9" fmla="*/ 65544 h 106881"/>
                    <a:gd name="connsiteX10" fmla="*/ 39655 w 82581"/>
                    <a:gd name="connsiteY10" fmla="*/ 96605 h 106881"/>
                    <a:gd name="connsiteX11" fmla="*/ 70715 w 82581"/>
                    <a:gd name="connsiteY11" fmla="*/ 68887 h 106881"/>
                    <a:gd name="connsiteX12" fmla="*/ 70715 w 82581"/>
                    <a:gd name="connsiteY12" fmla="*/ 65544 h 106881"/>
                    <a:gd name="connsiteX13" fmla="*/ 41283 w 82581"/>
                    <a:gd name="connsiteY13" fmla="*/ 14966 h 106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2581" h="106881">
                      <a:moveTo>
                        <a:pt x="41283" y="106882"/>
                      </a:moveTo>
                      <a:cubicBezTo>
                        <a:pt x="18509" y="106882"/>
                        <a:pt x="40" y="88413"/>
                        <a:pt x="40" y="65639"/>
                      </a:cubicBezTo>
                      <a:cubicBezTo>
                        <a:pt x="40" y="65610"/>
                        <a:pt x="40" y="65572"/>
                        <a:pt x="40" y="65544"/>
                      </a:cubicBezTo>
                      <a:cubicBezTo>
                        <a:pt x="40" y="44398"/>
                        <a:pt x="33092" y="6203"/>
                        <a:pt x="36806" y="1917"/>
                      </a:cubicBezTo>
                      <a:cubicBezTo>
                        <a:pt x="39169" y="-560"/>
                        <a:pt x="43083" y="-645"/>
                        <a:pt x="45560" y="1717"/>
                      </a:cubicBezTo>
                      <a:cubicBezTo>
                        <a:pt x="45627" y="1784"/>
                        <a:pt x="45693" y="1850"/>
                        <a:pt x="45760" y="1917"/>
                      </a:cubicBezTo>
                      <a:cubicBezTo>
                        <a:pt x="49570" y="6203"/>
                        <a:pt x="82622" y="44398"/>
                        <a:pt x="82622" y="65544"/>
                      </a:cubicBezTo>
                      <a:cubicBezTo>
                        <a:pt x="82622" y="88375"/>
                        <a:pt x="64115" y="106882"/>
                        <a:pt x="41283" y="106882"/>
                      </a:cubicBezTo>
                      <a:close/>
                      <a:moveTo>
                        <a:pt x="41283" y="15061"/>
                      </a:moveTo>
                      <a:cubicBezTo>
                        <a:pt x="28424" y="30587"/>
                        <a:pt x="11946" y="54400"/>
                        <a:pt x="11946" y="65544"/>
                      </a:cubicBezTo>
                      <a:cubicBezTo>
                        <a:pt x="11022" y="81775"/>
                        <a:pt x="23424" y="95681"/>
                        <a:pt x="39655" y="96605"/>
                      </a:cubicBezTo>
                      <a:cubicBezTo>
                        <a:pt x="55885" y="97529"/>
                        <a:pt x="69792" y="85118"/>
                        <a:pt x="70715" y="68887"/>
                      </a:cubicBezTo>
                      <a:cubicBezTo>
                        <a:pt x="70782" y="67773"/>
                        <a:pt x="70782" y="66658"/>
                        <a:pt x="70715" y="65544"/>
                      </a:cubicBezTo>
                      <a:cubicBezTo>
                        <a:pt x="70715" y="54304"/>
                        <a:pt x="54142" y="30682"/>
                        <a:pt x="41283" y="1496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>
                  <a:extLst>
                    <a:ext uri="{FF2B5EF4-FFF2-40B4-BE49-F238E27FC236}">
                      <a16:creationId xmlns:a16="http://schemas.microsoft.com/office/drawing/2014/main" id="{028F518B-88D5-494B-8EBD-4BB02455F591}"/>
                    </a:ext>
                  </a:extLst>
                </p:cNvPr>
                <p:cNvSpPr/>
                <p:nvPr/>
              </p:nvSpPr>
              <p:spPr>
                <a:xfrm>
                  <a:off x="7751730" y="4278630"/>
                  <a:ext cx="11906" cy="94583"/>
                </a:xfrm>
                <a:custGeom>
                  <a:avLst/>
                  <a:gdLst>
                    <a:gd name="connsiteX0" fmla="*/ 0 w 11906"/>
                    <a:gd name="connsiteY0" fmla="*/ 94583 h 94583"/>
                    <a:gd name="connsiteX1" fmla="*/ 5906 w 11906"/>
                    <a:gd name="connsiteY1" fmla="*/ 0 h 94583"/>
                    <a:gd name="connsiteX2" fmla="*/ 11906 w 11906"/>
                    <a:gd name="connsiteY2" fmla="*/ 94583 h 94583"/>
                    <a:gd name="connsiteX3" fmla="*/ 0 w 11906"/>
                    <a:gd name="connsiteY3" fmla="*/ 94583 h 94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06" h="94583">
                      <a:moveTo>
                        <a:pt x="0" y="94583"/>
                      </a:moveTo>
                      <a:lnTo>
                        <a:pt x="5906" y="0"/>
                      </a:lnTo>
                      <a:lnTo>
                        <a:pt x="11906" y="94583"/>
                      </a:lnTo>
                      <a:lnTo>
                        <a:pt x="0" y="94583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>
                  <a:extLst>
                    <a:ext uri="{FF2B5EF4-FFF2-40B4-BE49-F238E27FC236}">
                      <a16:creationId xmlns:a16="http://schemas.microsoft.com/office/drawing/2014/main" id="{E4DE7484-AF30-44FD-AFA8-82CC9E504BE6}"/>
                    </a:ext>
                  </a:extLst>
                </p:cNvPr>
                <p:cNvSpPr/>
                <p:nvPr/>
              </p:nvSpPr>
              <p:spPr>
                <a:xfrm>
                  <a:off x="7716393" y="4234613"/>
                  <a:ext cx="82581" cy="106881"/>
                </a:xfrm>
                <a:custGeom>
                  <a:avLst/>
                  <a:gdLst>
                    <a:gd name="connsiteX0" fmla="*/ 41283 w 82581"/>
                    <a:gd name="connsiteY0" fmla="*/ 106882 h 106881"/>
                    <a:gd name="connsiteX1" fmla="*/ 40 w 82581"/>
                    <a:gd name="connsiteY1" fmla="*/ 65639 h 106881"/>
                    <a:gd name="connsiteX2" fmla="*/ 40 w 82581"/>
                    <a:gd name="connsiteY2" fmla="*/ 65544 h 106881"/>
                    <a:gd name="connsiteX3" fmla="*/ 36806 w 82581"/>
                    <a:gd name="connsiteY3" fmla="*/ 1917 h 106881"/>
                    <a:gd name="connsiteX4" fmla="*/ 45560 w 82581"/>
                    <a:gd name="connsiteY4" fmla="*/ 1717 h 106881"/>
                    <a:gd name="connsiteX5" fmla="*/ 45760 w 82581"/>
                    <a:gd name="connsiteY5" fmla="*/ 1917 h 106881"/>
                    <a:gd name="connsiteX6" fmla="*/ 82622 w 82581"/>
                    <a:gd name="connsiteY6" fmla="*/ 65544 h 106881"/>
                    <a:gd name="connsiteX7" fmla="*/ 41283 w 82581"/>
                    <a:gd name="connsiteY7" fmla="*/ 106882 h 106881"/>
                    <a:gd name="connsiteX8" fmla="*/ 41283 w 82581"/>
                    <a:gd name="connsiteY8" fmla="*/ 15061 h 106881"/>
                    <a:gd name="connsiteX9" fmla="*/ 11946 w 82581"/>
                    <a:gd name="connsiteY9" fmla="*/ 65544 h 106881"/>
                    <a:gd name="connsiteX10" fmla="*/ 39655 w 82581"/>
                    <a:gd name="connsiteY10" fmla="*/ 96605 h 106881"/>
                    <a:gd name="connsiteX11" fmla="*/ 70715 w 82581"/>
                    <a:gd name="connsiteY11" fmla="*/ 68887 h 106881"/>
                    <a:gd name="connsiteX12" fmla="*/ 70715 w 82581"/>
                    <a:gd name="connsiteY12" fmla="*/ 65544 h 106881"/>
                    <a:gd name="connsiteX13" fmla="*/ 41283 w 82581"/>
                    <a:gd name="connsiteY13" fmla="*/ 14966 h 106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2581" h="106881">
                      <a:moveTo>
                        <a:pt x="41283" y="106882"/>
                      </a:moveTo>
                      <a:cubicBezTo>
                        <a:pt x="18509" y="106882"/>
                        <a:pt x="40" y="88413"/>
                        <a:pt x="40" y="65639"/>
                      </a:cubicBezTo>
                      <a:cubicBezTo>
                        <a:pt x="40" y="65610"/>
                        <a:pt x="40" y="65572"/>
                        <a:pt x="40" y="65544"/>
                      </a:cubicBezTo>
                      <a:cubicBezTo>
                        <a:pt x="40" y="44398"/>
                        <a:pt x="33092" y="6203"/>
                        <a:pt x="36806" y="1917"/>
                      </a:cubicBezTo>
                      <a:cubicBezTo>
                        <a:pt x="39169" y="-560"/>
                        <a:pt x="43083" y="-645"/>
                        <a:pt x="45560" y="1717"/>
                      </a:cubicBezTo>
                      <a:cubicBezTo>
                        <a:pt x="45627" y="1784"/>
                        <a:pt x="45693" y="1850"/>
                        <a:pt x="45760" y="1917"/>
                      </a:cubicBezTo>
                      <a:cubicBezTo>
                        <a:pt x="49570" y="6203"/>
                        <a:pt x="82622" y="44398"/>
                        <a:pt x="82622" y="65544"/>
                      </a:cubicBezTo>
                      <a:cubicBezTo>
                        <a:pt x="82622" y="88375"/>
                        <a:pt x="64115" y="106882"/>
                        <a:pt x="41283" y="106882"/>
                      </a:cubicBezTo>
                      <a:close/>
                      <a:moveTo>
                        <a:pt x="41283" y="15061"/>
                      </a:moveTo>
                      <a:cubicBezTo>
                        <a:pt x="28424" y="30587"/>
                        <a:pt x="11946" y="54400"/>
                        <a:pt x="11946" y="65544"/>
                      </a:cubicBezTo>
                      <a:cubicBezTo>
                        <a:pt x="11022" y="81775"/>
                        <a:pt x="23424" y="95681"/>
                        <a:pt x="39655" y="96605"/>
                      </a:cubicBezTo>
                      <a:cubicBezTo>
                        <a:pt x="55885" y="97529"/>
                        <a:pt x="69792" y="85118"/>
                        <a:pt x="70715" y="68887"/>
                      </a:cubicBezTo>
                      <a:cubicBezTo>
                        <a:pt x="70782" y="67773"/>
                        <a:pt x="70782" y="66658"/>
                        <a:pt x="70715" y="65544"/>
                      </a:cubicBezTo>
                      <a:cubicBezTo>
                        <a:pt x="70715" y="54304"/>
                        <a:pt x="54142" y="30682"/>
                        <a:pt x="41283" y="1496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>
                  <a:extLst>
                    <a:ext uri="{FF2B5EF4-FFF2-40B4-BE49-F238E27FC236}">
                      <a16:creationId xmlns:a16="http://schemas.microsoft.com/office/drawing/2014/main" id="{4BD9A6E2-6AC5-4421-9162-5DBC02F7948C}"/>
                    </a:ext>
                  </a:extLst>
                </p:cNvPr>
                <p:cNvSpPr/>
                <p:nvPr/>
              </p:nvSpPr>
              <p:spPr>
                <a:xfrm>
                  <a:off x="7455415" y="3994763"/>
                  <a:ext cx="120695" cy="120703"/>
                </a:xfrm>
                <a:custGeom>
                  <a:avLst/>
                  <a:gdLst>
                    <a:gd name="connsiteX0" fmla="*/ 5939 w 120695"/>
                    <a:gd name="connsiteY0" fmla="*/ 120704 h 120703"/>
                    <a:gd name="connsiteX1" fmla="*/ 1748 w 120695"/>
                    <a:gd name="connsiteY1" fmla="*/ 118990 h 120703"/>
                    <a:gd name="connsiteX2" fmla="*/ 1748 w 120695"/>
                    <a:gd name="connsiteY2" fmla="*/ 110607 h 120703"/>
                    <a:gd name="connsiteX3" fmla="*/ 110618 w 120695"/>
                    <a:gd name="connsiteY3" fmla="*/ 1737 h 120703"/>
                    <a:gd name="connsiteX4" fmla="*/ 119000 w 120695"/>
                    <a:gd name="connsiteY4" fmla="*/ 1737 h 120703"/>
                    <a:gd name="connsiteX5" fmla="*/ 119000 w 120695"/>
                    <a:gd name="connsiteY5" fmla="*/ 10119 h 120703"/>
                    <a:gd name="connsiteX6" fmla="*/ 10225 w 120695"/>
                    <a:gd name="connsiteY6" fmla="*/ 118990 h 120703"/>
                    <a:gd name="connsiteX7" fmla="*/ 5939 w 120695"/>
                    <a:gd name="connsiteY7" fmla="*/ 120704 h 12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695" h="120703">
                      <a:moveTo>
                        <a:pt x="5939" y="120704"/>
                      </a:moveTo>
                      <a:cubicBezTo>
                        <a:pt x="4367" y="120714"/>
                        <a:pt x="2862" y="120094"/>
                        <a:pt x="1748" y="118990"/>
                      </a:cubicBezTo>
                      <a:cubicBezTo>
                        <a:pt x="-529" y="116656"/>
                        <a:pt x="-529" y="112941"/>
                        <a:pt x="1748" y="110607"/>
                      </a:cubicBezTo>
                      <a:lnTo>
                        <a:pt x="110618" y="1737"/>
                      </a:lnTo>
                      <a:cubicBezTo>
                        <a:pt x="112933" y="-578"/>
                        <a:pt x="116686" y="-578"/>
                        <a:pt x="119000" y="1737"/>
                      </a:cubicBezTo>
                      <a:cubicBezTo>
                        <a:pt x="121315" y="4051"/>
                        <a:pt x="121315" y="7804"/>
                        <a:pt x="119000" y="10119"/>
                      </a:cubicBezTo>
                      <a:lnTo>
                        <a:pt x="10225" y="118990"/>
                      </a:lnTo>
                      <a:cubicBezTo>
                        <a:pt x="9063" y="120085"/>
                        <a:pt x="7529" y="120695"/>
                        <a:pt x="5939" y="12070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>
                  <a:extLst>
                    <a:ext uri="{FF2B5EF4-FFF2-40B4-BE49-F238E27FC236}">
                      <a16:creationId xmlns:a16="http://schemas.microsoft.com/office/drawing/2014/main" id="{A8C6FFC2-2F87-4C37-A2CB-3BFB91C26A3F}"/>
                    </a:ext>
                  </a:extLst>
                </p:cNvPr>
                <p:cNvSpPr/>
                <p:nvPr/>
              </p:nvSpPr>
              <p:spPr>
                <a:xfrm>
                  <a:off x="7465431" y="4149416"/>
                  <a:ext cx="18700" cy="18723"/>
                </a:xfrm>
                <a:custGeom>
                  <a:avLst/>
                  <a:gdLst>
                    <a:gd name="connsiteX0" fmla="*/ 6018 w 18700"/>
                    <a:gd name="connsiteY0" fmla="*/ 18724 h 18723"/>
                    <a:gd name="connsiteX1" fmla="*/ 1827 w 18700"/>
                    <a:gd name="connsiteY1" fmla="*/ 16914 h 18723"/>
                    <a:gd name="connsiteX2" fmla="*/ 1656 w 18700"/>
                    <a:gd name="connsiteY2" fmla="*/ 8694 h 18723"/>
                    <a:gd name="connsiteX3" fmla="*/ 1827 w 18700"/>
                    <a:gd name="connsiteY3" fmla="*/ 8532 h 18723"/>
                    <a:gd name="connsiteX4" fmla="*/ 8304 w 18700"/>
                    <a:gd name="connsiteY4" fmla="*/ 1960 h 18723"/>
                    <a:gd name="connsiteX5" fmla="*/ 16782 w 18700"/>
                    <a:gd name="connsiteY5" fmla="*/ 1569 h 18723"/>
                    <a:gd name="connsiteX6" fmla="*/ 17172 w 18700"/>
                    <a:gd name="connsiteY6" fmla="*/ 10047 h 18723"/>
                    <a:gd name="connsiteX7" fmla="*/ 16782 w 18700"/>
                    <a:gd name="connsiteY7" fmla="*/ 10437 h 18723"/>
                    <a:gd name="connsiteX8" fmla="*/ 10209 w 18700"/>
                    <a:gd name="connsiteY8" fmla="*/ 16914 h 18723"/>
                    <a:gd name="connsiteX9" fmla="*/ 6018 w 18700"/>
                    <a:gd name="connsiteY9" fmla="*/ 18724 h 18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00" h="18723">
                      <a:moveTo>
                        <a:pt x="6018" y="18724"/>
                      </a:moveTo>
                      <a:cubicBezTo>
                        <a:pt x="4428" y="18743"/>
                        <a:pt x="2904" y="18086"/>
                        <a:pt x="1827" y="16914"/>
                      </a:cubicBezTo>
                      <a:cubicBezTo>
                        <a:pt x="-487" y="14695"/>
                        <a:pt x="-563" y="11018"/>
                        <a:pt x="1656" y="8694"/>
                      </a:cubicBezTo>
                      <a:cubicBezTo>
                        <a:pt x="1713" y="8647"/>
                        <a:pt x="1770" y="8589"/>
                        <a:pt x="1827" y="8532"/>
                      </a:cubicBezTo>
                      <a:lnTo>
                        <a:pt x="8304" y="1960"/>
                      </a:lnTo>
                      <a:cubicBezTo>
                        <a:pt x="10533" y="-488"/>
                        <a:pt x="14334" y="-669"/>
                        <a:pt x="16782" y="1569"/>
                      </a:cubicBezTo>
                      <a:cubicBezTo>
                        <a:pt x="19230" y="3798"/>
                        <a:pt x="19411" y="7599"/>
                        <a:pt x="17172" y="10047"/>
                      </a:cubicBezTo>
                      <a:cubicBezTo>
                        <a:pt x="17048" y="10180"/>
                        <a:pt x="16915" y="10313"/>
                        <a:pt x="16782" y="10437"/>
                      </a:cubicBezTo>
                      <a:lnTo>
                        <a:pt x="10209" y="16914"/>
                      </a:lnTo>
                      <a:cubicBezTo>
                        <a:pt x="9133" y="18086"/>
                        <a:pt x="7609" y="18743"/>
                        <a:pt x="6018" y="1872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>
                  <a:extLst>
                    <a:ext uri="{FF2B5EF4-FFF2-40B4-BE49-F238E27FC236}">
                      <a16:creationId xmlns:a16="http://schemas.microsoft.com/office/drawing/2014/main" id="{4753282C-1B3A-4342-8A5C-A4729B9917EB}"/>
                    </a:ext>
                  </a:extLst>
                </p:cNvPr>
                <p:cNvSpPr/>
                <p:nvPr/>
              </p:nvSpPr>
              <p:spPr>
                <a:xfrm>
                  <a:off x="7495127" y="4018957"/>
                  <a:ext cx="119464" cy="119464"/>
                </a:xfrm>
                <a:custGeom>
                  <a:avLst/>
                  <a:gdLst>
                    <a:gd name="connsiteX0" fmla="*/ 6041 w 119464"/>
                    <a:gd name="connsiteY0" fmla="*/ 119466 h 119464"/>
                    <a:gd name="connsiteX1" fmla="*/ 1755 w 119464"/>
                    <a:gd name="connsiteY1" fmla="*/ 117751 h 119464"/>
                    <a:gd name="connsiteX2" fmla="*/ 1755 w 119464"/>
                    <a:gd name="connsiteY2" fmla="*/ 109274 h 119464"/>
                    <a:gd name="connsiteX3" fmla="*/ 109387 w 119464"/>
                    <a:gd name="connsiteY3" fmla="*/ 1737 h 119464"/>
                    <a:gd name="connsiteX4" fmla="*/ 117769 w 119464"/>
                    <a:gd name="connsiteY4" fmla="*/ 1737 h 119464"/>
                    <a:gd name="connsiteX5" fmla="*/ 117769 w 119464"/>
                    <a:gd name="connsiteY5" fmla="*/ 10119 h 119464"/>
                    <a:gd name="connsiteX6" fmla="*/ 10232 w 119464"/>
                    <a:gd name="connsiteY6" fmla="*/ 117751 h 119464"/>
                    <a:gd name="connsiteX7" fmla="*/ 6041 w 119464"/>
                    <a:gd name="connsiteY7" fmla="*/ 119466 h 11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464" h="119464">
                      <a:moveTo>
                        <a:pt x="6041" y="119466"/>
                      </a:moveTo>
                      <a:cubicBezTo>
                        <a:pt x="4450" y="119456"/>
                        <a:pt x="2917" y="118847"/>
                        <a:pt x="1755" y="117751"/>
                      </a:cubicBezTo>
                      <a:cubicBezTo>
                        <a:pt x="-531" y="115389"/>
                        <a:pt x="-531" y="111636"/>
                        <a:pt x="1755" y="109274"/>
                      </a:cubicBezTo>
                      <a:lnTo>
                        <a:pt x="109387" y="1737"/>
                      </a:lnTo>
                      <a:cubicBezTo>
                        <a:pt x="111702" y="-578"/>
                        <a:pt x="115455" y="-578"/>
                        <a:pt x="117769" y="1737"/>
                      </a:cubicBezTo>
                      <a:cubicBezTo>
                        <a:pt x="120084" y="4051"/>
                        <a:pt x="120084" y="7804"/>
                        <a:pt x="117769" y="10119"/>
                      </a:cubicBezTo>
                      <a:lnTo>
                        <a:pt x="10232" y="117751"/>
                      </a:lnTo>
                      <a:cubicBezTo>
                        <a:pt x="9117" y="118856"/>
                        <a:pt x="7613" y="119475"/>
                        <a:pt x="6041" y="11946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>
                  <a:extLst>
                    <a:ext uri="{FF2B5EF4-FFF2-40B4-BE49-F238E27FC236}">
                      <a16:creationId xmlns:a16="http://schemas.microsoft.com/office/drawing/2014/main" id="{5E549EBF-A497-4A87-BB97-9F88F30982B1}"/>
                    </a:ext>
                  </a:extLst>
                </p:cNvPr>
                <p:cNvSpPr/>
                <p:nvPr/>
              </p:nvSpPr>
              <p:spPr>
                <a:xfrm>
                  <a:off x="7564285" y="4054580"/>
                  <a:ext cx="77357" cy="77364"/>
                </a:xfrm>
                <a:custGeom>
                  <a:avLst/>
                  <a:gdLst>
                    <a:gd name="connsiteX0" fmla="*/ 5939 w 77357"/>
                    <a:gd name="connsiteY0" fmla="*/ 77365 h 77364"/>
                    <a:gd name="connsiteX1" fmla="*/ 1748 w 77357"/>
                    <a:gd name="connsiteY1" fmla="*/ 75651 h 77364"/>
                    <a:gd name="connsiteX2" fmla="*/ 1748 w 77357"/>
                    <a:gd name="connsiteY2" fmla="*/ 67269 h 77364"/>
                    <a:gd name="connsiteX3" fmla="*/ 67280 w 77357"/>
                    <a:gd name="connsiteY3" fmla="*/ 1737 h 77364"/>
                    <a:gd name="connsiteX4" fmla="*/ 75662 w 77357"/>
                    <a:gd name="connsiteY4" fmla="*/ 1737 h 77364"/>
                    <a:gd name="connsiteX5" fmla="*/ 75662 w 77357"/>
                    <a:gd name="connsiteY5" fmla="*/ 10119 h 77364"/>
                    <a:gd name="connsiteX6" fmla="*/ 10130 w 77357"/>
                    <a:gd name="connsiteY6" fmla="*/ 75651 h 77364"/>
                    <a:gd name="connsiteX7" fmla="*/ 5939 w 77357"/>
                    <a:gd name="connsiteY7" fmla="*/ 77365 h 7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357" h="77364">
                      <a:moveTo>
                        <a:pt x="5939" y="77365"/>
                      </a:moveTo>
                      <a:cubicBezTo>
                        <a:pt x="4367" y="77375"/>
                        <a:pt x="2862" y="76756"/>
                        <a:pt x="1748" y="75651"/>
                      </a:cubicBezTo>
                      <a:cubicBezTo>
                        <a:pt x="-529" y="73317"/>
                        <a:pt x="-529" y="69602"/>
                        <a:pt x="1748" y="67269"/>
                      </a:cubicBezTo>
                      <a:lnTo>
                        <a:pt x="67280" y="1737"/>
                      </a:lnTo>
                      <a:cubicBezTo>
                        <a:pt x="69594" y="-578"/>
                        <a:pt x="73347" y="-578"/>
                        <a:pt x="75662" y="1737"/>
                      </a:cubicBezTo>
                      <a:cubicBezTo>
                        <a:pt x="77976" y="4051"/>
                        <a:pt x="77976" y="7804"/>
                        <a:pt x="75662" y="10119"/>
                      </a:cubicBezTo>
                      <a:lnTo>
                        <a:pt x="10130" y="75651"/>
                      </a:lnTo>
                      <a:cubicBezTo>
                        <a:pt x="9015" y="76756"/>
                        <a:pt x="7510" y="77375"/>
                        <a:pt x="5939" y="7736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>
                  <a:extLst>
                    <a:ext uri="{FF2B5EF4-FFF2-40B4-BE49-F238E27FC236}">
                      <a16:creationId xmlns:a16="http://schemas.microsoft.com/office/drawing/2014/main" id="{370E9790-F1E0-48F2-B3CC-067A04CF794C}"/>
                    </a:ext>
                  </a:extLst>
                </p:cNvPr>
                <p:cNvSpPr/>
                <p:nvPr/>
              </p:nvSpPr>
              <p:spPr>
                <a:xfrm>
                  <a:off x="7649822" y="4007856"/>
                  <a:ext cx="38309" cy="38363"/>
                </a:xfrm>
                <a:custGeom>
                  <a:avLst/>
                  <a:gdLst>
                    <a:gd name="connsiteX0" fmla="*/ 6031 w 38309"/>
                    <a:gd name="connsiteY0" fmla="*/ 38364 h 38363"/>
                    <a:gd name="connsiteX1" fmla="*/ 40 w 38309"/>
                    <a:gd name="connsiteY1" fmla="*/ 32354 h 38363"/>
                    <a:gd name="connsiteX2" fmla="*/ 1745 w 38309"/>
                    <a:gd name="connsiteY2" fmla="*/ 28172 h 38363"/>
                    <a:gd name="connsiteX3" fmla="*/ 28225 w 38309"/>
                    <a:gd name="connsiteY3" fmla="*/ 1788 h 38363"/>
                    <a:gd name="connsiteX4" fmla="*/ 36435 w 38309"/>
                    <a:gd name="connsiteY4" fmla="*/ 1617 h 38363"/>
                    <a:gd name="connsiteX5" fmla="*/ 36607 w 38309"/>
                    <a:gd name="connsiteY5" fmla="*/ 1788 h 38363"/>
                    <a:gd name="connsiteX6" fmla="*/ 36635 w 38309"/>
                    <a:gd name="connsiteY6" fmla="*/ 10141 h 38363"/>
                    <a:gd name="connsiteX7" fmla="*/ 36607 w 38309"/>
                    <a:gd name="connsiteY7" fmla="*/ 10170 h 38363"/>
                    <a:gd name="connsiteX8" fmla="*/ 10222 w 38309"/>
                    <a:gd name="connsiteY8" fmla="*/ 36554 h 38363"/>
                    <a:gd name="connsiteX9" fmla="*/ 6031 w 38309"/>
                    <a:gd name="connsiteY9" fmla="*/ 38364 h 3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309" h="38363">
                      <a:moveTo>
                        <a:pt x="6031" y="38364"/>
                      </a:moveTo>
                      <a:cubicBezTo>
                        <a:pt x="2717" y="38364"/>
                        <a:pt x="31" y="35669"/>
                        <a:pt x="40" y="32354"/>
                      </a:cubicBezTo>
                      <a:cubicBezTo>
                        <a:pt x="40" y="30792"/>
                        <a:pt x="650" y="29287"/>
                        <a:pt x="1745" y="28172"/>
                      </a:cubicBezTo>
                      <a:lnTo>
                        <a:pt x="28225" y="1788"/>
                      </a:lnTo>
                      <a:cubicBezTo>
                        <a:pt x="30444" y="-527"/>
                        <a:pt x="34121" y="-603"/>
                        <a:pt x="36435" y="1617"/>
                      </a:cubicBezTo>
                      <a:cubicBezTo>
                        <a:pt x="36492" y="1674"/>
                        <a:pt x="36550" y="1731"/>
                        <a:pt x="36607" y="1788"/>
                      </a:cubicBezTo>
                      <a:cubicBezTo>
                        <a:pt x="38921" y="4084"/>
                        <a:pt x="38931" y="7827"/>
                        <a:pt x="36635" y="10141"/>
                      </a:cubicBezTo>
                      <a:cubicBezTo>
                        <a:pt x="36626" y="10151"/>
                        <a:pt x="36616" y="10161"/>
                        <a:pt x="36607" y="10170"/>
                      </a:cubicBezTo>
                      <a:lnTo>
                        <a:pt x="10222" y="36554"/>
                      </a:lnTo>
                      <a:cubicBezTo>
                        <a:pt x="9146" y="37726"/>
                        <a:pt x="7622" y="38383"/>
                        <a:pt x="6031" y="3836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>
                  <a:extLst>
                    <a:ext uri="{FF2B5EF4-FFF2-40B4-BE49-F238E27FC236}">
                      <a16:creationId xmlns:a16="http://schemas.microsoft.com/office/drawing/2014/main" id="{F5F66CBF-EA81-424E-9AEC-426A1D2EA703}"/>
                    </a:ext>
                  </a:extLst>
                </p:cNvPr>
                <p:cNvSpPr/>
                <p:nvPr/>
              </p:nvSpPr>
              <p:spPr>
                <a:xfrm>
                  <a:off x="7546188" y="4195645"/>
                  <a:ext cx="17064" cy="17071"/>
                </a:xfrm>
                <a:custGeom>
                  <a:avLst/>
                  <a:gdLst>
                    <a:gd name="connsiteX0" fmla="*/ 5939 w 17064"/>
                    <a:gd name="connsiteY0" fmla="*/ 17072 h 17071"/>
                    <a:gd name="connsiteX1" fmla="*/ 1748 w 17064"/>
                    <a:gd name="connsiteY1" fmla="*/ 15262 h 17071"/>
                    <a:gd name="connsiteX2" fmla="*/ 1748 w 17064"/>
                    <a:gd name="connsiteY2" fmla="*/ 6880 h 17071"/>
                    <a:gd name="connsiteX3" fmla="*/ 6986 w 17064"/>
                    <a:gd name="connsiteY3" fmla="*/ 1737 h 17071"/>
                    <a:gd name="connsiteX4" fmla="*/ 15368 w 17064"/>
                    <a:gd name="connsiteY4" fmla="*/ 1737 h 17071"/>
                    <a:gd name="connsiteX5" fmla="*/ 15368 w 17064"/>
                    <a:gd name="connsiteY5" fmla="*/ 10119 h 17071"/>
                    <a:gd name="connsiteX6" fmla="*/ 10225 w 17064"/>
                    <a:gd name="connsiteY6" fmla="*/ 15357 h 17071"/>
                    <a:gd name="connsiteX7" fmla="*/ 5939 w 17064"/>
                    <a:gd name="connsiteY7" fmla="*/ 17072 h 17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64" h="17071">
                      <a:moveTo>
                        <a:pt x="5939" y="17072"/>
                      </a:moveTo>
                      <a:cubicBezTo>
                        <a:pt x="4348" y="17091"/>
                        <a:pt x="2824" y="16434"/>
                        <a:pt x="1748" y="15262"/>
                      </a:cubicBezTo>
                      <a:cubicBezTo>
                        <a:pt x="-529" y="12929"/>
                        <a:pt x="-529" y="9214"/>
                        <a:pt x="1748" y="6880"/>
                      </a:cubicBezTo>
                      <a:lnTo>
                        <a:pt x="6986" y="1737"/>
                      </a:lnTo>
                      <a:cubicBezTo>
                        <a:pt x="9301" y="-578"/>
                        <a:pt x="13054" y="-578"/>
                        <a:pt x="15368" y="1737"/>
                      </a:cubicBezTo>
                      <a:cubicBezTo>
                        <a:pt x="17683" y="4051"/>
                        <a:pt x="17683" y="7804"/>
                        <a:pt x="15368" y="10119"/>
                      </a:cubicBezTo>
                      <a:lnTo>
                        <a:pt x="10225" y="15357"/>
                      </a:lnTo>
                      <a:cubicBezTo>
                        <a:pt x="9063" y="16453"/>
                        <a:pt x="7529" y="17062"/>
                        <a:pt x="5939" y="1707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>
                  <a:extLst>
                    <a:ext uri="{FF2B5EF4-FFF2-40B4-BE49-F238E27FC236}">
                      <a16:creationId xmlns:a16="http://schemas.microsoft.com/office/drawing/2014/main" id="{AFA73356-F745-4BF0-974E-78E61A97872B}"/>
                    </a:ext>
                  </a:extLst>
                </p:cNvPr>
                <p:cNvSpPr/>
                <p:nvPr/>
              </p:nvSpPr>
              <p:spPr>
                <a:xfrm>
                  <a:off x="7575327" y="4031040"/>
                  <a:ext cx="152480" cy="152530"/>
                </a:xfrm>
                <a:custGeom>
                  <a:avLst/>
                  <a:gdLst>
                    <a:gd name="connsiteX0" fmla="*/ 5946 w 152480"/>
                    <a:gd name="connsiteY0" fmla="*/ 152531 h 152530"/>
                    <a:gd name="connsiteX1" fmla="*/ 1755 w 152480"/>
                    <a:gd name="connsiteY1" fmla="*/ 150816 h 152530"/>
                    <a:gd name="connsiteX2" fmla="*/ 1755 w 152480"/>
                    <a:gd name="connsiteY2" fmla="*/ 142339 h 152530"/>
                    <a:gd name="connsiteX3" fmla="*/ 142820 w 152480"/>
                    <a:gd name="connsiteY3" fmla="*/ 1274 h 152530"/>
                    <a:gd name="connsiteX4" fmla="*/ 151240 w 152480"/>
                    <a:gd name="connsiteY4" fmla="*/ 2303 h 152530"/>
                    <a:gd name="connsiteX5" fmla="*/ 151202 w 152480"/>
                    <a:gd name="connsiteY5" fmla="*/ 9751 h 152530"/>
                    <a:gd name="connsiteX6" fmla="*/ 10232 w 152480"/>
                    <a:gd name="connsiteY6" fmla="*/ 150816 h 152530"/>
                    <a:gd name="connsiteX7" fmla="*/ 5946 w 152480"/>
                    <a:gd name="connsiteY7" fmla="*/ 152531 h 152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80" h="152530">
                      <a:moveTo>
                        <a:pt x="5946" y="152531"/>
                      </a:moveTo>
                      <a:cubicBezTo>
                        <a:pt x="4374" y="152540"/>
                        <a:pt x="2869" y="151921"/>
                        <a:pt x="1755" y="150816"/>
                      </a:cubicBezTo>
                      <a:cubicBezTo>
                        <a:pt x="-531" y="148454"/>
                        <a:pt x="-531" y="144701"/>
                        <a:pt x="1755" y="142339"/>
                      </a:cubicBezTo>
                      <a:lnTo>
                        <a:pt x="142820" y="1274"/>
                      </a:lnTo>
                      <a:cubicBezTo>
                        <a:pt x="145429" y="-765"/>
                        <a:pt x="149201" y="-307"/>
                        <a:pt x="151240" y="2303"/>
                      </a:cubicBezTo>
                      <a:cubicBezTo>
                        <a:pt x="152964" y="4493"/>
                        <a:pt x="152945" y="7579"/>
                        <a:pt x="151202" y="9751"/>
                      </a:cubicBezTo>
                      <a:lnTo>
                        <a:pt x="10232" y="150816"/>
                      </a:lnTo>
                      <a:cubicBezTo>
                        <a:pt x="9070" y="151912"/>
                        <a:pt x="7536" y="152521"/>
                        <a:pt x="5946" y="15253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>
                  <a:extLst>
                    <a:ext uri="{FF2B5EF4-FFF2-40B4-BE49-F238E27FC236}">
                      <a16:creationId xmlns:a16="http://schemas.microsoft.com/office/drawing/2014/main" id="{D4586F43-3739-4D7C-94EA-DEAC3EDDC406}"/>
                    </a:ext>
                  </a:extLst>
                </p:cNvPr>
                <p:cNvSpPr/>
                <p:nvPr/>
              </p:nvSpPr>
              <p:spPr>
                <a:xfrm>
                  <a:off x="7638764" y="4041552"/>
                  <a:ext cx="141248" cy="141255"/>
                </a:xfrm>
                <a:custGeom>
                  <a:avLst/>
                  <a:gdLst>
                    <a:gd name="connsiteX0" fmla="*/ 5946 w 141248"/>
                    <a:gd name="connsiteY0" fmla="*/ 141256 h 141255"/>
                    <a:gd name="connsiteX1" fmla="*/ 1755 w 141248"/>
                    <a:gd name="connsiteY1" fmla="*/ 139542 h 141255"/>
                    <a:gd name="connsiteX2" fmla="*/ 1755 w 141248"/>
                    <a:gd name="connsiteY2" fmla="*/ 131065 h 141255"/>
                    <a:gd name="connsiteX3" fmla="*/ 131104 w 141248"/>
                    <a:gd name="connsiteY3" fmla="*/ 1715 h 141255"/>
                    <a:gd name="connsiteX4" fmla="*/ 139582 w 141248"/>
                    <a:gd name="connsiteY4" fmla="*/ 1715 h 141255"/>
                    <a:gd name="connsiteX5" fmla="*/ 139582 w 141248"/>
                    <a:gd name="connsiteY5" fmla="*/ 10097 h 141255"/>
                    <a:gd name="connsiteX6" fmla="*/ 10232 w 141248"/>
                    <a:gd name="connsiteY6" fmla="*/ 139542 h 141255"/>
                    <a:gd name="connsiteX7" fmla="*/ 5946 w 141248"/>
                    <a:gd name="connsiteY7" fmla="*/ 141256 h 141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248" h="141255">
                      <a:moveTo>
                        <a:pt x="5946" y="141256"/>
                      </a:moveTo>
                      <a:cubicBezTo>
                        <a:pt x="4374" y="141266"/>
                        <a:pt x="2869" y="140647"/>
                        <a:pt x="1755" y="139542"/>
                      </a:cubicBezTo>
                      <a:cubicBezTo>
                        <a:pt x="-531" y="137180"/>
                        <a:pt x="-531" y="133427"/>
                        <a:pt x="1755" y="131065"/>
                      </a:cubicBezTo>
                      <a:lnTo>
                        <a:pt x="131104" y="1715"/>
                      </a:lnTo>
                      <a:cubicBezTo>
                        <a:pt x="133466" y="-571"/>
                        <a:pt x="137219" y="-571"/>
                        <a:pt x="139582" y="1715"/>
                      </a:cubicBezTo>
                      <a:cubicBezTo>
                        <a:pt x="141858" y="4049"/>
                        <a:pt x="141858" y="7764"/>
                        <a:pt x="139582" y="10097"/>
                      </a:cubicBezTo>
                      <a:lnTo>
                        <a:pt x="10232" y="139542"/>
                      </a:lnTo>
                      <a:cubicBezTo>
                        <a:pt x="9070" y="140637"/>
                        <a:pt x="7536" y="141247"/>
                        <a:pt x="5946" y="1412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>
                  <a:extLst>
                    <a:ext uri="{FF2B5EF4-FFF2-40B4-BE49-F238E27FC236}">
                      <a16:creationId xmlns:a16="http://schemas.microsoft.com/office/drawing/2014/main" id="{8E6B0329-DAB2-4C2A-90A7-D47B61F9C53D}"/>
                    </a:ext>
                  </a:extLst>
                </p:cNvPr>
                <p:cNvSpPr/>
                <p:nvPr/>
              </p:nvSpPr>
              <p:spPr>
                <a:xfrm>
                  <a:off x="7787077" y="3995179"/>
                  <a:ext cx="39269" cy="39325"/>
                </a:xfrm>
                <a:custGeom>
                  <a:avLst/>
                  <a:gdLst>
                    <a:gd name="connsiteX0" fmla="*/ 6031 w 39269"/>
                    <a:gd name="connsiteY0" fmla="*/ 39326 h 39325"/>
                    <a:gd name="connsiteX1" fmla="*/ 40 w 39269"/>
                    <a:gd name="connsiteY1" fmla="*/ 33315 h 39325"/>
                    <a:gd name="connsiteX2" fmla="*/ 1745 w 39269"/>
                    <a:gd name="connsiteY2" fmla="*/ 29134 h 39325"/>
                    <a:gd name="connsiteX3" fmla="*/ 29558 w 39269"/>
                    <a:gd name="connsiteY3" fmla="*/ 1321 h 39325"/>
                    <a:gd name="connsiteX4" fmla="*/ 37997 w 39269"/>
                    <a:gd name="connsiteY4" fmla="*/ 2254 h 39325"/>
                    <a:gd name="connsiteX5" fmla="*/ 38035 w 39269"/>
                    <a:gd name="connsiteY5" fmla="*/ 9703 h 39325"/>
                    <a:gd name="connsiteX6" fmla="*/ 10222 w 39269"/>
                    <a:gd name="connsiteY6" fmla="*/ 37516 h 39325"/>
                    <a:gd name="connsiteX7" fmla="*/ 6031 w 39269"/>
                    <a:gd name="connsiteY7" fmla="*/ 39326 h 3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269" h="39325">
                      <a:moveTo>
                        <a:pt x="6031" y="39326"/>
                      </a:moveTo>
                      <a:cubicBezTo>
                        <a:pt x="2717" y="39326"/>
                        <a:pt x="31" y="36630"/>
                        <a:pt x="40" y="33315"/>
                      </a:cubicBezTo>
                      <a:cubicBezTo>
                        <a:pt x="40" y="31753"/>
                        <a:pt x="650" y="30248"/>
                        <a:pt x="1745" y="29134"/>
                      </a:cubicBezTo>
                      <a:lnTo>
                        <a:pt x="29558" y="1321"/>
                      </a:lnTo>
                      <a:cubicBezTo>
                        <a:pt x="32149" y="-755"/>
                        <a:pt x="35921" y="-337"/>
                        <a:pt x="37997" y="2254"/>
                      </a:cubicBezTo>
                      <a:cubicBezTo>
                        <a:pt x="39731" y="4426"/>
                        <a:pt x="39750" y="7512"/>
                        <a:pt x="38035" y="9703"/>
                      </a:cubicBezTo>
                      <a:lnTo>
                        <a:pt x="10222" y="37516"/>
                      </a:lnTo>
                      <a:cubicBezTo>
                        <a:pt x="9146" y="38688"/>
                        <a:pt x="7622" y="39345"/>
                        <a:pt x="6031" y="3932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79ADD980-00C0-4ADF-8B7F-C1B7D1EBA03E}"/>
                    </a:ext>
                  </a:extLst>
                </p:cNvPr>
                <p:cNvSpPr/>
                <p:nvPr/>
              </p:nvSpPr>
              <p:spPr>
                <a:xfrm>
                  <a:off x="7729450" y="4135863"/>
                  <a:ext cx="19267" cy="19322"/>
                </a:xfrm>
                <a:custGeom>
                  <a:avLst/>
                  <a:gdLst>
                    <a:gd name="connsiteX0" fmla="*/ 5937 w 19267"/>
                    <a:gd name="connsiteY0" fmla="*/ 19323 h 19322"/>
                    <a:gd name="connsiteX1" fmla="*/ 41 w 19267"/>
                    <a:gd name="connsiteY1" fmla="*/ 13218 h 19322"/>
                    <a:gd name="connsiteX2" fmla="*/ 1746 w 19267"/>
                    <a:gd name="connsiteY2" fmla="*/ 9131 h 19322"/>
                    <a:gd name="connsiteX3" fmla="*/ 9556 w 19267"/>
                    <a:gd name="connsiteY3" fmla="*/ 1321 h 19322"/>
                    <a:gd name="connsiteX4" fmla="*/ 17995 w 19267"/>
                    <a:gd name="connsiteY4" fmla="*/ 2254 h 19322"/>
                    <a:gd name="connsiteX5" fmla="*/ 18034 w 19267"/>
                    <a:gd name="connsiteY5" fmla="*/ 9703 h 19322"/>
                    <a:gd name="connsiteX6" fmla="*/ 10223 w 19267"/>
                    <a:gd name="connsiteY6" fmla="*/ 17513 h 19322"/>
                    <a:gd name="connsiteX7" fmla="*/ 5937 w 19267"/>
                    <a:gd name="connsiteY7" fmla="*/ 19323 h 19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267" h="19322">
                      <a:moveTo>
                        <a:pt x="5937" y="19323"/>
                      </a:moveTo>
                      <a:cubicBezTo>
                        <a:pt x="2622" y="19266"/>
                        <a:pt x="-16" y="16532"/>
                        <a:pt x="41" y="13218"/>
                      </a:cubicBezTo>
                      <a:cubicBezTo>
                        <a:pt x="70" y="11694"/>
                        <a:pt x="679" y="10227"/>
                        <a:pt x="1746" y="9131"/>
                      </a:cubicBezTo>
                      <a:lnTo>
                        <a:pt x="9556" y="1321"/>
                      </a:lnTo>
                      <a:cubicBezTo>
                        <a:pt x="12147" y="-756"/>
                        <a:pt x="15919" y="-336"/>
                        <a:pt x="17995" y="2254"/>
                      </a:cubicBezTo>
                      <a:cubicBezTo>
                        <a:pt x="19729" y="4426"/>
                        <a:pt x="19748" y="7512"/>
                        <a:pt x="18034" y="9703"/>
                      </a:cubicBezTo>
                      <a:lnTo>
                        <a:pt x="10223" y="17513"/>
                      </a:lnTo>
                      <a:cubicBezTo>
                        <a:pt x="9099" y="18666"/>
                        <a:pt x="7547" y="19323"/>
                        <a:pt x="5937" y="1932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>
                  <a:extLst>
                    <a:ext uri="{FF2B5EF4-FFF2-40B4-BE49-F238E27FC236}">
                      <a16:creationId xmlns:a16="http://schemas.microsoft.com/office/drawing/2014/main" id="{10D77AE1-734F-4B76-B939-26FAAB4F1C59}"/>
                    </a:ext>
                  </a:extLst>
                </p:cNvPr>
                <p:cNvSpPr/>
                <p:nvPr/>
              </p:nvSpPr>
              <p:spPr>
                <a:xfrm>
                  <a:off x="7765264" y="4058205"/>
                  <a:ext cx="60723" cy="60785"/>
                </a:xfrm>
                <a:custGeom>
                  <a:avLst/>
                  <a:gdLst>
                    <a:gd name="connsiteX0" fmla="*/ 5937 w 60723"/>
                    <a:gd name="connsiteY0" fmla="*/ 60786 h 60785"/>
                    <a:gd name="connsiteX1" fmla="*/ 41 w 60723"/>
                    <a:gd name="connsiteY1" fmla="*/ 54680 h 60785"/>
                    <a:gd name="connsiteX2" fmla="*/ 1746 w 60723"/>
                    <a:gd name="connsiteY2" fmla="*/ 50594 h 60785"/>
                    <a:gd name="connsiteX3" fmla="*/ 50038 w 60723"/>
                    <a:gd name="connsiteY3" fmla="*/ 2303 h 60785"/>
                    <a:gd name="connsiteX4" fmla="*/ 58458 w 60723"/>
                    <a:gd name="connsiteY4" fmla="*/ 1274 h 60785"/>
                    <a:gd name="connsiteX5" fmla="*/ 59487 w 60723"/>
                    <a:gd name="connsiteY5" fmla="*/ 9704 h 60785"/>
                    <a:gd name="connsiteX6" fmla="*/ 58515 w 60723"/>
                    <a:gd name="connsiteY6" fmla="*/ 10685 h 60785"/>
                    <a:gd name="connsiteX7" fmla="*/ 10128 w 60723"/>
                    <a:gd name="connsiteY7" fmla="*/ 59071 h 60785"/>
                    <a:gd name="connsiteX8" fmla="*/ 5937 w 60723"/>
                    <a:gd name="connsiteY8" fmla="*/ 60786 h 6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723" h="60785">
                      <a:moveTo>
                        <a:pt x="5937" y="60786"/>
                      </a:moveTo>
                      <a:cubicBezTo>
                        <a:pt x="2622" y="60729"/>
                        <a:pt x="-16" y="57995"/>
                        <a:pt x="41" y="54680"/>
                      </a:cubicBezTo>
                      <a:cubicBezTo>
                        <a:pt x="70" y="53156"/>
                        <a:pt x="679" y="51690"/>
                        <a:pt x="1746" y="50594"/>
                      </a:cubicBezTo>
                      <a:lnTo>
                        <a:pt x="50038" y="2303"/>
                      </a:lnTo>
                      <a:cubicBezTo>
                        <a:pt x="52076" y="-307"/>
                        <a:pt x="55848" y="-764"/>
                        <a:pt x="58458" y="1274"/>
                      </a:cubicBezTo>
                      <a:cubicBezTo>
                        <a:pt x="61068" y="3322"/>
                        <a:pt x="61534" y="7093"/>
                        <a:pt x="59487" y="9704"/>
                      </a:cubicBezTo>
                      <a:cubicBezTo>
                        <a:pt x="59201" y="10065"/>
                        <a:pt x="58877" y="10399"/>
                        <a:pt x="58515" y="10685"/>
                      </a:cubicBezTo>
                      <a:lnTo>
                        <a:pt x="10128" y="59071"/>
                      </a:lnTo>
                      <a:cubicBezTo>
                        <a:pt x="9014" y="60176"/>
                        <a:pt x="7509" y="60795"/>
                        <a:pt x="5937" y="6078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>
                  <a:extLst>
                    <a:ext uri="{FF2B5EF4-FFF2-40B4-BE49-F238E27FC236}">
                      <a16:creationId xmlns:a16="http://schemas.microsoft.com/office/drawing/2014/main" id="{42221AA8-3B87-4D40-A5DF-A8E2063C93A1}"/>
                    </a:ext>
                  </a:extLst>
                </p:cNvPr>
                <p:cNvSpPr/>
                <p:nvPr/>
              </p:nvSpPr>
              <p:spPr>
                <a:xfrm>
                  <a:off x="7739355" y="4083827"/>
                  <a:ext cx="123685" cy="123650"/>
                </a:xfrm>
                <a:custGeom>
                  <a:avLst/>
                  <a:gdLst>
                    <a:gd name="connsiteX0" fmla="*/ 6034 w 123685"/>
                    <a:gd name="connsiteY0" fmla="*/ 123651 h 123650"/>
                    <a:gd name="connsiteX1" fmla="*/ 1748 w 123685"/>
                    <a:gd name="connsiteY1" fmla="*/ 121937 h 123650"/>
                    <a:gd name="connsiteX2" fmla="*/ 1748 w 123685"/>
                    <a:gd name="connsiteY2" fmla="*/ 113555 h 123650"/>
                    <a:gd name="connsiteX3" fmla="*/ 112999 w 123685"/>
                    <a:gd name="connsiteY3" fmla="*/ 2303 h 123650"/>
                    <a:gd name="connsiteX4" fmla="*/ 121420 w 123685"/>
                    <a:gd name="connsiteY4" fmla="*/ 1274 h 123650"/>
                    <a:gd name="connsiteX5" fmla="*/ 122448 w 123685"/>
                    <a:gd name="connsiteY5" fmla="*/ 9704 h 123650"/>
                    <a:gd name="connsiteX6" fmla="*/ 121477 w 123685"/>
                    <a:gd name="connsiteY6" fmla="*/ 10685 h 123650"/>
                    <a:gd name="connsiteX7" fmla="*/ 10225 w 123685"/>
                    <a:gd name="connsiteY7" fmla="*/ 121937 h 123650"/>
                    <a:gd name="connsiteX8" fmla="*/ 6034 w 123685"/>
                    <a:gd name="connsiteY8" fmla="*/ 123651 h 123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685" h="123650">
                      <a:moveTo>
                        <a:pt x="6034" y="123651"/>
                      </a:moveTo>
                      <a:cubicBezTo>
                        <a:pt x="4443" y="123641"/>
                        <a:pt x="2909" y="123032"/>
                        <a:pt x="1748" y="121937"/>
                      </a:cubicBezTo>
                      <a:cubicBezTo>
                        <a:pt x="-529" y="119603"/>
                        <a:pt x="-529" y="115888"/>
                        <a:pt x="1748" y="113555"/>
                      </a:cubicBezTo>
                      <a:lnTo>
                        <a:pt x="112999" y="2303"/>
                      </a:lnTo>
                      <a:cubicBezTo>
                        <a:pt x="115038" y="-307"/>
                        <a:pt x="118810" y="-764"/>
                        <a:pt x="121420" y="1274"/>
                      </a:cubicBezTo>
                      <a:cubicBezTo>
                        <a:pt x="124029" y="3322"/>
                        <a:pt x="124496" y="7094"/>
                        <a:pt x="122448" y="9704"/>
                      </a:cubicBezTo>
                      <a:cubicBezTo>
                        <a:pt x="122163" y="10065"/>
                        <a:pt x="121839" y="10399"/>
                        <a:pt x="121477" y="10685"/>
                      </a:cubicBezTo>
                      <a:lnTo>
                        <a:pt x="10225" y="121937"/>
                      </a:lnTo>
                      <a:cubicBezTo>
                        <a:pt x="9110" y="123041"/>
                        <a:pt x="7605" y="123661"/>
                        <a:pt x="6034" y="12365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>
                  <a:extLst>
                    <a:ext uri="{FF2B5EF4-FFF2-40B4-BE49-F238E27FC236}">
                      <a16:creationId xmlns:a16="http://schemas.microsoft.com/office/drawing/2014/main" id="{7EEA82BB-CBF9-4D7E-8721-4AB73588D618}"/>
                    </a:ext>
                  </a:extLst>
                </p:cNvPr>
                <p:cNvSpPr/>
                <p:nvPr/>
              </p:nvSpPr>
              <p:spPr>
                <a:xfrm>
                  <a:off x="7873087" y="4056872"/>
                  <a:ext cx="16908" cy="16970"/>
                </a:xfrm>
                <a:custGeom>
                  <a:avLst/>
                  <a:gdLst>
                    <a:gd name="connsiteX0" fmla="*/ 5937 w 16908"/>
                    <a:gd name="connsiteY0" fmla="*/ 16971 h 16970"/>
                    <a:gd name="connsiteX1" fmla="*/ 41 w 16908"/>
                    <a:gd name="connsiteY1" fmla="*/ 10866 h 16970"/>
                    <a:gd name="connsiteX2" fmla="*/ 1746 w 16908"/>
                    <a:gd name="connsiteY2" fmla="*/ 6779 h 16970"/>
                    <a:gd name="connsiteX3" fmla="*/ 6223 w 16908"/>
                    <a:gd name="connsiteY3" fmla="*/ 2302 h 16970"/>
                    <a:gd name="connsiteX4" fmla="*/ 14643 w 16908"/>
                    <a:gd name="connsiteY4" fmla="*/ 1274 h 16970"/>
                    <a:gd name="connsiteX5" fmla="*/ 15671 w 16908"/>
                    <a:gd name="connsiteY5" fmla="*/ 9703 h 16970"/>
                    <a:gd name="connsiteX6" fmla="*/ 14700 w 16908"/>
                    <a:gd name="connsiteY6" fmla="*/ 10685 h 16970"/>
                    <a:gd name="connsiteX7" fmla="*/ 10128 w 16908"/>
                    <a:gd name="connsiteY7" fmla="*/ 15257 h 16970"/>
                    <a:gd name="connsiteX8" fmla="*/ 5937 w 16908"/>
                    <a:gd name="connsiteY8" fmla="*/ 16971 h 1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08" h="16970">
                      <a:moveTo>
                        <a:pt x="5937" y="16971"/>
                      </a:moveTo>
                      <a:cubicBezTo>
                        <a:pt x="2622" y="16914"/>
                        <a:pt x="-16" y="14180"/>
                        <a:pt x="41" y="10866"/>
                      </a:cubicBezTo>
                      <a:cubicBezTo>
                        <a:pt x="70" y="9342"/>
                        <a:pt x="679" y="7875"/>
                        <a:pt x="1746" y="6779"/>
                      </a:cubicBezTo>
                      <a:lnTo>
                        <a:pt x="6223" y="2302"/>
                      </a:lnTo>
                      <a:cubicBezTo>
                        <a:pt x="8261" y="-307"/>
                        <a:pt x="12033" y="-765"/>
                        <a:pt x="14643" y="1274"/>
                      </a:cubicBezTo>
                      <a:cubicBezTo>
                        <a:pt x="17253" y="3322"/>
                        <a:pt x="17719" y="7094"/>
                        <a:pt x="15671" y="9703"/>
                      </a:cubicBezTo>
                      <a:cubicBezTo>
                        <a:pt x="15386" y="10065"/>
                        <a:pt x="15062" y="10399"/>
                        <a:pt x="14700" y="10685"/>
                      </a:cubicBezTo>
                      <a:lnTo>
                        <a:pt x="10128" y="15257"/>
                      </a:lnTo>
                      <a:cubicBezTo>
                        <a:pt x="9014" y="16361"/>
                        <a:pt x="7509" y="16981"/>
                        <a:pt x="5937" y="1697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>
                  <a:extLst>
                    <a:ext uri="{FF2B5EF4-FFF2-40B4-BE49-F238E27FC236}">
                      <a16:creationId xmlns:a16="http://schemas.microsoft.com/office/drawing/2014/main" id="{7114BC2F-D6FE-4D87-833B-EE444E4CBDDA}"/>
                    </a:ext>
                  </a:extLst>
                </p:cNvPr>
                <p:cNvSpPr/>
                <p:nvPr/>
              </p:nvSpPr>
              <p:spPr>
                <a:xfrm>
                  <a:off x="7804792" y="4158117"/>
                  <a:ext cx="46591" cy="46598"/>
                </a:xfrm>
                <a:custGeom>
                  <a:avLst/>
                  <a:gdLst>
                    <a:gd name="connsiteX0" fmla="*/ 5939 w 46591"/>
                    <a:gd name="connsiteY0" fmla="*/ 46600 h 46598"/>
                    <a:gd name="connsiteX1" fmla="*/ 1748 w 46591"/>
                    <a:gd name="connsiteY1" fmla="*/ 44885 h 46598"/>
                    <a:gd name="connsiteX2" fmla="*/ 1748 w 46591"/>
                    <a:gd name="connsiteY2" fmla="*/ 36503 h 46598"/>
                    <a:gd name="connsiteX3" fmla="*/ 36514 w 46591"/>
                    <a:gd name="connsiteY3" fmla="*/ 1737 h 46598"/>
                    <a:gd name="connsiteX4" fmla="*/ 44896 w 46591"/>
                    <a:gd name="connsiteY4" fmla="*/ 1737 h 46598"/>
                    <a:gd name="connsiteX5" fmla="*/ 44896 w 46591"/>
                    <a:gd name="connsiteY5" fmla="*/ 10119 h 46598"/>
                    <a:gd name="connsiteX6" fmla="*/ 10130 w 46591"/>
                    <a:gd name="connsiteY6" fmla="*/ 44885 h 46598"/>
                    <a:gd name="connsiteX7" fmla="*/ 5939 w 46591"/>
                    <a:gd name="connsiteY7" fmla="*/ 46600 h 4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591" h="46598">
                      <a:moveTo>
                        <a:pt x="5939" y="46600"/>
                      </a:moveTo>
                      <a:cubicBezTo>
                        <a:pt x="4367" y="46609"/>
                        <a:pt x="2862" y="45990"/>
                        <a:pt x="1748" y="44885"/>
                      </a:cubicBezTo>
                      <a:cubicBezTo>
                        <a:pt x="-529" y="42551"/>
                        <a:pt x="-529" y="38837"/>
                        <a:pt x="1748" y="36503"/>
                      </a:cubicBezTo>
                      <a:lnTo>
                        <a:pt x="36514" y="1737"/>
                      </a:lnTo>
                      <a:cubicBezTo>
                        <a:pt x="38828" y="-578"/>
                        <a:pt x="42581" y="-578"/>
                        <a:pt x="44896" y="1737"/>
                      </a:cubicBezTo>
                      <a:cubicBezTo>
                        <a:pt x="47210" y="4051"/>
                        <a:pt x="47210" y="7804"/>
                        <a:pt x="44896" y="10119"/>
                      </a:cubicBezTo>
                      <a:lnTo>
                        <a:pt x="10130" y="44885"/>
                      </a:lnTo>
                      <a:cubicBezTo>
                        <a:pt x="9015" y="45990"/>
                        <a:pt x="7510" y="46609"/>
                        <a:pt x="5939" y="4660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6" name="组合 585">
                <a:extLst>
                  <a:ext uri="{FF2B5EF4-FFF2-40B4-BE49-F238E27FC236}">
                    <a16:creationId xmlns:a16="http://schemas.microsoft.com/office/drawing/2014/main" id="{15B7C3B9-0126-41F6-A83C-454D2342EC49}"/>
                  </a:ext>
                </a:extLst>
              </p:cNvPr>
              <p:cNvGrpSpPr/>
              <p:nvPr/>
            </p:nvGrpSpPr>
            <p:grpSpPr>
              <a:xfrm>
                <a:off x="7438842" y="3195015"/>
                <a:ext cx="453011" cy="468966"/>
                <a:chOff x="7438842" y="3195015"/>
                <a:chExt cx="453011" cy="468966"/>
              </a:xfrm>
            </p:grpSpPr>
            <p:sp>
              <p:nvSpPr>
                <p:cNvPr id="310" name="任意多边形: 形状 309">
                  <a:extLst>
                    <a:ext uri="{FF2B5EF4-FFF2-40B4-BE49-F238E27FC236}">
                      <a16:creationId xmlns:a16="http://schemas.microsoft.com/office/drawing/2014/main" id="{7ABC5DF9-80C8-4574-A170-7B38F7529678}"/>
                    </a:ext>
                  </a:extLst>
                </p:cNvPr>
                <p:cNvSpPr/>
                <p:nvPr/>
              </p:nvSpPr>
              <p:spPr>
                <a:xfrm>
                  <a:off x="7619246" y="3195015"/>
                  <a:ext cx="31805" cy="143401"/>
                </a:xfrm>
                <a:custGeom>
                  <a:avLst/>
                  <a:gdLst>
                    <a:gd name="connsiteX0" fmla="*/ 26130 w 31805"/>
                    <a:gd name="connsiteY0" fmla="*/ 143402 h 143401"/>
                    <a:gd name="connsiteX1" fmla="*/ 20225 w 31805"/>
                    <a:gd name="connsiteY1" fmla="*/ 137401 h 143401"/>
                    <a:gd name="connsiteX2" fmla="*/ 20225 w 31805"/>
                    <a:gd name="connsiteY2" fmla="*/ 11957 h 143401"/>
                    <a:gd name="connsiteX3" fmla="*/ 6794 w 31805"/>
                    <a:gd name="connsiteY3" fmla="*/ 11957 h 143401"/>
                    <a:gd name="connsiteX4" fmla="*/ 89 w 31805"/>
                    <a:gd name="connsiteY4" fmla="*/ 6756 h 143401"/>
                    <a:gd name="connsiteX5" fmla="*/ 5290 w 31805"/>
                    <a:gd name="connsiteY5" fmla="*/ 51 h 143401"/>
                    <a:gd name="connsiteX6" fmla="*/ 6794 w 31805"/>
                    <a:gd name="connsiteY6" fmla="*/ 51 h 143401"/>
                    <a:gd name="connsiteX7" fmla="*/ 25844 w 31805"/>
                    <a:gd name="connsiteY7" fmla="*/ 51 h 143401"/>
                    <a:gd name="connsiteX8" fmla="*/ 31845 w 31805"/>
                    <a:gd name="connsiteY8" fmla="*/ 5956 h 143401"/>
                    <a:gd name="connsiteX9" fmla="*/ 31845 w 31805"/>
                    <a:gd name="connsiteY9" fmla="*/ 137401 h 143401"/>
                    <a:gd name="connsiteX10" fmla="*/ 26130 w 31805"/>
                    <a:gd name="connsiteY10" fmla="*/ 143402 h 143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805" h="143401">
                      <a:moveTo>
                        <a:pt x="26130" y="143402"/>
                      </a:moveTo>
                      <a:cubicBezTo>
                        <a:pt x="22854" y="143354"/>
                        <a:pt x="20225" y="140678"/>
                        <a:pt x="20225" y="137401"/>
                      </a:cubicBezTo>
                      <a:lnTo>
                        <a:pt x="20225" y="11957"/>
                      </a:lnTo>
                      <a:lnTo>
                        <a:pt x="6794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4" y="51"/>
                      </a:cubicBezTo>
                      <a:lnTo>
                        <a:pt x="25844" y="51"/>
                      </a:lnTo>
                      <a:cubicBezTo>
                        <a:pt x="29121" y="51"/>
                        <a:pt x="31797" y="2680"/>
                        <a:pt x="31845" y="5956"/>
                      </a:cubicBezTo>
                      <a:lnTo>
                        <a:pt x="31845" y="137401"/>
                      </a:lnTo>
                      <a:cubicBezTo>
                        <a:pt x="31845" y="140611"/>
                        <a:pt x="29330" y="143250"/>
                        <a:pt x="26130" y="1434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>
                  <a:extLst>
                    <a:ext uri="{FF2B5EF4-FFF2-40B4-BE49-F238E27FC236}">
                      <a16:creationId xmlns:a16="http://schemas.microsoft.com/office/drawing/2014/main" id="{FB068829-0C79-4211-9E1E-1487013F910A}"/>
                    </a:ext>
                  </a:extLst>
                </p:cNvPr>
                <p:cNvSpPr/>
                <p:nvPr/>
              </p:nvSpPr>
              <p:spPr>
                <a:xfrm>
                  <a:off x="7680864" y="3195065"/>
                  <a:ext cx="30204" cy="143351"/>
                </a:xfrm>
                <a:custGeom>
                  <a:avLst/>
                  <a:gdLst>
                    <a:gd name="connsiteX0" fmla="*/ 5946 w 30204"/>
                    <a:gd name="connsiteY0" fmla="*/ 143352 h 143351"/>
                    <a:gd name="connsiteX1" fmla="*/ 40 w 30204"/>
                    <a:gd name="connsiteY1" fmla="*/ 137351 h 143351"/>
                    <a:gd name="connsiteX2" fmla="*/ 40 w 30204"/>
                    <a:gd name="connsiteY2" fmla="*/ 5906 h 143351"/>
                    <a:gd name="connsiteX3" fmla="*/ 5946 w 30204"/>
                    <a:gd name="connsiteY3" fmla="*/ 1 h 143351"/>
                    <a:gd name="connsiteX4" fmla="*/ 24996 w 30204"/>
                    <a:gd name="connsiteY4" fmla="*/ 1 h 143351"/>
                    <a:gd name="connsiteX5" fmla="*/ 30196 w 30204"/>
                    <a:gd name="connsiteY5" fmla="*/ 6706 h 143351"/>
                    <a:gd name="connsiteX6" fmla="*/ 24996 w 30204"/>
                    <a:gd name="connsiteY6" fmla="*/ 11907 h 143351"/>
                    <a:gd name="connsiteX7" fmla="*/ 11565 w 30204"/>
                    <a:gd name="connsiteY7" fmla="*/ 11907 h 143351"/>
                    <a:gd name="connsiteX8" fmla="*/ 11565 w 30204"/>
                    <a:gd name="connsiteY8" fmla="*/ 137351 h 143351"/>
                    <a:gd name="connsiteX9" fmla="*/ 5946 w 30204"/>
                    <a:gd name="connsiteY9" fmla="*/ 143352 h 14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04" h="143351">
                      <a:moveTo>
                        <a:pt x="5946" y="143352"/>
                      </a:moveTo>
                      <a:cubicBezTo>
                        <a:pt x="2669" y="143304"/>
                        <a:pt x="40" y="140628"/>
                        <a:pt x="40" y="137351"/>
                      </a:cubicBezTo>
                      <a:lnTo>
                        <a:pt x="40" y="5906"/>
                      </a:lnTo>
                      <a:cubicBezTo>
                        <a:pt x="40" y="2649"/>
                        <a:pt x="2688" y="1"/>
                        <a:pt x="5946" y="1"/>
                      </a:cubicBezTo>
                      <a:lnTo>
                        <a:pt x="24996" y="1"/>
                      </a:lnTo>
                      <a:cubicBezTo>
                        <a:pt x="28282" y="420"/>
                        <a:pt x="30615" y="3420"/>
                        <a:pt x="30196" y="6706"/>
                      </a:cubicBezTo>
                      <a:cubicBezTo>
                        <a:pt x="29853" y="9421"/>
                        <a:pt x="27710" y="11564"/>
                        <a:pt x="24996" y="11907"/>
                      </a:cubicBezTo>
                      <a:lnTo>
                        <a:pt x="11565" y="11907"/>
                      </a:lnTo>
                      <a:lnTo>
                        <a:pt x="11565" y="137351"/>
                      </a:lnTo>
                      <a:cubicBezTo>
                        <a:pt x="11575" y="140523"/>
                        <a:pt x="9108" y="143152"/>
                        <a:pt x="5946" y="1433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>
                  <a:extLst>
                    <a:ext uri="{FF2B5EF4-FFF2-40B4-BE49-F238E27FC236}">
                      <a16:creationId xmlns:a16="http://schemas.microsoft.com/office/drawing/2014/main" id="{4BC82985-7617-45CE-A40B-C777103E723E}"/>
                    </a:ext>
                  </a:extLst>
                </p:cNvPr>
                <p:cNvSpPr/>
                <p:nvPr/>
              </p:nvSpPr>
              <p:spPr>
                <a:xfrm>
                  <a:off x="7619246" y="3357988"/>
                  <a:ext cx="31805" cy="143210"/>
                </a:xfrm>
                <a:custGeom>
                  <a:avLst/>
                  <a:gdLst>
                    <a:gd name="connsiteX0" fmla="*/ 26130 w 31805"/>
                    <a:gd name="connsiteY0" fmla="*/ 143212 h 143210"/>
                    <a:gd name="connsiteX1" fmla="*/ 20225 w 31805"/>
                    <a:gd name="connsiteY1" fmla="*/ 137211 h 143210"/>
                    <a:gd name="connsiteX2" fmla="*/ 20225 w 31805"/>
                    <a:gd name="connsiteY2" fmla="*/ 11957 h 143210"/>
                    <a:gd name="connsiteX3" fmla="*/ 6794 w 31805"/>
                    <a:gd name="connsiteY3" fmla="*/ 11957 h 143210"/>
                    <a:gd name="connsiteX4" fmla="*/ 89 w 31805"/>
                    <a:gd name="connsiteY4" fmla="*/ 6756 h 143210"/>
                    <a:gd name="connsiteX5" fmla="*/ 5290 w 31805"/>
                    <a:gd name="connsiteY5" fmla="*/ 51 h 143210"/>
                    <a:gd name="connsiteX6" fmla="*/ 6794 w 31805"/>
                    <a:gd name="connsiteY6" fmla="*/ 51 h 143210"/>
                    <a:gd name="connsiteX7" fmla="*/ 25844 w 31805"/>
                    <a:gd name="connsiteY7" fmla="*/ 51 h 143210"/>
                    <a:gd name="connsiteX8" fmla="*/ 31845 w 31805"/>
                    <a:gd name="connsiteY8" fmla="*/ 6052 h 143210"/>
                    <a:gd name="connsiteX9" fmla="*/ 31845 w 31805"/>
                    <a:gd name="connsiteY9" fmla="*/ 137401 h 143210"/>
                    <a:gd name="connsiteX10" fmla="*/ 26130 w 31805"/>
                    <a:gd name="connsiteY10" fmla="*/ 143212 h 143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805" h="143210">
                      <a:moveTo>
                        <a:pt x="26130" y="143212"/>
                      </a:moveTo>
                      <a:cubicBezTo>
                        <a:pt x="22854" y="143164"/>
                        <a:pt x="20225" y="140487"/>
                        <a:pt x="20225" y="137211"/>
                      </a:cubicBezTo>
                      <a:lnTo>
                        <a:pt x="20225" y="11957"/>
                      </a:lnTo>
                      <a:lnTo>
                        <a:pt x="6794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4" y="51"/>
                      </a:cubicBezTo>
                      <a:lnTo>
                        <a:pt x="25844" y="51"/>
                      </a:lnTo>
                      <a:cubicBezTo>
                        <a:pt x="29159" y="51"/>
                        <a:pt x="31845" y="2737"/>
                        <a:pt x="31845" y="6052"/>
                      </a:cubicBezTo>
                      <a:lnTo>
                        <a:pt x="31845" y="137401"/>
                      </a:lnTo>
                      <a:cubicBezTo>
                        <a:pt x="31750" y="140535"/>
                        <a:pt x="29264" y="143059"/>
                        <a:pt x="26130" y="14321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>
                  <a:extLst>
                    <a:ext uri="{FF2B5EF4-FFF2-40B4-BE49-F238E27FC236}">
                      <a16:creationId xmlns:a16="http://schemas.microsoft.com/office/drawing/2014/main" id="{6AF57C62-62D6-41A5-BB2E-86ADB4508986}"/>
                    </a:ext>
                  </a:extLst>
                </p:cNvPr>
                <p:cNvSpPr/>
                <p:nvPr/>
              </p:nvSpPr>
              <p:spPr>
                <a:xfrm>
                  <a:off x="7680864" y="3357848"/>
                  <a:ext cx="30204" cy="143351"/>
                </a:xfrm>
                <a:custGeom>
                  <a:avLst/>
                  <a:gdLst>
                    <a:gd name="connsiteX0" fmla="*/ 5946 w 30204"/>
                    <a:gd name="connsiteY0" fmla="*/ 143352 h 143351"/>
                    <a:gd name="connsiteX1" fmla="*/ 40 w 30204"/>
                    <a:gd name="connsiteY1" fmla="*/ 137351 h 143351"/>
                    <a:gd name="connsiteX2" fmla="*/ 40 w 30204"/>
                    <a:gd name="connsiteY2" fmla="*/ 6002 h 143351"/>
                    <a:gd name="connsiteX3" fmla="*/ 5946 w 30204"/>
                    <a:gd name="connsiteY3" fmla="*/ 1 h 143351"/>
                    <a:gd name="connsiteX4" fmla="*/ 24996 w 30204"/>
                    <a:gd name="connsiteY4" fmla="*/ 1 h 143351"/>
                    <a:gd name="connsiteX5" fmla="*/ 30196 w 30204"/>
                    <a:gd name="connsiteY5" fmla="*/ 6706 h 143351"/>
                    <a:gd name="connsiteX6" fmla="*/ 24996 w 30204"/>
                    <a:gd name="connsiteY6" fmla="*/ 11907 h 143351"/>
                    <a:gd name="connsiteX7" fmla="*/ 11565 w 30204"/>
                    <a:gd name="connsiteY7" fmla="*/ 11907 h 143351"/>
                    <a:gd name="connsiteX8" fmla="*/ 11565 w 30204"/>
                    <a:gd name="connsiteY8" fmla="*/ 137351 h 143351"/>
                    <a:gd name="connsiteX9" fmla="*/ 5946 w 30204"/>
                    <a:gd name="connsiteY9" fmla="*/ 143352 h 14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04" h="143351">
                      <a:moveTo>
                        <a:pt x="5946" y="143352"/>
                      </a:moveTo>
                      <a:cubicBezTo>
                        <a:pt x="2669" y="143304"/>
                        <a:pt x="40" y="140628"/>
                        <a:pt x="40" y="137351"/>
                      </a:cubicBezTo>
                      <a:lnTo>
                        <a:pt x="40" y="6002"/>
                      </a:lnTo>
                      <a:cubicBezTo>
                        <a:pt x="40" y="2725"/>
                        <a:pt x="2669" y="48"/>
                        <a:pt x="5946" y="1"/>
                      </a:cubicBezTo>
                      <a:lnTo>
                        <a:pt x="24996" y="1"/>
                      </a:lnTo>
                      <a:cubicBezTo>
                        <a:pt x="28282" y="420"/>
                        <a:pt x="30615" y="3420"/>
                        <a:pt x="30196" y="6706"/>
                      </a:cubicBezTo>
                      <a:cubicBezTo>
                        <a:pt x="29853" y="9421"/>
                        <a:pt x="27710" y="11564"/>
                        <a:pt x="24996" y="11907"/>
                      </a:cubicBezTo>
                      <a:lnTo>
                        <a:pt x="11565" y="11907"/>
                      </a:lnTo>
                      <a:lnTo>
                        <a:pt x="11565" y="137351"/>
                      </a:lnTo>
                      <a:cubicBezTo>
                        <a:pt x="11575" y="140523"/>
                        <a:pt x="9108" y="143152"/>
                        <a:pt x="5946" y="1433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>
                  <a:extLst>
                    <a:ext uri="{FF2B5EF4-FFF2-40B4-BE49-F238E27FC236}">
                      <a16:creationId xmlns:a16="http://schemas.microsoft.com/office/drawing/2014/main" id="{9692E873-C0AE-4D2E-8173-190C44BD1615}"/>
                    </a:ext>
                  </a:extLst>
                </p:cNvPr>
                <p:cNvSpPr/>
                <p:nvPr/>
              </p:nvSpPr>
              <p:spPr>
                <a:xfrm>
                  <a:off x="7619246" y="3520580"/>
                  <a:ext cx="31805" cy="143401"/>
                </a:xfrm>
                <a:custGeom>
                  <a:avLst/>
                  <a:gdLst>
                    <a:gd name="connsiteX0" fmla="*/ 26130 w 31805"/>
                    <a:gd name="connsiteY0" fmla="*/ 143402 h 143401"/>
                    <a:gd name="connsiteX1" fmla="*/ 20225 w 31805"/>
                    <a:gd name="connsiteY1" fmla="*/ 137401 h 143401"/>
                    <a:gd name="connsiteX2" fmla="*/ 20225 w 31805"/>
                    <a:gd name="connsiteY2" fmla="*/ 11957 h 143401"/>
                    <a:gd name="connsiteX3" fmla="*/ 6794 w 31805"/>
                    <a:gd name="connsiteY3" fmla="*/ 11957 h 143401"/>
                    <a:gd name="connsiteX4" fmla="*/ 89 w 31805"/>
                    <a:gd name="connsiteY4" fmla="*/ 6756 h 143401"/>
                    <a:gd name="connsiteX5" fmla="*/ 5290 w 31805"/>
                    <a:gd name="connsiteY5" fmla="*/ 51 h 143401"/>
                    <a:gd name="connsiteX6" fmla="*/ 6794 w 31805"/>
                    <a:gd name="connsiteY6" fmla="*/ 51 h 143401"/>
                    <a:gd name="connsiteX7" fmla="*/ 25844 w 31805"/>
                    <a:gd name="connsiteY7" fmla="*/ 51 h 143401"/>
                    <a:gd name="connsiteX8" fmla="*/ 31845 w 31805"/>
                    <a:gd name="connsiteY8" fmla="*/ 6051 h 143401"/>
                    <a:gd name="connsiteX9" fmla="*/ 31845 w 31805"/>
                    <a:gd name="connsiteY9" fmla="*/ 137401 h 143401"/>
                    <a:gd name="connsiteX10" fmla="*/ 26130 w 31805"/>
                    <a:gd name="connsiteY10" fmla="*/ 143402 h 143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805" h="143401">
                      <a:moveTo>
                        <a:pt x="26130" y="143402"/>
                      </a:moveTo>
                      <a:cubicBezTo>
                        <a:pt x="22854" y="143354"/>
                        <a:pt x="20225" y="140678"/>
                        <a:pt x="20225" y="137401"/>
                      </a:cubicBezTo>
                      <a:lnTo>
                        <a:pt x="20225" y="11957"/>
                      </a:lnTo>
                      <a:lnTo>
                        <a:pt x="6794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4" y="51"/>
                      </a:cubicBezTo>
                      <a:lnTo>
                        <a:pt x="25844" y="51"/>
                      </a:lnTo>
                      <a:cubicBezTo>
                        <a:pt x="29159" y="51"/>
                        <a:pt x="31845" y="2737"/>
                        <a:pt x="31845" y="6051"/>
                      </a:cubicBezTo>
                      <a:lnTo>
                        <a:pt x="31845" y="137401"/>
                      </a:lnTo>
                      <a:cubicBezTo>
                        <a:pt x="31845" y="140611"/>
                        <a:pt x="29330" y="143250"/>
                        <a:pt x="26130" y="1434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>
                  <a:extLst>
                    <a:ext uri="{FF2B5EF4-FFF2-40B4-BE49-F238E27FC236}">
                      <a16:creationId xmlns:a16="http://schemas.microsoft.com/office/drawing/2014/main" id="{A49F758A-3F3B-43EF-965A-E6683045BEC5}"/>
                    </a:ext>
                  </a:extLst>
                </p:cNvPr>
                <p:cNvSpPr/>
                <p:nvPr/>
              </p:nvSpPr>
              <p:spPr>
                <a:xfrm>
                  <a:off x="7680864" y="3520630"/>
                  <a:ext cx="30204" cy="143351"/>
                </a:xfrm>
                <a:custGeom>
                  <a:avLst/>
                  <a:gdLst>
                    <a:gd name="connsiteX0" fmla="*/ 5946 w 30204"/>
                    <a:gd name="connsiteY0" fmla="*/ 143352 h 143351"/>
                    <a:gd name="connsiteX1" fmla="*/ 40 w 30204"/>
                    <a:gd name="connsiteY1" fmla="*/ 137351 h 143351"/>
                    <a:gd name="connsiteX2" fmla="*/ 40 w 30204"/>
                    <a:gd name="connsiteY2" fmla="*/ 6001 h 143351"/>
                    <a:gd name="connsiteX3" fmla="*/ 5946 w 30204"/>
                    <a:gd name="connsiteY3" fmla="*/ 1 h 143351"/>
                    <a:gd name="connsiteX4" fmla="*/ 24996 w 30204"/>
                    <a:gd name="connsiteY4" fmla="*/ 1 h 143351"/>
                    <a:gd name="connsiteX5" fmla="*/ 30196 w 30204"/>
                    <a:gd name="connsiteY5" fmla="*/ 6706 h 143351"/>
                    <a:gd name="connsiteX6" fmla="*/ 24996 w 30204"/>
                    <a:gd name="connsiteY6" fmla="*/ 11907 h 143351"/>
                    <a:gd name="connsiteX7" fmla="*/ 11565 w 30204"/>
                    <a:gd name="connsiteY7" fmla="*/ 11907 h 143351"/>
                    <a:gd name="connsiteX8" fmla="*/ 11565 w 30204"/>
                    <a:gd name="connsiteY8" fmla="*/ 137351 h 143351"/>
                    <a:gd name="connsiteX9" fmla="*/ 5946 w 30204"/>
                    <a:gd name="connsiteY9" fmla="*/ 143352 h 14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04" h="143351">
                      <a:moveTo>
                        <a:pt x="5946" y="143352"/>
                      </a:moveTo>
                      <a:cubicBezTo>
                        <a:pt x="2669" y="143304"/>
                        <a:pt x="40" y="140628"/>
                        <a:pt x="40" y="137351"/>
                      </a:cubicBezTo>
                      <a:lnTo>
                        <a:pt x="40" y="6001"/>
                      </a:lnTo>
                      <a:cubicBezTo>
                        <a:pt x="40" y="2725"/>
                        <a:pt x="2669" y="48"/>
                        <a:pt x="5946" y="1"/>
                      </a:cubicBezTo>
                      <a:lnTo>
                        <a:pt x="24996" y="1"/>
                      </a:lnTo>
                      <a:cubicBezTo>
                        <a:pt x="28282" y="420"/>
                        <a:pt x="30615" y="3420"/>
                        <a:pt x="30196" y="6706"/>
                      </a:cubicBezTo>
                      <a:cubicBezTo>
                        <a:pt x="29853" y="9421"/>
                        <a:pt x="27710" y="11564"/>
                        <a:pt x="24996" y="11907"/>
                      </a:cubicBezTo>
                      <a:lnTo>
                        <a:pt x="11565" y="11907"/>
                      </a:lnTo>
                      <a:lnTo>
                        <a:pt x="11565" y="137351"/>
                      </a:lnTo>
                      <a:cubicBezTo>
                        <a:pt x="11575" y="140523"/>
                        <a:pt x="9108" y="143152"/>
                        <a:pt x="5946" y="1433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>
                  <a:extLst>
                    <a:ext uri="{FF2B5EF4-FFF2-40B4-BE49-F238E27FC236}">
                      <a16:creationId xmlns:a16="http://schemas.microsoft.com/office/drawing/2014/main" id="{EE4B7A7B-F325-4B40-A94A-284B7B918C71}"/>
                    </a:ext>
                  </a:extLst>
                </p:cNvPr>
                <p:cNvSpPr/>
                <p:nvPr/>
              </p:nvSpPr>
              <p:spPr>
                <a:xfrm>
                  <a:off x="7640087" y="3357990"/>
                  <a:ext cx="53437" cy="12004"/>
                </a:xfrm>
                <a:custGeom>
                  <a:avLst/>
                  <a:gdLst>
                    <a:gd name="connsiteX0" fmla="*/ 46723 w 53437"/>
                    <a:gd name="connsiteY0" fmla="*/ 11956 h 12004"/>
                    <a:gd name="connsiteX1" fmla="*/ 5289 w 53437"/>
                    <a:gd name="connsiteY1" fmla="*/ 11956 h 12004"/>
                    <a:gd name="connsiteX2" fmla="*/ 89 w 53437"/>
                    <a:gd name="connsiteY2" fmla="*/ 5250 h 12004"/>
                    <a:gd name="connsiteX3" fmla="*/ 5289 w 53437"/>
                    <a:gd name="connsiteY3" fmla="*/ 49 h 12004"/>
                    <a:gd name="connsiteX4" fmla="*/ 46723 w 53437"/>
                    <a:gd name="connsiteY4" fmla="*/ 49 h 12004"/>
                    <a:gd name="connsiteX5" fmla="*/ 53429 w 53437"/>
                    <a:gd name="connsiteY5" fmla="*/ 5250 h 12004"/>
                    <a:gd name="connsiteX6" fmla="*/ 48228 w 53437"/>
                    <a:gd name="connsiteY6" fmla="*/ 11956 h 12004"/>
                    <a:gd name="connsiteX7" fmla="*/ 46723 w 53437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37" h="12004">
                      <a:moveTo>
                        <a:pt x="46723" y="11956"/>
                      </a:moveTo>
                      <a:lnTo>
                        <a:pt x="5289" y="11956"/>
                      </a:lnTo>
                      <a:cubicBezTo>
                        <a:pt x="2003" y="11537"/>
                        <a:pt x="-330" y="8536"/>
                        <a:pt x="89" y="5250"/>
                      </a:cubicBezTo>
                      <a:cubicBezTo>
                        <a:pt x="432" y="2536"/>
                        <a:pt x="2575" y="392"/>
                        <a:pt x="5289" y="49"/>
                      </a:cubicBezTo>
                      <a:lnTo>
                        <a:pt x="46723" y="49"/>
                      </a:lnTo>
                      <a:cubicBezTo>
                        <a:pt x="50009" y="-370"/>
                        <a:pt x="53010" y="1964"/>
                        <a:pt x="53429" y="5250"/>
                      </a:cubicBezTo>
                      <a:cubicBezTo>
                        <a:pt x="53848" y="8536"/>
                        <a:pt x="51524" y="11537"/>
                        <a:pt x="48228" y="11956"/>
                      </a:cubicBezTo>
                      <a:cubicBezTo>
                        <a:pt x="47733" y="12022"/>
                        <a:pt x="47228" y="12022"/>
                        <a:pt x="46723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>
                  <a:extLst>
                    <a:ext uri="{FF2B5EF4-FFF2-40B4-BE49-F238E27FC236}">
                      <a16:creationId xmlns:a16="http://schemas.microsoft.com/office/drawing/2014/main" id="{56F64E89-9654-47B6-BDB2-455F56202BC9}"/>
                    </a:ext>
                  </a:extLst>
                </p:cNvPr>
                <p:cNvSpPr/>
                <p:nvPr/>
              </p:nvSpPr>
              <p:spPr>
                <a:xfrm>
                  <a:off x="7640087" y="3520581"/>
                  <a:ext cx="53437" cy="12004"/>
                </a:xfrm>
                <a:custGeom>
                  <a:avLst/>
                  <a:gdLst>
                    <a:gd name="connsiteX0" fmla="*/ 46723 w 53437"/>
                    <a:gd name="connsiteY0" fmla="*/ 11956 h 12004"/>
                    <a:gd name="connsiteX1" fmla="*/ 5289 w 53437"/>
                    <a:gd name="connsiteY1" fmla="*/ 11956 h 12004"/>
                    <a:gd name="connsiteX2" fmla="*/ 89 w 53437"/>
                    <a:gd name="connsiteY2" fmla="*/ 5250 h 12004"/>
                    <a:gd name="connsiteX3" fmla="*/ 5289 w 53437"/>
                    <a:gd name="connsiteY3" fmla="*/ 49 h 12004"/>
                    <a:gd name="connsiteX4" fmla="*/ 46723 w 53437"/>
                    <a:gd name="connsiteY4" fmla="*/ 49 h 12004"/>
                    <a:gd name="connsiteX5" fmla="*/ 53429 w 53437"/>
                    <a:gd name="connsiteY5" fmla="*/ 5250 h 12004"/>
                    <a:gd name="connsiteX6" fmla="*/ 48228 w 53437"/>
                    <a:gd name="connsiteY6" fmla="*/ 11956 h 12004"/>
                    <a:gd name="connsiteX7" fmla="*/ 46723 w 53437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37" h="12004">
                      <a:moveTo>
                        <a:pt x="46723" y="11956"/>
                      </a:moveTo>
                      <a:lnTo>
                        <a:pt x="5289" y="11956"/>
                      </a:lnTo>
                      <a:cubicBezTo>
                        <a:pt x="2003" y="11537"/>
                        <a:pt x="-330" y="8536"/>
                        <a:pt x="89" y="5250"/>
                      </a:cubicBezTo>
                      <a:cubicBezTo>
                        <a:pt x="432" y="2535"/>
                        <a:pt x="2575" y="392"/>
                        <a:pt x="5289" y="49"/>
                      </a:cubicBezTo>
                      <a:lnTo>
                        <a:pt x="46723" y="49"/>
                      </a:lnTo>
                      <a:cubicBezTo>
                        <a:pt x="50009" y="-370"/>
                        <a:pt x="53010" y="1964"/>
                        <a:pt x="53429" y="5250"/>
                      </a:cubicBezTo>
                      <a:cubicBezTo>
                        <a:pt x="53848" y="8536"/>
                        <a:pt x="51524" y="11537"/>
                        <a:pt x="48228" y="11956"/>
                      </a:cubicBezTo>
                      <a:cubicBezTo>
                        <a:pt x="47733" y="12022"/>
                        <a:pt x="47228" y="12022"/>
                        <a:pt x="46723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>
                  <a:extLst>
                    <a:ext uri="{FF2B5EF4-FFF2-40B4-BE49-F238E27FC236}">
                      <a16:creationId xmlns:a16="http://schemas.microsoft.com/office/drawing/2014/main" id="{5B869E03-E91F-4F8B-B19C-4AE5BB7739D6}"/>
                    </a:ext>
                  </a:extLst>
                </p:cNvPr>
                <p:cNvSpPr/>
                <p:nvPr/>
              </p:nvSpPr>
              <p:spPr>
                <a:xfrm>
                  <a:off x="7680803" y="3521076"/>
                  <a:ext cx="95187" cy="142905"/>
                </a:xfrm>
                <a:custGeom>
                  <a:avLst/>
                  <a:gdLst>
                    <a:gd name="connsiteX0" fmla="*/ 6007 w 95187"/>
                    <a:gd name="connsiteY0" fmla="*/ 142906 h 142905"/>
                    <a:gd name="connsiteX1" fmla="*/ 2863 w 95187"/>
                    <a:gd name="connsiteY1" fmla="*/ 141954 h 142905"/>
                    <a:gd name="connsiteX2" fmla="*/ 911 w 95187"/>
                    <a:gd name="connsiteY2" fmla="*/ 133829 h 142905"/>
                    <a:gd name="connsiteX3" fmla="*/ 958 w 95187"/>
                    <a:gd name="connsiteY3" fmla="*/ 133762 h 142905"/>
                    <a:gd name="connsiteX4" fmla="*/ 84493 w 95187"/>
                    <a:gd name="connsiteY4" fmla="*/ 2317 h 142905"/>
                    <a:gd name="connsiteX5" fmla="*/ 92913 w 95187"/>
                    <a:gd name="connsiteY5" fmla="*/ 1270 h 142905"/>
                    <a:gd name="connsiteX6" fmla="*/ 94589 w 95187"/>
                    <a:gd name="connsiteY6" fmla="*/ 8699 h 142905"/>
                    <a:gd name="connsiteX7" fmla="*/ 11055 w 95187"/>
                    <a:gd name="connsiteY7" fmla="*/ 140144 h 142905"/>
                    <a:gd name="connsiteX8" fmla="*/ 6007 w 95187"/>
                    <a:gd name="connsiteY8" fmla="*/ 142906 h 142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187" h="142905">
                      <a:moveTo>
                        <a:pt x="6007" y="142906"/>
                      </a:moveTo>
                      <a:cubicBezTo>
                        <a:pt x="4883" y="142916"/>
                        <a:pt x="3787" y="142582"/>
                        <a:pt x="2863" y="141954"/>
                      </a:cubicBezTo>
                      <a:cubicBezTo>
                        <a:pt x="82" y="140249"/>
                        <a:pt x="-794" y="136610"/>
                        <a:pt x="911" y="133829"/>
                      </a:cubicBezTo>
                      <a:cubicBezTo>
                        <a:pt x="930" y="133810"/>
                        <a:pt x="939" y="133781"/>
                        <a:pt x="958" y="133762"/>
                      </a:cubicBezTo>
                      <a:lnTo>
                        <a:pt x="84493" y="2317"/>
                      </a:lnTo>
                      <a:cubicBezTo>
                        <a:pt x="86531" y="-302"/>
                        <a:pt x="90303" y="-769"/>
                        <a:pt x="92913" y="1270"/>
                      </a:cubicBezTo>
                      <a:cubicBezTo>
                        <a:pt x="95170" y="3032"/>
                        <a:pt x="95875" y="6137"/>
                        <a:pt x="94589" y="8699"/>
                      </a:cubicBezTo>
                      <a:lnTo>
                        <a:pt x="11055" y="140144"/>
                      </a:lnTo>
                      <a:cubicBezTo>
                        <a:pt x="9969" y="141878"/>
                        <a:pt x="8054" y="142925"/>
                        <a:pt x="6007" y="14290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>
                  <a:extLst>
                    <a:ext uri="{FF2B5EF4-FFF2-40B4-BE49-F238E27FC236}">
                      <a16:creationId xmlns:a16="http://schemas.microsoft.com/office/drawing/2014/main" id="{9B5BF2C1-A619-4A1C-9D0E-AC19AEAE117E}"/>
                    </a:ext>
                  </a:extLst>
                </p:cNvPr>
                <p:cNvSpPr/>
                <p:nvPr/>
              </p:nvSpPr>
              <p:spPr>
                <a:xfrm>
                  <a:off x="7765055" y="3520630"/>
                  <a:ext cx="126798" cy="11906"/>
                </a:xfrm>
                <a:custGeom>
                  <a:avLst/>
                  <a:gdLst>
                    <a:gd name="connsiteX0" fmla="*/ 121590 w 126798"/>
                    <a:gd name="connsiteY0" fmla="*/ 11907 h 11906"/>
                    <a:gd name="connsiteX1" fmla="*/ 5290 w 126798"/>
                    <a:gd name="connsiteY1" fmla="*/ 11907 h 11906"/>
                    <a:gd name="connsiteX2" fmla="*/ 89 w 126798"/>
                    <a:gd name="connsiteY2" fmla="*/ 5201 h 11906"/>
                    <a:gd name="connsiteX3" fmla="*/ 5290 w 126798"/>
                    <a:gd name="connsiteY3" fmla="*/ 1 h 11906"/>
                    <a:gd name="connsiteX4" fmla="*/ 121590 w 126798"/>
                    <a:gd name="connsiteY4" fmla="*/ 1 h 11906"/>
                    <a:gd name="connsiteX5" fmla="*/ 126790 w 126798"/>
                    <a:gd name="connsiteY5" fmla="*/ 6706 h 11906"/>
                    <a:gd name="connsiteX6" fmla="*/ 121590 w 126798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798" h="11906">
                      <a:moveTo>
                        <a:pt x="121590" y="11907"/>
                      </a:moveTo>
                      <a:lnTo>
                        <a:pt x="5290" y="11907"/>
                      </a:lnTo>
                      <a:cubicBezTo>
                        <a:pt x="2004" y="11488"/>
                        <a:pt x="-330" y="8487"/>
                        <a:pt x="89" y="5201"/>
                      </a:cubicBezTo>
                      <a:cubicBezTo>
                        <a:pt x="432" y="2487"/>
                        <a:pt x="2575" y="344"/>
                        <a:pt x="5290" y="1"/>
                      </a:cubicBezTo>
                      <a:lnTo>
                        <a:pt x="121590" y="1"/>
                      </a:lnTo>
                      <a:cubicBezTo>
                        <a:pt x="124876" y="420"/>
                        <a:pt x="127210" y="3420"/>
                        <a:pt x="126790" y="6706"/>
                      </a:cubicBezTo>
                      <a:cubicBezTo>
                        <a:pt x="126448" y="9421"/>
                        <a:pt x="124304" y="11564"/>
                        <a:pt x="121590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>
                  <a:extLst>
                    <a:ext uri="{FF2B5EF4-FFF2-40B4-BE49-F238E27FC236}">
                      <a16:creationId xmlns:a16="http://schemas.microsoft.com/office/drawing/2014/main" id="{75B61B0B-D4E3-4882-9CDB-11A06B011DD9}"/>
                    </a:ext>
                  </a:extLst>
                </p:cNvPr>
                <p:cNvSpPr/>
                <p:nvPr/>
              </p:nvSpPr>
              <p:spPr>
                <a:xfrm>
                  <a:off x="7764136" y="3478908"/>
                  <a:ext cx="101039" cy="53634"/>
                </a:xfrm>
                <a:custGeom>
                  <a:avLst/>
                  <a:gdLst>
                    <a:gd name="connsiteX0" fmla="*/ 6208 w 101039"/>
                    <a:gd name="connsiteY0" fmla="*/ 53629 h 53634"/>
                    <a:gd name="connsiteX1" fmla="*/ 46 w 101039"/>
                    <a:gd name="connsiteY1" fmla="*/ 47991 h 53634"/>
                    <a:gd name="connsiteX2" fmla="*/ 3636 w 101039"/>
                    <a:gd name="connsiteY2" fmla="*/ 42295 h 53634"/>
                    <a:gd name="connsiteX3" fmla="*/ 92600 w 101039"/>
                    <a:gd name="connsiteY3" fmla="*/ 575 h 53634"/>
                    <a:gd name="connsiteX4" fmla="*/ 100477 w 101039"/>
                    <a:gd name="connsiteY4" fmla="*/ 3366 h 53634"/>
                    <a:gd name="connsiteX5" fmla="*/ 100506 w 101039"/>
                    <a:gd name="connsiteY5" fmla="*/ 3433 h 53634"/>
                    <a:gd name="connsiteX6" fmla="*/ 97715 w 101039"/>
                    <a:gd name="connsiteY6" fmla="*/ 11310 h 53634"/>
                    <a:gd name="connsiteX7" fmla="*/ 97648 w 101039"/>
                    <a:gd name="connsiteY7" fmla="*/ 11338 h 53634"/>
                    <a:gd name="connsiteX8" fmla="*/ 8780 w 101039"/>
                    <a:gd name="connsiteY8" fmla="*/ 52963 h 53634"/>
                    <a:gd name="connsiteX9" fmla="*/ 6208 w 101039"/>
                    <a:gd name="connsiteY9" fmla="*/ 53629 h 53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039" h="53634">
                      <a:moveTo>
                        <a:pt x="6208" y="53629"/>
                      </a:moveTo>
                      <a:cubicBezTo>
                        <a:pt x="2951" y="53772"/>
                        <a:pt x="188" y="51248"/>
                        <a:pt x="46" y="47991"/>
                      </a:cubicBezTo>
                      <a:cubicBezTo>
                        <a:pt x="-59" y="45533"/>
                        <a:pt x="1369" y="43257"/>
                        <a:pt x="3636" y="42295"/>
                      </a:cubicBezTo>
                      <a:lnTo>
                        <a:pt x="92600" y="575"/>
                      </a:lnTo>
                      <a:cubicBezTo>
                        <a:pt x="95543" y="-825"/>
                        <a:pt x="99067" y="423"/>
                        <a:pt x="100477" y="3366"/>
                      </a:cubicBezTo>
                      <a:cubicBezTo>
                        <a:pt x="100486" y="3385"/>
                        <a:pt x="100496" y="3414"/>
                        <a:pt x="100506" y="3433"/>
                      </a:cubicBezTo>
                      <a:cubicBezTo>
                        <a:pt x="101906" y="6376"/>
                        <a:pt x="100658" y="9900"/>
                        <a:pt x="97715" y="11310"/>
                      </a:cubicBezTo>
                      <a:cubicBezTo>
                        <a:pt x="97696" y="11319"/>
                        <a:pt x="97667" y="11329"/>
                        <a:pt x="97648" y="11338"/>
                      </a:cubicBezTo>
                      <a:lnTo>
                        <a:pt x="8780" y="52963"/>
                      </a:lnTo>
                      <a:cubicBezTo>
                        <a:pt x="7980" y="53363"/>
                        <a:pt x="7104" y="53591"/>
                        <a:pt x="6208" y="5362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>
                  <a:extLst>
                    <a:ext uri="{FF2B5EF4-FFF2-40B4-BE49-F238E27FC236}">
                      <a16:creationId xmlns:a16="http://schemas.microsoft.com/office/drawing/2014/main" id="{9FDAF5BF-B2E1-4B2A-B18B-61957B447C18}"/>
                    </a:ext>
                  </a:extLst>
                </p:cNvPr>
                <p:cNvSpPr/>
                <p:nvPr/>
              </p:nvSpPr>
              <p:spPr>
                <a:xfrm>
                  <a:off x="7764334" y="3478918"/>
                  <a:ext cx="47396" cy="53619"/>
                </a:xfrm>
                <a:custGeom>
                  <a:avLst/>
                  <a:gdLst>
                    <a:gd name="connsiteX0" fmla="*/ 6010 w 47396"/>
                    <a:gd name="connsiteY0" fmla="*/ 53620 h 53619"/>
                    <a:gd name="connsiteX1" fmla="*/ 2200 w 47396"/>
                    <a:gd name="connsiteY1" fmla="*/ 52191 h 53619"/>
                    <a:gd name="connsiteX2" fmla="*/ 1380 w 47396"/>
                    <a:gd name="connsiteY2" fmla="*/ 43875 h 53619"/>
                    <a:gd name="connsiteX3" fmla="*/ 1438 w 47396"/>
                    <a:gd name="connsiteY3" fmla="*/ 43809 h 53619"/>
                    <a:gd name="connsiteX4" fmla="*/ 36966 w 47396"/>
                    <a:gd name="connsiteY4" fmla="*/ 2089 h 53619"/>
                    <a:gd name="connsiteX5" fmla="*/ 45348 w 47396"/>
                    <a:gd name="connsiteY5" fmla="*/ 1422 h 53619"/>
                    <a:gd name="connsiteX6" fmla="*/ 46015 w 47396"/>
                    <a:gd name="connsiteY6" fmla="*/ 9804 h 53619"/>
                    <a:gd name="connsiteX7" fmla="*/ 10582 w 47396"/>
                    <a:gd name="connsiteY7" fmla="*/ 51524 h 53619"/>
                    <a:gd name="connsiteX8" fmla="*/ 6010 w 47396"/>
                    <a:gd name="connsiteY8" fmla="*/ 53620 h 53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396" h="53619">
                      <a:moveTo>
                        <a:pt x="6010" y="53620"/>
                      </a:moveTo>
                      <a:cubicBezTo>
                        <a:pt x="4610" y="53629"/>
                        <a:pt x="3248" y="53115"/>
                        <a:pt x="2200" y="52191"/>
                      </a:cubicBezTo>
                      <a:cubicBezTo>
                        <a:pt x="-324" y="50124"/>
                        <a:pt x="-686" y="46399"/>
                        <a:pt x="1380" y="43875"/>
                      </a:cubicBezTo>
                      <a:cubicBezTo>
                        <a:pt x="1400" y="43856"/>
                        <a:pt x="1419" y="43828"/>
                        <a:pt x="1438" y="43809"/>
                      </a:cubicBezTo>
                      <a:lnTo>
                        <a:pt x="36966" y="2089"/>
                      </a:lnTo>
                      <a:cubicBezTo>
                        <a:pt x="39100" y="-406"/>
                        <a:pt x="42852" y="-711"/>
                        <a:pt x="45348" y="1422"/>
                      </a:cubicBezTo>
                      <a:cubicBezTo>
                        <a:pt x="47844" y="3556"/>
                        <a:pt x="48148" y="7309"/>
                        <a:pt x="46015" y="9804"/>
                      </a:cubicBezTo>
                      <a:lnTo>
                        <a:pt x="10582" y="51524"/>
                      </a:lnTo>
                      <a:cubicBezTo>
                        <a:pt x="9448" y="52867"/>
                        <a:pt x="7772" y="53639"/>
                        <a:pt x="6010" y="5362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>
                  <a:extLst>
                    <a:ext uri="{FF2B5EF4-FFF2-40B4-BE49-F238E27FC236}">
                      <a16:creationId xmlns:a16="http://schemas.microsoft.com/office/drawing/2014/main" id="{127A8B1E-9D82-4F29-ABA8-88CEFD04259D}"/>
                    </a:ext>
                  </a:extLst>
                </p:cNvPr>
                <p:cNvSpPr/>
                <p:nvPr/>
              </p:nvSpPr>
              <p:spPr>
                <a:xfrm>
                  <a:off x="7764390" y="3520724"/>
                  <a:ext cx="82818" cy="53150"/>
                </a:xfrm>
                <a:custGeom>
                  <a:avLst/>
                  <a:gdLst>
                    <a:gd name="connsiteX0" fmla="*/ 76915 w 82818"/>
                    <a:gd name="connsiteY0" fmla="*/ 53151 h 53150"/>
                    <a:gd name="connsiteX1" fmla="*/ 73867 w 82818"/>
                    <a:gd name="connsiteY1" fmla="*/ 52389 h 53150"/>
                    <a:gd name="connsiteX2" fmla="*/ 3001 w 82818"/>
                    <a:gd name="connsiteY2" fmla="*/ 11146 h 53150"/>
                    <a:gd name="connsiteX3" fmla="*/ 810 w 82818"/>
                    <a:gd name="connsiteY3" fmla="*/ 2954 h 53150"/>
                    <a:gd name="connsiteX4" fmla="*/ 8725 w 82818"/>
                    <a:gd name="connsiteY4" fmla="*/ 754 h 53150"/>
                    <a:gd name="connsiteX5" fmla="*/ 8907 w 82818"/>
                    <a:gd name="connsiteY5" fmla="*/ 859 h 53150"/>
                    <a:gd name="connsiteX6" fmla="*/ 79868 w 82818"/>
                    <a:gd name="connsiteY6" fmla="*/ 42197 h 53150"/>
                    <a:gd name="connsiteX7" fmla="*/ 82087 w 82818"/>
                    <a:gd name="connsiteY7" fmla="*/ 50246 h 53150"/>
                    <a:gd name="connsiteX8" fmla="*/ 82059 w 82818"/>
                    <a:gd name="connsiteY8" fmla="*/ 50294 h 53150"/>
                    <a:gd name="connsiteX9" fmla="*/ 76915 w 82818"/>
                    <a:gd name="connsiteY9" fmla="*/ 53151 h 53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818" h="53150">
                      <a:moveTo>
                        <a:pt x="76915" y="53151"/>
                      </a:moveTo>
                      <a:cubicBezTo>
                        <a:pt x="75858" y="53132"/>
                        <a:pt x="74810" y="52875"/>
                        <a:pt x="73867" y="52389"/>
                      </a:cubicBezTo>
                      <a:lnTo>
                        <a:pt x="3001" y="11146"/>
                      </a:lnTo>
                      <a:cubicBezTo>
                        <a:pt x="182" y="9450"/>
                        <a:pt x="-790" y="5831"/>
                        <a:pt x="810" y="2954"/>
                      </a:cubicBezTo>
                      <a:cubicBezTo>
                        <a:pt x="2391" y="163"/>
                        <a:pt x="5935" y="-827"/>
                        <a:pt x="8725" y="754"/>
                      </a:cubicBezTo>
                      <a:cubicBezTo>
                        <a:pt x="8783" y="783"/>
                        <a:pt x="8849" y="821"/>
                        <a:pt x="8907" y="859"/>
                      </a:cubicBezTo>
                      <a:lnTo>
                        <a:pt x="79868" y="42197"/>
                      </a:lnTo>
                      <a:cubicBezTo>
                        <a:pt x="82706" y="43807"/>
                        <a:pt x="83697" y="47417"/>
                        <a:pt x="82087" y="50246"/>
                      </a:cubicBezTo>
                      <a:cubicBezTo>
                        <a:pt x="82077" y="50265"/>
                        <a:pt x="82068" y="50275"/>
                        <a:pt x="82059" y="50294"/>
                      </a:cubicBezTo>
                      <a:cubicBezTo>
                        <a:pt x="80963" y="52075"/>
                        <a:pt x="79010" y="53161"/>
                        <a:pt x="76915" y="5315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>
                  <a:extLst>
                    <a:ext uri="{FF2B5EF4-FFF2-40B4-BE49-F238E27FC236}">
                      <a16:creationId xmlns:a16="http://schemas.microsoft.com/office/drawing/2014/main" id="{2842644F-FFAE-4091-9482-8E14CE4B2966}"/>
                    </a:ext>
                  </a:extLst>
                </p:cNvPr>
                <p:cNvSpPr/>
                <p:nvPr/>
              </p:nvSpPr>
              <p:spPr>
                <a:xfrm>
                  <a:off x="7555917" y="3357868"/>
                  <a:ext cx="95406" cy="143331"/>
                </a:xfrm>
                <a:custGeom>
                  <a:avLst/>
                  <a:gdLst>
                    <a:gd name="connsiteX0" fmla="*/ 89459 w 95406"/>
                    <a:gd name="connsiteY0" fmla="*/ 143332 h 143331"/>
                    <a:gd name="connsiteX1" fmla="*/ 84506 w 95406"/>
                    <a:gd name="connsiteY1" fmla="*/ 140569 h 143331"/>
                    <a:gd name="connsiteX2" fmla="*/ 972 w 95406"/>
                    <a:gd name="connsiteY2" fmla="*/ 9124 h 143331"/>
                    <a:gd name="connsiteX3" fmla="*/ 2782 w 95406"/>
                    <a:gd name="connsiteY3" fmla="*/ 933 h 143331"/>
                    <a:gd name="connsiteX4" fmla="*/ 10973 w 95406"/>
                    <a:gd name="connsiteY4" fmla="*/ 2743 h 143331"/>
                    <a:gd name="connsiteX5" fmla="*/ 94508 w 95406"/>
                    <a:gd name="connsiteY5" fmla="*/ 134188 h 143331"/>
                    <a:gd name="connsiteX6" fmla="*/ 92745 w 95406"/>
                    <a:gd name="connsiteY6" fmla="*/ 142351 h 143331"/>
                    <a:gd name="connsiteX7" fmla="*/ 92698 w 95406"/>
                    <a:gd name="connsiteY7" fmla="*/ 142379 h 143331"/>
                    <a:gd name="connsiteX8" fmla="*/ 89459 w 95406"/>
                    <a:gd name="connsiteY8" fmla="*/ 143332 h 143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406" h="143331">
                      <a:moveTo>
                        <a:pt x="89459" y="143332"/>
                      </a:moveTo>
                      <a:cubicBezTo>
                        <a:pt x="87459" y="143284"/>
                        <a:pt x="85602" y="142246"/>
                        <a:pt x="84506" y="140569"/>
                      </a:cubicBezTo>
                      <a:lnTo>
                        <a:pt x="972" y="9124"/>
                      </a:lnTo>
                      <a:cubicBezTo>
                        <a:pt x="-790" y="6362"/>
                        <a:pt x="20" y="2695"/>
                        <a:pt x="2782" y="933"/>
                      </a:cubicBezTo>
                      <a:cubicBezTo>
                        <a:pt x="5544" y="-829"/>
                        <a:pt x="9211" y="-20"/>
                        <a:pt x="10973" y="2743"/>
                      </a:cubicBezTo>
                      <a:lnTo>
                        <a:pt x="94508" y="134188"/>
                      </a:lnTo>
                      <a:cubicBezTo>
                        <a:pt x="96270" y="136931"/>
                        <a:pt x="95479" y="140588"/>
                        <a:pt x="92745" y="142351"/>
                      </a:cubicBezTo>
                      <a:cubicBezTo>
                        <a:pt x="92727" y="142360"/>
                        <a:pt x="92717" y="142370"/>
                        <a:pt x="92698" y="142379"/>
                      </a:cubicBezTo>
                      <a:cubicBezTo>
                        <a:pt x="91736" y="143008"/>
                        <a:pt x="90612" y="143341"/>
                        <a:pt x="89459" y="14333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>
                  <a:extLst>
                    <a:ext uri="{FF2B5EF4-FFF2-40B4-BE49-F238E27FC236}">
                      <a16:creationId xmlns:a16="http://schemas.microsoft.com/office/drawing/2014/main" id="{6C1FA351-B79F-4494-89B9-61CACFCCCDD4}"/>
                    </a:ext>
                  </a:extLst>
                </p:cNvPr>
                <p:cNvSpPr/>
                <p:nvPr/>
              </p:nvSpPr>
              <p:spPr>
                <a:xfrm>
                  <a:off x="7438842" y="3357988"/>
                  <a:ext cx="128303" cy="12004"/>
                </a:xfrm>
                <a:custGeom>
                  <a:avLst/>
                  <a:gdLst>
                    <a:gd name="connsiteX0" fmla="*/ 123095 w 128303"/>
                    <a:gd name="connsiteY0" fmla="*/ 11957 h 12004"/>
                    <a:gd name="connsiteX1" fmla="*/ 6794 w 128303"/>
                    <a:gd name="connsiteY1" fmla="*/ 11957 h 12004"/>
                    <a:gd name="connsiteX2" fmla="*/ 89 w 128303"/>
                    <a:gd name="connsiteY2" fmla="*/ 6756 h 12004"/>
                    <a:gd name="connsiteX3" fmla="*/ 5290 w 128303"/>
                    <a:gd name="connsiteY3" fmla="*/ 51 h 12004"/>
                    <a:gd name="connsiteX4" fmla="*/ 6794 w 128303"/>
                    <a:gd name="connsiteY4" fmla="*/ 51 h 12004"/>
                    <a:gd name="connsiteX5" fmla="*/ 123095 w 128303"/>
                    <a:gd name="connsiteY5" fmla="*/ 51 h 12004"/>
                    <a:gd name="connsiteX6" fmla="*/ 128295 w 128303"/>
                    <a:gd name="connsiteY6" fmla="*/ 6756 h 12004"/>
                    <a:gd name="connsiteX7" fmla="*/ 123095 w 128303"/>
                    <a:gd name="connsiteY7" fmla="*/ 11957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8303" h="12004">
                      <a:moveTo>
                        <a:pt x="123095" y="11957"/>
                      </a:moveTo>
                      <a:lnTo>
                        <a:pt x="6794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4" y="51"/>
                      </a:cubicBezTo>
                      <a:lnTo>
                        <a:pt x="123095" y="51"/>
                      </a:lnTo>
                      <a:cubicBezTo>
                        <a:pt x="126381" y="470"/>
                        <a:pt x="128715" y="3470"/>
                        <a:pt x="128295" y="6756"/>
                      </a:cubicBezTo>
                      <a:cubicBezTo>
                        <a:pt x="127952" y="9471"/>
                        <a:pt x="125809" y="11614"/>
                        <a:pt x="123095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>
                  <a:extLst>
                    <a:ext uri="{FF2B5EF4-FFF2-40B4-BE49-F238E27FC236}">
                      <a16:creationId xmlns:a16="http://schemas.microsoft.com/office/drawing/2014/main" id="{A748286C-7E77-4F76-A3BE-0737A873FB96}"/>
                    </a:ext>
                  </a:extLst>
                </p:cNvPr>
                <p:cNvSpPr/>
                <p:nvPr/>
              </p:nvSpPr>
              <p:spPr>
                <a:xfrm>
                  <a:off x="7467037" y="3316328"/>
                  <a:ext cx="100924" cy="53618"/>
                </a:xfrm>
                <a:custGeom>
                  <a:avLst/>
                  <a:gdLst>
                    <a:gd name="connsiteX0" fmla="*/ 94900 w 100924"/>
                    <a:gd name="connsiteY0" fmla="*/ 53618 h 53618"/>
                    <a:gd name="connsiteX1" fmla="*/ 92328 w 100924"/>
                    <a:gd name="connsiteY1" fmla="*/ 53046 h 53618"/>
                    <a:gd name="connsiteX2" fmla="*/ 3460 w 100924"/>
                    <a:gd name="connsiteY2" fmla="*/ 11326 h 53618"/>
                    <a:gd name="connsiteX3" fmla="*/ 603 w 100924"/>
                    <a:gd name="connsiteY3" fmla="*/ 3421 h 53618"/>
                    <a:gd name="connsiteX4" fmla="*/ 8508 w 100924"/>
                    <a:gd name="connsiteY4" fmla="*/ 563 h 53618"/>
                    <a:gd name="connsiteX5" fmla="*/ 97376 w 100924"/>
                    <a:gd name="connsiteY5" fmla="*/ 42283 h 53618"/>
                    <a:gd name="connsiteX6" fmla="*/ 100491 w 100924"/>
                    <a:gd name="connsiteY6" fmla="*/ 50036 h 53618"/>
                    <a:gd name="connsiteX7" fmla="*/ 94900 w 100924"/>
                    <a:gd name="connsiteY7" fmla="*/ 53618 h 5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924" h="53618">
                      <a:moveTo>
                        <a:pt x="94900" y="53618"/>
                      </a:moveTo>
                      <a:cubicBezTo>
                        <a:pt x="94014" y="53608"/>
                        <a:pt x="93138" y="53418"/>
                        <a:pt x="92328" y="53046"/>
                      </a:cubicBezTo>
                      <a:lnTo>
                        <a:pt x="3460" y="11326"/>
                      </a:lnTo>
                      <a:cubicBezTo>
                        <a:pt x="488" y="9936"/>
                        <a:pt x="-788" y="6393"/>
                        <a:pt x="603" y="3421"/>
                      </a:cubicBezTo>
                      <a:cubicBezTo>
                        <a:pt x="1993" y="449"/>
                        <a:pt x="5536" y="-827"/>
                        <a:pt x="8508" y="563"/>
                      </a:cubicBezTo>
                      <a:lnTo>
                        <a:pt x="97376" y="42283"/>
                      </a:lnTo>
                      <a:cubicBezTo>
                        <a:pt x="100377" y="43559"/>
                        <a:pt x="101767" y="47036"/>
                        <a:pt x="100491" y="50036"/>
                      </a:cubicBezTo>
                      <a:cubicBezTo>
                        <a:pt x="99539" y="52265"/>
                        <a:pt x="97319" y="53684"/>
                        <a:pt x="94900" y="5361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>
                  <a:extLst>
                    <a:ext uri="{FF2B5EF4-FFF2-40B4-BE49-F238E27FC236}">
                      <a16:creationId xmlns:a16="http://schemas.microsoft.com/office/drawing/2014/main" id="{F29C44A6-26D4-4C4E-9AA7-CF3E958EE5F8}"/>
                    </a:ext>
                  </a:extLst>
                </p:cNvPr>
                <p:cNvSpPr/>
                <p:nvPr/>
              </p:nvSpPr>
              <p:spPr>
                <a:xfrm>
                  <a:off x="7520525" y="3316142"/>
                  <a:ext cx="47477" cy="53803"/>
                </a:xfrm>
                <a:custGeom>
                  <a:avLst/>
                  <a:gdLst>
                    <a:gd name="connsiteX0" fmla="*/ 41413 w 47477"/>
                    <a:gd name="connsiteY0" fmla="*/ 53803 h 53803"/>
                    <a:gd name="connsiteX1" fmla="*/ 36841 w 47477"/>
                    <a:gd name="connsiteY1" fmla="*/ 51708 h 53803"/>
                    <a:gd name="connsiteX2" fmla="*/ 1408 w 47477"/>
                    <a:gd name="connsiteY2" fmla="*/ 9988 h 53803"/>
                    <a:gd name="connsiteX3" fmla="*/ 2312 w 47477"/>
                    <a:gd name="connsiteY3" fmla="*/ 1368 h 53803"/>
                    <a:gd name="connsiteX4" fmla="*/ 10933 w 47477"/>
                    <a:gd name="connsiteY4" fmla="*/ 2273 h 53803"/>
                    <a:gd name="connsiteX5" fmla="*/ 46366 w 47477"/>
                    <a:gd name="connsiteY5" fmla="*/ 43993 h 53803"/>
                    <a:gd name="connsiteX6" fmla="*/ 45051 w 47477"/>
                    <a:gd name="connsiteY6" fmla="*/ 52375 h 53803"/>
                    <a:gd name="connsiteX7" fmla="*/ 41889 w 47477"/>
                    <a:gd name="connsiteY7" fmla="*/ 53518 h 53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77" h="53803">
                      <a:moveTo>
                        <a:pt x="41413" y="53803"/>
                      </a:moveTo>
                      <a:cubicBezTo>
                        <a:pt x="39651" y="53832"/>
                        <a:pt x="37965" y="53060"/>
                        <a:pt x="36841" y="51708"/>
                      </a:cubicBezTo>
                      <a:lnTo>
                        <a:pt x="1408" y="9988"/>
                      </a:lnTo>
                      <a:cubicBezTo>
                        <a:pt x="-726" y="7359"/>
                        <a:pt x="-317" y="3502"/>
                        <a:pt x="2312" y="1368"/>
                      </a:cubicBezTo>
                      <a:cubicBezTo>
                        <a:pt x="4941" y="-765"/>
                        <a:pt x="8799" y="-356"/>
                        <a:pt x="10933" y="2273"/>
                      </a:cubicBezTo>
                      <a:lnTo>
                        <a:pt x="46366" y="43993"/>
                      </a:lnTo>
                      <a:cubicBezTo>
                        <a:pt x="48318" y="46669"/>
                        <a:pt x="47728" y="50422"/>
                        <a:pt x="45051" y="52375"/>
                      </a:cubicBezTo>
                      <a:cubicBezTo>
                        <a:pt x="44127" y="53051"/>
                        <a:pt x="43032" y="53451"/>
                        <a:pt x="41889" y="5351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>
                  <a:extLst>
                    <a:ext uri="{FF2B5EF4-FFF2-40B4-BE49-F238E27FC236}">
                      <a16:creationId xmlns:a16="http://schemas.microsoft.com/office/drawing/2014/main" id="{C9526A3F-9175-4F9A-BC31-F558C46D4DEF}"/>
                    </a:ext>
                  </a:extLst>
                </p:cNvPr>
                <p:cNvSpPr/>
                <p:nvPr/>
              </p:nvSpPr>
              <p:spPr>
                <a:xfrm>
                  <a:off x="7484996" y="3357678"/>
                  <a:ext cx="83062" cy="53414"/>
                </a:xfrm>
                <a:custGeom>
                  <a:avLst/>
                  <a:gdLst>
                    <a:gd name="connsiteX0" fmla="*/ 5980 w 83062"/>
                    <a:gd name="connsiteY0" fmla="*/ 53415 h 53414"/>
                    <a:gd name="connsiteX1" fmla="*/ 837 w 83062"/>
                    <a:gd name="connsiteY1" fmla="*/ 50463 h 53414"/>
                    <a:gd name="connsiteX2" fmla="*/ 2932 w 83062"/>
                    <a:gd name="connsiteY2" fmla="*/ 42271 h 53414"/>
                    <a:gd name="connsiteX3" fmla="*/ 73893 w 83062"/>
                    <a:gd name="connsiteY3" fmla="*/ 933 h 53414"/>
                    <a:gd name="connsiteX4" fmla="*/ 82171 w 83062"/>
                    <a:gd name="connsiteY4" fmla="*/ 2790 h 53414"/>
                    <a:gd name="connsiteX5" fmla="*/ 80313 w 83062"/>
                    <a:gd name="connsiteY5" fmla="*/ 11067 h 53414"/>
                    <a:gd name="connsiteX6" fmla="*/ 79894 w 83062"/>
                    <a:gd name="connsiteY6" fmla="*/ 11315 h 53414"/>
                    <a:gd name="connsiteX7" fmla="*/ 8933 w 83062"/>
                    <a:gd name="connsiteY7" fmla="*/ 52558 h 53414"/>
                    <a:gd name="connsiteX8" fmla="*/ 5980 w 83062"/>
                    <a:gd name="connsiteY8" fmla="*/ 53415 h 53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062" h="53414">
                      <a:moveTo>
                        <a:pt x="5980" y="53415"/>
                      </a:moveTo>
                      <a:cubicBezTo>
                        <a:pt x="3856" y="53425"/>
                        <a:pt x="1894" y="52301"/>
                        <a:pt x="837" y="50463"/>
                      </a:cubicBezTo>
                      <a:cubicBezTo>
                        <a:pt x="-782" y="47615"/>
                        <a:pt x="141" y="43995"/>
                        <a:pt x="2932" y="42271"/>
                      </a:cubicBezTo>
                      <a:lnTo>
                        <a:pt x="73893" y="933"/>
                      </a:lnTo>
                      <a:cubicBezTo>
                        <a:pt x="76694" y="-839"/>
                        <a:pt x="80399" y="-10"/>
                        <a:pt x="82171" y="2790"/>
                      </a:cubicBezTo>
                      <a:cubicBezTo>
                        <a:pt x="83942" y="5590"/>
                        <a:pt x="83114" y="9296"/>
                        <a:pt x="80313" y="11067"/>
                      </a:cubicBezTo>
                      <a:cubicBezTo>
                        <a:pt x="80180" y="11163"/>
                        <a:pt x="80037" y="11239"/>
                        <a:pt x="79894" y="11315"/>
                      </a:cubicBezTo>
                      <a:lnTo>
                        <a:pt x="8933" y="52558"/>
                      </a:lnTo>
                      <a:cubicBezTo>
                        <a:pt x="8057" y="53130"/>
                        <a:pt x="7028" y="53425"/>
                        <a:pt x="5980" y="5341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5" name="组合 574">
                <a:extLst>
                  <a:ext uri="{FF2B5EF4-FFF2-40B4-BE49-F238E27FC236}">
                    <a16:creationId xmlns:a16="http://schemas.microsoft.com/office/drawing/2014/main" id="{E6D253FD-C9BE-4C62-AE75-5AC464CA2253}"/>
                  </a:ext>
                </a:extLst>
              </p:cNvPr>
              <p:cNvGrpSpPr/>
              <p:nvPr/>
            </p:nvGrpSpPr>
            <p:grpSpPr>
              <a:xfrm>
                <a:off x="7472076" y="2360631"/>
                <a:ext cx="387881" cy="549496"/>
                <a:chOff x="7472076" y="2360631"/>
                <a:chExt cx="387881" cy="549496"/>
              </a:xfrm>
            </p:grpSpPr>
            <p:sp>
              <p:nvSpPr>
                <p:cNvPr id="381" name="任意多边形: 形状 380">
                  <a:extLst>
                    <a:ext uri="{FF2B5EF4-FFF2-40B4-BE49-F238E27FC236}">
                      <a16:creationId xmlns:a16="http://schemas.microsoft.com/office/drawing/2014/main" id="{3F804DF0-E1D8-4D23-AE3D-03EA2F52C58B}"/>
                    </a:ext>
                  </a:extLst>
                </p:cNvPr>
                <p:cNvSpPr/>
                <p:nvPr/>
              </p:nvSpPr>
              <p:spPr>
                <a:xfrm>
                  <a:off x="7620656" y="2898123"/>
                  <a:ext cx="92871" cy="12004"/>
                </a:xfrm>
                <a:custGeom>
                  <a:avLst/>
                  <a:gdLst>
                    <a:gd name="connsiteX0" fmla="*/ 86157 w 92871"/>
                    <a:gd name="connsiteY0" fmla="*/ 11956 h 12004"/>
                    <a:gd name="connsiteX1" fmla="*/ 5290 w 92871"/>
                    <a:gd name="connsiteY1" fmla="*/ 11956 h 12004"/>
                    <a:gd name="connsiteX2" fmla="*/ 89 w 92871"/>
                    <a:gd name="connsiteY2" fmla="*/ 5250 h 12004"/>
                    <a:gd name="connsiteX3" fmla="*/ 5290 w 92871"/>
                    <a:gd name="connsiteY3" fmla="*/ 49 h 12004"/>
                    <a:gd name="connsiteX4" fmla="*/ 86157 w 92871"/>
                    <a:gd name="connsiteY4" fmla="*/ 49 h 12004"/>
                    <a:gd name="connsiteX5" fmla="*/ 92862 w 92871"/>
                    <a:gd name="connsiteY5" fmla="*/ 5250 h 12004"/>
                    <a:gd name="connsiteX6" fmla="*/ 87662 w 92871"/>
                    <a:gd name="connsiteY6" fmla="*/ 11956 h 12004"/>
                    <a:gd name="connsiteX7" fmla="*/ 86157 w 92871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1" h="12004">
                      <a:moveTo>
                        <a:pt x="86157" y="11956"/>
                      </a:moveTo>
                      <a:lnTo>
                        <a:pt x="5290" y="11956"/>
                      </a:lnTo>
                      <a:cubicBezTo>
                        <a:pt x="2003" y="11537"/>
                        <a:pt x="-330" y="8536"/>
                        <a:pt x="89" y="5250"/>
                      </a:cubicBezTo>
                      <a:cubicBezTo>
                        <a:pt x="432" y="2536"/>
                        <a:pt x="2575" y="392"/>
                        <a:pt x="5290" y="49"/>
                      </a:cubicBezTo>
                      <a:lnTo>
                        <a:pt x="86157" y="49"/>
                      </a:lnTo>
                      <a:cubicBezTo>
                        <a:pt x="89443" y="-370"/>
                        <a:pt x="92443" y="1964"/>
                        <a:pt x="92862" y="5250"/>
                      </a:cubicBezTo>
                      <a:cubicBezTo>
                        <a:pt x="93281" y="8536"/>
                        <a:pt x="90957" y="11537"/>
                        <a:pt x="87662" y="11956"/>
                      </a:cubicBezTo>
                      <a:cubicBezTo>
                        <a:pt x="87166" y="12022"/>
                        <a:pt x="86662" y="12022"/>
                        <a:pt x="86157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>
                  <a:extLst>
                    <a:ext uri="{FF2B5EF4-FFF2-40B4-BE49-F238E27FC236}">
                      <a16:creationId xmlns:a16="http://schemas.microsoft.com/office/drawing/2014/main" id="{8446CA61-488A-45E9-8D20-15632C2600B6}"/>
                    </a:ext>
                  </a:extLst>
                </p:cNvPr>
                <p:cNvSpPr/>
                <p:nvPr/>
              </p:nvSpPr>
              <p:spPr>
                <a:xfrm>
                  <a:off x="7556556" y="2360631"/>
                  <a:ext cx="218611" cy="168168"/>
                </a:xfrm>
                <a:custGeom>
                  <a:avLst/>
                  <a:gdLst>
                    <a:gd name="connsiteX0" fmla="*/ 212835 w 218611"/>
                    <a:gd name="connsiteY0" fmla="*/ 168162 h 168168"/>
                    <a:gd name="connsiteX1" fmla="*/ 6238 w 218611"/>
                    <a:gd name="connsiteY1" fmla="*/ 168162 h 168168"/>
                    <a:gd name="connsiteX2" fmla="*/ 47 w 218611"/>
                    <a:gd name="connsiteY2" fmla="*/ 162551 h 168168"/>
                    <a:gd name="connsiteX3" fmla="*/ 1285 w 218611"/>
                    <a:gd name="connsiteY3" fmla="*/ 158637 h 168168"/>
                    <a:gd name="connsiteX4" fmla="*/ 104631 w 218611"/>
                    <a:gd name="connsiteY4" fmla="*/ 2236 h 168168"/>
                    <a:gd name="connsiteX5" fmla="*/ 113347 w 218611"/>
                    <a:gd name="connsiteY5" fmla="*/ 1426 h 168168"/>
                    <a:gd name="connsiteX6" fmla="*/ 114156 w 218611"/>
                    <a:gd name="connsiteY6" fmla="*/ 2236 h 168168"/>
                    <a:gd name="connsiteX7" fmla="*/ 217407 w 218611"/>
                    <a:gd name="connsiteY7" fmla="*/ 158637 h 168168"/>
                    <a:gd name="connsiteX8" fmla="*/ 216369 w 218611"/>
                    <a:gd name="connsiteY8" fmla="*/ 166923 h 168168"/>
                    <a:gd name="connsiteX9" fmla="*/ 212454 w 218611"/>
                    <a:gd name="connsiteY9" fmla="*/ 168162 h 168168"/>
                    <a:gd name="connsiteX10" fmla="*/ 16906 w 218611"/>
                    <a:gd name="connsiteY10" fmla="*/ 156255 h 168168"/>
                    <a:gd name="connsiteX11" fmla="*/ 201405 w 218611"/>
                    <a:gd name="connsiteY11" fmla="*/ 156255 h 168168"/>
                    <a:gd name="connsiteX12" fmla="*/ 109203 w 218611"/>
                    <a:gd name="connsiteY12" fmla="*/ 16524 h 168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8611" h="168168">
                      <a:moveTo>
                        <a:pt x="212835" y="168162"/>
                      </a:moveTo>
                      <a:lnTo>
                        <a:pt x="6238" y="168162"/>
                      </a:lnTo>
                      <a:cubicBezTo>
                        <a:pt x="2980" y="168324"/>
                        <a:pt x="209" y="165809"/>
                        <a:pt x="47" y="162551"/>
                      </a:cubicBezTo>
                      <a:cubicBezTo>
                        <a:pt x="-20" y="161142"/>
                        <a:pt x="418" y="159751"/>
                        <a:pt x="1285" y="158637"/>
                      </a:cubicBezTo>
                      <a:lnTo>
                        <a:pt x="104631" y="2236"/>
                      </a:lnTo>
                      <a:cubicBezTo>
                        <a:pt x="106812" y="-393"/>
                        <a:pt x="110718" y="-755"/>
                        <a:pt x="113347" y="1426"/>
                      </a:cubicBezTo>
                      <a:cubicBezTo>
                        <a:pt x="113642" y="1674"/>
                        <a:pt x="113908" y="1941"/>
                        <a:pt x="114156" y="2236"/>
                      </a:cubicBezTo>
                      <a:lnTo>
                        <a:pt x="217407" y="158637"/>
                      </a:lnTo>
                      <a:cubicBezTo>
                        <a:pt x="219408" y="161208"/>
                        <a:pt x="218950" y="164923"/>
                        <a:pt x="216369" y="166923"/>
                      </a:cubicBezTo>
                      <a:cubicBezTo>
                        <a:pt x="215255" y="167790"/>
                        <a:pt x="213864" y="168228"/>
                        <a:pt x="212454" y="168162"/>
                      </a:cubicBezTo>
                      <a:close/>
                      <a:moveTo>
                        <a:pt x="16906" y="156255"/>
                      </a:moveTo>
                      <a:lnTo>
                        <a:pt x="201405" y="156255"/>
                      </a:lnTo>
                      <a:lnTo>
                        <a:pt x="109203" y="16524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>
                  <a:extLst>
                    <a:ext uri="{FF2B5EF4-FFF2-40B4-BE49-F238E27FC236}">
                      <a16:creationId xmlns:a16="http://schemas.microsoft.com/office/drawing/2014/main" id="{14ACDAA4-20B3-4EDF-BF9A-7EEBB8B504AB}"/>
                    </a:ext>
                  </a:extLst>
                </p:cNvPr>
                <p:cNvSpPr/>
                <p:nvPr/>
              </p:nvSpPr>
              <p:spPr>
                <a:xfrm>
                  <a:off x="7593498" y="2468288"/>
                  <a:ext cx="44017" cy="60504"/>
                </a:xfrm>
                <a:custGeom>
                  <a:avLst/>
                  <a:gdLst>
                    <a:gd name="connsiteX0" fmla="*/ 5968 w 44017"/>
                    <a:gd name="connsiteY0" fmla="*/ 60504 h 60504"/>
                    <a:gd name="connsiteX1" fmla="*/ 2730 w 44017"/>
                    <a:gd name="connsiteY1" fmla="*/ 59552 h 60504"/>
                    <a:gd name="connsiteX2" fmla="*/ 1015 w 44017"/>
                    <a:gd name="connsiteY2" fmla="*/ 51265 h 60504"/>
                    <a:gd name="connsiteX3" fmla="*/ 33114 w 44017"/>
                    <a:gd name="connsiteY3" fmla="*/ 2592 h 60504"/>
                    <a:gd name="connsiteX4" fmla="*/ 41401 w 44017"/>
                    <a:gd name="connsiteY4" fmla="*/ 973 h 60504"/>
                    <a:gd name="connsiteX5" fmla="*/ 43125 w 44017"/>
                    <a:gd name="connsiteY5" fmla="*/ 9002 h 60504"/>
                    <a:gd name="connsiteX6" fmla="*/ 43020 w 44017"/>
                    <a:gd name="connsiteY6" fmla="*/ 9164 h 60504"/>
                    <a:gd name="connsiteX7" fmla="*/ 10921 w 44017"/>
                    <a:gd name="connsiteY7" fmla="*/ 57837 h 60504"/>
                    <a:gd name="connsiteX8" fmla="*/ 5968 w 44017"/>
                    <a:gd name="connsiteY8" fmla="*/ 60504 h 60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017" h="60504">
                      <a:moveTo>
                        <a:pt x="5968" y="60504"/>
                      </a:moveTo>
                      <a:cubicBezTo>
                        <a:pt x="4816" y="60523"/>
                        <a:pt x="3682" y="60190"/>
                        <a:pt x="2730" y="59552"/>
                      </a:cubicBezTo>
                      <a:cubicBezTo>
                        <a:pt x="-23" y="57732"/>
                        <a:pt x="-785" y="54027"/>
                        <a:pt x="1015" y="51265"/>
                      </a:cubicBezTo>
                      <a:lnTo>
                        <a:pt x="33114" y="2592"/>
                      </a:lnTo>
                      <a:cubicBezTo>
                        <a:pt x="34991" y="-84"/>
                        <a:pt x="38648" y="-799"/>
                        <a:pt x="41401" y="973"/>
                      </a:cubicBezTo>
                      <a:cubicBezTo>
                        <a:pt x="44097" y="2716"/>
                        <a:pt x="44868" y="6316"/>
                        <a:pt x="43125" y="9002"/>
                      </a:cubicBezTo>
                      <a:cubicBezTo>
                        <a:pt x="43087" y="9060"/>
                        <a:pt x="43058" y="9117"/>
                        <a:pt x="43020" y="9164"/>
                      </a:cubicBezTo>
                      <a:lnTo>
                        <a:pt x="10921" y="57837"/>
                      </a:lnTo>
                      <a:cubicBezTo>
                        <a:pt x="9816" y="59494"/>
                        <a:pt x="7959" y="60495"/>
                        <a:pt x="5968" y="6050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>
                  <a:extLst>
                    <a:ext uri="{FF2B5EF4-FFF2-40B4-BE49-F238E27FC236}">
                      <a16:creationId xmlns:a16="http://schemas.microsoft.com/office/drawing/2014/main" id="{25425269-AE3C-412A-AE8A-4EE6DA8FCD80}"/>
                    </a:ext>
                  </a:extLst>
                </p:cNvPr>
                <p:cNvSpPr/>
                <p:nvPr/>
              </p:nvSpPr>
              <p:spPr>
                <a:xfrm>
                  <a:off x="7621375" y="2468288"/>
                  <a:ext cx="44006" cy="60503"/>
                </a:xfrm>
                <a:custGeom>
                  <a:avLst/>
                  <a:gdLst>
                    <a:gd name="connsiteX0" fmla="*/ 5999 w 44006"/>
                    <a:gd name="connsiteY0" fmla="*/ 60504 h 60503"/>
                    <a:gd name="connsiteX1" fmla="*/ 2665 w 44006"/>
                    <a:gd name="connsiteY1" fmla="*/ 59552 h 60503"/>
                    <a:gd name="connsiteX2" fmla="*/ 1046 w 44006"/>
                    <a:gd name="connsiteY2" fmla="*/ 51265 h 60503"/>
                    <a:gd name="connsiteX3" fmla="*/ 33145 w 44006"/>
                    <a:gd name="connsiteY3" fmla="*/ 2592 h 60503"/>
                    <a:gd name="connsiteX4" fmla="*/ 41432 w 44006"/>
                    <a:gd name="connsiteY4" fmla="*/ 973 h 60503"/>
                    <a:gd name="connsiteX5" fmla="*/ 43051 w 44006"/>
                    <a:gd name="connsiteY5" fmla="*/ 9164 h 60503"/>
                    <a:gd name="connsiteX6" fmla="*/ 10951 w 44006"/>
                    <a:gd name="connsiteY6" fmla="*/ 57837 h 60503"/>
                    <a:gd name="connsiteX7" fmla="*/ 5999 w 44006"/>
                    <a:gd name="connsiteY7" fmla="*/ 60504 h 60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006" h="60503">
                      <a:moveTo>
                        <a:pt x="5999" y="60504"/>
                      </a:moveTo>
                      <a:cubicBezTo>
                        <a:pt x="4818" y="60514"/>
                        <a:pt x="3665" y="60190"/>
                        <a:pt x="2665" y="59552"/>
                      </a:cubicBezTo>
                      <a:cubicBezTo>
                        <a:pt x="-59" y="57704"/>
                        <a:pt x="-774" y="54008"/>
                        <a:pt x="1046" y="51265"/>
                      </a:cubicBezTo>
                      <a:lnTo>
                        <a:pt x="33145" y="2592"/>
                      </a:lnTo>
                      <a:cubicBezTo>
                        <a:pt x="35021" y="-84"/>
                        <a:pt x="38679" y="-799"/>
                        <a:pt x="41432" y="973"/>
                      </a:cubicBezTo>
                      <a:cubicBezTo>
                        <a:pt x="44137" y="2792"/>
                        <a:pt x="44860" y="6459"/>
                        <a:pt x="43051" y="9164"/>
                      </a:cubicBezTo>
                      <a:lnTo>
                        <a:pt x="10951" y="57837"/>
                      </a:lnTo>
                      <a:cubicBezTo>
                        <a:pt x="9847" y="59494"/>
                        <a:pt x="7989" y="60495"/>
                        <a:pt x="5999" y="6050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>
                  <a:extLst>
                    <a:ext uri="{FF2B5EF4-FFF2-40B4-BE49-F238E27FC236}">
                      <a16:creationId xmlns:a16="http://schemas.microsoft.com/office/drawing/2014/main" id="{2C06F588-5D14-4ECD-8C0C-C3D86C20F9FA}"/>
                    </a:ext>
                  </a:extLst>
                </p:cNvPr>
                <p:cNvSpPr/>
                <p:nvPr/>
              </p:nvSpPr>
              <p:spPr>
                <a:xfrm>
                  <a:off x="7724847" y="2603219"/>
                  <a:ext cx="44050" cy="60641"/>
                </a:xfrm>
                <a:custGeom>
                  <a:avLst/>
                  <a:gdLst>
                    <a:gd name="connsiteX0" fmla="*/ 37972 w 44050"/>
                    <a:gd name="connsiteY0" fmla="*/ 60638 h 60641"/>
                    <a:gd name="connsiteX1" fmla="*/ 32924 w 44050"/>
                    <a:gd name="connsiteY1" fmla="*/ 57971 h 60641"/>
                    <a:gd name="connsiteX2" fmla="*/ 1015 w 44050"/>
                    <a:gd name="connsiteY2" fmla="*/ 9298 h 60641"/>
                    <a:gd name="connsiteX3" fmla="*/ 2730 w 44050"/>
                    <a:gd name="connsiteY3" fmla="*/ 1012 h 60641"/>
                    <a:gd name="connsiteX4" fmla="*/ 10807 w 44050"/>
                    <a:gd name="connsiteY4" fmla="*/ 2545 h 60641"/>
                    <a:gd name="connsiteX5" fmla="*/ 10921 w 44050"/>
                    <a:gd name="connsiteY5" fmla="*/ 2726 h 60641"/>
                    <a:gd name="connsiteX6" fmla="*/ 43116 w 44050"/>
                    <a:gd name="connsiteY6" fmla="*/ 51399 h 60641"/>
                    <a:gd name="connsiteX7" fmla="*/ 41401 w 44050"/>
                    <a:gd name="connsiteY7" fmla="*/ 59686 h 60641"/>
                    <a:gd name="connsiteX8" fmla="*/ 37972 w 44050"/>
                    <a:gd name="connsiteY8" fmla="*/ 60638 h 60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050" h="60641">
                      <a:moveTo>
                        <a:pt x="37972" y="60638"/>
                      </a:moveTo>
                      <a:cubicBezTo>
                        <a:pt x="35953" y="60629"/>
                        <a:pt x="34076" y="59629"/>
                        <a:pt x="32924" y="57971"/>
                      </a:cubicBezTo>
                      <a:lnTo>
                        <a:pt x="1015" y="9298"/>
                      </a:lnTo>
                      <a:cubicBezTo>
                        <a:pt x="-785" y="6536"/>
                        <a:pt x="-23" y="2831"/>
                        <a:pt x="2730" y="1012"/>
                      </a:cubicBezTo>
                      <a:cubicBezTo>
                        <a:pt x="5378" y="-798"/>
                        <a:pt x="8997" y="-112"/>
                        <a:pt x="10807" y="2545"/>
                      </a:cubicBezTo>
                      <a:cubicBezTo>
                        <a:pt x="10845" y="2602"/>
                        <a:pt x="10883" y="2669"/>
                        <a:pt x="10921" y="2726"/>
                      </a:cubicBezTo>
                      <a:lnTo>
                        <a:pt x="43116" y="51399"/>
                      </a:lnTo>
                      <a:cubicBezTo>
                        <a:pt x="44916" y="54161"/>
                        <a:pt x="44154" y="57866"/>
                        <a:pt x="41401" y="59686"/>
                      </a:cubicBezTo>
                      <a:cubicBezTo>
                        <a:pt x="40382" y="60352"/>
                        <a:pt x="39191" y="60686"/>
                        <a:pt x="37972" y="6063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>
                  <a:extLst>
                    <a:ext uri="{FF2B5EF4-FFF2-40B4-BE49-F238E27FC236}">
                      <a16:creationId xmlns:a16="http://schemas.microsoft.com/office/drawing/2014/main" id="{70944340-B28A-4033-8C2F-C92BF22D861C}"/>
                    </a:ext>
                  </a:extLst>
                </p:cNvPr>
                <p:cNvSpPr/>
                <p:nvPr/>
              </p:nvSpPr>
              <p:spPr>
                <a:xfrm>
                  <a:off x="7697445" y="2603608"/>
                  <a:ext cx="43830" cy="60248"/>
                </a:xfrm>
                <a:custGeom>
                  <a:avLst/>
                  <a:gdLst>
                    <a:gd name="connsiteX0" fmla="*/ 37943 w 43830"/>
                    <a:gd name="connsiteY0" fmla="*/ 60249 h 60248"/>
                    <a:gd name="connsiteX1" fmla="*/ 32990 w 43830"/>
                    <a:gd name="connsiteY1" fmla="*/ 57582 h 60248"/>
                    <a:gd name="connsiteX2" fmla="*/ 795 w 43830"/>
                    <a:gd name="connsiteY2" fmla="*/ 8909 h 60248"/>
                    <a:gd name="connsiteX3" fmla="*/ 3139 w 43830"/>
                    <a:gd name="connsiteY3" fmla="*/ 755 h 60248"/>
                    <a:gd name="connsiteX4" fmla="*/ 10797 w 43830"/>
                    <a:gd name="connsiteY4" fmla="*/ 2337 h 60248"/>
                    <a:gd name="connsiteX5" fmla="*/ 42896 w 43830"/>
                    <a:gd name="connsiteY5" fmla="*/ 51009 h 60248"/>
                    <a:gd name="connsiteX6" fmla="*/ 41181 w 43830"/>
                    <a:gd name="connsiteY6" fmla="*/ 59296 h 60248"/>
                    <a:gd name="connsiteX7" fmla="*/ 37943 w 43830"/>
                    <a:gd name="connsiteY7" fmla="*/ 60249 h 60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830" h="60248">
                      <a:moveTo>
                        <a:pt x="37943" y="60249"/>
                      </a:moveTo>
                      <a:cubicBezTo>
                        <a:pt x="35952" y="60239"/>
                        <a:pt x="34095" y="59239"/>
                        <a:pt x="32990" y="57582"/>
                      </a:cubicBezTo>
                      <a:lnTo>
                        <a:pt x="795" y="8909"/>
                      </a:lnTo>
                      <a:cubicBezTo>
                        <a:pt x="-814" y="6013"/>
                        <a:pt x="233" y="2356"/>
                        <a:pt x="3139" y="755"/>
                      </a:cubicBezTo>
                      <a:cubicBezTo>
                        <a:pt x="5729" y="-683"/>
                        <a:pt x="8987" y="-16"/>
                        <a:pt x="10797" y="2337"/>
                      </a:cubicBezTo>
                      <a:lnTo>
                        <a:pt x="42896" y="51009"/>
                      </a:lnTo>
                      <a:cubicBezTo>
                        <a:pt x="44696" y="53772"/>
                        <a:pt x="43934" y="57477"/>
                        <a:pt x="41181" y="59296"/>
                      </a:cubicBezTo>
                      <a:cubicBezTo>
                        <a:pt x="40229" y="59934"/>
                        <a:pt x="39095" y="60268"/>
                        <a:pt x="37943" y="6024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>
                  <a:extLst>
                    <a:ext uri="{FF2B5EF4-FFF2-40B4-BE49-F238E27FC236}">
                      <a16:creationId xmlns:a16="http://schemas.microsoft.com/office/drawing/2014/main" id="{6D801CF1-8A32-4964-95F7-85167F8BBC36}"/>
                    </a:ext>
                  </a:extLst>
                </p:cNvPr>
                <p:cNvSpPr/>
                <p:nvPr/>
              </p:nvSpPr>
              <p:spPr>
                <a:xfrm>
                  <a:off x="7530445" y="2763359"/>
                  <a:ext cx="44472" cy="61565"/>
                </a:xfrm>
                <a:custGeom>
                  <a:avLst/>
                  <a:gdLst>
                    <a:gd name="connsiteX0" fmla="*/ 5965 w 44472"/>
                    <a:gd name="connsiteY0" fmla="*/ 61566 h 61565"/>
                    <a:gd name="connsiteX1" fmla="*/ 2632 w 44472"/>
                    <a:gd name="connsiteY1" fmla="*/ 60613 h 61565"/>
                    <a:gd name="connsiteX2" fmla="*/ 1012 w 44472"/>
                    <a:gd name="connsiteY2" fmla="*/ 52327 h 61565"/>
                    <a:gd name="connsiteX3" fmla="*/ 33111 w 44472"/>
                    <a:gd name="connsiteY3" fmla="*/ 3749 h 61565"/>
                    <a:gd name="connsiteX4" fmla="*/ 40770 w 44472"/>
                    <a:gd name="connsiteY4" fmla="*/ 415 h 61565"/>
                    <a:gd name="connsiteX5" fmla="*/ 44103 w 44472"/>
                    <a:gd name="connsiteY5" fmla="*/ 8064 h 61565"/>
                    <a:gd name="connsiteX6" fmla="*/ 42636 w 44472"/>
                    <a:gd name="connsiteY6" fmla="*/ 10226 h 61565"/>
                    <a:gd name="connsiteX7" fmla="*/ 10537 w 44472"/>
                    <a:gd name="connsiteY7" fmla="*/ 58899 h 61565"/>
                    <a:gd name="connsiteX8" fmla="*/ 5965 w 44472"/>
                    <a:gd name="connsiteY8" fmla="*/ 61566 h 6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72" h="61565">
                      <a:moveTo>
                        <a:pt x="5965" y="61566"/>
                      </a:moveTo>
                      <a:cubicBezTo>
                        <a:pt x="4784" y="61575"/>
                        <a:pt x="3631" y="61251"/>
                        <a:pt x="2632" y="60613"/>
                      </a:cubicBezTo>
                      <a:cubicBezTo>
                        <a:pt x="-45" y="58737"/>
                        <a:pt x="-760" y="55079"/>
                        <a:pt x="1012" y="52327"/>
                      </a:cubicBezTo>
                      <a:lnTo>
                        <a:pt x="33111" y="3749"/>
                      </a:lnTo>
                      <a:cubicBezTo>
                        <a:pt x="34302" y="711"/>
                        <a:pt x="37731" y="-785"/>
                        <a:pt x="40770" y="415"/>
                      </a:cubicBezTo>
                      <a:cubicBezTo>
                        <a:pt x="43799" y="1606"/>
                        <a:pt x="45294" y="5035"/>
                        <a:pt x="44103" y="8064"/>
                      </a:cubicBezTo>
                      <a:cubicBezTo>
                        <a:pt x="43779" y="8883"/>
                        <a:pt x="43284" y="9626"/>
                        <a:pt x="42636" y="10226"/>
                      </a:cubicBezTo>
                      <a:lnTo>
                        <a:pt x="10537" y="58899"/>
                      </a:lnTo>
                      <a:cubicBezTo>
                        <a:pt x="9537" y="60480"/>
                        <a:pt x="7832" y="61480"/>
                        <a:pt x="5965" y="6156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>
                  <a:extLst>
                    <a:ext uri="{FF2B5EF4-FFF2-40B4-BE49-F238E27FC236}">
                      <a16:creationId xmlns:a16="http://schemas.microsoft.com/office/drawing/2014/main" id="{93CB5F62-D44A-4795-86A9-5FA531A2A7F4}"/>
                    </a:ext>
                  </a:extLst>
                </p:cNvPr>
                <p:cNvSpPr/>
                <p:nvPr/>
              </p:nvSpPr>
              <p:spPr>
                <a:xfrm>
                  <a:off x="7557899" y="2763359"/>
                  <a:ext cx="44545" cy="61565"/>
                </a:xfrm>
                <a:custGeom>
                  <a:avLst/>
                  <a:gdLst>
                    <a:gd name="connsiteX0" fmla="*/ 6039 w 44545"/>
                    <a:gd name="connsiteY0" fmla="*/ 61566 h 61565"/>
                    <a:gd name="connsiteX1" fmla="*/ 2705 w 44545"/>
                    <a:gd name="connsiteY1" fmla="*/ 60613 h 61565"/>
                    <a:gd name="connsiteX2" fmla="*/ 1009 w 44545"/>
                    <a:gd name="connsiteY2" fmla="*/ 52431 h 61565"/>
                    <a:gd name="connsiteX3" fmla="*/ 1086 w 44545"/>
                    <a:gd name="connsiteY3" fmla="*/ 52327 h 61565"/>
                    <a:gd name="connsiteX4" fmla="*/ 33185 w 44545"/>
                    <a:gd name="connsiteY4" fmla="*/ 3749 h 61565"/>
                    <a:gd name="connsiteX5" fmla="*/ 40843 w 44545"/>
                    <a:gd name="connsiteY5" fmla="*/ 415 h 61565"/>
                    <a:gd name="connsiteX6" fmla="*/ 44177 w 44545"/>
                    <a:gd name="connsiteY6" fmla="*/ 8064 h 61565"/>
                    <a:gd name="connsiteX7" fmla="*/ 42710 w 44545"/>
                    <a:gd name="connsiteY7" fmla="*/ 10226 h 61565"/>
                    <a:gd name="connsiteX8" fmla="*/ 10611 w 44545"/>
                    <a:gd name="connsiteY8" fmla="*/ 58899 h 61565"/>
                    <a:gd name="connsiteX9" fmla="*/ 6039 w 44545"/>
                    <a:gd name="connsiteY9" fmla="*/ 61566 h 6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4545" h="61565">
                      <a:moveTo>
                        <a:pt x="6039" y="61566"/>
                      </a:moveTo>
                      <a:cubicBezTo>
                        <a:pt x="4858" y="61575"/>
                        <a:pt x="3705" y="61251"/>
                        <a:pt x="2705" y="60613"/>
                      </a:cubicBezTo>
                      <a:cubicBezTo>
                        <a:pt x="-19" y="58823"/>
                        <a:pt x="-781" y="55165"/>
                        <a:pt x="1009" y="52431"/>
                      </a:cubicBezTo>
                      <a:cubicBezTo>
                        <a:pt x="1038" y="52403"/>
                        <a:pt x="1057" y="52365"/>
                        <a:pt x="1086" y="52327"/>
                      </a:cubicBezTo>
                      <a:lnTo>
                        <a:pt x="33185" y="3749"/>
                      </a:lnTo>
                      <a:cubicBezTo>
                        <a:pt x="34376" y="711"/>
                        <a:pt x="37804" y="-785"/>
                        <a:pt x="40843" y="415"/>
                      </a:cubicBezTo>
                      <a:cubicBezTo>
                        <a:pt x="43872" y="1606"/>
                        <a:pt x="45367" y="5035"/>
                        <a:pt x="44177" y="8064"/>
                      </a:cubicBezTo>
                      <a:cubicBezTo>
                        <a:pt x="43853" y="8883"/>
                        <a:pt x="43358" y="9626"/>
                        <a:pt x="42710" y="10226"/>
                      </a:cubicBezTo>
                      <a:lnTo>
                        <a:pt x="10611" y="58899"/>
                      </a:lnTo>
                      <a:cubicBezTo>
                        <a:pt x="9611" y="60480"/>
                        <a:pt x="7906" y="61480"/>
                        <a:pt x="6039" y="6156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>
                  <a:extLst>
                    <a:ext uri="{FF2B5EF4-FFF2-40B4-BE49-F238E27FC236}">
                      <a16:creationId xmlns:a16="http://schemas.microsoft.com/office/drawing/2014/main" id="{43BBB00A-1255-49BE-B5DE-AE1055262BC0}"/>
                    </a:ext>
                  </a:extLst>
                </p:cNvPr>
                <p:cNvSpPr/>
                <p:nvPr/>
              </p:nvSpPr>
              <p:spPr>
                <a:xfrm>
                  <a:off x="7669919" y="2433492"/>
                  <a:ext cx="50942" cy="12006"/>
                </a:xfrm>
                <a:custGeom>
                  <a:avLst/>
                  <a:gdLst>
                    <a:gd name="connsiteX0" fmla="*/ 44228 w 50942"/>
                    <a:gd name="connsiteY0" fmla="*/ 11957 h 12006"/>
                    <a:gd name="connsiteX1" fmla="*/ 6795 w 50942"/>
                    <a:gd name="connsiteY1" fmla="*/ 11957 h 12006"/>
                    <a:gd name="connsiteX2" fmla="*/ 89 w 50942"/>
                    <a:gd name="connsiteY2" fmla="*/ 6756 h 12006"/>
                    <a:gd name="connsiteX3" fmla="*/ 5290 w 50942"/>
                    <a:gd name="connsiteY3" fmla="*/ 51 h 12006"/>
                    <a:gd name="connsiteX4" fmla="*/ 6795 w 50942"/>
                    <a:gd name="connsiteY4" fmla="*/ 51 h 12006"/>
                    <a:gd name="connsiteX5" fmla="*/ 44228 w 50942"/>
                    <a:gd name="connsiteY5" fmla="*/ 51 h 12006"/>
                    <a:gd name="connsiteX6" fmla="*/ 50933 w 50942"/>
                    <a:gd name="connsiteY6" fmla="*/ 5251 h 12006"/>
                    <a:gd name="connsiteX7" fmla="*/ 45733 w 50942"/>
                    <a:gd name="connsiteY7" fmla="*/ 11957 h 12006"/>
                    <a:gd name="connsiteX8" fmla="*/ 44228 w 50942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942" h="12006">
                      <a:moveTo>
                        <a:pt x="44228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44228" y="51"/>
                      </a:lnTo>
                      <a:cubicBezTo>
                        <a:pt x="47514" y="-368"/>
                        <a:pt x="50514" y="1965"/>
                        <a:pt x="50933" y="5251"/>
                      </a:cubicBezTo>
                      <a:cubicBezTo>
                        <a:pt x="51353" y="8538"/>
                        <a:pt x="49028" y="11538"/>
                        <a:pt x="45733" y="11957"/>
                      </a:cubicBezTo>
                      <a:cubicBezTo>
                        <a:pt x="45238" y="12024"/>
                        <a:pt x="44733" y="12024"/>
                        <a:pt x="44228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>
                  <a:extLst>
                    <a:ext uri="{FF2B5EF4-FFF2-40B4-BE49-F238E27FC236}">
                      <a16:creationId xmlns:a16="http://schemas.microsoft.com/office/drawing/2014/main" id="{5B94F15F-9E66-4CBA-AC81-BBD34E512108}"/>
                    </a:ext>
                  </a:extLst>
                </p:cNvPr>
                <p:cNvSpPr/>
                <p:nvPr/>
              </p:nvSpPr>
              <p:spPr>
                <a:xfrm>
                  <a:off x="7568744" y="2570702"/>
                  <a:ext cx="48027" cy="11906"/>
                </a:xfrm>
                <a:custGeom>
                  <a:avLst/>
                  <a:gdLst>
                    <a:gd name="connsiteX0" fmla="*/ 42818 w 48027"/>
                    <a:gd name="connsiteY0" fmla="*/ 11907 h 11906"/>
                    <a:gd name="connsiteX1" fmla="*/ 5289 w 48027"/>
                    <a:gd name="connsiteY1" fmla="*/ 11907 h 11906"/>
                    <a:gd name="connsiteX2" fmla="*/ 89 w 48027"/>
                    <a:gd name="connsiteY2" fmla="*/ 5202 h 11906"/>
                    <a:gd name="connsiteX3" fmla="*/ 5289 w 48027"/>
                    <a:gd name="connsiteY3" fmla="*/ 1 h 11906"/>
                    <a:gd name="connsiteX4" fmla="*/ 42818 w 48027"/>
                    <a:gd name="connsiteY4" fmla="*/ 1 h 11906"/>
                    <a:gd name="connsiteX5" fmla="*/ 48018 w 48027"/>
                    <a:gd name="connsiteY5" fmla="*/ 6706 h 11906"/>
                    <a:gd name="connsiteX6" fmla="*/ 42818 w 48027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027" h="11906">
                      <a:moveTo>
                        <a:pt x="42818" y="11907"/>
                      </a:moveTo>
                      <a:lnTo>
                        <a:pt x="5289" y="11907"/>
                      </a:lnTo>
                      <a:cubicBezTo>
                        <a:pt x="2003" y="11488"/>
                        <a:pt x="-330" y="8488"/>
                        <a:pt x="89" y="5202"/>
                      </a:cubicBezTo>
                      <a:cubicBezTo>
                        <a:pt x="432" y="2487"/>
                        <a:pt x="2575" y="344"/>
                        <a:pt x="5289" y="1"/>
                      </a:cubicBezTo>
                      <a:lnTo>
                        <a:pt x="42818" y="1"/>
                      </a:lnTo>
                      <a:cubicBezTo>
                        <a:pt x="46104" y="420"/>
                        <a:pt x="48438" y="3420"/>
                        <a:pt x="48018" y="6706"/>
                      </a:cubicBezTo>
                      <a:cubicBezTo>
                        <a:pt x="47676" y="9421"/>
                        <a:pt x="45533" y="11564"/>
                        <a:pt x="42818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>
                  <a:extLst>
                    <a:ext uri="{FF2B5EF4-FFF2-40B4-BE49-F238E27FC236}">
                      <a16:creationId xmlns:a16="http://schemas.microsoft.com/office/drawing/2014/main" id="{0F39D4E6-A22A-4BEB-9C47-511487B2D0FF}"/>
                    </a:ext>
                  </a:extLst>
                </p:cNvPr>
                <p:cNvSpPr/>
                <p:nvPr/>
              </p:nvSpPr>
              <p:spPr>
                <a:xfrm>
                  <a:off x="7728593" y="2695334"/>
                  <a:ext cx="50942" cy="12006"/>
                </a:xfrm>
                <a:custGeom>
                  <a:avLst/>
                  <a:gdLst>
                    <a:gd name="connsiteX0" fmla="*/ 43752 w 50942"/>
                    <a:gd name="connsiteY0" fmla="*/ 11957 h 12006"/>
                    <a:gd name="connsiteX1" fmla="*/ 6795 w 50942"/>
                    <a:gd name="connsiteY1" fmla="*/ 11957 h 12006"/>
                    <a:gd name="connsiteX2" fmla="*/ 89 w 50942"/>
                    <a:gd name="connsiteY2" fmla="*/ 6756 h 12006"/>
                    <a:gd name="connsiteX3" fmla="*/ 5290 w 50942"/>
                    <a:gd name="connsiteY3" fmla="*/ 51 h 12006"/>
                    <a:gd name="connsiteX4" fmla="*/ 6795 w 50942"/>
                    <a:gd name="connsiteY4" fmla="*/ 51 h 12006"/>
                    <a:gd name="connsiteX5" fmla="*/ 44228 w 50942"/>
                    <a:gd name="connsiteY5" fmla="*/ 51 h 12006"/>
                    <a:gd name="connsiteX6" fmla="*/ 50933 w 50942"/>
                    <a:gd name="connsiteY6" fmla="*/ 5251 h 12006"/>
                    <a:gd name="connsiteX7" fmla="*/ 45733 w 50942"/>
                    <a:gd name="connsiteY7" fmla="*/ 11957 h 12006"/>
                    <a:gd name="connsiteX8" fmla="*/ 44228 w 50942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942" h="12006">
                      <a:moveTo>
                        <a:pt x="43752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44228" y="51"/>
                      </a:lnTo>
                      <a:cubicBezTo>
                        <a:pt x="47514" y="-368"/>
                        <a:pt x="50514" y="1965"/>
                        <a:pt x="50933" y="5251"/>
                      </a:cubicBezTo>
                      <a:cubicBezTo>
                        <a:pt x="51353" y="8538"/>
                        <a:pt x="49028" y="11538"/>
                        <a:pt x="45733" y="11957"/>
                      </a:cubicBezTo>
                      <a:cubicBezTo>
                        <a:pt x="45238" y="12024"/>
                        <a:pt x="44733" y="12024"/>
                        <a:pt x="44228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>
                  <a:extLst>
                    <a:ext uri="{FF2B5EF4-FFF2-40B4-BE49-F238E27FC236}">
                      <a16:creationId xmlns:a16="http://schemas.microsoft.com/office/drawing/2014/main" id="{715BF89E-4863-4ACA-9C9A-8FD20BA29EA2}"/>
                    </a:ext>
                  </a:extLst>
                </p:cNvPr>
                <p:cNvSpPr/>
                <p:nvPr/>
              </p:nvSpPr>
              <p:spPr>
                <a:xfrm>
                  <a:off x="7512724" y="2516897"/>
                  <a:ext cx="306164" cy="146959"/>
                </a:xfrm>
                <a:custGeom>
                  <a:avLst/>
                  <a:gdLst>
                    <a:gd name="connsiteX0" fmla="*/ 300673 w 306164"/>
                    <a:gd name="connsiteY0" fmla="*/ 146960 h 146959"/>
                    <a:gd name="connsiteX1" fmla="*/ 6160 w 306164"/>
                    <a:gd name="connsiteY1" fmla="*/ 146960 h 146959"/>
                    <a:gd name="connsiteX2" fmla="*/ 826 w 306164"/>
                    <a:gd name="connsiteY2" fmla="*/ 143817 h 146959"/>
                    <a:gd name="connsiteX3" fmla="*/ 826 w 306164"/>
                    <a:gd name="connsiteY3" fmla="*/ 137721 h 146959"/>
                    <a:gd name="connsiteX4" fmla="*/ 89980 w 306164"/>
                    <a:gd name="connsiteY4" fmla="*/ 2656 h 146959"/>
                    <a:gd name="connsiteX5" fmla="*/ 98438 w 306164"/>
                    <a:gd name="connsiteY5" fmla="*/ 3390 h 146959"/>
                    <a:gd name="connsiteX6" fmla="*/ 99505 w 306164"/>
                    <a:gd name="connsiteY6" fmla="*/ 9228 h 146959"/>
                    <a:gd name="connsiteX7" fmla="*/ 16447 w 306164"/>
                    <a:gd name="connsiteY7" fmla="*/ 135054 h 146959"/>
                    <a:gd name="connsiteX8" fmla="*/ 289338 w 306164"/>
                    <a:gd name="connsiteY8" fmla="*/ 135054 h 146959"/>
                    <a:gd name="connsiteX9" fmla="*/ 206280 w 306164"/>
                    <a:gd name="connsiteY9" fmla="*/ 9228 h 146959"/>
                    <a:gd name="connsiteX10" fmla="*/ 207976 w 306164"/>
                    <a:gd name="connsiteY10" fmla="*/ 1046 h 146959"/>
                    <a:gd name="connsiteX11" fmla="*/ 207995 w 306164"/>
                    <a:gd name="connsiteY11" fmla="*/ 1037 h 146959"/>
                    <a:gd name="connsiteX12" fmla="*/ 216081 w 306164"/>
                    <a:gd name="connsiteY12" fmla="*/ 2494 h 146959"/>
                    <a:gd name="connsiteX13" fmla="*/ 216186 w 306164"/>
                    <a:gd name="connsiteY13" fmla="*/ 2656 h 146959"/>
                    <a:gd name="connsiteX14" fmla="*/ 305340 w 306164"/>
                    <a:gd name="connsiteY14" fmla="*/ 137721 h 146959"/>
                    <a:gd name="connsiteX15" fmla="*/ 305340 w 306164"/>
                    <a:gd name="connsiteY15" fmla="*/ 143817 h 146959"/>
                    <a:gd name="connsiteX16" fmla="*/ 300673 w 306164"/>
                    <a:gd name="connsiteY16" fmla="*/ 146960 h 14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06164" h="146959">
                      <a:moveTo>
                        <a:pt x="300673" y="146960"/>
                      </a:moveTo>
                      <a:lnTo>
                        <a:pt x="6160" y="146960"/>
                      </a:lnTo>
                      <a:cubicBezTo>
                        <a:pt x="3940" y="146960"/>
                        <a:pt x="1902" y="145760"/>
                        <a:pt x="826" y="143817"/>
                      </a:cubicBezTo>
                      <a:cubicBezTo>
                        <a:pt x="-222" y="141921"/>
                        <a:pt x="-222" y="139616"/>
                        <a:pt x="826" y="137721"/>
                      </a:cubicBezTo>
                      <a:lnTo>
                        <a:pt x="89980" y="2656"/>
                      </a:lnTo>
                      <a:cubicBezTo>
                        <a:pt x="92514" y="523"/>
                        <a:pt x="96305" y="856"/>
                        <a:pt x="98438" y="3390"/>
                      </a:cubicBezTo>
                      <a:cubicBezTo>
                        <a:pt x="99800" y="5009"/>
                        <a:pt x="100200" y="7228"/>
                        <a:pt x="99505" y="9228"/>
                      </a:cubicBezTo>
                      <a:lnTo>
                        <a:pt x="16447" y="135054"/>
                      </a:lnTo>
                      <a:lnTo>
                        <a:pt x="289338" y="135054"/>
                      </a:lnTo>
                      <a:lnTo>
                        <a:pt x="206280" y="9228"/>
                      </a:lnTo>
                      <a:cubicBezTo>
                        <a:pt x="204490" y="6504"/>
                        <a:pt x="205251" y="2837"/>
                        <a:pt x="207976" y="1046"/>
                      </a:cubicBezTo>
                      <a:cubicBezTo>
                        <a:pt x="207985" y="1046"/>
                        <a:pt x="207985" y="1037"/>
                        <a:pt x="207995" y="1037"/>
                      </a:cubicBezTo>
                      <a:cubicBezTo>
                        <a:pt x="210633" y="-792"/>
                        <a:pt x="214253" y="-135"/>
                        <a:pt x="216081" y="2494"/>
                      </a:cubicBezTo>
                      <a:cubicBezTo>
                        <a:pt x="216119" y="2551"/>
                        <a:pt x="216148" y="2599"/>
                        <a:pt x="216186" y="2656"/>
                      </a:cubicBezTo>
                      <a:lnTo>
                        <a:pt x="305340" y="137721"/>
                      </a:lnTo>
                      <a:cubicBezTo>
                        <a:pt x="306493" y="139588"/>
                        <a:pt x="306493" y="141950"/>
                        <a:pt x="305340" y="143817"/>
                      </a:cubicBezTo>
                      <a:cubicBezTo>
                        <a:pt x="304407" y="145579"/>
                        <a:pt x="302654" y="146750"/>
                        <a:pt x="300673" y="14696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>
                  <a:extLst>
                    <a:ext uri="{FF2B5EF4-FFF2-40B4-BE49-F238E27FC236}">
                      <a16:creationId xmlns:a16="http://schemas.microsoft.com/office/drawing/2014/main" id="{B733AF12-4202-4BC8-947D-2B0233D8FB2C}"/>
                    </a:ext>
                  </a:extLst>
                </p:cNvPr>
                <p:cNvSpPr/>
                <p:nvPr/>
              </p:nvSpPr>
              <p:spPr>
                <a:xfrm>
                  <a:off x="7472076" y="2651928"/>
                  <a:ext cx="387881" cy="172996"/>
                </a:xfrm>
                <a:custGeom>
                  <a:avLst/>
                  <a:gdLst>
                    <a:gd name="connsiteX0" fmla="*/ 381898 w 387881"/>
                    <a:gd name="connsiteY0" fmla="*/ 172997 h 172996"/>
                    <a:gd name="connsiteX1" fmla="*/ 6136 w 387881"/>
                    <a:gd name="connsiteY1" fmla="*/ 172997 h 172996"/>
                    <a:gd name="connsiteX2" fmla="*/ 898 w 387881"/>
                    <a:gd name="connsiteY2" fmla="*/ 169949 h 172996"/>
                    <a:gd name="connsiteX3" fmla="*/ 898 w 387881"/>
                    <a:gd name="connsiteY3" fmla="*/ 163758 h 172996"/>
                    <a:gd name="connsiteX4" fmla="*/ 107292 w 387881"/>
                    <a:gd name="connsiteY4" fmla="*/ 2690 h 172996"/>
                    <a:gd name="connsiteX5" fmla="*/ 115464 w 387881"/>
                    <a:gd name="connsiteY5" fmla="*/ 966 h 172996"/>
                    <a:gd name="connsiteX6" fmla="*/ 115483 w 387881"/>
                    <a:gd name="connsiteY6" fmla="*/ 976 h 172996"/>
                    <a:gd name="connsiteX7" fmla="*/ 117198 w 387881"/>
                    <a:gd name="connsiteY7" fmla="*/ 9263 h 172996"/>
                    <a:gd name="connsiteX8" fmla="*/ 16899 w 387881"/>
                    <a:gd name="connsiteY8" fmla="*/ 161091 h 172996"/>
                    <a:gd name="connsiteX9" fmla="*/ 370372 w 387881"/>
                    <a:gd name="connsiteY9" fmla="*/ 161091 h 172996"/>
                    <a:gd name="connsiteX10" fmla="*/ 270169 w 387881"/>
                    <a:gd name="connsiteY10" fmla="*/ 9263 h 172996"/>
                    <a:gd name="connsiteX11" fmla="*/ 271789 w 387881"/>
                    <a:gd name="connsiteY11" fmla="*/ 976 h 172996"/>
                    <a:gd name="connsiteX12" fmla="*/ 280075 w 387881"/>
                    <a:gd name="connsiteY12" fmla="*/ 2690 h 172996"/>
                    <a:gd name="connsiteX13" fmla="*/ 387136 w 387881"/>
                    <a:gd name="connsiteY13" fmla="*/ 163758 h 172996"/>
                    <a:gd name="connsiteX14" fmla="*/ 387136 w 387881"/>
                    <a:gd name="connsiteY14" fmla="*/ 169854 h 172996"/>
                    <a:gd name="connsiteX15" fmla="*/ 381898 w 387881"/>
                    <a:gd name="connsiteY15" fmla="*/ 172997 h 17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87881" h="172996">
                      <a:moveTo>
                        <a:pt x="381898" y="172997"/>
                      </a:moveTo>
                      <a:lnTo>
                        <a:pt x="6136" y="172997"/>
                      </a:lnTo>
                      <a:cubicBezTo>
                        <a:pt x="3965" y="173026"/>
                        <a:pt x="1945" y="171854"/>
                        <a:pt x="898" y="169949"/>
                      </a:cubicBezTo>
                      <a:cubicBezTo>
                        <a:pt x="-246" y="168044"/>
                        <a:pt x="-246" y="165663"/>
                        <a:pt x="898" y="163758"/>
                      </a:cubicBezTo>
                      <a:lnTo>
                        <a:pt x="107292" y="2690"/>
                      </a:lnTo>
                      <a:cubicBezTo>
                        <a:pt x="109073" y="-43"/>
                        <a:pt x="112731" y="-815"/>
                        <a:pt x="115464" y="966"/>
                      </a:cubicBezTo>
                      <a:cubicBezTo>
                        <a:pt x="115474" y="966"/>
                        <a:pt x="115474" y="976"/>
                        <a:pt x="115483" y="976"/>
                      </a:cubicBezTo>
                      <a:cubicBezTo>
                        <a:pt x="118236" y="2795"/>
                        <a:pt x="119007" y="6500"/>
                        <a:pt x="117198" y="9263"/>
                      </a:cubicBezTo>
                      <a:lnTo>
                        <a:pt x="16899" y="161091"/>
                      </a:lnTo>
                      <a:lnTo>
                        <a:pt x="370372" y="161091"/>
                      </a:lnTo>
                      <a:lnTo>
                        <a:pt x="270169" y="9263"/>
                      </a:lnTo>
                      <a:cubicBezTo>
                        <a:pt x="268398" y="6510"/>
                        <a:pt x="269112" y="2852"/>
                        <a:pt x="271789" y="976"/>
                      </a:cubicBezTo>
                      <a:cubicBezTo>
                        <a:pt x="274551" y="-824"/>
                        <a:pt x="278256" y="-63"/>
                        <a:pt x="280075" y="2690"/>
                      </a:cubicBezTo>
                      <a:lnTo>
                        <a:pt x="387136" y="163758"/>
                      </a:lnTo>
                      <a:cubicBezTo>
                        <a:pt x="388184" y="165654"/>
                        <a:pt x="388184" y="167959"/>
                        <a:pt x="387136" y="169854"/>
                      </a:cubicBezTo>
                      <a:cubicBezTo>
                        <a:pt x="386127" y="171807"/>
                        <a:pt x="384098" y="173026"/>
                        <a:pt x="381898" y="17299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>
                  <a:extLst>
                    <a:ext uri="{FF2B5EF4-FFF2-40B4-BE49-F238E27FC236}">
                      <a16:creationId xmlns:a16="http://schemas.microsoft.com/office/drawing/2014/main" id="{43112244-26DD-4FC1-978D-90FCAD43B3D4}"/>
                    </a:ext>
                  </a:extLst>
                </p:cNvPr>
                <p:cNvSpPr/>
                <p:nvPr/>
              </p:nvSpPr>
              <p:spPr>
                <a:xfrm>
                  <a:off x="7660051" y="2812264"/>
                  <a:ext cx="12004" cy="97813"/>
                </a:xfrm>
                <a:custGeom>
                  <a:avLst/>
                  <a:gdLst>
                    <a:gd name="connsiteX0" fmla="*/ 6090 w 12004"/>
                    <a:gd name="connsiteY0" fmla="*/ 97814 h 97813"/>
                    <a:gd name="connsiteX1" fmla="*/ 89 w 12004"/>
                    <a:gd name="connsiteY1" fmla="*/ 91814 h 97813"/>
                    <a:gd name="connsiteX2" fmla="*/ 89 w 12004"/>
                    <a:gd name="connsiteY2" fmla="*/ 6755 h 97813"/>
                    <a:gd name="connsiteX3" fmla="*/ 5289 w 12004"/>
                    <a:gd name="connsiteY3" fmla="*/ 50 h 97813"/>
                    <a:gd name="connsiteX4" fmla="*/ 11995 w 12004"/>
                    <a:gd name="connsiteY4" fmla="*/ 5250 h 97813"/>
                    <a:gd name="connsiteX5" fmla="*/ 11995 w 12004"/>
                    <a:gd name="connsiteY5" fmla="*/ 6755 h 97813"/>
                    <a:gd name="connsiteX6" fmla="*/ 11995 w 12004"/>
                    <a:gd name="connsiteY6" fmla="*/ 91814 h 97813"/>
                    <a:gd name="connsiteX7" fmla="*/ 6090 w 12004"/>
                    <a:gd name="connsiteY7" fmla="*/ 97814 h 9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97813">
                      <a:moveTo>
                        <a:pt x="6090" y="97814"/>
                      </a:moveTo>
                      <a:cubicBezTo>
                        <a:pt x="2775" y="97814"/>
                        <a:pt x="89" y="95128"/>
                        <a:pt x="89" y="91814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5" y="-369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91814"/>
                      </a:lnTo>
                      <a:cubicBezTo>
                        <a:pt x="11995" y="95090"/>
                        <a:pt x="9366" y="97767"/>
                        <a:pt x="6090" y="9781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4" name="组合 573">
                <a:extLst>
                  <a:ext uri="{FF2B5EF4-FFF2-40B4-BE49-F238E27FC236}">
                    <a16:creationId xmlns:a16="http://schemas.microsoft.com/office/drawing/2014/main" id="{E707AA71-028A-4706-BD51-D75DCD983894}"/>
                  </a:ext>
                </a:extLst>
              </p:cNvPr>
              <p:cNvGrpSpPr/>
              <p:nvPr/>
            </p:nvGrpSpPr>
            <p:grpSpPr>
              <a:xfrm>
                <a:off x="7464932" y="1566133"/>
                <a:ext cx="402241" cy="549607"/>
                <a:chOff x="7464932" y="1566133"/>
                <a:chExt cx="402241" cy="549607"/>
              </a:xfrm>
            </p:grpSpPr>
            <p:sp>
              <p:nvSpPr>
                <p:cNvPr id="450" name="任意多边形: 形状 449">
                  <a:extLst>
                    <a:ext uri="{FF2B5EF4-FFF2-40B4-BE49-F238E27FC236}">
                      <a16:creationId xmlns:a16="http://schemas.microsoft.com/office/drawing/2014/main" id="{C4BA552D-4559-4EF7-B247-3DE7A7CA1CCB}"/>
                    </a:ext>
                  </a:extLst>
                </p:cNvPr>
                <p:cNvSpPr/>
                <p:nvPr/>
              </p:nvSpPr>
              <p:spPr>
                <a:xfrm>
                  <a:off x="7622008" y="2103738"/>
                  <a:ext cx="92871" cy="12002"/>
                </a:xfrm>
                <a:custGeom>
                  <a:avLst/>
                  <a:gdLst>
                    <a:gd name="connsiteX0" fmla="*/ 87662 w 92871"/>
                    <a:gd name="connsiteY0" fmla="*/ 11955 h 12002"/>
                    <a:gd name="connsiteX1" fmla="*/ 6795 w 92871"/>
                    <a:gd name="connsiteY1" fmla="*/ 11955 h 12002"/>
                    <a:gd name="connsiteX2" fmla="*/ 89 w 92871"/>
                    <a:gd name="connsiteY2" fmla="*/ 6756 h 12002"/>
                    <a:gd name="connsiteX3" fmla="*/ 5290 w 92871"/>
                    <a:gd name="connsiteY3" fmla="*/ 49 h 12002"/>
                    <a:gd name="connsiteX4" fmla="*/ 6795 w 92871"/>
                    <a:gd name="connsiteY4" fmla="*/ 49 h 12002"/>
                    <a:gd name="connsiteX5" fmla="*/ 87662 w 92871"/>
                    <a:gd name="connsiteY5" fmla="*/ 49 h 12002"/>
                    <a:gd name="connsiteX6" fmla="*/ 92863 w 92871"/>
                    <a:gd name="connsiteY6" fmla="*/ 6756 h 12002"/>
                    <a:gd name="connsiteX7" fmla="*/ 87662 w 9287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1" h="12002">
                      <a:moveTo>
                        <a:pt x="87662" y="11955"/>
                      </a:moveTo>
                      <a:lnTo>
                        <a:pt x="6795" y="11955"/>
                      </a:lnTo>
                      <a:cubicBezTo>
                        <a:pt x="3508" y="12371"/>
                        <a:pt x="508" y="10044"/>
                        <a:pt x="89" y="6756"/>
                      </a:cubicBezTo>
                      <a:cubicBezTo>
                        <a:pt x="-330" y="3468"/>
                        <a:pt x="1994" y="465"/>
                        <a:pt x="5290" y="49"/>
                      </a:cubicBezTo>
                      <a:cubicBezTo>
                        <a:pt x="5785" y="-15"/>
                        <a:pt x="6290" y="-15"/>
                        <a:pt x="6795" y="49"/>
                      </a:cubicBezTo>
                      <a:lnTo>
                        <a:pt x="87662" y="49"/>
                      </a:lnTo>
                      <a:cubicBezTo>
                        <a:pt x="90948" y="465"/>
                        <a:pt x="93282" y="3468"/>
                        <a:pt x="92863" y="6756"/>
                      </a:cubicBezTo>
                      <a:cubicBezTo>
                        <a:pt x="92520" y="9472"/>
                        <a:pt x="90376" y="11611"/>
                        <a:pt x="87662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>
                  <a:extLst>
                    <a:ext uri="{FF2B5EF4-FFF2-40B4-BE49-F238E27FC236}">
                      <a16:creationId xmlns:a16="http://schemas.microsoft.com/office/drawing/2014/main" id="{7F2F6EB4-939B-4B80-989C-70367FEAEC11}"/>
                    </a:ext>
                  </a:extLst>
                </p:cNvPr>
                <p:cNvSpPr/>
                <p:nvPr/>
              </p:nvSpPr>
              <p:spPr>
                <a:xfrm>
                  <a:off x="7663243" y="1758973"/>
                  <a:ext cx="11906" cy="356719"/>
                </a:xfrm>
                <a:custGeom>
                  <a:avLst/>
                  <a:gdLst>
                    <a:gd name="connsiteX0" fmla="*/ 5946 w 11906"/>
                    <a:gd name="connsiteY0" fmla="*/ 356720 h 356719"/>
                    <a:gd name="connsiteX1" fmla="*/ 40 w 11906"/>
                    <a:gd name="connsiteY1" fmla="*/ 350720 h 356719"/>
                    <a:gd name="connsiteX2" fmla="*/ 40 w 11906"/>
                    <a:gd name="connsiteY2" fmla="*/ 5248 h 356719"/>
                    <a:gd name="connsiteX3" fmla="*/ 6746 w 11906"/>
                    <a:gd name="connsiteY3" fmla="*/ 49 h 356719"/>
                    <a:gd name="connsiteX4" fmla="*/ 11946 w 11906"/>
                    <a:gd name="connsiteY4" fmla="*/ 5248 h 356719"/>
                    <a:gd name="connsiteX5" fmla="*/ 11946 w 11906"/>
                    <a:gd name="connsiteY5" fmla="*/ 350720 h 356719"/>
                    <a:gd name="connsiteX6" fmla="*/ 5946 w 11906"/>
                    <a:gd name="connsiteY6" fmla="*/ 356720 h 356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356719">
                      <a:moveTo>
                        <a:pt x="5946" y="356720"/>
                      </a:moveTo>
                      <a:cubicBezTo>
                        <a:pt x="2669" y="356668"/>
                        <a:pt x="40" y="353997"/>
                        <a:pt x="40" y="350720"/>
                      </a:cubicBezTo>
                      <a:lnTo>
                        <a:pt x="40" y="5248"/>
                      </a:lnTo>
                      <a:cubicBezTo>
                        <a:pt x="459" y="1960"/>
                        <a:pt x="3460" y="-367"/>
                        <a:pt x="6746" y="49"/>
                      </a:cubicBezTo>
                      <a:cubicBezTo>
                        <a:pt x="9460" y="394"/>
                        <a:pt x="11604" y="2532"/>
                        <a:pt x="11946" y="5248"/>
                      </a:cubicBezTo>
                      <a:lnTo>
                        <a:pt x="11946" y="350720"/>
                      </a:lnTo>
                      <a:cubicBezTo>
                        <a:pt x="11946" y="354033"/>
                        <a:pt x="9260" y="356720"/>
                        <a:pt x="5946" y="35672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>
                  <a:extLst>
                    <a:ext uri="{FF2B5EF4-FFF2-40B4-BE49-F238E27FC236}">
                      <a16:creationId xmlns:a16="http://schemas.microsoft.com/office/drawing/2014/main" id="{B62204C1-FB0B-44E8-8953-051AC87CAB8E}"/>
                    </a:ext>
                  </a:extLst>
                </p:cNvPr>
                <p:cNvSpPr/>
                <p:nvPr/>
              </p:nvSpPr>
              <p:spPr>
                <a:xfrm>
                  <a:off x="7471314" y="1566133"/>
                  <a:ext cx="395859" cy="293146"/>
                </a:xfrm>
                <a:custGeom>
                  <a:avLst/>
                  <a:gdLst>
                    <a:gd name="connsiteX0" fmla="*/ 367991 w 395859"/>
                    <a:gd name="connsiteY0" fmla="*/ 293147 h 293146"/>
                    <a:gd name="connsiteX1" fmla="*/ 365229 w 395859"/>
                    <a:gd name="connsiteY1" fmla="*/ 292385 h 293146"/>
                    <a:gd name="connsiteX2" fmla="*/ 362647 w 395859"/>
                    <a:gd name="connsiteY2" fmla="*/ 284584 h 293146"/>
                    <a:gd name="connsiteX3" fmla="*/ 362752 w 395859"/>
                    <a:gd name="connsiteY3" fmla="*/ 284384 h 293146"/>
                    <a:gd name="connsiteX4" fmla="*/ 283800 w 395859"/>
                    <a:gd name="connsiteY4" fmla="*/ 33576 h 293146"/>
                    <a:gd name="connsiteX5" fmla="*/ 32987 w 395859"/>
                    <a:gd name="connsiteY5" fmla="*/ 112527 h 293146"/>
                    <a:gd name="connsiteX6" fmla="*/ 18328 w 395859"/>
                    <a:gd name="connsiteY6" fmla="*/ 246760 h 293146"/>
                    <a:gd name="connsiteX7" fmla="*/ 14137 w 395859"/>
                    <a:gd name="connsiteY7" fmla="*/ 254095 h 293146"/>
                    <a:gd name="connsiteX8" fmla="*/ 6803 w 395859"/>
                    <a:gd name="connsiteY8" fmla="*/ 249904 h 293146"/>
                    <a:gd name="connsiteX9" fmla="*/ 40 w 395859"/>
                    <a:gd name="connsiteY9" fmla="*/ 198088 h 293146"/>
                    <a:gd name="connsiteX10" fmla="*/ 197808 w 395859"/>
                    <a:gd name="connsiteY10" fmla="*/ 1 h 293146"/>
                    <a:gd name="connsiteX11" fmla="*/ 395899 w 395859"/>
                    <a:gd name="connsiteY11" fmla="*/ 197773 h 293146"/>
                    <a:gd name="connsiteX12" fmla="*/ 373230 w 395859"/>
                    <a:gd name="connsiteY12" fmla="*/ 289909 h 293146"/>
                    <a:gd name="connsiteX13" fmla="*/ 367991 w 395859"/>
                    <a:gd name="connsiteY13" fmla="*/ 293147 h 293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95859" h="293146">
                      <a:moveTo>
                        <a:pt x="367991" y="293147"/>
                      </a:moveTo>
                      <a:cubicBezTo>
                        <a:pt x="367020" y="293132"/>
                        <a:pt x="366067" y="292870"/>
                        <a:pt x="365229" y="292385"/>
                      </a:cubicBezTo>
                      <a:cubicBezTo>
                        <a:pt x="362362" y="290944"/>
                        <a:pt x="361209" y="287451"/>
                        <a:pt x="362647" y="284584"/>
                      </a:cubicBezTo>
                      <a:cubicBezTo>
                        <a:pt x="362676" y="284516"/>
                        <a:pt x="362714" y="284450"/>
                        <a:pt x="362752" y="284384"/>
                      </a:cubicBezTo>
                      <a:cubicBezTo>
                        <a:pt x="410206" y="193323"/>
                        <a:pt x="374859" y="81032"/>
                        <a:pt x="283800" y="33576"/>
                      </a:cubicBezTo>
                      <a:cubicBezTo>
                        <a:pt x="192740" y="-13882"/>
                        <a:pt x="80450" y="21466"/>
                        <a:pt x="32987" y="112527"/>
                      </a:cubicBezTo>
                      <a:cubicBezTo>
                        <a:pt x="11451" y="153853"/>
                        <a:pt x="6222" y="201759"/>
                        <a:pt x="18328" y="246760"/>
                      </a:cubicBezTo>
                      <a:cubicBezTo>
                        <a:pt x="19176" y="249941"/>
                        <a:pt x="17309" y="253213"/>
                        <a:pt x="14137" y="254095"/>
                      </a:cubicBezTo>
                      <a:cubicBezTo>
                        <a:pt x="10965" y="254893"/>
                        <a:pt x="7727" y="253043"/>
                        <a:pt x="6803" y="249904"/>
                      </a:cubicBezTo>
                      <a:cubicBezTo>
                        <a:pt x="2307" y="232999"/>
                        <a:pt x="31" y="215580"/>
                        <a:pt x="40" y="198088"/>
                      </a:cubicBezTo>
                      <a:cubicBezTo>
                        <a:pt x="-46" y="88774"/>
                        <a:pt x="88499" y="88"/>
                        <a:pt x="197808" y="1"/>
                      </a:cubicBezTo>
                      <a:cubicBezTo>
                        <a:pt x="307126" y="-86"/>
                        <a:pt x="395813" y="88460"/>
                        <a:pt x="395899" y="197773"/>
                      </a:cubicBezTo>
                      <a:cubicBezTo>
                        <a:pt x="395928" y="229869"/>
                        <a:pt x="388146" y="261489"/>
                        <a:pt x="373230" y="289909"/>
                      </a:cubicBezTo>
                      <a:cubicBezTo>
                        <a:pt x="372230" y="291885"/>
                        <a:pt x="370210" y="293136"/>
                        <a:pt x="367991" y="29314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>
                  <a:extLst>
                    <a:ext uri="{FF2B5EF4-FFF2-40B4-BE49-F238E27FC236}">
                      <a16:creationId xmlns:a16="http://schemas.microsoft.com/office/drawing/2014/main" id="{712D8A9C-330D-435E-A8A5-C5A8F0D75453}"/>
                    </a:ext>
                  </a:extLst>
                </p:cNvPr>
                <p:cNvSpPr/>
                <p:nvPr/>
              </p:nvSpPr>
              <p:spPr>
                <a:xfrm>
                  <a:off x="7582784" y="1910515"/>
                  <a:ext cx="209823" cy="51638"/>
                </a:xfrm>
                <a:custGeom>
                  <a:avLst/>
                  <a:gdLst>
                    <a:gd name="connsiteX0" fmla="*/ 86404 w 209823"/>
                    <a:gd name="connsiteY0" fmla="*/ 51636 h 51638"/>
                    <a:gd name="connsiteX1" fmla="*/ 3156 w 209823"/>
                    <a:gd name="connsiteY1" fmla="*/ 33348 h 51638"/>
                    <a:gd name="connsiteX2" fmla="*/ 784 w 209823"/>
                    <a:gd name="connsiteY2" fmla="*/ 25200 h 51638"/>
                    <a:gd name="connsiteX3" fmla="*/ 8204 w 209823"/>
                    <a:gd name="connsiteY3" fmla="*/ 22489 h 51638"/>
                    <a:gd name="connsiteX4" fmla="*/ 200228 w 209823"/>
                    <a:gd name="connsiteY4" fmla="*/ 1248 h 51638"/>
                    <a:gd name="connsiteX5" fmla="*/ 208610 w 209823"/>
                    <a:gd name="connsiteY5" fmla="*/ 2296 h 51638"/>
                    <a:gd name="connsiteX6" fmla="*/ 207591 w 209823"/>
                    <a:gd name="connsiteY6" fmla="*/ 10585 h 51638"/>
                    <a:gd name="connsiteX7" fmla="*/ 207467 w 209823"/>
                    <a:gd name="connsiteY7" fmla="*/ 10678 h 51638"/>
                    <a:gd name="connsiteX8" fmla="*/ 86404 w 209823"/>
                    <a:gd name="connsiteY8" fmla="*/ 51636 h 5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9823" h="51638">
                      <a:moveTo>
                        <a:pt x="86404" y="51636"/>
                      </a:moveTo>
                      <a:cubicBezTo>
                        <a:pt x="57658" y="51682"/>
                        <a:pt x="29235" y="45441"/>
                        <a:pt x="3156" y="33348"/>
                      </a:cubicBezTo>
                      <a:cubicBezTo>
                        <a:pt x="251" y="31752"/>
                        <a:pt x="-816" y="28104"/>
                        <a:pt x="784" y="25200"/>
                      </a:cubicBezTo>
                      <a:cubicBezTo>
                        <a:pt x="2232" y="22565"/>
                        <a:pt x="5404" y="21407"/>
                        <a:pt x="8204" y="22489"/>
                      </a:cubicBezTo>
                      <a:cubicBezTo>
                        <a:pt x="71165" y="51785"/>
                        <a:pt x="145193" y="43597"/>
                        <a:pt x="200228" y="1248"/>
                      </a:cubicBezTo>
                      <a:cubicBezTo>
                        <a:pt x="202838" y="-761"/>
                        <a:pt x="206581" y="-294"/>
                        <a:pt x="208610" y="2296"/>
                      </a:cubicBezTo>
                      <a:cubicBezTo>
                        <a:pt x="210620" y="4867"/>
                        <a:pt x="210163" y="8578"/>
                        <a:pt x="207591" y="10585"/>
                      </a:cubicBezTo>
                      <a:cubicBezTo>
                        <a:pt x="207553" y="10616"/>
                        <a:pt x="207505" y="10648"/>
                        <a:pt x="207467" y="10678"/>
                      </a:cubicBezTo>
                      <a:cubicBezTo>
                        <a:pt x="172825" y="37472"/>
                        <a:pt x="130201" y="51891"/>
                        <a:pt x="86404" y="5163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>
                  <a:extLst>
                    <a:ext uri="{FF2B5EF4-FFF2-40B4-BE49-F238E27FC236}">
                      <a16:creationId xmlns:a16="http://schemas.microsoft.com/office/drawing/2014/main" id="{F5967A64-D101-4E80-A33A-504D52A90846}"/>
                    </a:ext>
                  </a:extLst>
                </p:cNvPr>
                <p:cNvSpPr/>
                <p:nvPr/>
              </p:nvSpPr>
              <p:spPr>
                <a:xfrm>
                  <a:off x="7464932" y="1768220"/>
                  <a:ext cx="182499" cy="182499"/>
                </a:xfrm>
                <a:custGeom>
                  <a:avLst/>
                  <a:gdLst>
                    <a:gd name="connsiteX0" fmla="*/ 91385 w 182499"/>
                    <a:gd name="connsiteY0" fmla="*/ 182500 h 182499"/>
                    <a:gd name="connsiteX1" fmla="*/ 40 w 182499"/>
                    <a:gd name="connsiteY1" fmla="*/ 91346 h 182499"/>
                    <a:gd name="connsiteX2" fmla="*/ 91194 w 182499"/>
                    <a:gd name="connsiteY2" fmla="*/ 1 h 182499"/>
                    <a:gd name="connsiteX3" fmla="*/ 182539 w 182499"/>
                    <a:gd name="connsiteY3" fmla="*/ 91155 h 182499"/>
                    <a:gd name="connsiteX4" fmla="*/ 182539 w 182499"/>
                    <a:gd name="connsiteY4" fmla="*/ 91346 h 182499"/>
                    <a:gd name="connsiteX5" fmla="*/ 91385 w 182499"/>
                    <a:gd name="connsiteY5" fmla="*/ 182500 h 182499"/>
                    <a:gd name="connsiteX6" fmla="*/ 91385 w 182499"/>
                    <a:gd name="connsiteY6" fmla="*/ 12002 h 182499"/>
                    <a:gd name="connsiteX7" fmla="*/ 11946 w 182499"/>
                    <a:gd name="connsiteY7" fmla="*/ 91250 h 182499"/>
                    <a:gd name="connsiteX8" fmla="*/ 91194 w 182499"/>
                    <a:gd name="connsiteY8" fmla="*/ 170689 h 182499"/>
                    <a:gd name="connsiteX9" fmla="*/ 170633 w 182499"/>
                    <a:gd name="connsiteY9" fmla="*/ 91441 h 182499"/>
                    <a:gd name="connsiteX10" fmla="*/ 170633 w 182499"/>
                    <a:gd name="connsiteY10" fmla="*/ 91346 h 182499"/>
                    <a:gd name="connsiteX11" fmla="*/ 91385 w 182499"/>
                    <a:gd name="connsiteY11" fmla="*/ 11907 h 18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2499" h="182499">
                      <a:moveTo>
                        <a:pt x="91385" y="182500"/>
                      </a:moveTo>
                      <a:cubicBezTo>
                        <a:pt x="40988" y="182552"/>
                        <a:pt x="97" y="141741"/>
                        <a:pt x="40" y="91346"/>
                      </a:cubicBezTo>
                      <a:cubicBezTo>
                        <a:pt x="-17" y="40950"/>
                        <a:pt x="40798" y="53"/>
                        <a:pt x="91194" y="1"/>
                      </a:cubicBezTo>
                      <a:cubicBezTo>
                        <a:pt x="141591" y="-52"/>
                        <a:pt x="182482" y="40759"/>
                        <a:pt x="182539" y="91155"/>
                      </a:cubicBezTo>
                      <a:cubicBezTo>
                        <a:pt x="182539" y="91219"/>
                        <a:pt x="182539" y="91282"/>
                        <a:pt x="182539" y="91346"/>
                      </a:cubicBezTo>
                      <a:cubicBezTo>
                        <a:pt x="182435" y="141645"/>
                        <a:pt x="141686" y="182395"/>
                        <a:pt x="91385" y="182500"/>
                      </a:cubicBezTo>
                      <a:close/>
                      <a:moveTo>
                        <a:pt x="91385" y="12002"/>
                      </a:moveTo>
                      <a:cubicBezTo>
                        <a:pt x="47561" y="11950"/>
                        <a:pt x="12004" y="47431"/>
                        <a:pt x="11946" y="91250"/>
                      </a:cubicBezTo>
                      <a:cubicBezTo>
                        <a:pt x="11889" y="135070"/>
                        <a:pt x="47370" y="170636"/>
                        <a:pt x="91194" y="170689"/>
                      </a:cubicBezTo>
                      <a:cubicBezTo>
                        <a:pt x="135019" y="170741"/>
                        <a:pt x="170576" y="135261"/>
                        <a:pt x="170633" y="91441"/>
                      </a:cubicBezTo>
                      <a:cubicBezTo>
                        <a:pt x="170633" y="91409"/>
                        <a:pt x="170633" y="91377"/>
                        <a:pt x="170633" y="91346"/>
                      </a:cubicBezTo>
                      <a:cubicBezTo>
                        <a:pt x="170633" y="47547"/>
                        <a:pt x="135181" y="12012"/>
                        <a:pt x="91385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>
                  <a:extLst>
                    <a:ext uri="{FF2B5EF4-FFF2-40B4-BE49-F238E27FC236}">
                      <a16:creationId xmlns:a16="http://schemas.microsoft.com/office/drawing/2014/main" id="{E80B053C-1BA9-4DD6-B818-618076F898AD}"/>
                    </a:ext>
                  </a:extLst>
                </p:cNvPr>
                <p:cNvSpPr/>
                <p:nvPr/>
              </p:nvSpPr>
              <p:spPr>
                <a:xfrm>
                  <a:off x="7718964" y="1795843"/>
                  <a:ext cx="126301" cy="126301"/>
                </a:xfrm>
                <a:custGeom>
                  <a:avLst/>
                  <a:gdLst>
                    <a:gd name="connsiteX0" fmla="*/ 63191 w 126301"/>
                    <a:gd name="connsiteY0" fmla="*/ 126302 h 126301"/>
                    <a:gd name="connsiteX1" fmla="*/ 40 w 126301"/>
                    <a:gd name="connsiteY1" fmla="*/ 63152 h 126301"/>
                    <a:gd name="connsiteX2" fmla="*/ 63191 w 126301"/>
                    <a:gd name="connsiteY2" fmla="*/ 1 h 126301"/>
                    <a:gd name="connsiteX3" fmla="*/ 126342 w 126301"/>
                    <a:gd name="connsiteY3" fmla="*/ 63152 h 126301"/>
                    <a:gd name="connsiteX4" fmla="*/ 126342 w 126301"/>
                    <a:gd name="connsiteY4" fmla="*/ 63247 h 126301"/>
                    <a:gd name="connsiteX5" fmla="*/ 63191 w 126301"/>
                    <a:gd name="connsiteY5" fmla="*/ 126302 h 126301"/>
                    <a:gd name="connsiteX6" fmla="*/ 63191 w 126301"/>
                    <a:gd name="connsiteY6" fmla="*/ 12002 h 126301"/>
                    <a:gd name="connsiteX7" fmla="*/ 11946 w 126301"/>
                    <a:gd name="connsiteY7" fmla="*/ 63247 h 126301"/>
                    <a:gd name="connsiteX8" fmla="*/ 63191 w 126301"/>
                    <a:gd name="connsiteY8" fmla="*/ 114491 h 126301"/>
                    <a:gd name="connsiteX9" fmla="*/ 114435 w 126301"/>
                    <a:gd name="connsiteY9" fmla="*/ 63247 h 126301"/>
                    <a:gd name="connsiteX10" fmla="*/ 63191 w 126301"/>
                    <a:gd name="connsiteY10" fmla="*/ 12002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301" h="126301">
                      <a:moveTo>
                        <a:pt x="63191" y="126302"/>
                      </a:moveTo>
                      <a:cubicBezTo>
                        <a:pt x="28310" y="126302"/>
                        <a:pt x="40" y="98028"/>
                        <a:pt x="40" y="63152"/>
                      </a:cubicBezTo>
                      <a:cubicBezTo>
                        <a:pt x="40" y="28274"/>
                        <a:pt x="28310" y="1"/>
                        <a:pt x="63191" y="1"/>
                      </a:cubicBezTo>
                      <a:cubicBezTo>
                        <a:pt x="98071" y="1"/>
                        <a:pt x="126342" y="28275"/>
                        <a:pt x="126342" y="63152"/>
                      </a:cubicBezTo>
                      <a:cubicBezTo>
                        <a:pt x="126342" y="63183"/>
                        <a:pt x="126342" y="63215"/>
                        <a:pt x="126342" y="63247"/>
                      </a:cubicBezTo>
                      <a:cubicBezTo>
                        <a:pt x="126237" y="98065"/>
                        <a:pt x="98005" y="126250"/>
                        <a:pt x="63191" y="126302"/>
                      </a:cubicBezTo>
                      <a:close/>
                      <a:moveTo>
                        <a:pt x="63191" y="12002"/>
                      </a:moveTo>
                      <a:cubicBezTo>
                        <a:pt x="34892" y="12002"/>
                        <a:pt x="11946" y="34945"/>
                        <a:pt x="11946" y="63247"/>
                      </a:cubicBezTo>
                      <a:cubicBezTo>
                        <a:pt x="11946" y="91548"/>
                        <a:pt x="34892" y="114491"/>
                        <a:pt x="63191" y="114491"/>
                      </a:cubicBezTo>
                      <a:cubicBezTo>
                        <a:pt x="91490" y="114491"/>
                        <a:pt x="114435" y="91548"/>
                        <a:pt x="114435" y="63247"/>
                      </a:cubicBezTo>
                      <a:cubicBezTo>
                        <a:pt x="114435" y="34945"/>
                        <a:pt x="91490" y="12002"/>
                        <a:pt x="63191" y="120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>
                  <a:extLst>
                    <a:ext uri="{FF2B5EF4-FFF2-40B4-BE49-F238E27FC236}">
                      <a16:creationId xmlns:a16="http://schemas.microsoft.com/office/drawing/2014/main" id="{5CEDA8C7-D55C-4666-BA56-2146DAEA1163}"/>
                    </a:ext>
                  </a:extLst>
                </p:cNvPr>
                <p:cNvSpPr/>
                <p:nvPr/>
              </p:nvSpPr>
              <p:spPr>
                <a:xfrm>
                  <a:off x="7550766" y="1853908"/>
                  <a:ext cx="124374" cy="124434"/>
                </a:xfrm>
                <a:custGeom>
                  <a:avLst/>
                  <a:gdLst>
                    <a:gd name="connsiteX0" fmla="*/ 118422 w 124374"/>
                    <a:gd name="connsiteY0" fmla="*/ 124435 h 124434"/>
                    <a:gd name="connsiteX1" fmla="*/ 114231 w 124374"/>
                    <a:gd name="connsiteY1" fmla="*/ 122625 h 124434"/>
                    <a:gd name="connsiteX2" fmla="*/ 1360 w 124374"/>
                    <a:gd name="connsiteY2" fmla="*/ 9754 h 124434"/>
                    <a:gd name="connsiteX3" fmla="*/ 2294 w 124374"/>
                    <a:gd name="connsiteY3" fmla="*/ 1318 h 124434"/>
                    <a:gd name="connsiteX4" fmla="*/ 9742 w 124374"/>
                    <a:gd name="connsiteY4" fmla="*/ 1277 h 124434"/>
                    <a:gd name="connsiteX5" fmla="*/ 122709 w 124374"/>
                    <a:gd name="connsiteY5" fmla="*/ 114243 h 124434"/>
                    <a:gd name="connsiteX6" fmla="*/ 122604 w 124374"/>
                    <a:gd name="connsiteY6" fmla="*/ 122729 h 124434"/>
                    <a:gd name="connsiteX7" fmla="*/ 118422 w 124374"/>
                    <a:gd name="connsiteY7" fmla="*/ 124435 h 124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74" h="124434">
                      <a:moveTo>
                        <a:pt x="118422" y="124435"/>
                      </a:moveTo>
                      <a:cubicBezTo>
                        <a:pt x="116832" y="124452"/>
                        <a:pt x="115308" y="123794"/>
                        <a:pt x="114231" y="122625"/>
                      </a:cubicBezTo>
                      <a:lnTo>
                        <a:pt x="1360" y="9754"/>
                      </a:lnTo>
                      <a:cubicBezTo>
                        <a:pt x="-716" y="7168"/>
                        <a:pt x="-297" y="3391"/>
                        <a:pt x="2294" y="1318"/>
                      </a:cubicBezTo>
                      <a:cubicBezTo>
                        <a:pt x="4465" y="-423"/>
                        <a:pt x="7552" y="-440"/>
                        <a:pt x="9742" y="1277"/>
                      </a:cubicBezTo>
                      <a:lnTo>
                        <a:pt x="122709" y="114243"/>
                      </a:lnTo>
                      <a:cubicBezTo>
                        <a:pt x="125023" y="116615"/>
                        <a:pt x="124976" y="120414"/>
                        <a:pt x="122604" y="122729"/>
                      </a:cubicBezTo>
                      <a:cubicBezTo>
                        <a:pt x="121490" y="123820"/>
                        <a:pt x="119984" y="124433"/>
                        <a:pt x="118422" y="12443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>
                  <a:extLst>
                    <a:ext uri="{FF2B5EF4-FFF2-40B4-BE49-F238E27FC236}">
                      <a16:creationId xmlns:a16="http://schemas.microsoft.com/office/drawing/2014/main" id="{97C1CBC6-DF7B-4B6F-8954-62165603A6F6}"/>
                    </a:ext>
                  </a:extLst>
                </p:cNvPr>
                <p:cNvSpPr/>
                <p:nvPr/>
              </p:nvSpPr>
              <p:spPr>
                <a:xfrm>
                  <a:off x="7663250" y="1853764"/>
                  <a:ext cx="124770" cy="124578"/>
                </a:xfrm>
                <a:custGeom>
                  <a:avLst/>
                  <a:gdLst>
                    <a:gd name="connsiteX0" fmla="*/ 5938 w 124770"/>
                    <a:gd name="connsiteY0" fmla="*/ 124579 h 124578"/>
                    <a:gd name="connsiteX1" fmla="*/ 1747 w 124770"/>
                    <a:gd name="connsiteY1" fmla="*/ 122769 h 124578"/>
                    <a:gd name="connsiteX2" fmla="*/ 1747 w 124770"/>
                    <a:gd name="connsiteY2" fmla="*/ 114387 h 124578"/>
                    <a:gd name="connsiteX3" fmla="*/ 114714 w 124770"/>
                    <a:gd name="connsiteY3" fmla="*/ 1707 h 124578"/>
                    <a:gd name="connsiteX4" fmla="*/ 123096 w 124770"/>
                    <a:gd name="connsiteY4" fmla="*/ 1707 h 124578"/>
                    <a:gd name="connsiteX5" fmla="*/ 123096 w 124770"/>
                    <a:gd name="connsiteY5" fmla="*/ 10184 h 124578"/>
                    <a:gd name="connsiteX6" fmla="*/ 10225 w 124770"/>
                    <a:gd name="connsiteY6" fmla="*/ 122769 h 124578"/>
                    <a:gd name="connsiteX7" fmla="*/ 5938 w 124770"/>
                    <a:gd name="connsiteY7" fmla="*/ 124579 h 124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770" h="124578">
                      <a:moveTo>
                        <a:pt x="5938" y="124579"/>
                      </a:moveTo>
                      <a:cubicBezTo>
                        <a:pt x="4348" y="124596"/>
                        <a:pt x="2824" y="123938"/>
                        <a:pt x="1747" y="122769"/>
                      </a:cubicBezTo>
                      <a:cubicBezTo>
                        <a:pt x="-529" y="120439"/>
                        <a:pt x="-529" y="116718"/>
                        <a:pt x="1747" y="114387"/>
                      </a:cubicBezTo>
                      <a:lnTo>
                        <a:pt x="114714" y="1707"/>
                      </a:lnTo>
                      <a:cubicBezTo>
                        <a:pt x="117048" y="-568"/>
                        <a:pt x="120762" y="-568"/>
                        <a:pt x="123096" y="1707"/>
                      </a:cubicBezTo>
                      <a:cubicBezTo>
                        <a:pt x="125382" y="4070"/>
                        <a:pt x="125382" y="7821"/>
                        <a:pt x="123096" y="10184"/>
                      </a:cubicBezTo>
                      <a:lnTo>
                        <a:pt x="10225" y="122769"/>
                      </a:lnTo>
                      <a:cubicBezTo>
                        <a:pt x="9101" y="123925"/>
                        <a:pt x="7548" y="124577"/>
                        <a:pt x="5938" y="12457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>
                  <a:extLst>
                    <a:ext uri="{FF2B5EF4-FFF2-40B4-BE49-F238E27FC236}">
                      <a16:creationId xmlns:a16="http://schemas.microsoft.com/office/drawing/2014/main" id="{9248613B-E80E-486A-9720-67C63767228D}"/>
                    </a:ext>
                  </a:extLst>
                </p:cNvPr>
                <p:cNvSpPr/>
                <p:nvPr/>
              </p:nvSpPr>
              <p:spPr>
                <a:xfrm>
                  <a:off x="7589805" y="1650491"/>
                  <a:ext cx="35051" cy="11907"/>
                </a:xfrm>
                <a:custGeom>
                  <a:avLst/>
                  <a:gdLst>
                    <a:gd name="connsiteX0" fmla="*/ 29091 w 35051"/>
                    <a:gd name="connsiteY0" fmla="*/ 11907 h 11907"/>
                    <a:gd name="connsiteX1" fmla="*/ 5946 w 35051"/>
                    <a:gd name="connsiteY1" fmla="*/ 11907 h 11907"/>
                    <a:gd name="connsiteX2" fmla="*/ 40 w 35051"/>
                    <a:gd name="connsiteY2" fmla="*/ 6002 h 11907"/>
                    <a:gd name="connsiteX3" fmla="*/ 5946 w 35051"/>
                    <a:gd name="connsiteY3" fmla="*/ 1 h 11907"/>
                    <a:gd name="connsiteX4" fmla="*/ 29091 w 35051"/>
                    <a:gd name="connsiteY4" fmla="*/ 1 h 11907"/>
                    <a:gd name="connsiteX5" fmla="*/ 35092 w 35051"/>
                    <a:gd name="connsiteY5" fmla="*/ 6002 h 11907"/>
                    <a:gd name="connsiteX6" fmla="*/ 29187 w 35051"/>
                    <a:gd name="connsiteY6" fmla="*/ 11908 h 11907"/>
                    <a:gd name="connsiteX7" fmla="*/ 29091 w 35051"/>
                    <a:gd name="connsiteY7" fmla="*/ 11907 h 1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051" h="11907">
                      <a:moveTo>
                        <a:pt x="29091" y="11907"/>
                      </a:moveTo>
                      <a:lnTo>
                        <a:pt x="5946" y="11907"/>
                      </a:lnTo>
                      <a:cubicBezTo>
                        <a:pt x="2688" y="11907"/>
                        <a:pt x="40" y="9263"/>
                        <a:pt x="40" y="6002"/>
                      </a:cubicBezTo>
                      <a:cubicBezTo>
                        <a:pt x="40" y="2724"/>
                        <a:pt x="2669" y="53"/>
                        <a:pt x="5946" y="1"/>
                      </a:cubicBezTo>
                      <a:lnTo>
                        <a:pt x="29091" y="1"/>
                      </a:lnTo>
                      <a:cubicBezTo>
                        <a:pt x="32406" y="1"/>
                        <a:pt x="35092" y="2688"/>
                        <a:pt x="35092" y="6002"/>
                      </a:cubicBezTo>
                      <a:cubicBezTo>
                        <a:pt x="35092" y="9263"/>
                        <a:pt x="32444" y="11907"/>
                        <a:pt x="29187" y="11908"/>
                      </a:cubicBezTo>
                      <a:cubicBezTo>
                        <a:pt x="29158" y="11908"/>
                        <a:pt x="29120" y="11908"/>
                        <a:pt x="29091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>
                  <a:extLst>
                    <a:ext uri="{FF2B5EF4-FFF2-40B4-BE49-F238E27FC236}">
                      <a16:creationId xmlns:a16="http://schemas.microsoft.com/office/drawing/2014/main" id="{EDD79274-DDBB-4D3F-AFB7-70C4D761FEA9}"/>
                    </a:ext>
                  </a:extLst>
                </p:cNvPr>
                <p:cNvSpPr/>
                <p:nvPr/>
              </p:nvSpPr>
              <p:spPr>
                <a:xfrm>
                  <a:off x="7590461" y="1673113"/>
                  <a:ext cx="35149" cy="12002"/>
                </a:xfrm>
                <a:custGeom>
                  <a:avLst/>
                  <a:gdLst>
                    <a:gd name="connsiteX0" fmla="*/ 28435 w 35149"/>
                    <a:gd name="connsiteY0" fmla="*/ 11955 h 12002"/>
                    <a:gd name="connsiteX1" fmla="*/ 5289 w 35149"/>
                    <a:gd name="connsiteY1" fmla="*/ 11955 h 12002"/>
                    <a:gd name="connsiteX2" fmla="*/ 89 w 35149"/>
                    <a:gd name="connsiteY2" fmla="*/ 5248 h 12002"/>
                    <a:gd name="connsiteX3" fmla="*/ 5289 w 35149"/>
                    <a:gd name="connsiteY3" fmla="*/ 49 h 12002"/>
                    <a:gd name="connsiteX4" fmla="*/ 28435 w 35149"/>
                    <a:gd name="connsiteY4" fmla="*/ 49 h 12002"/>
                    <a:gd name="connsiteX5" fmla="*/ 35141 w 35149"/>
                    <a:gd name="connsiteY5" fmla="*/ 5248 h 12002"/>
                    <a:gd name="connsiteX6" fmla="*/ 29940 w 35149"/>
                    <a:gd name="connsiteY6" fmla="*/ 11955 h 12002"/>
                    <a:gd name="connsiteX7" fmla="*/ 28435 w 35149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149" h="12002">
                      <a:moveTo>
                        <a:pt x="28435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28435" y="49"/>
                      </a:lnTo>
                      <a:cubicBezTo>
                        <a:pt x="31721" y="-368"/>
                        <a:pt x="34722" y="1960"/>
                        <a:pt x="35141" y="5248"/>
                      </a:cubicBezTo>
                      <a:cubicBezTo>
                        <a:pt x="35560" y="8536"/>
                        <a:pt x="33236" y="11538"/>
                        <a:pt x="29940" y="11955"/>
                      </a:cubicBezTo>
                      <a:cubicBezTo>
                        <a:pt x="29445" y="12019"/>
                        <a:pt x="28940" y="12019"/>
                        <a:pt x="28435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>
                  <a:extLst>
                    <a:ext uri="{FF2B5EF4-FFF2-40B4-BE49-F238E27FC236}">
                      <a16:creationId xmlns:a16="http://schemas.microsoft.com/office/drawing/2014/main" id="{F1D3052D-5433-46C7-B8B3-65319E8169DF}"/>
                    </a:ext>
                  </a:extLst>
                </p:cNvPr>
                <p:cNvSpPr/>
                <p:nvPr/>
              </p:nvSpPr>
              <p:spPr>
                <a:xfrm>
                  <a:off x="7531140" y="1715404"/>
                  <a:ext cx="35149" cy="12002"/>
                </a:xfrm>
                <a:custGeom>
                  <a:avLst/>
                  <a:gdLst>
                    <a:gd name="connsiteX0" fmla="*/ 29940 w 35149"/>
                    <a:gd name="connsiteY0" fmla="*/ 11955 h 12002"/>
                    <a:gd name="connsiteX1" fmla="*/ 6794 w 35149"/>
                    <a:gd name="connsiteY1" fmla="*/ 11955 h 12002"/>
                    <a:gd name="connsiteX2" fmla="*/ 89 w 35149"/>
                    <a:gd name="connsiteY2" fmla="*/ 6756 h 12002"/>
                    <a:gd name="connsiteX3" fmla="*/ 5290 w 35149"/>
                    <a:gd name="connsiteY3" fmla="*/ 49 h 12002"/>
                    <a:gd name="connsiteX4" fmla="*/ 6794 w 35149"/>
                    <a:gd name="connsiteY4" fmla="*/ 49 h 12002"/>
                    <a:gd name="connsiteX5" fmla="*/ 29940 w 35149"/>
                    <a:gd name="connsiteY5" fmla="*/ 49 h 12002"/>
                    <a:gd name="connsiteX6" fmla="*/ 35141 w 35149"/>
                    <a:gd name="connsiteY6" fmla="*/ 6756 h 12002"/>
                    <a:gd name="connsiteX7" fmla="*/ 29940 w 35149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149" h="12002">
                      <a:moveTo>
                        <a:pt x="29940" y="11955"/>
                      </a:moveTo>
                      <a:lnTo>
                        <a:pt x="6794" y="11955"/>
                      </a:lnTo>
                      <a:cubicBezTo>
                        <a:pt x="3508" y="12372"/>
                        <a:pt x="508" y="10044"/>
                        <a:pt x="89" y="6756"/>
                      </a:cubicBezTo>
                      <a:cubicBezTo>
                        <a:pt x="-330" y="3468"/>
                        <a:pt x="1994" y="466"/>
                        <a:pt x="5290" y="49"/>
                      </a:cubicBezTo>
                      <a:cubicBezTo>
                        <a:pt x="5785" y="-15"/>
                        <a:pt x="6290" y="-15"/>
                        <a:pt x="6794" y="49"/>
                      </a:cubicBezTo>
                      <a:lnTo>
                        <a:pt x="29940" y="49"/>
                      </a:lnTo>
                      <a:cubicBezTo>
                        <a:pt x="33226" y="466"/>
                        <a:pt x="35560" y="3468"/>
                        <a:pt x="35141" y="6756"/>
                      </a:cubicBezTo>
                      <a:cubicBezTo>
                        <a:pt x="34798" y="9472"/>
                        <a:pt x="32655" y="11611"/>
                        <a:pt x="29940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>
                  <a:extLst>
                    <a:ext uri="{FF2B5EF4-FFF2-40B4-BE49-F238E27FC236}">
                      <a16:creationId xmlns:a16="http://schemas.microsoft.com/office/drawing/2014/main" id="{6779F407-5A2C-4875-A96B-FAF371523B25}"/>
                    </a:ext>
                  </a:extLst>
                </p:cNvPr>
                <p:cNvSpPr/>
                <p:nvPr/>
              </p:nvSpPr>
              <p:spPr>
                <a:xfrm>
                  <a:off x="7745052" y="1711879"/>
                  <a:ext cx="35149" cy="12002"/>
                </a:xfrm>
                <a:custGeom>
                  <a:avLst/>
                  <a:gdLst>
                    <a:gd name="connsiteX0" fmla="*/ 28435 w 35149"/>
                    <a:gd name="connsiteY0" fmla="*/ 11955 h 12002"/>
                    <a:gd name="connsiteX1" fmla="*/ 5290 w 35149"/>
                    <a:gd name="connsiteY1" fmla="*/ 11955 h 12002"/>
                    <a:gd name="connsiteX2" fmla="*/ 89 w 35149"/>
                    <a:gd name="connsiteY2" fmla="*/ 5248 h 12002"/>
                    <a:gd name="connsiteX3" fmla="*/ 5290 w 35149"/>
                    <a:gd name="connsiteY3" fmla="*/ 49 h 12002"/>
                    <a:gd name="connsiteX4" fmla="*/ 28435 w 35149"/>
                    <a:gd name="connsiteY4" fmla="*/ 49 h 12002"/>
                    <a:gd name="connsiteX5" fmla="*/ 35141 w 35149"/>
                    <a:gd name="connsiteY5" fmla="*/ 5248 h 12002"/>
                    <a:gd name="connsiteX6" fmla="*/ 29940 w 35149"/>
                    <a:gd name="connsiteY6" fmla="*/ 11955 h 12002"/>
                    <a:gd name="connsiteX7" fmla="*/ 28435 w 35149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149" h="12002">
                      <a:moveTo>
                        <a:pt x="28435" y="11955"/>
                      </a:moveTo>
                      <a:lnTo>
                        <a:pt x="5290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90" y="49"/>
                      </a:cubicBezTo>
                      <a:lnTo>
                        <a:pt x="28435" y="49"/>
                      </a:lnTo>
                      <a:cubicBezTo>
                        <a:pt x="31721" y="-368"/>
                        <a:pt x="34722" y="1960"/>
                        <a:pt x="35141" y="5248"/>
                      </a:cubicBezTo>
                      <a:cubicBezTo>
                        <a:pt x="35560" y="8536"/>
                        <a:pt x="33236" y="11538"/>
                        <a:pt x="29940" y="11955"/>
                      </a:cubicBezTo>
                      <a:cubicBezTo>
                        <a:pt x="29445" y="12019"/>
                        <a:pt x="28940" y="12019"/>
                        <a:pt x="28435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2" name="任意多边形: 形状 461">
                  <a:extLst>
                    <a:ext uri="{FF2B5EF4-FFF2-40B4-BE49-F238E27FC236}">
                      <a16:creationId xmlns:a16="http://schemas.microsoft.com/office/drawing/2014/main" id="{BCCC9A47-FD5C-432D-AB69-536645DE41EB}"/>
                    </a:ext>
                  </a:extLst>
                </p:cNvPr>
                <p:cNvSpPr/>
                <p:nvPr/>
              </p:nvSpPr>
              <p:spPr>
                <a:xfrm>
                  <a:off x="7698208" y="1664064"/>
                  <a:ext cx="36559" cy="12002"/>
                </a:xfrm>
                <a:custGeom>
                  <a:avLst/>
                  <a:gdLst>
                    <a:gd name="connsiteX0" fmla="*/ 29845 w 36559"/>
                    <a:gd name="connsiteY0" fmla="*/ 11955 h 12002"/>
                    <a:gd name="connsiteX1" fmla="*/ 6795 w 36559"/>
                    <a:gd name="connsiteY1" fmla="*/ 11955 h 12002"/>
                    <a:gd name="connsiteX2" fmla="*/ 89 w 36559"/>
                    <a:gd name="connsiteY2" fmla="*/ 6757 h 12002"/>
                    <a:gd name="connsiteX3" fmla="*/ 5290 w 36559"/>
                    <a:gd name="connsiteY3" fmla="*/ 49 h 12002"/>
                    <a:gd name="connsiteX4" fmla="*/ 6795 w 36559"/>
                    <a:gd name="connsiteY4" fmla="*/ 49 h 12002"/>
                    <a:gd name="connsiteX5" fmla="*/ 29845 w 36559"/>
                    <a:gd name="connsiteY5" fmla="*/ 49 h 12002"/>
                    <a:gd name="connsiteX6" fmla="*/ 36551 w 36559"/>
                    <a:gd name="connsiteY6" fmla="*/ 5248 h 12002"/>
                    <a:gd name="connsiteX7" fmla="*/ 31350 w 36559"/>
                    <a:gd name="connsiteY7" fmla="*/ 11955 h 12002"/>
                    <a:gd name="connsiteX8" fmla="*/ 29845 w 36559"/>
                    <a:gd name="connsiteY8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559" h="12002">
                      <a:moveTo>
                        <a:pt x="29845" y="11955"/>
                      </a:moveTo>
                      <a:lnTo>
                        <a:pt x="6795" y="11955"/>
                      </a:lnTo>
                      <a:cubicBezTo>
                        <a:pt x="3508" y="12373"/>
                        <a:pt x="508" y="10045"/>
                        <a:pt x="89" y="6757"/>
                      </a:cubicBezTo>
                      <a:cubicBezTo>
                        <a:pt x="-330" y="3469"/>
                        <a:pt x="1994" y="466"/>
                        <a:pt x="5290" y="49"/>
                      </a:cubicBezTo>
                      <a:cubicBezTo>
                        <a:pt x="5785" y="-15"/>
                        <a:pt x="6290" y="-15"/>
                        <a:pt x="6795" y="49"/>
                      </a:cubicBezTo>
                      <a:lnTo>
                        <a:pt x="29845" y="49"/>
                      </a:lnTo>
                      <a:cubicBezTo>
                        <a:pt x="33131" y="-368"/>
                        <a:pt x="36132" y="1960"/>
                        <a:pt x="36551" y="5248"/>
                      </a:cubicBezTo>
                      <a:cubicBezTo>
                        <a:pt x="36970" y="8536"/>
                        <a:pt x="34646" y="11538"/>
                        <a:pt x="31350" y="11955"/>
                      </a:cubicBezTo>
                      <a:cubicBezTo>
                        <a:pt x="30855" y="12019"/>
                        <a:pt x="30350" y="12019"/>
                        <a:pt x="29845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3" name="任意多边形: 形状 462">
                  <a:extLst>
                    <a:ext uri="{FF2B5EF4-FFF2-40B4-BE49-F238E27FC236}">
                      <a16:creationId xmlns:a16="http://schemas.microsoft.com/office/drawing/2014/main" id="{2B0789A4-48FC-4D81-BB98-0CC2082EDFFB}"/>
                    </a:ext>
                  </a:extLst>
                </p:cNvPr>
                <p:cNvSpPr/>
                <p:nvPr/>
              </p:nvSpPr>
              <p:spPr>
                <a:xfrm>
                  <a:off x="7745052" y="1734549"/>
                  <a:ext cx="35149" cy="12002"/>
                </a:xfrm>
                <a:custGeom>
                  <a:avLst/>
                  <a:gdLst>
                    <a:gd name="connsiteX0" fmla="*/ 28435 w 35149"/>
                    <a:gd name="connsiteY0" fmla="*/ 11955 h 12002"/>
                    <a:gd name="connsiteX1" fmla="*/ 5290 w 35149"/>
                    <a:gd name="connsiteY1" fmla="*/ 11955 h 12002"/>
                    <a:gd name="connsiteX2" fmla="*/ 89 w 35149"/>
                    <a:gd name="connsiteY2" fmla="*/ 5248 h 12002"/>
                    <a:gd name="connsiteX3" fmla="*/ 5290 w 35149"/>
                    <a:gd name="connsiteY3" fmla="*/ 49 h 12002"/>
                    <a:gd name="connsiteX4" fmla="*/ 28435 w 35149"/>
                    <a:gd name="connsiteY4" fmla="*/ 49 h 12002"/>
                    <a:gd name="connsiteX5" fmla="*/ 35141 w 35149"/>
                    <a:gd name="connsiteY5" fmla="*/ 5248 h 12002"/>
                    <a:gd name="connsiteX6" fmla="*/ 29940 w 35149"/>
                    <a:gd name="connsiteY6" fmla="*/ 11955 h 12002"/>
                    <a:gd name="connsiteX7" fmla="*/ 28435 w 35149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149" h="12002">
                      <a:moveTo>
                        <a:pt x="28435" y="11955"/>
                      </a:moveTo>
                      <a:lnTo>
                        <a:pt x="5290" y="11955"/>
                      </a:lnTo>
                      <a:cubicBezTo>
                        <a:pt x="2003" y="11539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90" y="49"/>
                      </a:cubicBezTo>
                      <a:lnTo>
                        <a:pt x="28435" y="49"/>
                      </a:lnTo>
                      <a:cubicBezTo>
                        <a:pt x="31721" y="-367"/>
                        <a:pt x="34722" y="1960"/>
                        <a:pt x="35141" y="5248"/>
                      </a:cubicBezTo>
                      <a:cubicBezTo>
                        <a:pt x="35560" y="8536"/>
                        <a:pt x="33236" y="11539"/>
                        <a:pt x="29940" y="11955"/>
                      </a:cubicBezTo>
                      <a:cubicBezTo>
                        <a:pt x="29445" y="12019"/>
                        <a:pt x="28940" y="12019"/>
                        <a:pt x="28435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4" name="任意多边形: 形状 463">
                  <a:extLst>
                    <a:ext uri="{FF2B5EF4-FFF2-40B4-BE49-F238E27FC236}">
                      <a16:creationId xmlns:a16="http://schemas.microsoft.com/office/drawing/2014/main" id="{A761689F-4791-4111-8746-B1A8EC994C3B}"/>
                    </a:ext>
                  </a:extLst>
                </p:cNvPr>
                <p:cNvSpPr/>
                <p:nvPr/>
              </p:nvSpPr>
              <p:spPr>
                <a:xfrm>
                  <a:off x="7497897" y="1851231"/>
                  <a:ext cx="35149" cy="12002"/>
                </a:xfrm>
                <a:custGeom>
                  <a:avLst/>
                  <a:gdLst>
                    <a:gd name="connsiteX0" fmla="*/ 29940 w 35149"/>
                    <a:gd name="connsiteY0" fmla="*/ 11955 h 12002"/>
                    <a:gd name="connsiteX1" fmla="*/ 6795 w 35149"/>
                    <a:gd name="connsiteY1" fmla="*/ 11955 h 12002"/>
                    <a:gd name="connsiteX2" fmla="*/ 89 w 35149"/>
                    <a:gd name="connsiteY2" fmla="*/ 6756 h 12002"/>
                    <a:gd name="connsiteX3" fmla="*/ 5290 w 35149"/>
                    <a:gd name="connsiteY3" fmla="*/ 49 h 12002"/>
                    <a:gd name="connsiteX4" fmla="*/ 6795 w 35149"/>
                    <a:gd name="connsiteY4" fmla="*/ 49 h 12002"/>
                    <a:gd name="connsiteX5" fmla="*/ 29940 w 35149"/>
                    <a:gd name="connsiteY5" fmla="*/ 49 h 12002"/>
                    <a:gd name="connsiteX6" fmla="*/ 35141 w 35149"/>
                    <a:gd name="connsiteY6" fmla="*/ 6756 h 12002"/>
                    <a:gd name="connsiteX7" fmla="*/ 29940 w 35149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149" h="12002">
                      <a:moveTo>
                        <a:pt x="29940" y="11955"/>
                      </a:moveTo>
                      <a:lnTo>
                        <a:pt x="6795" y="11955"/>
                      </a:lnTo>
                      <a:cubicBezTo>
                        <a:pt x="3508" y="12372"/>
                        <a:pt x="508" y="10044"/>
                        <a:pt x="89" y="6756"/>
                      </a:cubicBezTo>
                      <a:cubicBezTo>
                        <a:pt x="-330" y="3468"/>
                        <a:pt x="1994" y="466"/>
                        <a:pt x="5290" y="49"/>
                      </a:cubicBezTo>
                      <a:cubicBezTo>
                        <a:pt x="5785" y="-15"/>
                        <a:pt x="6290" y="-15"/>
                        <a:pt x="6795" y="49"/>
                      </a:cubicBezTo>
                      <a:lnTo>
                        <a:pt x="29940" y="49"/>
                      </a:lnTo>
                      <a:cubicBezTo>
                        <a:pt x="33226" y="466"/>
                        <a:pt x="35560" y="3468"/>
                        <a:pt x="35141" y="6756"/>
                      </a:cubicBezTo>
                      <a:cubicBezTo>
                        <a:pt x="34798" y="9472"/>
                        <a:pt x="32655" y="11611"/>
                        <a:pt x="29940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5" name="任意多边形: 形状 464">
                  <a:extLst>
                    <a:ext uri="{FF2B5EF4-FFF2-40B4-BE49-F238E27FC236}">
                      <a16:creationId xmlns:a16="http://schemas.microsoft.com/office/drawing/2014/main" id="{C631D286-E369-4E74-8200-649F6B16CCA5}"/>
                    </a:ext>
                  </a:extLst>
                </p:cNvPr>
                <p:cNvSpPr/>
                <p:nvPr/>
              </p:nvSpPr>
              <p:spPr>
                <a:xfrm>
                  <a:off x="7772971" y="1826703"/>
                  <a:ext cx="35051" cy="11907"/>
                </a:xfrm>
                <a:custGeom>
                  <a:avLst/>
                  <a:gdLst>
                    <a:gd name="connsiteX0" fmla="*/ 29091 w 35051"/>
                    <a:gd name="connsiteY0" fmla="*/ 11908 h 11907"/>
                    <a:gd name="connsiteX1" fmla="*/ 5946 w 35051"/>
                    <a:gd name="connsiteY1" fmla="*/ 11908 h 11907"/>
                    <a:gd name="connsiteX2" fmla="*/ 40 w 35051"/>
                    <a:gd name="connsiteY2" fmla="*/ 5907 h 11907"/>
                    <a:gd name="connsiteX3" fmla="*/ 5946 w 35051"/>
                    <a:gd name="connsiteY3" fmla="*/ 2 h 11907"/>
                    <a:gd name="connsiteX4" fmla="*/ 29091 w 35051"/>
                    <a:gd name="connsiteY4" fmla="*/ 2 h 11907"/>
                    <a:gd name="connsiteX5" fmla="*/ 35092 w 35051"/>
                    <a:gd name="connsiteY5" fmla="*/ 5811 h 11907"/>
                    <a:gd name="connsiteX6" fmla="*/ 35092 w 35051"/>
                    <a:gd name="connsiteY6" fmla="*/ 5907 h 11907"/>
                    <a:gd name="connsiteX7" fmla="*/ 29091 w 35051"/>
                    <a:gd name="connsiteY7" fmla="*/ 11908 h 1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051" h="11907">
                      <a:moveTo>
                        <a:pt x="29091" y="11908"/>
                      </a:moveTo>
                      <a:lnTo>
                        <a:pt x="5946" y="11908"/>
                      </a:lnTo>
                      <a:cubicBezTo>
                        <a:pt x="2669" y="11855"/>
                        <a:pt x="40" y="9185"/>
                        <a:pt x="40" y="5907"/>
                      </a:cubicBezTo>
                      <a:cubicBezTo>
                        <a:pt x="40" y="2646"/>
                        <a:pt x="2688" y="2"/>
                        <a:pt x="5946" y="2"/>
                      </a:cubicBezTo>
                      <a:lnTo>
                        <a:pt x="29091" y="2"/>
                      </a:lnTo>
                      <a:cubicBezTo>
                        <a:pt x="32349" y="-51"/>
                        <a:pt x="35035" y="2550"/>
                        <a:pt x="35092" y="5811"/>
                      </a:cubicBezTo>
                      <a:cubicBezTo>
                        <a:pt x="35092" y="5843"/>
                        <a:pt x="35092" y="5875"/>
                        <a:pt x="35092" y="5907"/>
                      </a:cubicBezTo>
                      <a:cubicBezTo>
                        <a:pt x="35092" y="9221"/>
                        <a:pt x="32406" y="11908"/>
                        <a:pt x="29091" y="1190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6" name="任意多边形: 形状 465">
                  <a:extLst>
                    <a:ext uri="{FF2B5EF4-FFF2-40B4-BE49-F238E27FC236}">
                      <a16:creationId xmlns:a16="http://schemas.microsoft.com/office/drawing/2014/main" id="{7295D3B8-A0A7-4611-8628-BB78152AE404}"/>
                    </a:ext>
                  </a:extLst>
                </p:cNvPr>
                <p:cNvSpPr/>
                <p:nvPr/>
              </p:nvSpPr>
              <p:spPr>
                <a:xfrm>
                  <a:off x="7497897" y="1873900"/>
                  <a:ext cx="35149" cy="12002"/>
                </a:xfrm>
                <a:custGeom>
                  <a:avLst/>
                  <a:gdLst>
                    <a:gd name="connsiteX0" fmla="*/ 29940 w 35149"/>
                    <a:gd name="connsiteY0" fmla="*/ 11955 h 12002"/>
                    <a:gd name="connsiteX1" fmla="*/ 6795 w 35149"/>
                    <a:gd name="connsiteY1" fmla="*/ 11955 h 12002"/>
                    <a:gd name="connsiteX2" fmla="*/ 89 w 35149"/>
                    <a:gd name="connsiteY2" fmla="*/ 6756 h 12002"/>
                    <a:gd name="connsiteX3" fmla="*/ 5290 w 35149"/>
                    <a:gd name="connsiteY3" fmla="*/ 49 h 12002"/>
                    <a:gd name="connsiteX4" fmla="*/ 6795 w 35149"/>
                    <a:gd name="connsiteY4" fmla="*/ 49 h 12002"/>
                    <a:gd name="connsiteX5" fmla="*/ 29940 w 35149"/>
                    <a:gd name="connsiteY5" fmla="*/ 49 h 12002"/>
                    <a:gd name="connsiteX6" fmla="*/ 35141 w 35149"/>
                    <a:gd name="connsiteY6" fmla="*/ 6756 h 12002"/>
                    <a:gd name="connsiteX7" fmla="*/ 29940 w 35149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149" h="12002">
                      <a:moveTo>
                        <a:pt x="29940" y="11955"/>
                      </a:moveTo>
                      <a:lnTo>
                        <a:pt x="6795" y="11955"/>
                      </a:lnTo>
                      <a:cubicBezTo>
                        <a:pt x="3508" y="12371"/>
                        <a:pt x="508" y="10044"/>
                        <a:pt x="89" y="6756"/>
                      </a:cubicBezTo>
                      <a:cubicBezTo>
                        <a:pt x="-330" y="3468"/>
                        <a:pt x="1994" y="465"/>
                        <a:pt x="5290" y="49"/>
                      </a:cubicBezTo>
                      <a:cubicBezTo>
                        <a:pt x="5785" y="-15"/>
                        <a:pt x="6290" y="-15"/>
                        <a:pt x="6795" y="49"/>
                      </a:cubicBezTo>
                      <a:lnTo>
                        <a:pt x="29940" y="49"/>
                      </a:lnTo>
                      <a:cubicBezTo>
                        <a:pt x="33226" y="465"/>
                        <a:pt x="35560" y="3468"/>
                        <a:pt x="35141" y="6756"/>
                      </a:cubicBezTo>
                      <a:cubicBezTo>
                        <a:pt x="34798" y="9472"/>
                        <a:pt x="32655" y="11611"/>
                        <a:pt x="29940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00" name="组合 599">
              <a:extLst>
                <a:ext uri="{FF2B5EF4-FFF2-40B4-BE49-F238E27FC236}">
                  <a16:creationId xmlns:a16="http://schemas.microsoft.com/office/drawing/2014/main" id="{3AA1F68B-7086-4C78-B7D6-CCF671789D7D}"/>
                </a:ext>
              </a:extLst>
            </p:cNvPr>
            <p:cNvGrpSpPr/>
            <p:nvPr/>
          </p:nvGrpSpPr>
          <p:grpSpPr>
            <a:xfrm>
              <a:off x="7961980" y="1565766"/>
              <a:ext cx="480366" cy="3648885"/>
              <a:chOff x="6798278" y="1565766"/>
              <a:chExt cx="480366" cy="3648885"/>
            </a:xfrm>
          </p:grpSpPr>
          <p:grpSp>
            <p:nvGrpSpPr>
              <p:cNvPr id="594" name="组合 593">
                <a:extLst>
                  <a:ext uri="{FF2B5EF4-FFF2-40B4-BE49-F238E27FC236}">
                    <a16:creationId xmlns:a16="http://schemas.microsoft.com/office/drawing/2014/main" id="{7B608EC4-A5E0-4A64-AD66-5B0F42E473A8}"/>
                  </a:ext>
                </a:extLst>
              </p:cNvPr>
              <p:cNvGrpSpPr/>
              <p:nvPr/>
            </p:nvGrpSpPr>
            <p:grpSpPr>
              <a:xfrm>
                <a:off x="6798278" y="4821212"/>
                <a:ext cx="480366" cy="393439"/>
                <a:chOff x="6798278" y="4821212"/>
                <a:chExt cx="480366" cy="393439"/>
              </a:xfrm>
            </p:grpSpPr>
            <p:sp>
              <p:nvSpPr>
                <p:cNvPr id="155" name="任意多边形: 形状 154">
                  <a:extLst>
                    <a:ext uri="{FF2B5EF4-FFF2-40B4-BE49-F238E27FC236}">
                      <a16:creationId xmlns:a16="http://schemas.microsoft.com/office/drawing/2014/main" id="{AAE67601-E8A6-4392-836E-36822A073073}"/>
                    </a:ext>
                  </a:extLst>
                </p:cNvPr>
                <p:cNvSpPr/>
                <p:nvPr/>
              </p:nvSpPr>
              <p:spPr>
                <a:xfrm>
                  <a:off x="6965279" y="4884305"/>
                  <a:ext cx="189776" cy="268534"/>
                </a:xfrm>
                <a:custGeom>
                  <a:avLst/>
                  <a:gdLst>
                    <a:gd name="connsiteX0" fmla="*/ 94690 w 189776"/>
                    <a:gd name="connsiteY0" fmla="*/ 268530 h 268534"/>
                    <a:gd name="connsiteX1" fmla="*/ 39255 w 189776"/>
                    <a:gd name="connsiteY1" fmla="*/ 217571 h 268534"/>
                    <a:gd name="connsiteX2" fmla="*/ 17909 w 189776"/>
                    <a:gd name="connsiteY2" fmla="*/ 85659 h 268534"/>
                    <a:gd name="connsiteX3" fmla="*/ 39255 w 189776"/>
                    <a:gd name="connsiteY3" fmla="*/ 64314 h 268534"/>
                    <a:gd name="connsiteX4" fmla="*/ 39255 w 189776"/>
                    <a:gd name="connsiteY4" fmla="*/ 58027 h 268534"/>
                    <a:gd name="connsiteX5" fmla="*/ 92623 w 189776"/>
                    <a:gd name="connsiteY5" fmla="*/ 49 h 268534"/>
                    <a:gd name="connsiteX6" fmla="*/ 150602 w 189776"/>
                    <a:gd name="connsiteY6" fmla="*/ 53418 h 268534"/>
                    <a:gd name="connsiteX7" fmla="*/ 150602 w 189776"/>
                    <a:gd name="connsiteY7" fmla="*/ 58027 h 268534"/>
                    <a:gd name="connsiteX8" fmla="*/ 150602 w 189776"/>
                    <a:gd name="connsiteY8" fmla="*/ 64314 h 268534"/>
                    <a:gd name="connsiteX9" fmla="*/ 171948 w 189776"/>
                    <a:gd name="connsiteY9" fmla="*/ 196226 h 268534"/>
                    <a:gd name="connsiteX10" fmla="*/ 150602 w 189776"/>
                    <a:gd name="connsiteY10" fmla="*/ 217571 h 268534"/>
                    <a:gd name="connsiteX11" fmla="*/ 94690 w 189776"/>
                    <a:gd name="connsiteY11" fmla="*/ 268530 h 268534"/>
                    <a:gd name="connsiteX12" fmla="*/ 94690 w 189776"/>
                    <a:gd name="connsiteY12" fmla="*/ 14213 h 268534"/>
                    <a:gd name="connsiteX13" fmla="*/ 50875 w 189776"/>
                    <a:gd name="connsiteY13" fmla="*/ 58027 h 268534"/>
                    <a:gd name="connsiteX14" fmla="*/ 51637 w 189776"/>
                    <a:gd name="connsiteY14" fmla="*/ 66029 h 268534"/>
                    <a:gd name="connsiteX15" fmla="*/ 49066 w 189776"/>
                    <a:gd name="connsiteY15" fmla="*/ 72125 h 268534"/>
                    <a:gd name="connsiteX16" fmla="*/ 25786 w 189776"/>
                    <a:gd name="connsiteY16" fmla="*/ 186710 h 268534"/>
                    <a:gd name="connsiteX17" fmla="*/ 48304 w 189776"/>
                    <a:gd name="connsiteY17" fmla="*/ 209475 h 268534"/>
                    <a:gd name="connsiteX18" fmla="*/ 50971 w 189776"/>
                    <a:gd name="connsiteY18" fmla="*/ 214238 h 268534"/>
                    <a:gd name="connsiteX19" fmla="*/ 96681 w 189776"/>
                    <a:gd name="connsiteY19" fmla="*/ 255871 h 268534"/>
                    <a:gd name="connsiteX20" fmla="*/ 138315 w 189776"/>
                    <a:gd name="connsiteY20" fmla="*/ 214238 h 268534"/>
                    <a:gd name="connsiteX21" fmla="*/ 140982 w 189776"/>
                    <a:gd name="connsiteY21" fmla="*/ 209475 h 268534"/>
                    <a:gd name="connsiteX22" fmla="*/ 162985 w 189776"/>
                    <a:gd name="connsiteY22" fmla="*/ 94642 h 268534"/>
                    <a:gd name="connsiteX23" fmla="*/ 140220 w 189776"/>
                    <a:gd name="connsiteY23" fmla="*/ 72125 h 268534"/>
                    <a:gd name="connsiteX24" fmla="*/ 137648 w 189776"/>
                    <a:gd name="connsiteY24" fmla="*/ 66029 h 268534"/>
                    <a:gd name="connsiteX25" fmla="*/ 138410 w 189776"/>
                    <a:gd name="connsiteY25" fmla="*/ 58027 h 268534"/>
                    <a:gd name="connsiteX26" fmla="*/ 94690 w 189776"/>
                    <a:gd name="connsiteY26" fmla="*/ 14213 h 268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89776" h="268534">
                      <a:moveTo>
                        <a:pt x="94690" y="268530"/>
                      </a:moveTo>
                      <a:cubicBezTo>
                        <a:pt x="65744" y="268625"/>
                        <a:pt x="41589" y="246423"/>
                        <a:pt x="39255" y="217571"/>
                      </a:cubicBezTo>
                      <a:cubicBezTo>
                        <a:pt x="-3065" y="187044"/>
                        <a:pt x="-12628" y="127979"/>
                        <a:pt x="17909" y="85659"/>
                      </a:cubicBezTo>
                      <a:cubicBezTo>
                        <a:pt x="23834" y="77449"/>
                        <a:pt x="31044" y="70239"/>
                        <a:pt x="39255" y="64314"/>
                      </a:cubicBezTo>
                      <a:cubicBezTo>
                        <a:pt x="39112" y="62218"/>
                        <a:pt x="39112" y="60123"/>
                        <a:pt x="39255" y="58027"/>
                      </a:cubicBezTo>
                      <a:cubicBezTo>
                        <a:pt x="37978" y="27281"/>
                        <a:pt x="61877" y="1325"/>
                        <a:pt x="92623" y="49"/>
                      </a:cubicBezTo>
                      <a:cubicBezTo>
                        <a:pt x="123370" y="-1218"/>
                        <a:pt x="149326" y="22671"/>
                        <a:pt x="150602" y="53418"/>
                      </a:cubicBezTo>
                      <a:cubicBezTo>
                        <a:pt x="150669" y="54951"/>
                        <a:pt x="150669" y="56494"/>
                        <a:pt x="150602" y="58027"/>
                      </a:cubicBezTo>
                      <a:cubicBezTo>
                        <a:pt x="150745" y="60123"/>
                        <a:pt x="150745" y="62218"/>
                        <a:pt x="150602" y="64314"/>
                      </a:cubicBezTo>
                      <a:cubicBezTo>
                        <a:pt x="192922" y="94842"/>
                        <a:pt x="202485" y="153906"/>
                        <a:pt x="171948" y="196226"/>
                      </a:cubicBezTo>
                      <a:cubicBezTo>
                        <a:pt x="166023" y="204436"/>
                        <a:pt x="158813" y="211647"/>
                        <a:pt x="150602" y="217571"/>
                      </a:cubicBezTo>
                      <a:cubicBezTo>
                        <a:pt x="148297" y="246632"/>
                        <a:pt x="123837" y="268921"/>
                        <a:pt x="94690" y="268530"/>
                      </a:cubicBezTo>
                      <a:close/>
                      <a:moveTo>
                        <a:pt x="94690" y="14213"/>
                      </a:moveTo>
                      <a:cubicBezTo>
                        <a:pt x="70487" y="14213"/>
                        <a:pt x="50875" y="33825"/>
                        <a:pt x="50875" y="58027"/>
                      </a:cubicBezTo>
                      <a:cubicBezTo>
                        <a:pt x="50904" y="60714"/>
                        <a:pt x="51161" y="63390"/>
                        <a:pt x="51637" y="66029"/>
                      </a:cubicBezTo>
                      <a:cubicBezTo>
                        <a:pt x="52104" y="68391"/>
                        <a:pt x="51085" y="70810"/>
                        <a:pt x="49066" y="72125"/>
                      </a:cubicBezTo>
                      <a:cubicBezTo>
                        <a:pt x="10994" y="97337"/>
                        <a:pt x="574" y="148639"/>
                        <a:pt x="25786" y="186710"/>
                      </a:cubicBezTo>
                      <a:cubicBezTo>
                        <a:pt x="31740" y="195692"/>
                        <a:pt x="39388" y="203427"/>
                        <a:pt x="48304" y="209475"/>
                      </a:cubicBezTo>
                      <a:cubicBezTo>
                        <a:pt x="49904" y="210542"/>
                        <a:pt x="50894" y="212314"/>
                        <a:pt x="50971" y="214238"/>
                      </a:cubicBezTo>
                      <a:cubicBezTo>
                        <a:pt x="52095" y="238355"/>
                        <a:pt x="72564" y="256995"/>
                        <a:pt x="96681" y="255871"/>
                      </a:cubicBezTo>
                      <a:cubicBezTo>
                        <a:pt x="119227" y="254814"/>
                        <a:pt x="137258" y="236783"/>
                        <a:pt x="138315" y="214238"/>
                      </a:cubicBezTo>
                      <a:cubicBezTo>
                        <a:pt x="138391" y="212314"/>
                        <a:pt x="139382" y="210542"/>
                        <a:pt x="140982" y="209475"/>
                      </a:cubicBezTo>
                      <a:cubicBezTo>
                        <a:pt x="178767" y="183843"/>
                        <a:pt x="188626" y="132427"/>
                        <a:pt x="162985" y="94642"/>
                      </a:cubicBezTo>
                      <a:cubicBezTo>
                        <a:pt x="156936" y="85726"/>
                        <a:pt x="149202" y="78078"/>
                        <a:pt x="140220" y="72125"/>
                      </a:cubicBezTo>
                      <a:cubicBezTo>
                        <a:pt x="138239" y="70772"/>
                        <a:pt x="137229" y="68391"/>
                        <a:pt x="137648" y="66029"/>
                      </a:cubicBezTo>
                      <a:cubicBezTo>
                        <a:pt x="138124" y="63390"/>
                        <a:pt x="138382" y="60714"/>
                        <a:pt x="138410" y="58027"/>
                      </a:cubicBezTo>
                      <a:cubicBezTo>
                        <a:pt x="138410" y="33863"/>
                        <a:pt x="118855" y="14270"/>
                        <a:pt x="94690" y="1421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2826794D-012B-4DE4-9A44-D1CF88C66F25}"/>
                    </a:ext>
                  </a:extLst>
                </p:cNvPr>
                <p:cNvSpPr/>
                <p:nvPr/>
              </p:nvSpPr>
              <p:spPr>
                <a:xfrm>
                  <a:off x="6857564" y="4872002"/>
                  <a:ext cx="171050" cy="206305"/>
                </a:xfrm>
                <a:custGeom>
                  <a:avLst/>
                  <a:gdLst>
                    <a:gd name="connsiteX0" fmla="*/ 121824 w 171050"/>
                    <a:gd name="connsiteY0" fmla="*/ 206061 h 206305"/>
                    <a:gd name="connsiteX1" fmla="*/ 94107 w 171050"/>
                    <a:gd name="connsiteY1" fmla="*/ 196536 h 206305"/>
                    <a:gd name="connsiteX2" fmla="*/ 31575 w 171050"/>
                    <a:gd name="connsiteY2" fmla="*/ 189631 h 206305"/>
                    <a:gd name="connsiteX3" fmla="*/ 21812 w 171050"/>
                    <a:gd name="connsiteY3" fmla="*/ 161961 h 206305"/>
                    <a:gd name="connsiteX4" fmla="*/ 23622 w 171050"/>
                    <a:gd name="connsiteY4" fmla="*/ 149388 h 206305"/>
                    <a:gd name="connsiteX5" fmla="*/ 14325 w 171050"/>
                    <a:gd name="connsiteY5" fmla="*/ 59615 h 206305"/>
                    <a:gd name="connsiteX6" fmla="*/ 58864 w 171050"/>
                    <a:gd name="connsiteY6" fmla="*/ 36231 h 206305"/>
                    <a:gd name="connsiteX7" fmla="*/ 110490 w 171050"/>
                    <a:gd name="connsiteY7" fmla="*/ 750 h 206305"/>
                    <a:gd name="connsiteX8" fmla="*/ 142589 w 171050"/>
                    <a:gd name="connsiteY8" fmla="*/ 25658 h 206305"/>
                    <a:gd name="connsiteX9" fmla="*/ 168306 w 171050"/>
                    <a:gd name="connsiteY9" fmla="*/ 32611 h 206305"/>
                    <a:gd name="connsiteX10" fmla="*/ 170211 w 171050"/>
                    <a:gd name="connsiteY10" fmla="*/ 40803 h 206305"/>
                    <a:gd name="connsiteX11" fmla="*/ 161924 w 171050"/>
                    <a:gd name="connsiteY11" fmla="*/ 42708 h 206305"/>
                    <a:gd name="connsiteX12" fmla="*/ 140684 w 171050"/>
                    <a:gd name="connsiteY12" fmla="*/ 37850 h 206305"/>
                    <a:gd name="connsiteX13" fmla="*/ 139541 w 171050"/>
                    <a:gd name="connsiteY13" fmla="*/ 37850 h 206305"/>
                    <a:gd name="connsiteX14" fmla="*/ 133064 w 171050"/>
                    <a:gd name="connsiteY14" fmla="*/ 33850 h 206305"/>
                    <a:gd name="connsiteX15" fmla="*/ 91944 w 171050"/>
                    <a:gd name="connsiteY15" fmla="*/ 13685 h 206305"/>
                    <a:gd name="connsiteX16" fmla="*/ 70104 w 171050"/>
                    <a:gd name="connsiteY16" fmla="*/ 42232 h 206305"/>
                    <a:gd name="connsiteX17" fmla="*/ 64103 w 171050"/>
                    <a:gd name="connsiteY17" fmla="*/ 47851 h 206305"/>
                    <a:gd name="connsiteX18" fmla="*/ 11887 w 171050"/>
                    <a:gd name="connsiteY18" fmla="*/ 99458 h 206305"/>
                    <a:gd name="connsiteX19" fmla="*/ 34099 w 171050"/>
                    <a:gd name="connsiteY19" fmla="*/ 142339 h 206305"/>
                    <a:gd name="connsiteX20" fmla="*/ 36195 w 171050"/>
                    <a:gd name="connsiteY20" fmla="*/ 149483 h 206305"/>
                    <a:gd name="connsiteX21" fmla="*/ 33718 w 171050"/>
                    <a:gd name="connsiteY21" fmla="*/ 161866 h 206305"/>
                    <a:gd name="connsiteX22" fmla="*/ 66293 w 171050"/>
                    <a:gd name="connsiteY22" fmla="*/ 194346 h 206305"/>
                    <a:gd name="connsiteX23" fmla="*/ 89725 w 171050"/>
                    <a:gd name="connsiteY23" fmla="*/ 184249 h 206305"/>
                    <a:gd name="connsiteX24" fmla="*/ 94107 w 171050"/>
                    <a:gd name="connsiteY24" fmla="*/ 182440 h 206305"/>
                    <a:gd name="connsiteX25" fmla="*/ 94107 w 171050"/>
                    <a:gd name="connsiteY25" fmla="*/ 182440 h 206305"/>
                    <a:gd name="connsiteX26" fmla="*/ 98393 w 171050"/>
                    <a:gd name="connsiteY26" fmla="*/ 184249 h 206305"/>
                    <a:gd name="connsiteX27" fmla="*/ 126301 w 171050"/>
                    <a:gd name="connsiteY27" fmla="*/ 193774 h 206305"/>
                    <a:gd name="connsiteX28" fmla="*/ 132968 w 171050"/>
                    <a:gd name="connsiteY28" fmla="*/ 198918 h 206305"/>
                    <a:gd name="connsiteX29" fmla="*/ 128130 w 171050"/>
                    <a:gd name="connsiteY29" fmla="*/ 205557 h 206305"/>
                    <a:gd name="connsiteX30" fmla="*/ 127920 w 171050"/>
                    <a:gd name="connsiteY30" fmla="*/ 205585 h 206305"/>
                    <a:gd name="connsiteX31" fmla="*/ 121824 w 171050"/>
                    <a:gd name="connsiteY31" fmla="*/ 206061 h 206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71050" h="206305">
                      <a:moveTo>
                        <a:pt x="121824" y="206061"/>
                      </a:moveTo>
                      <a:cubicBezTo>
                        <a:pt x="111766" y="206176"/>
                        <a:pt x="101974" y="202814"/>
                        <a:pt x="94107" y="196536"/>
                      </a:cubicBezTo>
                      <a:cubicBezTo>
                        <a:pt x="74933" y="211900"/>
                        <a:pt x="46939" y="208805"/>
                        <a:pt x="31575" y="189631"/>
                      </a:cubicBezTo>
                      <a:cubicBezTo>
                        <a:pt x="25288" y="181782"/>
                        <a:pt x="21840" y="172029"/>
                        <a:pt x="21812" y="161961"/>
                      </a:cubicBezTo>
                      <a:cubicBezTo>
                        <a:pt x="21793" y="157703"/>
                        <a:pt x="22402" y="153465"/>
                        <a:pt x="23622" y="149388"/>
                      </a:cubicBezTo>
                      <a:cubicBezTo>
                        <a:pt x="-3734" y="127166"/>
                        <a:pt x="-7897" y="86970"/>
                        <a:pt x="14325" y="59615"/>
                      </a:cubicBezTo>
                      <a:cubicBezTo>
                        <a:pt x="25346" y="46051"/>
                        <a:pt x="41443" y="37603"/>
                        <a:pt x="58864" y="36231"/>
                      </a:cubicBezTo>
                      <a:cubicBezTo>
                        <a:pt x="63322" y="12180"/>
                        <a:pt x="86439" y="-3707"/>
                        <a:pt x="110490" y="750"/>
                      </a:cubicBezTo>
                      <a:cubicBezTo>
                        <a:pt x="124587" y="3369"/>
                        <a:pt x="136550" y="12647"/>
                        <a:pt x="142589" y="25658"/>
                      </a:cubicBezTo>
                      <a:cubicBezTo>
                        <a:pt x="151676" y="25220"/>
                        <a:pt x="160677" y="27649"/>
                        <a:pt x="168306" y="32611"/>
                      </a:cubicBezTo>
                      <a:cubicBezTo>
                        <a:pt x="171068" y="34364"/>
                        <a:pt x="171916" y="38012"/>
                        <a:pt x="170211" y="40803"/>
                      </a:cubicBezTo>
                      <a:cubicBezTo>
                        <a:pt x="168421" y="43575"/>
                        <a:pt x="164744" y="44422"/>
                        <a:pt x="161924" y="42708"/>
                      </a:cubicBezTo>
                      <a:cubicBezTo>
                        <a:pt x="155657" y="38593"/>
                        <a:pt x="148113" y="36869"/>
                        <a:pt x="140684" y="37850"/>
                      </a:cubicBezTo>
                      <a:lnTo>
                        <a:pt x="139541" y="37850"/>
                      </a:lnTo>
                      <a:cubicBezTo>
                        <a:pt x="136702" y="38231"/>
                        <a:pt x="133988" y="36555"/>
                        <a:pt x="133064" y="33850"/>
                      </a:cubicBezTo>
                      <a:cubicBezTo>
                        <a:pt x="127273" y="16924"/>
                        <a:pt x="108870" y="7894"/>
                        <a:pt x="91944" y="13685"/>
                      </a:cubicBezTo>
                      <a:cubicBezTo>
                        <a:pt x="79562" y="17914"/>
                        <a:pt x="70951" y="29182"/>
                        <a:pt x="70104" y="42232"/>
                      </a:cubicBezTo>
                      <a:cubicBezTo>
                        <a:pt x="69856" y="45375"/>
                        <a:pt x="67256" y="47813"/>
                        <a:pt x="64103" y="47851"/>
                      </a:cubicBezTo>
                      <a:cubicBezTo>
                        <a:pt x="35433" y="47680"/>
                        <a:pt x="12058" y="70787"/>
                        <a:pt x="11887" y="99458"/>
                      </a:cubicBezTo>
                      <a:cubicBezTo>
                        <a:pt x="11782" y="116536"/>
                        <a:pt x="20088" y="132567"/>
                        <a:pt x="34099" y="142339"/>
                      </a:cubicBezTo>
                      <a:cubicBezTo>
                        <a:pt x="36366" y="143949"/>
                        <a:pt x="37233" y="146902"/>
                        <a:pt x="36195" y="149483"/>
                      </a:cubicBezTo>
                      <a:cubicBezTo>
                        <a:pt x="34528" y="153398"/>
                        <a:pt x="33680" y="157608"/>
                        <a:pt x="33718" y="161866"/>
                      </a:cubicBezTo>
                      <a:cubicBezTo>
                        <a:pt x="33766" y="179820"/>
                        <a:pt x="48339" y="194346"/>
                        <a:pt x="66293" y="194346"/>
                      </a:cubicBezTo>
                      <a:cubicBezTo>
                        <a:pt x="75171" y="194384"/>
                        <a:pt x="83657" y="190726"/>
                        <a:pt x="89725" y="184249"/>
                      </a:cubicBezTo>
                      <a:cubicBezTo>
                        <a:pt x="90878" y="183078"/>
                        <a:pt x="92459" y="182430"/>
                        <a:pt x="94107" y="182440"/>
                      </a:cubicBezTo>
                      <a:lnTo>
                        <a:pt x="94107" y="182440"/>
                      </a:lnTo>
                      <a:cubicBezTo>
                        <a:pt x="95716" y="182449"/>
                        <a:pt x="97259" y="183106"/>
                        <a:pt x="98393" y="184249"/>
                      </a:cubicBezTo>
                      <a:cubicBezTo>
                        <a:pt x="105660" y="191669"/>
                        <a:pt x="116014" y="195203"/>
                        <a:pt x="126301" y="193774"/>
                      </a:cubicBezTo>
                      <a:cubicBezTo>
                        <a:pt x="129558" y="193384"/>
                        <a:pt x="132521" y="195670"/>
                        <a:pt x="132968" y="198918"/>
                      </a:cubicBezTo>
                      <a:cubicBezTo>
                        <a:pt x="133464" y="202090"/>
                        <a:pt x="131302" y="205062"/>
                        <a:pt x="128130" y="205557"/>
                      </a:cubicBezTo>
                      <a:cubicBezTo>
                        <a:pt x="128054" y="205566"/>
                        <a:pt x="127987" y="205576"/>
                        <a:pt x="127920" y="205585"/>
                      </a:cubicBezTo>
                      <a:cubicBezTo>
                        <a:pt x="125901" y="205890"/>
                        <a:pt x="123863" y="206052"/>
                        <a:pt x="121824" y="20606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CEAF8F04-60B1-4EE6-AA07-9B996C14D82A}"/>
                    </a:ext>
                  </a:extLst>
                </p:cNvPr>
                <p:cNvSpPr/>
                <p:nvPr/>
              </p:nvSpPr>
              <p:spPr>
                <a:xfrm>
                  <a:off x="7154911" y="4836212"/>
                  <a:ext cx="123733" cy="178033"/>
                </a:xfrm>
                <a:custGeom>
                  <a:avLst/>
                  <a:gdLst>
                    <a:gd name="connsiteX0" fmla="*/ 60316 w 123733"/>
                    <a:gd name="connsiteY0" fmla="*/ 178034 h 178033"/>
                    <a:gd name="connsiteX1" fmla="*/ 54506 w 123733"/>
                    <a:gd name="connsiteY1" fmla="*/ 171843 h 178033"/>
                    <a:gd name="connsiteX2" fmla="*/ 59459 w 123733"/>
                    <a:gd name="connsiteY2" fmla="*/ 166128 h 178033"/>
                    <a:gd name="connsiteX3" fmla="*/ 99950 w 123733"/>
                    <a:gd name="connsiteY3" fmla="*/ 112311 h 178033"/>
                    <a:gd name="connsiteX4" fmla="*/ 97083 w 123733"/>
                    <a:gd name="connsiteY4" fmla="*/ 101453 h 178033"/>
                    <a:gd name="connsiteX5" fmla="*/ 99274 w 123733"/>
                    <a:gd name="connsiteY5" fmla="*/ 94309 h 178033"/>
                    <a:gd name="connsiteX6" fmla="*/ 107370 w 123733"/>
                    <a:gd name="connsiteY6" fmla="*/ 86118 h 178033"/>
                    <a:gd name="connsiteX7" fmla="*/ 98921 w 123733"/>
                    <a:gd name="connsiteY7" fmla="*/ 45084 h 178033"/>
                    <a:gd name="connsiteX8" fmla="*/ 75937 w 123733"/>
                    <a:gd name="connsiteY8" fmla="*/ 40969 h 178033"/>
                    <a:gd name="connsiteX9" fmla="*/ 71270 w 123733"/>
                    <a:gd name="connsiteY9" fmla="*/ 40112 h 178033"/>
                    <a:gd name="connsiteX10" fmla="*/ 68698 w 123733"/>
                    <a:gd name="connsiteY10" fmla="*/ 36302 h 178033"/>
                    <a:gd name="connsiteX11" fmla="*/ 34513 w 123733"/>
                    <a:gd name="connsiteY11" fmla="*/ 12327 h 178033"/>
                    <a:gd name="connsiteX12" fmla="*/ 33646 w 123733"/>
                    <a:gd name="connsiteY12" fmla="*/ 12489 h 178033"/>
                    <a:gd name="connsiteX13" fmla="*/ 14596 w 123733"/>
                    <a:gd name="connsiteY13" fmla="*/ 25253 h 178033"/>
                    <a:gd name="connsiteX14" fmla="*/ 11644 w 123733"/>
                    <a:gd name="connsiteY14" fmla="*/ 31349 h 178033"/>
                    <a:gd name="connsiteX15" fmla="*/ 4024 w 123733"/>
                    <a:gd name="connsiteY15" fmla="*/ 34968 h 178033"/>
                    <a:gd name="connsiteX16" fmla="*/ 366 w 123733"/>
                    <a:gd name="connsiteY16" fmla="*/ 27463 h 178033"/>
                    <a:gd name="connsiteX17" fmla="*/ 404 w 123733"/>
                    <a:gd name="connsiteY17" fmla="*/ 27348 h 178033"/>
                    <a:gd name="connsiteX18" fmla="*/ 4690 w 123733"/>
                    <a:gd name="connsiteY18" fmla="*/ 18681 h 178033"/>
                    <a:gd name="connsiteX19" fmla="*/ 62317 w 123733"/>
                    <a:gd name="connsiteY19" fmla="*/ 6870 h 178033"/>
                    <a:gd name="connsiteX20" fmla="*/ 78795 w 123733"/>
                    <a:gd name="connsiteY20" fmla="*/ 28491 h 178033"/>
                    <a:gd name="connsiteX21" fmla="*/ 105274 w 123733"/>
                    <a:gd name="connsiteY21" fmla="*/ 35159 h 178033"/>
                    <a:gd name="connsiteX22" fmla="*/ 117085 w 123733"/>
                    <a:gd name="connsiteY22" fmla="*/ 92309 h 178033"/>
                    <a:gd name="connsiteX23" fmla="*/ 109465 w 123733"/>
                    <a:gd name="connsiteY23" fmla="*/ 100977 h 178033"/>
                    <a:gd name="connsiteX24" fmla="*/ 70165 w 123733"/>
                    <a:gd name="connsiteY24" fmla="*/ 175129 h 178033"/>
                    <a:gd name="connsiteX25" fmla="*/ 60888 w 123733"/>
                    <a:gd name="connsiteY25" fmla="*/ 177177 h 178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23733" h="178033">
                      <a:moveTo>
                        <a:pt x="60316" y="178034"/>
                      </a:moveTo>
                      <a:cubicBezTo>
                        <a:pt x="57002" y="177929"/>
                        <a:pt x="54401" y="175157"/>
                        <a:pt x="54506" y="171843"/>
                      </a:cubicBezTo>
                      <a:cubicBezTo>
                        <a:pt x="54601" y="169004"/>
                        <a:pt x="56668" y="166623"/>
                        <a:pt x="59459" y="166128"/>
                      </a:cubicBezTo>
                      <a:cubicBezTo>
                        <a:pt x="85500" y="162451"/>
                        <a:pt x="103636" y="138353"/>
                        <a:pt x="99950" y="112311"/>
                      </a:cubicBezTo>
                      <a:cubicBezTo>
                        <a:pt x="99426" y="108587"/>
                        <a:pt x="98464" y="104949"/>
                        <a:pt x="97083" y="101453"/>
                      </a:cubicBezTo>
                      <a:cubicBezTo>
                        <a:pt x="96130" y="98852"/>
                        <a:pt x="97026" y="95928"/>
                        <a:pt x="99274" y="94309"/>
                      </a:cubicBezTo>
                      <a:cubicBezTo>
                        <a:pt x="102503" y="92157"/>
                        <a:pt x="105255" y="89366"/>
                        <a:pt x="107370" y="86118"/>
                      </a:cubicBezTo>
                      <a:cubicBezTo>
                        <a:pt x="116371" y="72459"/>
                        <a:pt x="112589" y="54085"/>
                        <a:pt x="98921" y="45084"/>
                      </a:cubicBezTo>
                      <a:cubicBezTo>
                        <a:pt x="92149" y="40626"/>
                        <a:pt x="83843" y="39140"/>
                        <a:pt x="75937" y="40969"/>
                      </a:cubicBezTo>
                      <a:cubicBezTo>
                        <a:pt x="74327" y="41360"/>
                        <a:pt x="72632" y="41045"/>
                        <a:pt x="71270" y="40112"/>
                      </a:cubicBezTo>
                      <a:cubicBezTo>
                        <a:pt x="69936" y="39245"/>
                        <a:pt x="69003" y="37864"/>
                        <a:pt x="68698" y="36302"/>
                      </a:cubicBezTo>
                      <a:cubicBezTo>
                        <a:pt x="65879" y="20243"/>
                        <a:pt x="50572" y="9508"/>
                        <a:pt x="34513" y="12327"/>
                      </a:cubicBezTo>
                      <a:cubicBezTo>
                        <a:pt x="34218" y="12375"/>
                        <a:pt x="33932" y="12432"/>
                        <a:pt x="33646" y="12489"/>
                      </a:cubicBezTo>
                      <a:cubicBezTo>
                        <a:pt x="25845" y="14032"/>
                        <a:pt x="18987" y="18633"/>
                        <a:pt x="14596" y="25253"/>
                      </a:cubicBezTo>
                      <a:cubicBezTo>
                        <a:pt x="13349" y="27148"/>
                        <a:pt x="12358" y="29196"/>
                        <a:pt x="11644" y="31349"/>
                      </a:cubicBezTo>
                      <a:cubicBezTo>
                        <a:pt x="10481" y="34406"/>
                        <a:pt x="7119" y="35997"/>
                        <a:pt x="4024" y="34968"/>
                      </a:cubicBezTo>
                      <a:cubicBezTo>
                        <a:pt x="937" y="33911"/>
                        <a:pt x="-701" y="30549"/>
                        <a:pt x="366" y="27463"/>
                      </a:cubicBezTo>
                      <a:cubicBezTo>
                        <a:pt x="375" y="27425"/>
                        <a:pt x="394" y="27386"/>
                        <a:pt x="404" y="27348"/>
                      </a:cubicBezTo>
                      <a:cubicBezTo>
                        <a:pt x="1461" y="24291"/>
                        <a:pt x="2909" y="21376"/>
                        <a:pt x="4690" y="18681"/>
                      </a:cubicBezTo>
                      <a:cubicBezTo>
                        <a:pt x="17349" y="-484"/>
                        <a:pt x="43143" y="-5760"/>
                        <a:pt x="62317" y="6870"/>
                      </a:cubicBezTo>
                      <a:cubicBezTo>
                        <a:pt x="70136" y="11966"/>
                        <a:pt x="75956" y="19605"/>
                        <a:pt x="78795" y="28491"/>
                      </a:cubicBezTo>
                      <a:cubicBezTo>
                        <a:pt x="88129" y="27624"/>
                        <a:pt x="97464" y="29977"/>
                        <a:pt x="105274" y="35159"/>
                      </a:cubicBezTo>
                      <a:cubicBezTo>
                        <a:pt x="124191" y="47770"/>
                        <a:pt x="129449" y="73240"/>
                        <a:pt x="117085" y="92309"/>
                      </a:cubicBezTo>
                      <a:cubicBezTo>
                        <a:pt x="114990" y="95557"/>
                        <a:pt x="112418" y="98481"/>
                        <a:pt x="109465" y="100977"/>
                      </a:cubicBezTo>
                      <a:cubicBezTo>
                        <a:pt x="119086" y="132304"/>
                        <a:pt x="101493" y="165499"/>
                        <a:pt x="70165" y="175129"/>
                      </a:cubicBezTo>
                      <a:cubicBezTo>
                        <a:pt x="67127" y="176053"/>
                        <a:pt x="64031" y="176738"/>
                        <a:pt x="60888" y="17717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>
                  <a:extLst>
                    <a:ext uri="{FF2B5EF4-FFF2-40B4-BE49-F238E27FC236}">
                      <a16:creationId xmlns:a16="http://schemas.microsoft.com/office/drawing/2014/main" id="{DB1E227E-885E-4418-8960-7B371C024570}"/>
                    </a:ext>
                  </a:extLst>
                </p:cNvPr>
                <p:cNvSpPr/>
                <p:nvPr/>
              </p:nvSpPr>
              <p:spPr>
                <a:xfrm>
                  <a:off x="7103516" y="4858797"/>
                  <a:ext cx="118529" cy="228885"/>
                </a:xfrm>
                <a:custGeom>
                  <a:avLst/>
                  <a:gdLst>
                    <a:gd name="connsiteX0" fmla="*/ 52656 w 118529"/>
                    <a:gd name="connsiteY0" fmla="*/ 228887 h 228885"/>
                    <a:gd name="connsiteX1" fmla="*/ 26272 w 118529"/>
                    <a:gd name="connsiteY1" fmla="*/ 223362 h 228885"/>
                    <a:gd name="connsiteX2" fmla="*/ 23948 w 118529"/>
                    <a:gd name="connsiteY2" fmla="*/ 215199 h 228885"/>
                    <a:gd name="connsiteX3" fmla="*/ 31035 w 118529"/>
                    <a:gd name="connsiteY3" fmla="*/ 212408 h 228885"/>
                    <a:gd name="connsiteX4" fmla="*/ 52656 w 118529"/>
                    <a:gd name="connsiteY4" fmla="*/ 216980 h 228885"/>
                    <a:gd name="connsiteX5" fmla="*/ 106663 w 118529"/>
                    <a:gd name="connsiteY5" fmla="*/ 162974 h 228885"/>
                    <a:gd name="connsiteX6" fmla="*/ 52656 w 118529"/>
                    <a:gd name="connsiteY6" fmla="*/ 11717 h 228885"/>
                    <a:gd name="connsiteX7" fmla="*/ 11699 w 118529"/>
                    <a:gd name="connsiteY7" fmla="*/ 88774 h 228885"/>
                    <a:gd name="connsiteX8" fmla="*/ 4479 w 118529"/>
                    <a:gd name="connsiteY8" fmla="*/ 92965 h 228885"/>
                    <a:gd name="connsiteX9" fmla="*/ 4460 w 118529"/>
                    <a:gd name="connsiteY9" fmla="*/ 92965 h 228885"/>
                    <a:gd name="connsiteX10" fmla="*/ 212 w 118529"/>
                    <a:gd name="connsiteY10" fmla="*/ 85926 h 228885"/>
                    <a:gd name="connsiteX11" fmla="*/ 269 w 118529"/>
                    <a:gd name="connsiteY11" fmla="*/ 85726 h 228885"/>
                    <a:gd name="connsiteX12" fmla="*/ 52656 w 118529"/>
                    <a:gd name="connsiteY12" fmla="*/ 1 h 228885"/>
                    <a:gd name="connsiteX13" fmla="*/ 118569 w 118529"/>
                    <a:gd name="connsiteY13" fmla="*/ 163164 h 228885"/>
                    <a:gd name="connsiteX14" fmla="*/ 52656 w 118529"/>
                    <a:gd name="connsiteY14" fmla="*/ 228887 h 22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8529" h="228885">
                      <a:moveTo>
                        <a:pt x="52656" y="228887"/>
                      </a:moveTo>
                      <a:cubicBezTo>
                        <a:pt x="43579" y="228887"/>
                        <a:pt x="34587" y="227001"/>
                        <a:pt x="26272" y="223362"/>
                      </a:cubicBezTo>
                      <a:cubicBezTo>
                        <a:pt x="23376" y="221752"/>
                        <a:pt x="22338" y="218095"/>
                        <a:pt x="23948" y="215199"/>
                      </a:cubicBezTo>
                      <a:cubicBezTo>
                        <a:pt x="25339" y="212694"/>
                        <a:pt x="28310" y="211532"/>
                        <a:pt x="31035" y="212408"/>
                      </a:cubicBezTo>
                      <a:cubicBezTo>
                        <a:pt x="37835" y="215437"/>
                        <a:pt x="45208" y="216999"/>
                        <a:pt x="52656" y="216980"/>
                      </a:cubicBezTo>
                      <a:cubicBezTo>
                        <a:pt x="82479" y="216980"/>
                        <a:pt x="106663" y="192796"/>
                        <a:pt x="106663" y="162974"/>
                      </a:cubicBezTo>
                      <a:cubicBezTo>
                        <a:pt x="106663" y="126207"/>
                        <a:pt x="78088" y="11717"/>
                        <a:pt x="52656" y="11717"/>
                      </a:cubicBezTo>
                      <a:cubicBezTo>
                        <a:pt x="43131" y="11717"/>
                        <a:pt x="26939" y="31910"/>
                        <a:pt x="11699" y="88774"/>
                      </a:cubicBezTo>
                      <a:cubicBezTo>
                        <a:pt x="10861" y="91927"/>
                        <a:pt x="7632" y="93803"/>
                        <a:pt x="4479" y="92965"/>
                      </a:cubicBezTo>
                      <a:cubicBezTo>
                        <a:pt x="4469" y="92965"/>
                        <a:pt x="4469" y="92965"/>
                        <a:pt x="4460" y="92965"/>
                      </a:cubicBezTo>
                      <a:cubicBezTo>
                        <a:pt x="1345" y="92193"/>
                        <a:pt x="-560" y="89040"/>
                        <a:pt x="212" y="85926"/>
                      </a:cubicBezTo>
                      <a:cubicBezTo>
                        <a:pt x="231" y="85859"/>
                        <a:pt x="250" y="85792"/>
                        <a:pt x="269" y="85726"/>
                      </a:cubicBezTo>
                      <a:cubicBezTo>
                        <a:pt x="10746" y="46483"/>
                        <a:pt x="28368" y="1"/>
                        <a:pt x="52656" y="1"/>
                      </a:cubicBezTo>
                      <a:cubicBezTo>
                        <a:pt x="92280" y="1"/>
                        <a:pt x="118569" y="131636"/>
                        <a:pt x="118569" y="163164"/>
                      </a:cubicBezTo>
                      <a:cubicBezTo>
                        <a:pt x="118465" y="199492"/>
                        <a:pt x="88985" y="228887"/>
                        <a:pt x="52656" y="22888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>
                  <a:extLst>
                    <a:ext uri="{FF2B5EF4-FFF2-40B4-BE49-F238E27FC236}">
                      <a16:creationId xmlns:a16="http://schemas.microsoft.com/office/drawing/2014/main" id="{7FF257A0-81E3-47DA-8E96-6FC7B87DC4CF}"/>
                    </a:ext>
                  </a:extLst>
                </p:cNvPr>
                <p:cNvSpPr/>
                <p:nvPr/>
              </p:nvSpPr>
              <p:spPr>
                <a:xfrm>
                  <a:off x="6983071" y="4829365"/>
                  <a:ext cx="96490" cy="71151"/>
                </a:xfrm>
                <a:custGeom>
                  <a:avLst/>
                  <a:gdLst>
                    <a:gd name="connsiteX0" fmla="*/ 90710 w 96490"/>
                    <a:gd name="connsiteY0" fmla="*/ 71153 h 71151"/>
                    <a:gd name="connsiteX1" fmla="*/ 84899 w 96490"/>
                    <a:gd name="connsiteY1" fmla="*/ 66676 h 71151"/>
                    <a:gd name="connsiteX2" fmla="*/ 47847 w 96490"/>
                    <a:gd name="connsiteY2" fmla="*/ 11907 h 71151"/>
                    <a:gd name="connsiteX3" fmla="*/ 11652 w 96490"/>
                    <a:gd name="connsiteY3" fmla="*/ 63152 h 71151"/>
                    <a:gd name="connsiteX4" fmla="*/ 3918 w 96490"/>
                    <a:gd name="connsiteY4" fmla="*/ 66638 h 71151"/>
                    <a:gd name="connsiteX5" fmla="*/ 127 w 96490"/>
                    <a:gd name="connsiteY5" fmla="*/ 60008 h 71151"/>
                    <a:gd name="connsiteX6" fmla="*/ 47752 w 96490"/>
                    <a:gd name="connsiteY6" fmla="*/ 1 h 71151"/>
                    <a:gd name="connsiteX7" fmla="*/ 96330 w 96490"/>
                    <a:gd name="connsiteY7" fmla="*/ 63628 h 71151"/>
                    <a:gd name="connsiteX8" fmla="*/ 92053 w 96490"/>
                    <a:gd name="connsiteY8" fmla="*/ 70962 h 71151"/>
                    <a:gd name="connsiteX9" fmla="*/ 92043 w 96490"/>
                    <a:gd name="connsiteY9" fmla="*/ 70962 h 71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490" h="71151">
                      <a:moveTo>
                        <a:pt x="90710" y="71153"/>
                      </a:moveTo>
                      <a:cubicBezTo>
                        <a:pt x="87995" y="71124"/>
                        <a:pt x="85623" y="69295"/>
                        <a:pt x="84899" y="66676"/>
                      </a:cubicBezTo>
                      <a:cubicBezTo>
                        <a:pt x="75946" y="32386"/>
                        <a:pt x="62039" y="11907"/>
                        <a:pt x="47847" y="11907"/>
                      </a:cubicBezTo>
                      <a:cubicBezTo>
                        <a:pt x="33655" y="11907"/>
                        <a:pt x="20511" y="30957"/>
                        <a:pt x="11652" y="63152"/>
                      </a:cubicBezTo>
                      <a:cubicBezTo>
                        <a:pt x="10481" y="66247"/>
                        <a:pt x="7013" y="67809"/>
                        <a:pt x="3918" y="66638"/>
                      </a:cubicBezTo>
                      <a:cubicBezTo>
                        <a:pt x="1232" y="65619"/>
                        <a:pt x="-359" y="62837"/>
                        <a:pt x="127" y="60008"/>
                      </a:cubicBezTo>
                      <a:cubicBezTo>
                        <a:pt x="10700" y="21337"/>
                        <a:pt x="27559" y="1"/>
                        <a:pt x="47752" y="1"/>
                      </a:cubicBezTo>
                      <a:cubicBezTo>
                        <a:pt x="67945" y="1"/>
                        <a:pt x="85852" y="22575"/>
                        <a:pt x="96330" y="63628"/>
                      </a:cubicBezTo>
                      <a:cubicBezTo>
                        <a:pt x="97177" y="66828"/>
                        <a:pt x="95263" y="70114"/>
                        <a:pt x="92053" y="70962"/>
                      </a:cubicBezTo>
                      <a:cubicBezTo>
                        <a:pt x="92053" y="70962"/>
                        <a:pt x="92043" y="70962"/>
                        <a:pt x="92043" y="7096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>
                  <a:extLst>
                    <a:ext uri="{FF2B5EF4-FFF2-40B4-BE49-F238E27FC236}">
                      <a16:creationId xmlns:a16="http://schemas.microsoft.com/office/drawing/2014/main" id="{08EC3142-8730-463F-8121-EFAA8F7A2FA7}"/>
                    </a:ext>
                  </a:extLst>
                </p:cNvPr>
                <p:cNvSpPr/>
                <p:nvPr/>
              </p:nvSpPr>
              <p:spPr>
                <a:xfrm>
                  <a:off x="6798278" y="4842510"/>
                  <a:ext cx="134329" cy="183165"/>
                </a:xfrm>
                <a:custGeom>
                  <a:avLst/>
                  <a:gdLst>
                    <a:gd name="connsiteX0" fmla="*/ 70335 w 134329"/>
                    <a:gd name="connsiteY0" fmla="*/ 183166 h 183165"/>
                    <a:gd name="connsiteX1" fmla="*/ 40 w 134329"/>
                    <a:gd name="connsiteY1" fmla="*/ 91536 h 183165"/>
                    <a:gd name="connsiteX2" fmla="*/ 70335 w 134329"/>
                    <a:gd name="connsiteY2" fmla="*/ 1 h 183165"/>
                    <a:gd name="connsiteX3" fmla="*/ 134057 w 134329"/>
                    <a:gd name="connsiteY3" fmla="*/ 52579 h 183165"/>
                    <a:gd name="connsiteX4" fmla="*/ 130437 w 134329"/>
                    <a:gd name="connsiteY4" fmla="*/ 60199 h 183165"/>
                    <a:gd name="connsiteX5" fmla="*/ 122818 w 134329"/>
                    <a:gd name="connsiteY5" fmla="*/ 56579 h 183165"/>
                    <a:gd name="connsiteX6" fmla="*/ 70335 w 134329"/>
                    <a:gd name="connsiteY6" fmla="*/ 11907 h 183165"/>
                    <a:gd name="connsiteX7" fmla="*/ 11946 w 134329"/>
                    <a:gd name="connsiteY7" fmla="*/ 91536 h 183165"/>
                    <a:gd name="connsiteX8" fmla="*/ 70335 w 134329"/>
                    <a:gd name="connsiteY8" fmla="*/ 171260 h 183165"/>
                    <a:gd name="connsiteX9" fmla="*/ 85003 w 134329"/>
                    <a:gd name="connsiteY9" fmla="*/ 168688 h 183165"/>
                    <a:gd name="connsiteX10" fmla="*/ 92623 w 134329"/>
                    <a:gd name="connsiteY10" fmla="*/ 172308 h 183165"/>
                    <a:gd name="connsiteX11" fmla="*/ 89004 w 134329"/>
                    <a:gd name="connsiteY11" fmla="*/ 179928 h 183165"/>
                    <a:gd name="connsiteX12" fmla="*/ 70335 w 134329"/>
                    <a:gd name="connsiteY12" fmla="*/ 183166 h 183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4329" h="183165">
                      <a:moveTo>
                        <a:pt x="70335" y="183166"/>
                      </a:moveTo>
                      <a:cubicBezTo>
                        <a:pt x="31568" y="183166"/>
                        <a:pt x="40" y="142114"/>
                        <a:pt x="40" y="91536"/>
                      </a:cubicBezTo>
                      <a:cubicBezTo>
                        <a:pt x="40" y="40958"/>
                        <a:pt x="31568" y="1"/>
                        <a:pt x="70335" y="1"/>
                      </a:cubicBezTo>
                      <a:cubicBezTo>
                        <a:pt x="97481" y="1"/>
                        <a:pt x="122532" y="20575"/>
                        <a:pt x="134057" y="52579"/>
                      </a:cubicBezTo>
                      <a:cubicBezTo>
                        <a:pt x="135086" y="55674"/>
                        <a:pt x="133495" y="59037"/>
                        <a:pt x="130437" y="60199"/>
                      </a:cubicBezTo>
                      <a:cubicBezTo>
                        <a:pt x="127332" y="61285"/>
                        <a:pt x="123941" y="59665"/>
                        <a:pt x="122818" y="56579"/>
                      </a:cubicBezTo>
                      <a:cubicBezTo>
                        <a:pt x="113293" y="29433"/>
                        <a:pt x="92433" y="11907"/>
                        <a:pt x="70335" y="11907"/>
                      </a:cubicBezTo>
                      <a:cubicBezTo>
                        <a:pt x="38140" y="11907"/>
                        <a:pt x="11946" y="47626"/>
                        <a:pt x="11946" y="91536"/>
                      </a:cubicBezTo>
                      <a:cubicBezTo>
                        <a:pt x="11946" y="135446"/>
                        <a:pt x="38140" y="171260"/>
                        <a:pt x="70335" y="171260"/>
                      </a:cubicBezTo>
                      <a:cubicBezTo>
                        <a:pt x="75335" y="171260"/>
                        <a:pt x="80298" y="170384"/>
                        <a:pt x="85003" y="168688"/>
                      </a:cubicBezTo>
                      <a:cubicBezTo>
                        <a:pt x="88099" y="167660"/>
                        <a:pt x="91461" y="169250"/>
                        <a:pt x="92623" y="172308"/>
                      </a:cubicBezTo>
                      <a:cubicBezTo>
                        <a:pt x="93709" y="175413"/>
                        <a:pt x="92090" y="178804"/>
                        <a:pt x="89004" y="179928"/>
                      </a:cubicBezTo>
                      <a:cubicBezTo>
                        <a:pt x="83003" y="182052"/>
                        <a:pt x="76697" y="183147"/>
                        <a:pt x="70335" y="18316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>
                  <a:extLst>
                    <a:ext uri="{FF2B5EF4-FFF2-40B4-BE49-F238E27FC236}">
                      <a16:creationId xmlns:a16="http://schemas.microsoft.com/office/drawing/2014/main" id="{DD1942E8-5113-42AE-B389-DD2B1923048C}"/>
                    </a:ext>
                  </a:extLst>
                </p:cNvPr>
                <p:cNvSpPr/>
                <p:nvPr/>
              </p:nvSpPr>
              <p:spPr>
                <a:xfrm>
                  <a:off x="6893845" y="4823015"/>
                  <a:ext cx="99218" cy="70074"/>
                </a:xfrm>
                <a:custGeom>
                  <a:avLst/>
                  <a:gdLst>
                    <a:gd name="connsiteX0" fmla="*/ 91163 w 99218"/>
                    <a:gd name="connsiteY0" fmla="*/ 70073 h 70074"/>
                    <a:gd name="connsiteX1" fmla="*/ 89353 w 99218"/>
                    <a:gd name="connsiteY1" fmla="*/ 70073 h 70074"/>
                    <a:gd name="connsiteX2" fmla="*/ 85543 w 99218"/>
                    <a:gd name="connsiteY2" fmla="*/ 62643 h 70074"/>
                    <a:gd name="connsiteX3" fmla="*/ 87353 w 99218"/>
                    <a:gd name="connsiteY3" fmla="*/ 50832 h 70074"/>
                    <a:gd name="connsiteX4" fmla="*/ 48662 w 99218"/>
                    <a:gd name="connsiteY4" fmla="*/ 11799 h 70074"/>
                    <a:gd name="connsiteX5" fmla="*/ 11629 w 99218"/>
                    <a:gd name="connsiteY5" fmla="*/ 38354 h 70074"/>
                    <a:gd name="connsiteX6" fmla="*/ 4161 w 99218"/>
                    <a:gd name="connsiteY6" fmla="*/ 42088 h 70074"/>
                    <a:gd name="connsiteX7" fmla="*/ 4104 w 99218"/>
                    <a:gd name="connsiteY7" fmla="*/ 42069 h 70074"/>
                    <a:gd name="connsiteX8" fmla="*/ 313 w 99218"/>
                    <a:gd name="connsiteY8" fmla="*/ 34783 h 70074"/>
                    <a:gd name="connsiteX9" fmla="*/ 389 w 99218"/>
                    <a:gd name="connsiteY9" fmla="*/ 34545 h 70074"/>
                    <a:gd name="connsiteX10" fmla="*/ 64731 w 99218"/>
                    <a:gd name="connsiteY10" fmla="*/ 2683 h 70074"/>
                    <a:gd name="connsiteX11" fmla="*/ 99259 w 99218"/>
                    <a:gd name="connsiteY11" fmla="*/ 50832 h 70074"/>
                    <a:gd name="connsiteX12" fmla="*/ 96878 w 99218"/>
                    <a:gd name="connsiteY12" fmla="*/ 66168 h 70074"/>
                    <a:gd name="connsiteX13" fmla="*/ 91163 w 99218"/>
                    <a:gd name="connsiteY13" fmla="*/ 70073 h 7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9218" h="70074">
                      <a:moveTo>
                        <a:pt x="91163" y="70073"/>
                      </a:moveTo>
                      <a:lnTo>
                        <a:pt x="89353" y="70073"/>
                      </a:lnTo>
                      <a:cubicBezTo>
                        <a:pt x="86248" y="69073"/>
                        <a:pt x="84543" y="65748"/>
                        <a:pt x="85543" y="62643"/>
                      </a:cubicBezTo>
                      <a:cubicBezTo>
                        <a:pt x="86714" y="58814"/>
                        <a:pt x="87324" y="54833"/>
                        <a:pt x="87353" y="50832"/>
                      </a:cubicBezTo>
                      <a:cubicBezTo>
                        <a:pt x="87448" y="29372"/>
                        <a:pt x="70122" y="11894"/>
                        <a:pt x="48662" y="11799"/>
                      </a:cubicBezTo>
                      <a:cubicBezTo>
                        <a:pt x="31879" y="11723"/>
                        <a:pt x="16944" y="22438"/>
                        <a:pt x="11629" y="38354"/>
                      </a:cubicBezTo>
                      <a:cubicBezTo>
                        <a:pt x="10600" y="41450"/>
                        <a:pt x="7247" y="43117"/>
                        <a:pt x="4161" y="42088"/>
                      </a:cubicBezTo>
                      <a:cubicBezTo>
                        <a:pt x="4142" y="42079"/>
                        <a:pt x="4123" y="42079"/>
                        <a:pt x="4104" y="42069"/>
                      </a:cubicBezTo>
                      <a:cubicBezTo>
                        <a:pt x="1047" y="41107"/>
                        <a:pt x="-659" y="37840"/>
                        <a:pt x="313" y="34783"/>
                      </a:cubicBezTo>
                      <a:cubicBezTo>
                        <a:pt x="332" y="34706"/>
                        <a:pt x="361" y="34621"/>
                        <a:pt x="389" y="34545"/>
                      </a:cubicBezTo>
                      <a:cubicBezTo>
                        <a:pt x="9362" y="7979"/>
                        <a:pt x="38166" y="-6289"/>
                        <a:pt x="64731" y="2683"/>
                      </a:cubicBezTo>
                      <a:cubicBezTo>
                        <a:pt x="85381" y="9656"/>
                        <a:pt x="99278" y="29030"/>
                        <a:pt x="99259" y="50832"/>
                      </a:cubicBezTo>
                      <a:cubicBezTo>
                        <a:pt x="99240" y="56033"/>
                        <a:pt x="98430" y="61205"/>
                        <a:pt x="96878" y="66168"/>
                      </a:cubicBezTo>
                      <a:cubicBezTo>
                        <a:pt x="96011" y="68568"/>
                        <a:pt x="93715" y="70139"/>
                        <a:pt x="91163" y="7007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>
                  <a:extLst>
                    <a:ext uri="{FF2B5EF4-FFF2-40B4-BE49-F238E27FC236}">
                      <a16:creationId xmlns:a16="http://schemas.microsoft.com/office/drawing/2014/main" id="{2CEB06C4-CB6A-4076-8764-0F8B434D2AB9}"/>
                    </a:ext>
                  </a:extLst>
                </p:cNvPr>
                <p:cNvSpPr/>
                <p:nvPr/>
              </p:nvSpPr>
              <p:spPr>
                <a:xfrm>
                  <a:off x="7056600" y="4821212"/>
                  <a:ext cx="101819" cy="49586"/>
                </a:xfrm>
                <a:custGeom>
                  <a:avLst/>
                  <a:gdLst>
                    <a:gd name="connsiteX0" fmla="*/ 95952 w 101819"/>
                    <a:gd name="connsiteY0" fmla="*/ 49587 h 49586"/>
                    <a:gd name="connsiteX1" fmla="*/ 89952 w 101819"/>
                    <a:gd name="connsiteY1" fmla="*/ 43682 h 49586"/>
                    <a:gd name="connsiteX2" fmla="*/ 58424 w 101819"/>
                    <a:gd name="connsiteY2" fmla="*/ 12154 h 49586"/>
                    <a:gd name="connsiteX3" fmla="*/ 27468 w 101819"/>
                    <a:gd name="connsiteY3" fmla="*/ 38729 h 49586"/>
                    <a:gd name="connsiteX4" fmla="*/ 21276 w 101819"/>
                    <a:gd name="connsiteY4" fmla="*/ 43777 h 49586"/>
                    <a:gd name="connsiteX5" fmla="*/ 7941 w 101819"/>
                    <a:gd name="connsiteY5" fmla="*/ 46539 h 49586"/>
                    <a:gd name="connsiteX6" fmla="*/ 350 w 101819"/>
                    <a:gd name="connsiteY6" fmla="*/ 42748 h 49586"/>
                    <a:gd name="connsiteX7" fmla="*/ 2988 w 101819"/>
                    <a:gd name="connsiteY7" fmla="*/ 35681 h 49586"/>
                    <a:gd name="connsiteX8" fmla="*/ 16704 w 101819"/>
                    <a:gd name="connsiteY8" fmla="*/ 31966 h 49586"/>
                    <a:gd name="connsiteX9" fmla="*/ 69911 w 101819"/>
                    <a:gd name="connsiteY9" fmla="*/ 1534 h 49586"/>
                    <a:gd name="connsiteX10" fmla="*/ 101858 w 101819"/>
                    <a:gd name="connsiteY10" fmla="*/ 43682 h 49586"/>
                    <a:gd name="connsiteX11" fmla="*/ 95952 w 101819"/>
                    <a:gd name="connsiteY11" fmla="*/ 49587 h 49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819" h="49586">
                      <a:moveTo>
                        <a:pt x="95952" y="49587"/>
                      </a:moveTo>
                      <a:cubicBezTo>
                        <a:pt x="92676" y="49587"/>
                        <a:pt x="89999" y="46958"/>
                        <a:pt x="89952" y="43682"/>
                      </a:cubicBezTo>
                      <a:cubicBezTo>
                        <a:pt x="89952" y="26270"/>
                        <a:pt x="75836" y="12154"/>
                        <a:pt x="58424" y="12154"/>
                      </a:cubicBezTo>
                      <a:cubicBezTo>
                        <a:pt x="42936" y="12078"/>
                        <a:pt x="29744" y="23403"/>
                        <a:pt x="27468" y="38729"/>
                      </a:cubicBezTo>
                      <a:cubicBezTo>
                        <a:pt x="27068" y="41786"/>
                        <a:pt x="24353" y="44006"/>
                        <a:pt x="21276" y="43777"/>
                      </a:cubicBezTo>
                      <a:cubicBezTo>
                        <a:pt x="16685" y="43710"/>
                        <a:pt x="12132" y="44653"/>
                        <a:pt x="7941" y="46539"/>
                      </a:cubicBezTo>
                      <a:cubicBezTo>
                        <a:pt x="4798" y="47587"/>
                        <a:pt x="1398" y="45892"/>
                        <a:pt x="350" y="42748"/>
                      </a:cubicBezTo>
                      <a:cubicBezTo>
                        <a:pt x="-546" y="40062"/>
                        <a:pt x="550" y="37119"/>
                        <a:pt x="2988" y="35681"/>
                      </a:cubicBezTo>
                      <a:cubicBezTo>
                        <a:pt x="7322" y="33690"/>
                        <a:pt x="11961" y="32442"/>
                        <a:pt x="16704" y="31966"/>
                      </a:cubicBezTo>
                      <a:cubicBezTo>
                        <a:pt x="22991" y="8868"/>
                        <a:pt x="46813" y="-4753"/>
                        <a:pt x="69911" y="1534"/>
                      </a:cubicBezTo>
                      <a:cubicBezTo>
                        <a:pt x="88885" y="6706"/>
                        <a:pt x="102010" y="24013"/>
                        <a:pt x="101858" y="43682"/>
                      </a:cubicBezTo>
                      <a:cubicBezTo>
                        <a:pt x="101858" y="46939"/>
                        <a:pt x="99210" y="49587"/>
                        <a:pt x="95952" y="4958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>
                  <a:extLst>
                    <a:ext uri="{FF2B5EF4-FFF2-40B4-BE49-F238E27FC236}">
                      <a16:creationId xmlns:a16="http://schemas.microsoft.com/office/drawing/2014/main" id="{1B84A3F1-56CD-4031-BB03-14787099B196}"/>
                    </a:ext>
                  </a:extLst>
                </p:cNvPr>
                <p:cNvSpPr/>
                <p:nvPr/>
              </p:nvSpPr>
              <p:spPr>
                <a:xfrm>
                  <a:off x="7053929" y="4993851"/>
                  <a:ext cx="11906" cy="220800"/>
                </a:xfrm>
                <a:custGeom>
                  <a:avLst/>
                  <a:gdLst>
                    <a:gd name="connsiteX0" fmla="*/ 6041 w 11906"/>
                    <a:gd name="connsiteY0" fmla="*/ 220801 h 220800"/>
                    <a:gd name="connsiteX1" fmla="*/ 40 w 11906"/>
                    <a:gd name="connsiteY1" fmla="*/ 214800 h 220800"/>
                    <a:gd name="connsiteX2" fmla="*/ 40 w 11906"/>
                    <a:gd name="connsiteY2" fmla="*/ 5250 h 220800"/>
                    <a:gd name="connsiteX3" fmla="*/ 6746 w 11906"/>
                    <a:gd name="connsiteY3" fmla="*/ 49 h 220800"/>
                    <a:gd name="connsiteX4" fmla="*/ 11946 w 11906"/>
                    <a:gd name="connsiteY4" fmla="*/ 5250 h 220800"/>
                    <a:gd name="connsiteX5" fmla="*/ 11946 w 11906"/>
                    <a:gd name="connsiteY5" fmla="*/ 214800 h 220800"/>
                    <a:gd name="connsiteX6" fmla="*/ 6041 w 11906"/>
                    <a:gd name="connsiteY6" fmla="*/ 220801 h 220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220800">
                      <a:moveTo>
                        <a:pt x="6041" y="220801"/>
                      </a:moveTo>
                      <a:cubicBezTo>
                        <a:pt x="2726" y="220801"/>
                        <a:pt x="40" y="218115"/>
                        <a:pt x="40" y="214800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69"/>
                        <a:pt x="6746" y="49"/>
                      </a:cubicBezTo>
                      <a:cubicBezTo>
                        <a:pt x="9460" y="392"/>
                        <a:pt x="11604" y="2536"/>
                        <a:pt x="11946" y="5250"/>
                      </a:cubicBezTo>
                      <a:lnTo>
                        <a:pt x="11946" y="214800"/>
                      </a:lnTo>
                      <a:cubicBezTo>
                        <a:pt x="11946" y="218077"/>
                        <a:pt x="9317" y="220753"/>
                        <a:pt x="6041" y="22080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>
                  <a:extLst>
                    <a:ext uri="{FF2B5EF4-FFF2-40B4-BE49-F238E27FC236}">
                      <a16:creationId xmlns:a16="http://schemas.microsoft.com/office/drawing/2014/main" id="{E019016E-BA94-49B8-90FD-68AAAAB4B43E}"/>
                    </a:ext>
                  </a:extLst>
                </p:cNvPr>
                <p:cNvSpPr/>
                <p:nvPr/>
              </p:nvSpPr>
              <p:spPr>
                <a:xfrm>
                  <a:off x="7025503" y="5035445"/>
                  <a:ext cx="37562" cy="37569"/>
                </a:xfrm>
                <a:custGeom>
                  <a:avLst/>
                  <a:gdLst>
                    <a:gd name="connsiteX0" fmla="*/ 31704 w 37562"/>
                    <a:gd name="connsiteY0" fmla="*/ 37570 h 37569"/>
                    <a:gd name="connsiteX1" fmla="*/ 27513 w 37562"/>
                    <a:gd name="connsiteY1" fmla="*/ 35855 h 37569"/>
                    <a:gd name="connsiteX2" fmla="*/ 1605 w 37562"/>
                    <a:gd name="connsiteY2" fmla="*/ 10043 h 37569"/>
                    <a:gd name="connsiteX3" fmla="*/ 1995 w 37562"/>
                    <a:gd name="connsiteY3" fmla="*/ 1565 h 37569"/>
                    <a:gd name="connsiteX4" fmla="*/ 10082 w 37562"/>
                    <a:gd name="connsiteY4" fmla="*/ 1565 h 37569"/>
                    <a:gd name="connsiteX5" fmla="*/ 35895 w 37562"/>
                    <a:gd name="connsiteY5" fmla="*/ 27473 h 37569"/>
                    <a:gd name="connsiteX6" fmla="*/ 35895 w 37562"/>
                    <a:gd name="connsiteY6" fmla="*/ 35855 h 37569"/>
                    <a:gd name="connsiteX7" fmla="*/ 31704 w 37562"/>
                    <a:gd name="connsiteY7" fmla="*/ 37570 h 37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562" h="37569">
                      <a:moveTo>
                        <a:pt x="31704" y="37570"/>
                      </a:moveTo>
                      <a:cubicBezTo>
                        <a:pt x="30132" y="37579"/>
                        <a:pt x="28627" y="36960"/>
                        <a:pt x="27513" y="35855"/>
                      </a:cubicBezTo>
                      <a:lnTo>
                        <a:pt x="1605" y="10043"/>
                      </a:lnTo>
                      <a:cubicBezTo>
                        <a:pt x="-624" y="7595"/>
                        <a:pt x="-452" y="3794"/>
                        <a:pt x="1995" y="1565"/>
                      </a:cubicBezTo>
                      <a:cubicBezTo>
                        <a:pt x="4291" y="-521"/>
                        <a:pt x="7796" y="-521"/>
                        <a:pt x="10082" y="1565"/>
                      </a:cubicBezTo>
                      <a:lnTo>
                        <a:pt x="35895" y="27473"/>
                      </a:lnTo>
                      <a:cubicBezTo>
                        <a:pt x="38171" y="29807"/>
                        <a:pt x="38171" y="33522"/>
                        <a:pt x="35895" y="35855"/>
                      </a:cubicBezTo>
                      <a:cubicBezTo>
                        <a:pt x="34780" y="36960"/>
                        <a:pt x="33275" y="37579"/>
                        <a:pt x="31704" y="3757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>
                  <a:extLst>
                    <a:ext uri="{FF2B5EF4-FFF2-40B4-BE49-F238E27FC236}">
                      <a16:creationId xmlns:a16="http://schemas.microsoft.com/office/drawing/2014/main" id="{F7A28DAA-5CB0-458E-B602-41F86850D5F4}"/>
                    </a:ext>
                  </a:extLst>
                </p:cNvPr>
                <p:cNvSpPr/>
                <p:nvPr/>
              </p:nvSpPr>
              <p:spPr>
                <a:xfrm>
                  <a:off x="6943866" y="4989012"/>
                  <a:ext cx="12004" cy="186395"/>
                </a:xfrm>
                <a:custGeom>
                  <a:avLst/>
                  <a:gdLst>
                    <a:gd name="connsiteX0" fmla="*/ 6090 w 12004"/>
                    <a:gd name="connsiteY0" fmla="*/ 186397 h 186395"/>
                    <a:gd name="connsiteX1" fmla="*/ 89 w 12004"/>
                    <a:gd name="connsiteY1" fmla="*/ 180396 h 186395"/>
                    <a:gd name="connsiteX2" fmla="*/ 89 w 12004"/>
                    <a:gd name="connsiteY2" fmla="*/ 6755 h 186395"/>
                    <a:gd name="connsiteX3" fmla="*/ 5289 w 12004"/>
                    <a:gd name="connsiteY3" fmla="*/ 50 h 186395"/>
                    <a:gd name="connsiteX4" fmla="*/ 11995 w 12004"/>
                    <a:gd name="connsiteY4" fmla="*/ 5250 h 186395"/>
                    <a:gd name="connsiteX5" fmla="*/ 11995 w 12004"/>
                    <a:gd name="connsiteY5" fmla="*/ 6755 h 186395"/>
                    <a:gd name="connsiteX6" fmla="*/ 11995 w 12004"/>
                    <a:gd name="connsiteY6" fmla="*/ 180396 h 186395"/>
                    <a:gd name="connsiteX7" fmla="*/ 6090 w 12004"/>
                    <a:gd name="connsiteY7" fmla="*/ 186397 h 18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186395">
                      <a:moveTo>
                        <a:pt x="6090" y="186397"/>
                      </a:moveTo>
                      <a:cubicBezTo>
                        <a:pt x="2775" y="186397"/>
                        <a:pt x="89" y="183711"/>
                        <a:pt x="89" y="180396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5" y="-370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180396"/>
                      </a:lnTo>
                      <a:cubicBezTo>
                        <a:pt x="11995" y="183673"/>
                        <a:pt x="9366" y="186349"/>
                        <a:pt x="6090" y="18639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>
                  <a:extLst>
                    <a:ext uri="{FF2B5EF4-FFF2-40B4-BE49-F238E27FC236}">
                      <a16:creationId xmlns:a16="http://schemas.microsoft.com/office/drawing/2014/main" id="{F329E7B9-FB2A-4A06-8E35-497168336855}"/>
                    </a:ext>
                  </a:extLst>
                </p:cNvPr>
                <p:cNvSpPr/>
                <p:nvPr/>
              </p:nvSpPr>
              <p:spPr>
                <a:xfrm>
                  <a:off x="7151274" y="4964133"/>
                  <a:ext cx="11906" cy="211275"/>
                </a:xfrm>
                <a:custGeom>
                  <a:avLst/>
                  <a:gdLst>
                    <a:gd name="connsiteX0" fmla="*/ 6041 w 11906"/>
                    <a:gd name="connsiteY0" fmla="*/ 211276 h 211275"/>
                    <a:gd name="connsiteX1" fmla="*/ 40 w 11906"/>
                    <a:gd name="connsiteY1" fmla="*/ 205275 h 211275"/>
                    <a:gd name="connsiteX2" fmla="*/ 40 w 11906"/>
                    <a:gd name="connsiteY2" fmla="*/ 5250 h 211275"/>
                    <a:gd name="connsiteX3" fmla="*/ 6746 w 11906"/>
                    <a:gd name="connsiteY3" fmla="*/ 49 h 211275"/>
                    <a:gd name="connsiteX4" fmla="*/ 11946 w 11906"/>
                    <a:gd name="connsiteY4" fmla="*/ 5250 h 211275"/>
                    <a:gd name="connsiteX5" fmla="*/ 11946 w 11906"/>
                    <a:gd name="connsiteY5" fmla="*/ 205275 h 211275"/>
                    <a:gd name="connsiteX6" fmla="*/ 6041 w 11906"/>
                    <a:gd name="connsiteY6" fmla="*/ 211276 h 21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211275">
                      <a:moveTo>
                        <a:pt x="6041" y="211276"/>
                      </a:moveTo>
                      <a:cubicBezTo>
                        <a:pt x="2726" y="211276"/>
                        <a:pt x="40" y="208590"/>
                        <a:pt x="40" y="205275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4" y="2536"/>
                        <a:pt x="11946" y="5250"/>
                      </a:cubicBezTo>
                      <a:lnTo>
                        <a:pt x="11946" y="205275"/>
                      </a:lnTo>
                      <a:cubicBezTo>
                        <a:pt x="11946" y="208552"/>
                        <a:pt x="9317" y="211228"/>
                        <a:pt x="6041" y="21127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>
                  <a:extLst>
                    <a:ext uri="{FF2B5EF4-FFF2-40B4-BE49-F238E27FC236}">
                      <a16:creationId xmlns:a16="http://schemas.microsoft.com/office/drawing/2014/main" id="{C95E58E1-95D1-4D19-80B4-3FE44174015C}"/>
                    </a:ext>
                  </a:extLst>
                </p:cNvPr>
                <p:cNvSpPr/>
                <p:nvPr/>
              </p:nvSpPr>
              <p:spPr>
                <a:xfrm>
                  <a:off x="6862667" y="5014425"/>
                  <a:ext cx="11906" cy="103547"/>
                </a:xfrm>
                <a:custGeom>
                  <a:avLst/>
                  <a:gdLst>
                    <a:gd name="connsiteX0" fmla="*/ 5946 w 11906"/>
                    <a:gd name="connsiteY0" fmla="*/ 103548 h 103547"/>
                    <a:gd name="connsiteX1" fmla="*/ 40 w 11906"/>
                    <a:gd name="connsiteY1" fmla="*/ 97548 h 103547"/>
                    <a:gd name="connsiteX2" fmla="*/ 40 w 11906"/>
                    <a:gd name="connsiteY2" fmla="*/ 5250 h 103547"/>
                    <a:gd name="connsiteX3" fmla="*/ 6746 w 11906"/>
                    <a:gd name="connsiteY3" fmla="*/ 49 h 103547"/>
                    <a:gd name="connsiteX4" fmla="*/ 11946 w 11906"/>
                    <a:gd name="connsiteY4" fmla="*/ 5250 h 103547"/>
                    <a:gd name="connsiteX5" fmla="*/ 11946 w 11906"/>
                    <a:gd name="connsiteY5" fmla="*/ 97548 h 103547"/>
                    <a:gd name="connsiteX6" fmla="*/ 5946 w 11906"/>
                    <a:gd name="connsiteY6" fmla="*/ 103548 h 103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03547">
                      <a:moveTo>
                        <a:pt x="5946" y="103548"/>
                      </a:moveTo>
                      <a:cubicBezTo>
                        <a:pt x="2669" y="103501"/>
                        <a:pt x="40" y="100824"/>
                        <a:pt x="40" y="97548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97548"/>
                      </a:lnTo>
                      <a:cubicBezTo>
                        <a:pt x="11946" y="100862"/>
                        <a:pt x="9260" y="103548"/>
                        <a:pt x="5946" y="10354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>
                  <a:extLst>
                    <a:ext uri="{FF2B5EF4-FFF2-40B4-BE49-F238E27FC236}">
                      <a16:creationId xmlns:a16="http://schemas.microsoft.com/office/drawing/2014/main" id="{BF994DCD-0ADD-4ADD-837D-5DDE84DCC7B7}"/>
                    </a:ext>
                  </a:extLst>
                </p:cNvPr>
                <p:cNvSpPr/>
                <p:nvPr/>
              </p:nvSpPr>
              <p:spPr>
                <a:xfrm>
                  <a:off x="7210139" y="5016521"/>
                  <a:ext cx="11906" cy="101451"/>
                </a:xfrm>
                <a:custGeom>
                  <a:avLst/>
                  <a:gdLst>
                    <a:gd name="connsiteX0" fmla="*/ 5946 w 11906"/>
                    <a:gd name="connsiteY0" fmla="*/ 101453 h 101451"/>
                    <a:gd name="connsiteX1" fmla="*/ 40 w 11906"/>
                    <a:gd name="connsiteY1" fmla="*/ 95452 h 101451"/>
                    <a:gd name="connsiteX2" fmla="*/ 40 w 11906"/>
                    <a:gd name="connsiteY2" fmla="*/ 5250 h 101451"/>
                    <a:gd name="connsiteX3" fmla="*/ 6746 w 11906"/>
                    <a:gd name="connsiteY3" fmla="*/ 49 h 101451"/>
                    <a:gd name="connsiteX4" fmla="*/ 11946 w 11906"/>
                    <a:gd name="connsiteY4" fmla="*/ 5250 h 101451"/>
                    <a:gd name="connsiteX5" fmla="*/ 11946 w 11906"/>
                    <a:gd name="connsiteY5" fmla="*/ 95452 h 101451"/>
                    <a:gd name="connsiteX6" fmla="*/ 5946 w 11906"/>
                    <a:gd name="connsiteY6" fmla="*/ 101453 h 1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01451">
                      <a:moveTo>
                        <a:pt x="5946" y="101453"/>
                      </a:moveTo>
                      <a:cubicBezTo>
                        <a:pt x="2669" y="101405"/>
                        <a:pt x="40" y="98729"/>
                        <a:pt x="40" y="95452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4" y="2536"/>
                        <a:pt x="11946" y="5250"/>
                      </a:cubicBezTo>
                      <a:lnTo>
                        <a:pt x="11946" y="95452"/>
                      </a:lnTo>
                      <a:cubicBezTo>
                        <a:pt x="11946" y="98767"/>
                        <a:pt x="9260" y="101453"/>
                        <a:pt x="5946" y="10145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>
                  <a:extLst>
                    <a:ext uri="{FF2B5EF4-FFF2-40B4-BE49-F238E27FC236}">
                      <a16:creationId xmlns:a16="http://schemas.microsoft.com/office/drawing/2014/main" id="{C8A78193-25CC-4A26-83D0-8BC6694B253A}"/>
                    </a:ext>
                  </a:extLst>
                </p:cNvPr>
                <p:cNvSpPr/>
                <p:nvPr/>
              </p:nvSpPr>
              <p:spPr>
                <a:xfrm>
                  <a:off x="7154322" y="5013061"/>
                  <a:ext cx="36902" cy="36902"/>
                </a:xfrm>
                <a:custGeom>
                  <a:avLst/>
                  <a:gdLst>
                    <a:gd name="connsiteX0" fmla="*/ 6041 w 36902"/>
                    <a:gd name="connsiteY0" fmla="*/ 36903 h 36902"/>
                    <a:gd name="connsiteX1" fmla="*/ 1755 w 36902"/>
                    <a:gd name="connsiteY1" fmla="*/ 35189 h 36902"/>
                    <a:gd name="connsiteX2" fmla="*/ 1755 w 36902"/>
                    <a:gd name="connsiteY2" fmla="*/ 26712 h 36902"/>
                    <a:gd name="connsiteX3" fmla="*/ 26901 w 36902"/>
                    <a:gd name="connsiteY3" fmla="*/ 1566 h 36902"/>
                    <a:gd name="connsiteX4" fmla="*/ 35378 w 36902"/>
                    <a:gd name="connsiteY4" fmla="*/ 1956 h 36902"/>
                    <a:gd name="connsiteX5" fmla="*/ 35378 w 36902"/>
                    <a:gd name="connsiteY5" fmla="*/ 10043 h 36902"/>
                    <a:gd name="connsiteX6" fmla="*/ 10232 w 36902"/>
                    <a:gd name="connsiteY6" fmla="*/ 35189 h 36902"/>
                    <a:gd name="connsiteX7" fmla="*/ 6041 w 36902"/>
                    <a:gd name="connsiteY7" fmla="*/ 36903 h 36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902" h="36902">
                      <a:moveTo>
                        <a:pt x="6041" y="36903"/>
                      </a:moveTo>
                      <a:cubicBezTo>
                        <a:pt x="4450" y="36894"/>
                        <a:pt x="2917" y="36284"/>
                        <a:pt x="1755" y="35189"/>
                      </a:cubicBezTo>
                      <a:cubicBezTo>
                        <a:pt x="-531" y="32827"/>
                        <a:pt x="-531" y="29074"/>
                        <a:pt x="1755" y="26712"/>
                      </a:cubicBezTo>
                      <a:lnTo>
                        <a:pt x="26901" y="1566"/>
                      </a:lnTo>
                      <a:cubicBezTo>
                        <a:pt x="29348" y="-663"/>
                        <a:pt x="33149" y="-492"/>
                        <a:pt x="35378" y="1956"/>
                      </a:cubicBezTo>
                      <a:cubicBezTo>
                        <a:pt x="37464" y="4252"/>
                        <a:pt x="37464" y="7757"/>
                        <a:pt x="35378" y="10043"/>
                      </a:cubicBezTo>
                      <a:lnTo>
                        <a:pt x="10232" y="35189"/>
                      </a:lnTo>
                      <a:cubicBezTo>
                        <a:pt x="9117" y="36294"/>
                        <a:pt x="7613" y="36913"/>
                        <a:pt x="6041" y="369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91" name="组合 590">
                <a:extLst>
                  <a:ext uri="{FF2B5EF4-FFF2-40B4-BE49-F238E27FC236}">
                    <a16:creationId xmlns:a16="http://schemas.microsoft.com/office/drawing/2014/main" id="{E15E34C3-8BD1-4BFB-AD09-E62453E3D761}"/>
                  </a:ext>
                </a:extLst>
              </p:cNvPr>
              <p:cNvGrpSpPr/>
              <p:nvPr/>
            </p:nvGrpSpPr>
            <p:grpSpPr>
              <a:xfrm>
                <a:off x="6862871" y="4000318"/>
                <a:ext cx="351734" cy="446975"/>
                <a:chOff x="6862871" y="4000318"/>
                <a:chExt cx="351734" cy="446975"/>
              </a:xfrm>
            </p:grpSpPr>
            <p:sp>
              <p:nvSpPr>
                <p:cNvPr id="251" name="任意多边形: 形状 250">
                  <a:extLst>
                    <a:ext uri="{FF2B5EF4-FFF2-40B4-BE49-F238E27FC236}">
                      <a16:creationId xmlns:a16="http://schemas.microsoft.com/office/drawing/2014/main" id="{3940817A-410F-4362-9240-7ED2D145BED0}"/>
                    </a:ext>
                  </a:extLst>
                </p:cNvPr>
                <p:cNvSpPr/>
                <p:nvPr/>
              </p:nvSpPr>
              <p:spPr>
                <a:xfrm>
                  <a:off x="6862871" y="4094606"/>
                  <a:ext cx="351734" cy="352687"/>
                </a:xfrm>
                <a:custGeom>
                  <a:avLst/>
                  <a:gdLst>
                    <a:gd name="connsiteX0" fmla="*/ 340259 w 351734"/>
                    <a:gd name="connsiteY0" fmla="*/ 352617 h 352687"/>
                    <a:gd name="connsiteX1" fmla="*/ 324353 w 351734"/>
                    <a:gd name="connsiteY1" fmla="*/ 350426 h 352687"/>
                    <a:gd name="connsiteX2" fmla="*/ 292253 w 351734"/>
                    <a:gd name="connsiteY2" fmla="*/ 346140 h 352687"/>
                    <a:gd name="connsiteX3" fmla="*/ 233103 w 351734"/>
                    <a:gd name="connsiteY3" fmla="*/ 347663 h 352687"/>
                    <a:gd name="connsiteX4" fmla="*/ 175953 w 351734"/>
                    <a:gd name="connsiteY4" fmla="*/ 350235 h 352687"/>
                    <a:gd name="connsiteX5" fmla="*/ 118803 w 351734"/>
                    <a:gd name="connsiteY5" fmla="*/ 347663 h 352687"/>
                    <a:gd name="connsiteX6" fmla="*/ 59557 w 351734"/>
                    <a:gd name="connsiteY6" fmla="*/ 346140 h 352687"/>
                    <a:gd name="connsiteX7" fmla="*/ 27458 w 351734"/>
                    <a:gd name="connsiteY7" fmla="*/ 350426 h 352687"/>
                    <a:gd name="connsiteX8" fmla="*/ 1550 w 351734"/>
                    <a:gd name="connsiteY8" fmla="*/ 348235 h 352687"/>
                    <a:gd name="connsiteX9" fmla="*/ 4217 w 351734"/>
                    <a:gd name="connsiteY9" fmla="*/ 330423 h 352687"/>
                    <a:gd name="connsiteX10" fmla="*/ 14695 w 351734"/>
                    <a:gd name="connsiteY10" fmla="*/ 287751 h 352687"/>
                    <a:gd name="connsiteX11" fmla="*/ 12980 w 351734"/>
                    <a:gd name="connsiteY11" fmla="*/ 247746 h 352687"/>
                    <a:gd name="connsiteX12" fmla="*/ 16409 w 351734"/>
                    <a:gd name="connsiteY12" fmla="*/ 4859 h 352687"/>
                    <a:gd name="connsiteX13" fmla="*/ 22220 w 351734"/>
                    <a:gd name="connsiteY13" fmla="*/ 1 h 352687"/>
                    <a:gd name="connsiteX14" fmla="*/ 329591 w 351734"/>
                    <a:gd name="connsiteY14" fmla="*/ 1 h 352687"/>
                    <a:gd name="connsiteX15" fmla="*/ 335497 w 351734"/>
                    <a:gd name="connsiteY15" fmla="*/ 4859 h 352687"/>
                    <a:gd name="connsiteX16" fmla="*/ 338926 w 351734"/>
                    <a:gd name="connsiteY16" fmla="*/ 247746 h 352687"/>
                    <a:gd name="connsiteX17" fmla="*/ 337211 w 351734"/>
                    <a:gd name="connsiteY17" fmla="*/ 287751 h 352687"/>
                    <a:gd name="connsiteX18" fmla="*/ 347689 w 351734"/>
                    <a:gd name="connsiteY18" fmla="*/ 330423 h 352687"/>
                    <a:gd name="connsiteX19" fmla="*/ 350261 w 351734"/>
                    <a:gd name="connsiteY19" fmla="*/ 348235 h 352687"/>
                    <a:gd name="connsiteX20" fmla="*/ 340259 w 351734"/>
                    <a:gd name="connsiteY20" fmla="*/ 352617 h 352687"/>
                    <a:gd name="connsiteX21" fmla="*/ 276061 w 351734"/>
                    <a:gd name="connsiteY21" fmla="*/ 333567 h 352687"/>
                    <a:gd name="connsiteX22" fmla="*/ 293015 w 351734"/>
                    <a:gd name="connsiteY22" fmla="*/ 334138 h 352687"/>
                    <a:gd name="connsiteX23" fmla="*/ 326543 w 351734"/>
                    <a:gd name="connsiteY23" fmla="*/ 338615 h 352687"/>
                    <a:gd name="connsiteX24" fmla="*/ 339116 w 351734"/>
                    <a:gd name="connsiteY24" fmla="*/ 340615 h 352687"/>
                    <a:gd name="connsiteX25" fmla="*/ 336830 w 351734"/>
                    <a:gd name="connsiteY25" fmla="*/ 335186 h 352687"/>
                    <a:gd name="connsiteX26" fmla="*/ 325305 w 351734"/>
                    <a:gd name="connsiteY26" fmla="*/ 287561 h 352687"/>
                    <a:gd name="connsiteX27" fmla="*/ 327020 w 351734"/>
                    <a:gd name="connsiteY27" fmla="*/ 246984 h 352687"/>
                    <a:gd name="connsiteX28" fmla="*/ 324638 w 351734"/>
                    <a:gd name="connsiteY28" fmla="*/ 11717 h 352687"/>
                    <a:gd name="connsiteX29" fmla="*/ 26982 w 351734"/>
                    <a:gd name="connsiteY29" fmla="*/ 11717 h 352687"/>
                    <a:gd name="connsiteX30" fmla="*/ 24601 w 351734"/>
                    <a:gd name="connsiteY30" fmla="*/ 246984 h 352687"/>
                    <a:gd name="connsiteX31" fmla="*/ 26411 w 351734"/>
                    <a:gd name="connsiteY31" fmla="*/ 287561 h 352687"/>
                    <a:gd name="connsiteX32" fmla="*/ 14885 w 351734"/>
                    <a:gd name="connsiteY32" fmla="*/ 335186 h 352687"/>
                    <a:gd name="connsiteX33" fmla="*/ 12504 w 351734"/>
                    <a:gd name="connsiteY33" fmla="*/ 340615 h 352687"/>
                    <a:gd name="connsiteX34" fmla="*/ 25077 w 351734"/>
                    <a:gd name="connsiteY34" fmla="*/ 338615 h 352687"/>
                    <a:gd name="connsiteX35" fmla="*/ 58605 w 351734"/>
                    <a:gd name="connsiteY35" fmla="*/ 334138 h 352687"/>
                    <a:gd name="connsiteX36" fmla="*/ 119470 w 351734"/>
                    <a:gd name="connsiteY36" fmla="*/ 335662 h 352687"/>
                    <a:gd name="connsiteX37" fmla="*/ 175858 w 351734"/>
                    <a:gd name="connsiteY37" fmla="*/ 338234 h 352687"/>
                    <a:gd name="connsiteX38" fmla="*/ 232246 w 351734"/>
                    <a:gd name="connsiteY38" fmla="*/ 335662 h 352687"/>
                    <a:gd name="connsiteX39" fmla="*/ 276061 w 351734"/>
                    <a:gd name="connsiteY39" fmla="*/ 333662 h 35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51734" h="352687">
                      <a:moveTo>
                        <a:pt x="340259" y="352617"/>
                      </a:moveTo>
                      <a:cubicBezTo>
                        <a:pt x="334906" y="352350"/>
                        <a:pt x="329582" y="351616"/>
                        <a:pt x="324353" y="350426"/>
                      </a:cubicBezTo>
                      <a:cubicBezTo>
                        <a:pt x="313751" y="348321"/>
                        <a:pt x="303036" y="346892"/>
                        <a:pt x="292253" y="346140"/>
                      </a:cubicBezTo>
                      <a:cubicBezTo>
                        <a:pt x="272527" y="345282"/>
                        <a:pt x="252763" y="345787"/>
                        <a:pt x="233103" y="347663"/>
                      </a:cubicBezTo>
                      <a:cubicBezTo>
                        <a:pt x="215387" y="348902"/>
                        <a:pt x="197099" y="350235"/>
                        <a:pt x="175953" y="350235"/>
                      </a:cubicBezTo>
                      <a:cubicBezTo>
                        <a:pt x="154808" y="350235"/>
                        <a:pt x="136329" y="348902"/>
                        <a:pt x="118803" y="347663"/>
                      </a:cubicBezTo>
                      <a:cubicBezTo>
                        <a:pt x="99115" y="345787"/>
                        <a:pt x="79322" y="345282"/>
                        <a:pt x="59557" y="346140"/>
                      </a:cubicBezTo>
                      <a:cubicBezTo>
                        <a:pt x="48775" y="346901"/>
                        <a:pt x="38060" y="348340"/>
                        <a:pt x="27458" y="350426"/>
                      </a:cubicBezTo>
                      <a:cubicBezTo>
                        <a:pt x="13933" y="352902"/>
                        <a:pt x="5837" y="354426"/>
                        <a:pt x="1550" y="348235"/>
                      </a:cubicBezTo>
                      <a:cubicBezTo>
                        <a:pt x="-1688" y="343568"/>
                        <a:pt x="788" y="338043"/>
                        <a:pt x="4217" y="330423"/>
                      </a:cubicBezTo>
                      <a:cubicBezTo>
                        <a:pt x="10799" y="317145"/>
                        <a:pt x="14381" y="302572"/>
                        <a:pt x="14695" y="287751"/>
                      </a:cubicBezTo>
                      <a:cubicBezTo>
                        <a:pt x="14695" y="280322"/>
                        <a:pt x="13933" y="265939"/>
                        <a:pt x="12980" y="247746"/>
                      </a:cubicBezTo>
                      <a:cubicBezTo>
                        <a:pt x="9742" y="186405"/>
                        <a:pt x="3455" y="72105"/>
                        <a:pt x="16409" y="4859"/>
                      </a:cubicBezTo>
                      <a:cubicBezTo>
                        <a:pt x="16914" y="2049"/>
                        <a:pt x="19362" y="1"/>
                        <a:pt x="22220" y="1"/>
                      </a:cubicBezTo>
                      <a:lnTo>
                        <a:pt x="329591" y="1"/>
                      </a:lnTo>
                      <a:cubicBezTo>
                        <a:pt x="332458" y="30"/>
                        <a:pt x="334916" y="2049"/>
                        <a:pt x="335497" y="4859"/>
                      </a:cubicBezTo>
                      <a:cubicBezTo>
                        <a:pt x="348165" y="72105"/>
                        <a:pt x="342164" y="186405"/>
                        <a:pt x="338926" y="247746"/>
                      </a:cubicBezTo>
                      <a:cubicBezTo>
                        <a:pt x="337973" y="265939"/>
                        <a:pt x="337211" y="280322"/>
                        <a:pt x="337211" y="287751"/>
                      </a:cubicBezTo>
                      <a:cubicBezTo>
                        <a:pt x="337478" y="302581"/>
                        <a:pt x="341060" y="317155"/>
                        <a:pt x="347689" y="330423"/>
                      </a:cubicBezTo>
                      <a:cubicBezTo>
                        <a:pt x="351023" y="338043"/>
                        <a:pt x="353499" y="343568"/>
                        <a:pt x="350261" y="348235"/>
                      </a:cubicBezTo>
                      <a:cubicBezTo>
                        <a:pt x="347956" y="351388"/>
                        <a:pt x="344136" y="353064"/>
                        <a:pt x="340259" y="352617"/>
                      </a:cubicBezTo>
                      <a:close/>
                      <a:moveTo>
                        <a:pt x="276061" y="333567"/>
                      </a:moveTo>
                      <a:cubicBezTo>
                        <a:pt x="281681" y="333567"/>
                        <a:pt x="287396" y="333567"/>
                        <a:pt x="293015" y="334138"/>
                      </a:cubicBezTo>
                      <a:cubicBezTo>
                        <a:pt x="304274" y="334948"/>
                        <a:pt x="315466" y="336443"/>
                        <a:pt x="326543" y="338615"/>
                      </a:cubicBezTo>
                      <a:cubicBezTo>
                        <a:pt x="331115" y="339472"/>
                        <a:pt x="336068" y="340425"/>
                        <a:pt x="339116" y="340615"/>
                      </a:cubicBezTo>
                      <a:lnTo>
                        <a:pt x="336830" y="335186"/>
                      </a:lnTo>
                      <a:cubicBezTo>
                        <a:pt x="329487" y="320365"/>
                        <a:pt x="325553" y="304096"/>
                        <a:pt x="325305" y="287561"/>
                      </a:cubicBezTo>
                      <a:cubicBezTo>
                        <a:pt x="325305" y="279750"/>
                        <a:pt x="326067" y="265272"/>
                        <a:pt x="327020" y="246984"/>
                      </a:cubicBezTo>
                      <a:cubicBezTo>
                        <a:pt x="330163" y="187548"/>
                        <a:pt x="335878" y="78201"/>
                        <a:pt x="324638" y="11717"/>
                      </a:cubicBezTo>
                      <a:lnTo>
                        <a:pt x="26982" y="11717"/>
                      </a:lnTo>
                      <a:cubicBezTo>
                        <a:pt x="15742" y="78392"/>
                        <a:pt x="21553" y="187548"/>
                        <a:pt x="24601" y="246984"/>
                      </a:cubicBezTo>
                      <a:cubicBezTo>
                        <a:pt x="25649" y="265272"/>
                        <a:pt x="26411" y="279750"/>
                        <a:pt x="26411" y="287561"/>
                      </a:cubicBezTo>
                      <a:cubicBezTo>
                        <a:pt x="26125" y="304087"/>
                        <a:pt x="22182" y="320355"/>
                        <a:pt x="14885" y="335186"/>
                      </a:cubicBezTo>
                      <a:cubicBezTo>
                        <a:pt x="14123" y="336900"/>
                        <a:pt x="13171" y="338996"/>
                        <a:pt x="12504" y="340615"/>
                      </a:cubicBezTo>
                      <a:cubicBezTo>
                        <a:pt x="16724" y="340167"/>
                        <a:pt x="20924" y="339500"/>
                        <a:pt x="25077" y="338615"/>
                      </a:cubicBezTo>
                      <a:cubicBezTo>
                        <a:pt x="36155" y="336453"/>
                        <a:pt x="47347" y="334957"/>
                        <a:pt x="58605" y="334138"/>
                      </a:cubicBezTo>
                      <a:cubicBezTo>
                        <a:pt x="78903" y="333271"/>
                        <a:pt x="99239" y="333785"/>
                        <a:pt x="119470" y="335662"/>
                      </a:cubicBezTo>
                      <a:cubicBezTo>
                        <a:pt x="136900" y="336900"/>
                        <a:pt x="154998" y="338234"/>
                        <a:pt x="175858" y="338234"/>
                      </a:cubicBezTo>
                      <a:cubicBezTo>
                        <a:pt x="196717" y="338234"/>
                        <a:pt x="214720" y="336900"/>
                        <a:pt x="232246" y="335662"/>
                      </a:cubicBezTo>
                      <a:cubicBezTo>
                        <a:pt x="247200" y="334709"/>
                        <a:pt x="261678" y="333662"/>
                        <a:pt x="276061" y="33366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>
                  <a:extLst>
                    <a:ext uri="{FF2B5EF4-FFF2-40B4-BE49-F238E27FC236}">
                      <a16:creationId xmlns:a16="http://schemas.microsoft.com/office/drawing/2014/main" id="{607F3F1B-958B-46AF-AED9-C4DCDDB02DCA}"/>
                    </a:ext>
                  </a:extLst>
                </p:cNvPr>
                <p:cNvSpPr/>
                <p:nvPr/>
              </p:nvSpPr>
              <p:spPr>
                <a:xfrm>
                  <a:off x="6878954" y="4000318"/>
                  <a:ext cx="319446" cy="106194"/>
                </a:xfrm>
                <a:custGeom>
                  <a:avLst/>
                  <a:gdLst>
                    <a:gd name="connsiteX0" fmla="*/ 180158 w 319446"/>
                    <a:gd name="connsiteY0" fmla="*/ 106195 h 106194"/>
                    <a:gd name="connsiteX1" fmla="*/ 5946 w 319446"/>
                    <a:gd name="connsiteY1" fmla="*/ 106195 h 106194"/>
                    <a:gd name="connsiteX2" fmla="*/ 40 w 319446"/>
                    <a:gd name="connsiteY2" fmla="*/ 100290 h 106194"/>
                    <a:gd name="connsiteX3" fmla="*/ 40 w 319446"/>
                    <a:gd name="connsiteY3" fmla="*/ 31043 h 106194"/>
                    <a:gd name="connsiteX4" fmla="*/ 5946 w 319446"/>
                    <a:gd name="connsiteY4" fmla="*/ 25137 h 106194"/>
                    <a:gd name="connsiteX5" fmla="*/ 198446 w 319446"/>
                    <a:gd name="connsiteY5" fmla="*/ 25137 h 106194"/>
                    <a:gd name="connsiteX6" fmla="*/ 249214 w 319446"/>
                    <a:gd name="connsiteY6" fmla="*/ 14088 h 106194"/>
                    <a:gd name="connsiteX7" fmla="*/ 279218 w 319446"/>
                    <a:gd name="connsiteY7" fmla="*/ 563 h 106194"/>
                    <a:gd name="connsiteX8" fmla="*/ 286838 w 319446"/>
                    <a:gd name="connsiteY8" fmla="*/ 2944 h 106194"/>
                    <a:gd name="connsiteX9" fmla="*/ 318651 w 319446"/>
                    <a:gd name="connsiteY9" fmla="*/ 57713 h 106194"/>
                    <a:gd name="connsiteX10" fmla="*/ 319223 w 319446"/>
                    <a:gd name="connsiteY10" fmla="*/ 62475 h 106194"/>
                    <a:gd name="connsiteX11" fmla="*/ 315985 w 319446"/>
                    <a:gd name="connsiteY11" fmla="*/ 66095 h 106194"/>
                    <a:gd name="connsiteX12" fmla="*/ 273122 w 319446"/>
                    <a:gd name="connsiteY12" fmla="*/ 85812 h 106194"/>
                    <a:gd name="connsiteX13" fmla="*/ 180158 w 319446"/>
                    <a:gd name="connsiteY13" fmla="*/ 106195 h 106194"/>
                    <a:gd name="connsiteX14" fmla="*/ 12137 w 319446"/>
                    <a:gd name="connsiteY14" fmla="*/ 94289 h 106194"/>
                    <a:gd name="connsiteX15" fmla="*/ 180158 w 319446"/>
                    <a:gd name="connsiteY15" fmla="*/ 94289 h 106194"/>
                    <a:gd name="connsiteX16" fmla="*/ 268360 w 319446"/>
                    <a:gd name="connsiteY16" fmla="*/ 75239 h 106194"/>
                    <a:gd name="connsiteX17" fmla="*/ 305317 w 319446"/>
                    <a:gd name="connsiteY17" fmla="*/ 58189 h 106194"/>
                    <a:gd name="connsiteX18" fmla="*/ 279409 w 319446"/>
                    <a:gd name="connsiteY18" fmla="*/ 13803 h 106194"/>
                    <a:gd name="connsiteX19" fmla="*/ 254358 w 319446"/>
                    <a:gd name="connsiteY19" fmla="*/ 25137 h 106194"/>
                    <a:gd name="connsiteX20" fmla="*/ 198636 w 319446"/>
                    <a:gd name="connsiteY20" fmla="*/ 37234 h 106194"/>
                    <a:gd name="connsiteX21" fmla="*/ 11946 w 319446"/>
                    <a:gd name="connsiteY21" fmla="*/ 37234 h 106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9446" h="106194">
                      <a:moveTo>
                        <a:pt x="180158" y="106195"/>
                      </a:moveTo>
                      <a:lnTo>
                        <a:pt x="5946" y="106195"/>
                      </a:lnTo>
                      <a:cubicBezTo>
                        <a:pt x="2688" y="106195"/>
                        <a:pt x="40" y="103547"/>
                        <a:pt x="40" y="100290"/>
                      </a:cubicBezTo>
                      <a:lnTo>
                        <a:pt x="40" y="31043"/>
                      </a:lnTo>
                      <a:cubicBezTo>
                        <a:pt x="40" y="27785"/>
                        <a:pt x="2688" y="25137"/>
                        <a:pt x="5946" y="25137"/>
                      </a:cubicBezTo>
                      <a:lnTo>
                        <a:pt x="198446" y="25137"/>
                      </a:lnTo>
                      <a:cubicBezTo>
                        <a:pt x="215972" y="25156"/>
                        <a:pt x="233288" y="21384"/>
                        <a:pt x="249214" y="14088"/>
                      </a:cubicBezTo>
                      <a:lnTo>
                        <a:pt x="279218" y="563"/>
                      </a:lnTo>
                      <a:cubicBezTo>
                        <a:pt x="281990" y="-742"/>
                        <a:pt x="285304" y="296"/>
                        <a:pt x="286838" y="2944"/>
                      </a:cubicBezTo>
                      <a:lnTo>
                        <a:pt x="318651" y="57713"/>
                      </a:lnTo>
                      <a:cubicBezTo>
                        <a:pt x="319509" y="59151"/>
                        <a:pt x="319718" y="60875"/>
                        <a:pt x="319223" y="62475"/>
                      </a:cubicBezTo>
                      <a:cubicBezTo>
                        <a:pt x="318728" y="64095"/>
                        <a:pt x="317537" y="65419"/>
                        <a:pt x="315985" y="66095"/>
                      </a:cubicBezTo>
                      <a:lnTo>
                        <a:pt x="273122" y="85812"/>
                      </a:lnTo>
                      <a:cubicBezTo>
                        <a:pt x="243947" y="99166"/>
                        <a:pt x="212248" y="106110"/>
                        <a:pt x="180158" y="106195"/>
                      </a:cubicBezTo>
                      <a:close/>
                      <a:moveTo>
                        <a:pt x="12137" y="94289"/>
                      </a:moveTo>
                      <a:lnTo>
                        <a:pt x="180158" y="94289"/>
                      </a:lnTo>
                      <a:cubicBezTo>
                        <a:pt x="210581" y="94289"/>
                        <a:pt x="240651" y="87793"/>
                        <a:pt x="268360" y="75239"/>
                      </a:cubicBezTo>
                      <a:lnTo>
                        <a:pt x="305317" y="58189"/>
                      </a:lnTo>
                      <a:lnTo>
                        <a:pt x="279409" y="13803"/>
                      </a:lnTo>
                      <a:lnTo>
                        <a:pt x="254358" y="25137"/>
                      </a:lnTo>
                      <a:cubicBezTo>
                        <a:pt x="236870" y="33119"/>
                        <a:pt x="217868" y="37244"/>
                        <a:pt x="198636" y="37234"/>
                      </a:cubicBezTo>
                      <a:lnTo>
                        <a:pt x="11946" y="37234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>
                  <a:extLst>
                    <a:ext uri="{FF2B5EF4-FFF2-40B4-BE49-F238E27FC236}">
                      <a16:creationId xmlns:a16="http://schemas.microsoft.com/office/drawing/2014/main" id="{67E61175-2CE5-44A4-B589-04101CC5C652}"/>
                    </a:ext>
                  </a:extLst>
                </p:cNvPr>
                <p:cNvSpPr/>
                <p:nvPr/>
              </p:nvSpPr>
              <p:spPr>
                <a:xfrm>
                  <a:off x="6922960" y="4055459"/>
                  <a:ext cx="11906" cy="45148"/>
                </a:xfrm>
                <a:custGeom>
                  <a:avLst/>
                  <a:gdLst>
                    <a:gd name="connsiteX0" fmla="*/ 0 w 11906"/>
                    <a:gd name="connsiteY0" fmla="*/ 45149 h 45148"/>
                    <a:gd name="connsiteX1" fmla="*/ 5905 w 11906"/>
                    <a:gd name="connsiteY1" fmla="*/ 0 h 45148"/>
                    <a:gd name="connsiteX2" fmla="*/ 11906 w 11906"/>
                    <a:gd name="connsiteY2" fmla="*/ 45149 h 45148"/>
                    <a:gd name="connsiteX3" fmla="*/ 0 w 11906"/>
                    <a:gd name="connsiteY3" fmla="*/ 45149 h 45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06" h="45148">
                      <a:moveTo>
                        <a:pt x="0" y="45149"/>
                      </a:moveTo>
                      <a:lnTo>
                        <a:pt x="5905" y="0"/>
                      </a:lnTo>
                      <a:lnTo>
                        <a:pt x="11906" y="45149"/>
                      </a:lnTo>
                      <a:lnTo>
                        <a:pt x="0" y="45149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>
                  <a:extLst>
                    <a:ext uri="{FF2B5EF4-FFF2-40B4-BE49-F238E27FC236}">
                      <a16:creationId xmlns:a16="http://schemas.microsoft.com/office/drawing/2014/main" id="{B115B1D3-309A-4B66-A07D-172838F1B152}"/>
                    </a:ext>
                  </a:extLst>
                </p:cNvPr>
                <p:cNvSpPr/>
                <p:nvPr/>
              </p:nvSpPr>
              <p:spPr>
                <a:xfrm>
                  <a:off x="6965918" y="4055459"/>
                  <a:ext cx="11906" cy="45148"/>
                </a:xfrm>
                <a:custGeom>
                  <a:avLst/>
                  <a:gdLst>
                    <a:gd name="connsiteX0" fmla="*/ 0 w 11906"/>
                    <a:gd name="connsiteY0" fmla="*/ 45149 h 45148"/>
                    <a:gd name="connsiteX1" fmla="*/ 6001 w 11906"/>
                    <a:gd name="connsiteY1" fmla="*/ 0 h 45148"/>
                    <a:gd name="connsiteX2" fmla="*/ 11906 w 11906"/>
                    <a:gd name="connsiteY2" fmla="*/ 45149 h 45148"/>
                    <a:gd name="connsiteX3" fmla="*/ 0 w 11906"/>
                    <a:gd name="connsiteY3" fmla="*/ 45149 h 45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06" h="45148">
                      <a:moveTo>
                        <a:pt x="0" y="45149"/>
                      </a:moveTo>
                      <a:lnTo>
                        <a:pt x="6001" y="0"/>
                      </a:lnTo>
                      <a:lnTo>
                        <a:pt x="11906" y="45149"/>
                      </a:lnTo>
                      <a:lnTo>
                        <a:pt x="0" y="45149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>
                  <a:extLst>
                    <a:ext uri="{FF2B5EF4-FFF2-40B4-BE49-F238E27FC236}">
                      <a16:creationId xmlns:a16="http://schemas.microsoft.com/office/drawing/2014/main" id="{C0EE14B9-D958-4928-B3D0-0924DE859CDF}"/>
                    </a:ext>
                  </a:extLst>
                </p:cNvPr>
                <p:cNvSpPr/>
                <p:nvPr/>
              </p:nvSpPr>
              <p:spPr>
                <a:xfrm>
                  <a:off x="7008971" y="4055459"/>
                  <a:ext cx="11906" cy="45148"/>
                </a:xfrm>
                <a:custGeom>
                  <a:avLst/>
                  <a:gdLst>
                    <a:gd name="connsiteX0" fmla="*/ 0 w 11906"/>
                    <a:gd name="connsiteY0" fmla="*/ 45149 h 45148"/>
                    <a:gd name="connsiteX1" fmla="*/ 6001 w 11906"/>
                    <a:gd name="connsiteY1" fmla="*/ 0 h 45148"/>
                    <a:gd name="connsiteX2" fmla="*/ 11906 w 11906"/>
                    <a:gd name="connsiteY2" fmla="*/ 45149 h 45148"/>
                    <a:gd name="connsiteX3" fmla="*/ 0 w 11906"/>
                    <a:gd name="connsiteY3" fmla="*/ 45149 h 45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06" h="45148">
                      <a:moveTo>
                        <a:pt x="0" y="45149"/>
                      </a:moveTo>
                      <a:lnTo>
                        <a:pt x="6001" y="0"/>
                      </a:lnTo>
                      <a:lnTo>
                        <a:pt x="11906" y="45149"/>
                      </a:lnTo>
                      <a:lnTo>
                        <a:pt x="0" y="45149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4DC8850A-D2F4-477C-AFB5-5AA3AF050A04}"/>
                    </a:ext>
                  </a:extLst>
                </p:cNvPr>
                <p:cNvSpPr/>
                <p:nvPr/>
              </p:nvSpPr>
              <p:spPr>
                <a:xfrm>
                  <a:off x="7052024" y="4055459"/>
                  <a:ext cx="11906" cy="45148"/>
                </a:xfrm>
                <a:custGeom>
                  <a:avLst/>
                  <a:gdLst>
                    <a:gd name="connsiteX0" fmla="*/ 0 w 11906"/>
                    <a:gd name="connsiteY0" fmla="*/ 45149 h 45148"/>
                    <a:gd name="connsiteX1" fmla="*/ 6001 w 11906"/>
                    <a:gd name="connsiteY1" fmla="*/ 0 h 45148"/>
                    <a:gd name="connsiteX2" fmla="*/ 11906 w 11906"/>
                    <a:gd name="connsiteY2" fmla="*/ 45149 h 45148"/>
                    <a:gd name="connsiteX3" fmla="*/ 0 w 11906"/>
                    <a:gd name="connsiteY3" fmla="*/ 45149 h 45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06" h="45148">
                      <a:moveTo>
                        <a:pt x="0" y="45149"/>
                      </a:moveTo>
                      <a:lnTo>
                        <a:pt x="6001" y="0"/>
                      </a:lnTo>
                      <a:lnTo>
                        <a:pt x="11906" y="45149"/>
                      </a:lnTo>
                      <a:lnTo>
                        <a:pt x="0" y="45149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5D8F11E4-9B2B-4793-9CBE-F0AD3E9A0D3B}"/>
                    </a:ext>
                  </a:extLst>
                </p:cNvPr>
                <p:cNvSpPr/>
                <p:nvPr/>
              </p:nvSpPr>
              <p:spPr>
                <a:xfrm>
                  <a:off x="7101840" y="4050696"/>
                  <a:ext cx="15906" cy="45434"/>
                </a:xfrm>
                <a:custGeom>
                  <a:avLst/>
                  <a:gdLst>
                    <a:gd name="connsiteX0" fmla="*/ 4381 w 15906"/>
                    <a:gd name="connsiteY0" fmla="*/ 45434 h 45434"/>
                    <a:gd name="connsiteX1" fmla="*/ 0 w 15906"/>
                    <a:gd name="connsiteY1" fmla="*/ 0 h 45434"/>
                    <a:gd name="connsiteX2" fmla="*/ 15907 w 15906"/>
                    <a:gd name="connsiteY2" fmla="*/ 42767 h 45434"/>
                    <a:gd name="connsiteX3" fmla="*/ 4381 w 15906"/>
                    <a:gd name="connsiteY3" fmla="*/ 45434 h 45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06" h="45434">
                      <a:moveTo>
                        <a:pt x="4381" y="45434"/>
                      </a:moveTo>
                      <a:lnTo>
                        <a:pt x="0" y="0"/>
                      </a:lnTo>
                      <a:lnTo>
                        <a:pt x="15907" y="42767"/>
                      </a:lnTo>
                      <a:lnTo>
                        <a:pt x="4381" y="45434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>
                  <a:extLst>
                    <a:ext uri="{FF2B5EF4-FFF2-40B4-BE49-F238E27FC236}">
                      <a16:creationId xmlns:a16="http://schemas.microsoft.com/office/drawing/2014/main" id="{0F8669CF-5A9A-447A-9427-CE8E10499B2F}"/>
                    </a:ext>
                  </a:extLst>
                </p:cNvPr>
                <p:cNvSpPr/>
                <p:nvPr/>
              </p:nvSpPr>
              <p:spPr>
                <a:xfrm>
                  <a:off x="7134701" y="4037933"/>
                  <a:ext cx="26098" cy="42862"/>
                </a:xfrm>
                <a:custGeom>
                  <a:avLst/>
                  <a:gdLst>
                    <a:gd name="connsiteX0" fmla="*/ 15526 w 26098"/>
                    <a:gd name="connsiteY0" fmla="*/ 42863 h 42862"/>
                    <a:gd name="connsiteX1" fmla="*/ 0 w 26098"/>
                    <a:gd name="connsiteY1" fmla="*/ 0 h 42862"/>
                    <a:gd name="connsiteX2" fmla="*/ 26099 w 26098"/>
                    <a:gd name="connsiteY2" fmla="*/ 37338 h 42862"/>
                    <a:gd name="connsiteX3" fmla="*/ 15526 w 26098"/>
                    <a:gd name="connsiteY3" fmla="*/ 42863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098" h="42862">
                      <a:moveTo>
                        <a:pt x="15526" y="42863"/>
                      </a:moveTo>
                      <a:lnTo>
                        <a:pt x="0" y="0"/>
                      </a:lnTo>
                      <a:lnTo>
                        <a:pt x="26099" y="37338"/>
                      </a:lnTo>
                      <a:lnTo>
                        <a:pt x="15526" y="42863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069FC5D3-420D-4367-BF8C-AAE5B5F2BB83}"/>
                    </a:ext>
                  </a:extLst>
                </p:cNvPr>
                <p:cNvSpPr/>
                <p:nvPr/>
              </p:nvSpPr>
              <p:spPr>
                <a:xfrm>
                  <a:off x="6956202" y="4174140"/>
                  <a:ext cx="91439" cy="131540"/>
                </a:xfrm>
                <a:custGeom>
                  <a:avLst/>
                  <a:gdLst>
                    <a:gd name="connsiteX0" fmla="*/ 45760 w 91439"/>
                    <a:gd name="connsiteY0" fmla="*/ 131541 h 131540"/>
                    <a:gd name="connsiteX1" fmla="*/ 40 w 91439"/>
                    <a:gd name="connsiteY1" fmla="*/ 85821 h 131540"/>
                    <a:gd name="connsiteX2" fmla="*/ 40902 w 91439"/>
                    <a:gd name="connsiteY2" fmla="*/ 2668 h 131540"/>
                    <a:gd name="connsiteX3" fmla="*/ 45760 w 91439"/>
                    <a:gd name="connsiteY3" fmla="*/ 1 h 131540"/>
                    <a:gd name="connsiteX4" fmla="*/ 45760 w 91439"/>
                    <a:gd name="connsiteY4" fmla="*/ 1 h 131540"/>
                    <a:gd name="connsiteX5" fmla="*/ 50713 w 91439"/>
                    <a:gd name="connsiteY5" fmla="*/ 2668 h 131540"/>
                    <a:gd name="connsiteX6" fmla="*/ 91480 w 91439"/>
                    <a:gd name="connsiteY6" fmla="*/ 85821 h 131540"/>
                    <a:gd name="connsiteX7" fmla="*/ 45760 w 91439"/>
                    <a:gd name="connsiteY7" fmla="*/ 131541 h 131540"/>
                    <a:gd name="connsiteX8" fmla="*/ 45760 w 91439"/>
                    <a:gd name="connsiteY8" fmla="*/ 16670 h 131540"/>
                    <a:gd name="connsiteX9" fmla="*/ 11946 w 91439"/>
                    <a:gd name="connsiteY9" fmla="*/ 85821 h 131540"/>
                    <a:gd name="connsiteX10" fmla="*/ 45760 w 91439"/>
                    <a:gd name="connsiteY10" fmla="*/ 119635 h 131540"/>
                    <a:gd name="connsiteX11" fmla="*/ 79574 w 91439"/>
                    <a:gd name="connsiteY11" fmla="*/ 85821 h 131540"/>
                    <a:gd name="connsiteX12" fmla="*/ 45760 w 91439"/>
                    <a:gd name="connsiteY12" fmla="*/ 16670 h 13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1439" h="131540">
                      <a:moveTo>
                        <a:pt x="45760" y="131541"/>
                      </a:moveTo>
                      <a:cubicBezTo>
                        <a:pt x="20509" y="131541"/>
                        <a:pt x="40" y="111072"/>
                        <a:pt x="40" y="85821"/>
                      </a:cubicBezTo>
                      <a:cubicBezTo>
                        <a:pt x="40" y="62675"/>
                        <a:pt x="36711" y="8669"/>
                        <a:pt x="40902" y="2668"/>
                      </a:cubicBezTo>
                      <a:cubicBezTo>
                        <a:pt x="41979" y="1030"/>
                        <a:pt x="43798" y="30"/>
                        <a:pt x="45760" y="1"/>
                      </a:cubicBezTo>
                      <a:lnTo>
                        <a:pt x="45760" y="1"/>
                      </a:lnTo>
                      <a:cubicBezTo>
                        <a:pt x="47751" y="30"/>
                        <a:pt x="49599" y="1020"/>
                        <a:pt x="50713" y="2668"/>
                      </a:cubicBezTo>
                      <a:cubicBezTo>
                        <a:pt x="54904" y="8669"/>
                        <a:pt x="91480" y="62675"/>
                        <a:pt x="91480" y="85821"/>
                      </a:cubicBezTo>
                      <a:cubicBezTo>
                        <a:pt x="91480" y="111072"/>
                        <a:pt x="71011" y="131541"/>
                        <a:pt x="45760" y="131541"/>
                      </a:cubicBezTo>
                      <a:close/>
                      <a:moveTo>
                        <a:pt x="45760" y="16670"/>
                      </a:moveTo>
                      <a:cubicBezTo>
                        <a:pt x="33187" y="35720"/>
                        <a:pt x="11946" y="71438"/>
                        <a:pt x="11946" y="85821"/>
                      </a:cubicBezTo>
                      <a:cubicBezTo>
                        <a:pt x="11946" y="104500"/>
                        <a:pt x="27081" y="119635"/>
                        <a:pt x="45760" y="119635"/>
                      </a:cubicBezTo>
                      <a:cubicBezTo>
                        <a:pt x="64439" y="119635"/>
                        <a:pt x="79574" y="104500"/>
                        <a:pt x="79574" y="85821"/>
                      </a:cubicBezTo>
                      <a:cubicBezTo>
                        <a:pt x="79479" y="71438"/>
                        <a:pt x="58238" y="36005"/>
                        <a:pt x="45760" y="1667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E300371E-424D-4FEB-B530-20101ABF310B}"/>
                    </a:ext>
                  </a:extLst>
                </p:cNvPr>
                <p:cNvSpPr/>
                <p:nvPr/>
              </p:nvSpPr>
              <p:spPr>
                <a:xfrm>
                  <a:off x="6980824" y="4239101"/>
                  <a:ext cx="13478" cy="60483"/>
                </a:xfrm>
                <a:custGeom>
                  <a:avLst/>
                  <a:gdLst>
                    <a:gd name="connsiteX0" fmla="*/ 13519 w 13478"/>
                    <a:gd name="connsiteY0" fmla="*/ 1 h 60483"/>
                    <a:gd name="connsiteX1" fmla="*/ 13519 w 13478"/>
                    <a:gd name="connsiteY1" fmla="*/ 56579 h 60483"/>
                    <a:gd name="connsiteX2" fmla="*/ 2279 w 13478"/>
                    <a:gd name="connsiteY2" fmla="*/ 60485 h 60483"/>
                    <a:gd name="connsiteX3" fmla="*/ 13519 w 13478"/>
                    <a:gd name="connsiteY3" fmla="*/ 1 h 60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78" h="60483">
                      <a:moveTo>
                        <a:pt x="13519" y="1"/>
                      </a:moveTo>
                      <a:cubicBezTo>
                        <a:pt x="5279" y="17956"/>
                        <a:pt x="5279" y="38625"/>
                        <a:pt x="13519" y="56579"/>
                      </a:cubicBezTo>
                      <a:lnTo>
                        <a:pt x="2279" y="60485"/>
                      </a:lnTo>
                      <a:cubicBezTo>
                        <a:pt x="-2979" y="39653"/>
                        <a:pt x="1126" y="17555"/>
                        <a:pt x="13519" y="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>
                  <a:extLst>
                    <a:ext uri="{FF2B5EF4-FFF2-40B4-BE49-F238E27FC236}">
                      <a16:creationId xmlns:a16="http://schemas.microsoft.com/office/drawing/2014/main" id="{821319E5-A874-4423-812C-C5F19EABB3EC}"/>
                    </a:ext>
                  </a:extLst>
                </p:cNvPr>
                <p:cNvSpPr/>
                <p:nvPr/>
              </p:nvSpPr>
              <p:spPr>
                <a:xfrm>
                  <a:off x="7018572" y="4283484"/>
                  <a:ext cx="108111" cy="108111"/>
                </a:xfrm>
                <a:custGeom>
                  <a:avLst/>
                  <a:gdLst>
                    <a:gd name="connsiteX0" fmla="*/ 45684 w 108111"/>
                    <a:gd name="connsiteY0" fmla="*/ 108113 h 108111"/>
                    <a:gd name="connsiteX1" fmla="*/ 40 w 108111"/>
                    <a:gd name="connsiteY1" fmla="*/ 62316 h 108111"/>
                    <a:gd name="connsiteX2" fmla="*/ 13394 w 108111"/>
                    <a:gd name="connsiteY2" fmla="*/ 30103 h 108111"/>
                    <a:gd name="connsiteX3" fmla="*/ 101119 w 108111"/>
                    <a:gd name="connsiteY3" fmla="*/ 99 h 108111"/>
                    <a:gd name="connsiteX4" fmla="*/ 106358 w 108111"/>
                    <a:gd name="connsiteY4" fmla="*/ 1718 h 108111"/>
                    <a:gd name="connsiteX5" fmla="*/ 108073 w 108111"/>
                    <a:gd name="connsiteY5" fmla="*/ 7052 h 108111"/>
                    <a:gd name="connsiteX6" fmla="*/ 78069 w 108111"/>
                    <a:gd name="connsiteY6" fmla="*/ 94777 h 108111"/>
                    <a:gd name="connsiteX7" fmla="*/ 45684 w 108111"/>
                    <a:gd name="connsiteY7" fmla="*/ 108113 h 108111"/>
                    <a:gd name="connsiteX8" fmla="*/ 94643 w 108111"/>
                    <a:gd name="connsiteY8" fmla="*/ 13529 h 108111"/>
                    <a:gd name="connsiteX9" fmla="*/ 21776 w 108111"/>
                    <a:gd name="connsiteY9" fmla="*/ 38485 h 108111"/>
                    <a:gd name="connsiteX10" fmla="*/ 17461 w 108111"/>
                    <a:gd name="connsiteY10" fmla="*/ 86110 h 108111"/>
                    <a:gd name="connsiteX11" fmla="*/ 65086 w 108111"/>
                    <a:gd name="connsiteY11" fmla="*/ 90425 h 108111"/>
                    <a:gd name="connsiteX12" fmla="*/ 69401 w 108111"/>
                    <a:gd name="connsiteY12" fmla="*/ 86110 h 108111"/>
                    <a:gd name="connsiteX13" fmla="*/ 94643 w 108111"/>
                    <a:gd name="connsiteY13" fmla="*/ 13529 h 108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8111" h="108111">
                      <a:moveTo>
                        <a:pt x="45684" y="108113"/>
                      </a:moveTo>
                      <a:cubicBezTo>
                        <a:pt x="20433" y="108065"/>
                        <a:pt x="2" y="87567"/>
                        <a:pt x="40" y="62316"/>
                      </a:cubicBezTo>
                      <a:cubicBezTo>
                        <a:pt x="59" y="50238"/>
                        <a:pt x="4860" y="38656"/>
                        <a:pt x="13394" y="30103"/>
                      </a:cubicBezTo>
                      <a:cubicBezTo>
                        <a:pt x="29777" y="13720"/>
                        <a:pt x="93881" y="1528"/>
                        <a:pt x="101119" y="99"/>
                      </a:cubicBezTo>
                      <a:cubicBezTo>
                        <a:pt x="103025" y="-254"/>
                        <a:pt x="104987" y="356"/>
                        <a:pt x="106358" y="1718"/>
                      </a:cubicBezTo>
                      <a:cubicBezTo>
                        <a:pt x="107749" y="3118"/>
                        <a:pt x="108387" y="5100"/>
                        <a:pt x="108073" y="7052"/>
                      </a:cubicBezTo>
                      <a:cubicBezTo>
                        <a:pt x="106644" y="14291"/>
                        <a:pt x="94452" y="78395"/>
                        <a:pt x="78069" y="94777"/>
                      </a:cubicBezTo>
                      <a:cubicBezTo>
                        <a:pt x="69459" y="103331"/>
                        <a:pt x="57819" y="108122"/>
                        <a:pt x="45684" y="108113"/>
                      </a:cubicBezTo>
                      <a:close/>
                      <a:moveTo>
                        <a:pt x="94643" y="13529"/>
                      </a:moveTo>
                      <a:cubicBezTo>
                        <a:pt x="72068" y="18292"/>
                        <a:pt x="31968" y="28388"/>
                        <a:pt x="21776" y="38485"/>
                      </a:cubicBezTo>
                      <a:cubicBezTo>
                        <a:pt x="7432" y="50448"/>
                        <a:pt x="5508" y="71765"/>
                        <a:pt x="17461" y="86110"/>
                      </a:cubicBezTo>
                      <a:cubicBezTo>
                        <a:pt x="29425" y="100454"/>
                        <a:pt x="50751" y="102378"/>
                        <a:pt x="65086" y="90425"/>
                      </a:cubicBezTo>
                      <a:cubicBezTo>
                        <a:pt x="66649" y="89119"/>
                        <a:pt x="68096" y="87672"/>
                        <a:pt x="69401" y="86110"/>
                      </a:cubicBezTo>
                      <a:cubicBezTo>
                        <a:pt x="79784" y="76204"/>
                        <a:pt x="89880" y="36008"/>
                        <a:pt x="94643" y="1352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>
                  <a:extLst>
                    <a:ext uri="{FF2B5EF4-FFF2-40B4-BE49-F238E27FC236}">
                      <a16:creationId xmlns:a16="http://schemas.microsoft.com/office/drawing/2014/main" id="{D5E35A68-2F4C-4D05-8127-8EF73C04E566}"/>
                    </a:ext>
                  </a:extLst>
                </p:cNvPr>
                <p:cNvSpPr/>
                <p:nvPr/>
              </p:nvSpPr>
              <p:spPr>
                <a:xfrm>
                  <a:off x="7023163" y="4325778"/>
                  <a:ext cx="50482" cy="40290"/>
                </a:xfrm>
                <a:custGeom>
                  <a:avLst/>
                  <a:gdLst>
                    <a:gd name="connsiteX0" fmla="*/ 50522 w 50482"/>
                    <a:gd name="connsiteY0" fmla="*/ 1 h 40290"/>
                    <a:gd name="connsiteX1" fmla="*/ 10803 w 50482"/>
                    <a:gd name="connsiteY1" fmla="*/ 40291 h 40290"/>
                    <a:gd name="connsiteX2" fmla="*/ 40 w 50482"/>
                    <a:gd name="connsiteY2" fmla="*/ 35053 h 40290"/>
                    <a:gd name="connsiteX3" fmla="*/ 50522 w 50482"/>
                    <a:gd name="connsiteY3" fmla="*/ 1 h 40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82" h="40290">
                      <a:moveTo>
                        <a:pt x="50522" y="1"/>
                      </a:moveTo>
                      <a:cubicBezTo>
                        <a:pt x="32054" y="7011"/>
                        <a:pt x="17556" y="21727"/>
                        <a:pt x="10803" y="40291"/>
                      </a:cubicBezTo>
                      <a:lnTo>
                        <a:pt x="40" y="35053"/>
                      </a:lnTo>
                      <a:cubicBezTo>
                        <a:pt x="11041" y="16650"/>
                        <a:pt x="29434" y="3877"/>
                        <a:pt x="50522" y="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6" name="组合 575">
                <a:extLst>
                  <a:ext uri="{FF2B5EF4-FFF2-40B4-BE49-F238E27FC236}">
                    <a16:creationId xmlns:a16="http://schemas.microsoft.com/office/drawing/2014/main" id="{3C37EB45-A3B1-4E99-AA4E-9B70F76E2CC2}"/>
                  </a:ext>
                </a:extLst>
              </p:cNvPr>
              <p:cNvGrpSpPr/>
              <p:nvPr/>
            </p:nvGrpSpPr>
            <p:grpSpPr>
              <a:xfrm>
                <a:off x="6909195" y="2357065"/>
                <a:ext cx="258893" cy="552871"/>
                <a:chOff x="6909195" y="2357065"/>
                <a:chExt cx="258893" cy="552871"/>
              </a:xfrm>
            </p:grpSpPr>
            <p:sp>
              <p:nvSpPr>
                <p:cNvPr id="395" name="任意多边形: 形状 394">
                  <a:extLst>
                    <a:ext uri="{FF2B5EF4-FFF2-40B4-BE49-F238E27FC236}">
                      <a16:creationId xmlns:a16="http://schemas.microsoft.com/office/drawing/2014/main" id="{2CFC04B5-6383-4D15-B3E2-49B3DCED9B29}"/>
                    </a:ext>
                  </a:extLst>
                </p:cNvPr>
                <p:cNvSpPr/>
                <p:nvPr/>
              </p:nvSpPr>
              <p:spPr>
                <a:xfrm>
                  <a:off x="6992958" y="2897932"/>
                  <a:ext cx="92870" cy="12004"/>
                </a:xfrm>
                <a:custGeom>
                  <a:avLst/>
                  <a:gdLst>
                    <a:gd name="connsiteX0" fmla="*/ 86157 w 92870"/>
                    <a:gd name="connsiteY0" fmla="*/ 11956 h 12004"/>
                    <a:gd name="connsiteX1" fmla="*/ 5289 w 92870"/>
                    <a:gd name="connsiteY1" fmla="*/ 11956 h 12004"/>
                    <a:gd name="connsiteX2" fmla="*/ 89 w 92870"/>
                    <a:gd name="connsiteY2" fmla="*/ 5250 h 12004"/>
                    <a:gd name="connsiteX3" fmla="*/ 5289 w 92870"/>
                    <a:gd name="connsiteY3" fmla="*/ 49 h 12004"/>
                    <a:gd name="connsiteX4" fmla="*/ 86157 w 92870"/>
                    <a:gd name="connsiteY4" fmla="*/ 49 h 12004"/>
                    <a:gd name="connsiteX5" fmla="*/ 92862 w 92870"/>
                    <a:gd name="connsiteY5" fmla="*/ 5250 h 12004"/>
                    <a:gd name="connsiteX6" fmla="*/ 87662 w 92870"/>
                    <a:gd name="connsiteY6" fmla="*/ 11956 h 12004"/>
                    <a:gd name="connsiteX7" fmla="*/ 86157 w 92870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0" h="12004">
                      <a:moveTo>
                        <a:pt x="86157" y="11956"/>
                      </a:moveTo>
                      <a:lnTo>
                        <a:pt x="5289" y="11956"/>
                      </a:lnTo>
                      <a:cubicBezTo>
                        <a:pt x="2004" y="11537"/>
                        <a:pt x="-330" y="8536"/>
                        <a:pt x="89" y="5250"/>
                      </a:cubicBezTo>
                      <a:cubicBezTo>
                        <a:pt x="432" y="2536"/>
                        <a:pt x="2575" y="392"/>
                        <a:pt x="5289" y="49"/>
                      </a:cubicBezTo>
                      <a:lnTo>
                        <a:pt x="86157" y="49"/>
                      </a:lnTo>
                      <a:cubicBezTo>
                        <a:pt x="89443" y="-370"/>
                        <a:pt x="92443" y="1964"/>
                        <a:pt x="92862" y="5250"/>
                      </a:cubicBezTo>
                      <a:cubicBezTo>
                        <a:pt x="93281" y="8536"/>
                        <a:pt x="90957" y="11537"/>
                        <a:pt x="87662" y="11956"/>
                      </a:cubicBezTo>
                      <a:cubicBezTo>
                        <a:pt x="87166" y="12022"/>
                        <a:pt x="86662" y="12022"/>
                        <a:pt x="86157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>
                  <a:extLst>
                    <a:ext uri="{FF2B5EF4-FFF2-40B4-BE49-F238E27FC236}">
                      <a16:creationId xmlns:a16="http://schemas.microsoft.com/office/drawing/2014/main" id="{FFAEED15-6461-44AA-896F-589D4E4536F0}"/>
                    </a:ext>
                  </a:extLst>
                </p:cNvPr>
                <p:cNvSpPr/>
                <p:nvPr/>
              </p:nvSpPr>
              <p:spPr>
                <a:xfrm>
                  <a:off x="7032688" y="2813579"/>
                  <a:ext cx="11906" cy="96308"/>
                </a:xfrm>
                <a:custGeom>
                  <a:avLst/>
                  <a:gdLst>
                    <a:gd name="connsiteX0" fmla="*/ 6041 w 11906"/>
                    <a:gd name="connsiteY0" fmla="*/ 96309 h 96308"/>
                    <a:gd name="connsiteX1" fmla="*/ 40 w 11906"/>
                    <a:gd name="connsiteY1" fmla="*/ 90404 h 96308"/>
                    <a:gd name="connsiteX2" fmla="*/ 40 w 11906"/>
                    <a:gd name="connsiteY2" fmla="*/ 5250 h 96308"/>
                    <a:gd name="connsiteX3" fmla="*/ 6746 w 11906"/>
                    <a:gd name="connsiteY3" fmla="*/ 49 h 96308"/>
                    <a:gd name="connsiteX4" fmla="*/ 11946 w 11906"/>
                    <a:gd name="connsiteY4" fmla="*/ 5250 h 96308"/>
                    <a:gd name="connsiteX5" fmla="*/ 11946 w 11906"/>
                    <a:gd name="connsiteY5" fmla="*/ 90404 h 96308"/>
                    <a:gd name="connsiteX6" fmla="*/ 6041 w 11906"/>
                    <a:gd name="connsiteY6" fmla="*/ 96309 h 9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96308">
                      <a:moveTo>
                        <a:pt x="6041" y="96309"/>
                      </a:moveTo>
                      <a:cubicBezTo>
                        <a:pt x="2764" y="96309"/>
                        <a:pt x="87" y="93680"/>
                        <a:pt x="40" y="90404"/>
                      </a:cubicBezTo>
                      <a:lnTo>
                        <a:pt x="40" y="5250"/>
                      </a:lnTo>
                      <a:cubicBezTo>
                        <a:pt x="459" y="1964"/>
                        <a:pt x="3459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90404"/>
                      </a:lnTo>
                      <a:cubicBezTo>
                        <a:pt x="11946" y="93661"/>
                        <a:pt x="9298" y="96309"/>
                        <a:pt x="6041" y="9630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7" name="任意多边形: 形状 396">
                  <a:extLst>
                    <a:ext uri="{FF2B5EF4-FFF2-40B4-BE49-F238E27FC236}">
                      <a16:creationId xmlns:a16="http://schemas.microsoft.com/office/drawing/2014/main" id="{50BD11C8-9A2E-4F63-9086-D4E8B9E45FDA}"/>
                    </a:ext>
                  </a:extLst>
                </p:cNvPr>
                <p:cNvSpPr/>
                <p:nvPr/>
              </p:nvSpPr>
              <p:spPr>
                <a:xfrm>
                  <a:off x="6909195" y="2357065"/>
                  <a:ext cx="258893" cy="467763"/>
                </a:xfrm>
                <a:custGeom>
                  <a:avLst/>
                  <a:gdLst>
                    <a:gd name="connsiteX0" fmla="*/ 129534 w 258893"/>
                    <a:gd name="connsiteY0" fmla="*/ 467765 h 467763"/>
                    <a:gd name="connsiteX1" fmla="*/ 89 w 258893"/>
                    <a:gd name="connsiteY1" fmla="*/ 338320 h 467763"/>
                    <a:gd name="connsiteX2" fmla="*/ 89 w 258893"/>
                    <a:gd name="connsiteY2" fmla="*/ 132961 h 467763"/>
                    <a:gd name="connsiteX3" fmla="*/ 125971 w 258893"/>
                    <a:gd name="connsiteY3" fmla="*/ 49 h 467763"/>
                    <a:gd name="connsiteX4" fmla="*/ 258883 w 258893"/>
                    <a:gd name="connsiteY4" fmla="*/ 125941 h 467763"/>
                    <a:gd name="connsiteX5" fmla="*/ 258883 w 258893"/>
                    <a:gd name="connsiteY5" fmla="*/ 132961 h 467763"/>
                    <a:gd name="connsiteX6" fmla="*/ 258883 w 258893"/>
                    <a:gd name="connsiteY6" fmla="*/ 338320 h 467763"/>
                    <a:gd name="connsiteX7" fmla="*/ 129534 w 258893"/>
                    <a:gd name="connsiteY7" fmla="*/ 467765 h 467763"/>
                    <a:gd name="connsiteX8" fmla="*/ 129534 w 258893"/>
                    <a:gd name="connsiteY8" fmla="*/ 15422 h 467763"/>
                    <a:gd name="connsiteX9" fmla="*/ 11995 w 258893"/>
                    <a:gd name="connsiteY9" fmla="*/ 132961 h 467763"/>
                    <a:gd name="connsiteX10" fmla="*/ 11995 w 258893"/>
                    <a:gd name="connsiteY10" fmla="*/ 338320 h 467763"/>
                    <a:gd name="connsiteX11" fmla="*/ 126143 w 258893"/>
                    <a:gd name="connsiteY11" fmla="*/ 459154 h 467763"/>
                    <a:gd name="connsiteX12" fmla="*/ 246977 w 258893"/>
                    <a:gd name="connsiteY12" fmla="*/ 345007 h 467763"/>
                    <a:gd name="connsiteX13" fmla="*/ 246977 w 258893"/>
                    <a:gd name="connsiteY13" fmla="*/ 338320 h 467763"/>
                    <a:gd name="connsiteX14" fmla="*/ 246977 w 258893"/>
                    <a:gd name="connsiteY14" fmla="*/ 132961 h 467763"/>
                    <a:gd name="connsiteX15" fmla="*/ 129534 w 258893"/>
                    <a:gd name="connsiteY15" fmla="*/ 15422 h 467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8893" h="467763">
                      <a:moveTo>
                        <a:pt x="129534" y="467765"/>
                      </a:moveTo>
                      <a:cubicBezTo>
                        <a:pt x="58087" y="467660"/>
                        <a:pt x="194" y="409767"/>
                        <a:pt x="89" y="338320"/>
                      </a:cubicBezTo>
                      <a:lnTo>
                        <a:pt x="89" y="132961"/>
                      </a:lnTo>
                      <a:cubicBezTo>
                        <a:pt x="-1854" y="61495"/>
                        <a:pt x="54515" y="1992"/>
                        <a:pt x="125971" y="49"/>
                      </a:cubicBezTo>
                      <a:cubicBezTo>
                        <a:pt x="197438" y="-1885"/>
                        <a:pt x="256940" y="54475"/>
                        <a:pt x="258883" y="125941"/>
                      </a:cubicBezTo>
                      <a:cubicBezTo>
                        <a:pt x="258950" y="128275"/>
                        <a:pt x="258950" y="130618"/>
                        <a:pt x="258883" y="132961"/>
                      </a:cubicBezTo>
                      <a:lnTo>
                        <a:pt x="258883" y="338320"/>
                      </a:lnTo>
                      <a:cubicBezTo>
                        <a:pt x="258836" y="409748"/>
                        <a:pt x="200962" y="467660"/>
                        <a:pt x="129534" y="467765"/>
                      </a:cubicBezTo>
                      <a:close/>
                      <a:moveTo>
                        <a:pt x="129534" y="15422"/>
                      </a:moveTo>
                      <a:cubicBezTo>
                        <a:pt x="64659" y="15527"/>
                        <a:pt x="12100" y="68086"/>
                        <a:pt x="11995" y="132961"/>
                      </a:cubicBezTo>
                      <a:lnTo>
                        <a:pt x="11995" y="338320"/>
                      </a:lnTo>
                      <a:cubicBezTo>
                        <a:pt x="10147" y="403204"/>
                        <a:pt x="61249" y="457306"/>
                        <a:pt x="126143" y="459154"/>
                      </a:cubicBezTo>
                      <a:cubicBezTo>
                        <a:pt x="191027" y="461002"/>
                        <a:pt x="245129" y="409900"/>
                        <a:pt x="246977" y="345007"/>
                      </a:cubicBezTo>
                      <a:cubicBezTo>
                        <a:pt x="247044" y="342778"/>
                        <a:pt x="247044" y="340549"/>
                        <a:pt x="246977" y="338320"/>
                      </a:cubicBezTo>
                      <a:lnTo>
                        <a:pt x="246977" y="132961"/>
                      </a:lnTo>
                      <a:cubicBezTo>
                        <a:pt x="246929" y="68105"/>
                        <a:pt x="194390" y="15527"/>
                        <a:pt x="129534" y="1542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8" name="任意多边形: 形状 397">
                  <a:extLst>
                    <a:ext uri="{FF2B5EF4-FFF2-40B4-BE49-F238E27FC236}">
                      <a16:creationId xmlns:a16="http://schemas.microsoft.com/office/drawing/2014/main" id="{E999A38E-D946-4E4D-B104-3B23201DA3B6}"/>
                    </a:ext>
                  </a:extLst>
                </p:cNvPr>
                <p:cNvSpPr/>
                <p:nvPr/>
              </p:nvSpPr>
              <p:spPr>
                <a:xfrm>
                  <a:off x="6911339" y="2501360"/>
                  <a:ext cx="102012" cy="34386"/>
                </a:xfrm>
                <a:custGeom>
                  <a:avLst/>
                  <a:gdLst>
                    <a:gd name="connsiteX0" fmla="*/ 95957 w 102012"/>
                    <a:gd name="connsiteY0" fmla="*/ 34386 h 34386"/>
                    <a:gd name="connsiteX1" fmla="*/ 89956 w 102012"/>
                    <a:gd name="connsiteY1" fmla="*/ 28481 h 34386"/>
                    <a:gd name="connsiteX2" fmla="*/ 74688 w 102012"/>
                    <a:gd name="connsiteY2" fmla="*/ 10697 h 34386"/>
                    <a:gd name="connsiteX3" fmla="*/ 56904 w 102012"/>
                    <a:gd name="connsiteY3" fmla="*/ 25966 h 34386"/>
                    <a:gd name="connsiteX4" fmla="*/ 56904 w 102012"/>
                    <a:gd name="connsiteY4" fmla="*/ 28481 h 34386"/>
                    <a:gd name="connsiteX5" fmla="*/ 50199 w 102012"/>
                    <a:gd name="connsiteY5" fmla="*/ 33681 h 34386"/>
                    <a:gd name="connsiteX6" fmla="*/ 44998 w 102012"/>
                    <a:gd name="connsiteY6" fmla="*/ 28481 h 34386"/>
                    <a:gd name="connsiteX7" fmla="*/ 29730 w 102012"/>
                    <a:gd name="connsiteY7" fmla="*/ 10697 h 34386"/>
                    <a:gd name="connsiteX8" fmla="*/ 11946 w 102012"/>
                    <a:gd name="connsiteY8" fmla="*/ 25966 h 34386"/>
                    <a:gd name="connsiteX9" fmla="*/ 11946 w 102012"/>
                    <a:gd name="connsiteY9" fmla="*/ 28481 h 34386"/>
                    <a:gd name="connsiteX10" fmla="*/ 5241 w 102012"/>
                    <a:gd name="connsiteY10" fmla="*/ 33681 h 34386"/>
                    <a:gd name="connsiteX11" fmla="*/ 40 w 102012"/>
                    <a:gd name="connsiteY11" fmla="*/ 28481 h 34386"/>
                    <a:gd name="connsiteX12" fmla="*/ 29053 w 102012"/>
                    <a:gd name="connsiteY12" fmla="*/ 353 h 34386"/>
                    <a:gd name="connsiteX13" fmla="*/ 50904 w 102012"/>
                    <a:gd name="connsiteY13" fmla="*/ 11050 h 34386"/>
                    <a:gd name="connsiteX14" fmla="*/ 73478 w 102012"/>
                    <a:gd name="connsiteY14" fmla="*/ 1 h 34386"/>
                    <a:gd name="connsiteX15" fmla="*/ 102053 w 102012"/>
                    <a:gd name="connsiteY15" fmla="*/ 28576 h 34386"/>
                    <a:gd name="connsiteX16" fmla="*/ 96052 w 102012"/>
                    <a:gd name="connsiteY16" fmla="*/ 34386 h 34386"/>
                    <a:gd name="connsiteX17" fmla="*/ 95957 w 102012"/>
                    <a:gd name="connsiteY17" fmla="*/ 34386 h 3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2012" h="34386">
                      <a:moveTo>
                        <a:pt x="95957" y="34386"/>
                      </a:moveTo>
                      <a:cubicBezTo>
                        <a:pt x="92680" y="34386"/>
                        <a:pt x="90004" y="31757"/>
                        <a:pt x="89956" y="28481"/>
                      </a:cubicBezTo>
                      <a:cubicBezTo>
                        <a:pt x="90651" y="19356"/>
                        <a:pt x="83813" y="11393"/>
                        <a:pt x="74688" y="10697"/>
                      </a:cubicBezTo>
                      <a:cubicBezTo>
                        <a:pt x="65563" y="10002"/>
                        <a:pt x="57600" y="16841"/>
                        <a:pt x="56904" y="25966"/>
                      </a:cubicBezTo>
                      <a:cubicBezTo>
                        <a:pt x="56838" y="26804"/>
                        <a:pt x="56838" y="27642"/>
                        <a:pt x="56904" y="28481"/>
                      </a:cubicBezTo>
                      <a:cubicBezTo>
                        <a:pt x="56485" y="31767"/>
                        <a:pt x="53485" y="34100"/>
                        <a:pt x="50199" y="33681"/>
                      </a:cubicBezTo>
                      <a:cubicBezTo>
                        <a:pt x="47484" y="33338"/>
                        <a:pt x="45341" y="31195"/>
                        <a:pt x="44998" y="28481"/>
                      </a:cubicBezTo>
                      <a:cubicBezTo>
                        <a:pt x="45693" y="19356"/>
                        <a:pt x="38855" y="11393"/>
                        <a:pt x="29730" y="10697"/>
                      </a:cubicBezTo>
                      <a:cubicBezTo>
                        <a:pt x="20605" y="10002"/>
                        <a:pt x="12642" y="16841"/>
                        <a:pt x="11946" y="25966"/>
                      </a:cubicBezTo>
                      <a:cubicBezTo>
                        <a:pt x="11880" y="26804"/>
                        <a:pt x="11880" y="27642"/>
                        <a:pt x="11946" y="28481"/>
                      </a:cubicBezTo>
                      <a:cubicBezTo>
                        <a:pt x="11527" y="31767"/>
                        <a:pt x="8527" y="34100"/>
                        <a:pt x="5241" y="33681"/>
                      </a:cubicBezTo>
                      <a:cubicBezTo>
                        <a:pt x="2526" y="33338"/>
                        <a:pt x="383" y="31195"/>
                        <a:pt x="40" y="28481"/>
                      </a:cubicBezTo>
                      <a:cubicBezTo>
                        <a:pt x="288" y="12698"/>
                        <a:pt x="13280" y="106"/>
                        <a:pt x="29053" y="353"/>
                      </a:cubicBezTo>
                      <a:cubicBezTo>
                        <a:pt x="37569" y="487"/>
                        <a:pt x="45579" y="4411"/>
                        <a:pt x="50904" y="11050"/>
                      </a:cubicBezTo>
                      <a:cubicBezTo>
                        <a:pt x="56314" y="4078"/>
                        <a:pt x="64648" y="1"/>
                        <a:pt x="73478" y="1"/>
                      </a:cubicBezTo>
                      <a:cubicBezTo>
                        <a:pt x="89261" y="1"/>
                        <a:pt x="102053" y="12793"/>
                        <a:pt x="102053" y="28576"/>
                      </a:cubicBezTo>
                      <a:cubicBezTo>
                        <a:pt x="102005" y="31833"/>
                        <a:pt x="99319" y="34443"/>
                        <a:pt x="96052" y="34386"/>
                      </a:cubicBezTo>
                      <a:cubicBezTo>
                        <a:pt x="96023" y="34386"/>
                        <a:pt x="95985" y="34386"/>
                        <a:pt x="95957" y="3438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9" name="任意多边形: 形状 398">
                  <a:extLst>
                    <a:ext uri="{FF2B5EF4-FFF2-40B4-BE49-F238E27FC236}">
                      <a16:creationId xmlns:a16="http://schemas.microsoft.com/office/drawing/2014/main" id="{F57A0309-3239-47C0-8AB1-83C8D5480F5E}"/>
                    </a:ext>
                  </a:extLst>
                </p:cNvPr>
                <p:cNvSpPr/>
                <p:nvPr/>
              </p:nvSpPr>
              <p:spPr>
                <a:xfrm>
                  <a:off x="6967963" y="2691860"/>
                  <a:ext cx="102065" cy="35329"/>
                </a:xfrm>
                <a:custGeom>
                  <a:avLst/>
                  <a:gdLst>
                    <a:gd name="connsiteX0" fmla="*/ 96007 w 102065"/>
                    <a:gd name="connsiteY0" fmla="*/ 34577 h 35329"/>
                    <a:gd name="connsiteX1" fmla="*/ 90006 w 102065"/>
                    <a:gd name="connsiteY1" fmla="*/ 28576 h 35329"/>
                    <a:gd name="connsiteX2" fmla="*/ 72223 w 102065"/>
                    <a:gd name="connsiteY2" fmla="*/ 13307 h 35329"/>
                    <a:gd name="connsiteX3" fmla="*/ 56954 w 102065"/>
                    <a:gd name="connsiteY3" fmla="*/ 28576 h 35329"/>
                    <a:gd name="connsiteX4" fmla="*/ 51754 w 102065"/>
                    <a:gd name="connsiteY4" fmla="*/ 35281 h 35329"/>
                    <a:gd name="connsiteX5" fmla="*/ 45048 w 102065"/>
                    <a:gd name="connsiteY5" fmla="*/ 30081 h 35329"/>
                    <a:gd name="connsiteX6" fmla="*/ 45048 w 102065"/>
                    <a:gd name="connsiteY6" fmla="*/ 28576 h 35329"/>
                    <a:gd name="connsiteX7" fmla="*/ 27265 w 102065"/>
                    <a:gd name="connsiteY7" fmla="*/ 13307 h 35329"/>
                    <a:gd name="connsiteX8" fmla="*/ 11996 w 102065"/>
                    <a:gd name="connsiteY8" fmla="*/ 28576 h 35329"/>
                    <a:gd name="connsiteX9" fmla="*/ 6796 w 102065"/>
                    <a:gd name="connsiteY9" fmla="*/ 35281 h 35329"/>
                    <a:gd name="connsiteX10" fmla="*/ 90 w 102065"/>
                    <a:gd name="connsiteY10" fmla="*/ 30081 h 35329"/>
                    <a:gd name="connsiteX11" fmla="*/ 90 w 102065"/>
                    <a:gd name="connsiteY11" fmla="*/ 28576 h 35329"/>
                    <a:gd name="connsiteX12" fmla="*/ 28665 w 102065"/>
                    <a:gd name="connsiteY12" fmla="*/ 1 h 35329"/>
                    <a:gd name="connsiteX13" fmla="*/ 51144 w 102065"/>
                    <a:gd name="connsiteY13" fmla="*/ 11050 h 35329"/>
                    <a:gd name="connsiteX14" fmla="*/ 91292 w 102065"/>
                    <a:gd name="connsiteY14" fmla="*/ 6421 h 35329"/>
                    <a:gd name="connsiteX15" fmla="*/ 102103 w 102065"/>
                    <a:gd name="connsiteY15" fmla="*/ 28385 h 35329"/>
                    <a:gd name="connsiteX16" fmla="*/ 96293 w 102065"/>
                    <a:gd name="connsiteY16" fmla="*/ 34577 h 35329"/>
                    <a:gd name="connsiteX17" fmla="*/ 96007 w 102065"/>
                    <a:gd name="connsiteY17" fmla="*/ 34577 h 35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2065" h="35329">
                      <a:moveTo>
                        <a:pt x="96007" y="34577"/>
                      </a:moveTo>
                      <a:cubicBezTo>
                        <a:pt x="92692" y="34577"/>
                        <a:pt x="90006" y="31891"/>
                        <a:pt x="90006" y="28576"/>
                      </a:cubicBezTo>
                      <a:cubicBezTo>
                        <a:pt x="89311" y="19451"/>
                        <a:pt x="81348" y="12612"/>
                        <a:pt x="72223" y="13307"/>
                      </a:cubicBezTo>
                      <a:cubicBezTo>
                        <a:pt x="64060" y="13926"/>
                        <a:pt x="57573" y="20413"/>
                        <a:pt x="56954" y="28576"/>
                      </a:cubicBezTo>
                      <a:cubicBezTo>
                        <a:pt x="57373" y="31862"/>
                        <a:pt x="55040" y="34862"/>
                        <a:pt x="51754" y="35281"/>
                      </a:cubicBezTo>
                      <a:cubicBezTo>
                        <a:pt x="48468" y="35701"/>
                        <a:pt x="45467" y="33376"/>
                        <a:pt x="45048" y="30081"/>
                      </a:cubicBezTo>
                      <a:cubicBezTo>
                        <a:pt x="44981" y="29585"/>
                        <a:pt x="44981" y="29081"/>
                        <a:pt x="45048" y="28576"/>
                      </a:cubicBezTo>
                      <a:cubicBezTo>
                        <a:pt x="44353" y="19451"/>
                        <a:pt x="36390" y="12612"/>
                        <a:pt x="27265" y="13307"/>
                      </a:cubicBezTo>
                      <a:cubicBezTo>
                        <a:pt x="19102" y="13926"/>
                        <a:pt x="12615" y="20413"/>
                        <a:pt x="11996" y="28576"/>
                      </a:cubicBezTo>
                      <a:cubicBezTo>
                        <a:pt x="12415" y="31862"/>
                        <a:pt x="10082" y="34862"/>
                        <a:pt x="6796" y="35281"/>
                      </a:cubicBezTo>
                      <a:cubicBezTo>
                        <a:pt x="3510" y="35701"/>
                        <a:pt x="509" y="33376"/>
                        <a:pt x="90" y="30081"/>
                      </a:cubicBezTo>
                      <a:cubicBezTo>
                        <a:pt x="23" y="29585"/>
                        <a:pt x="23" y="29081"/>
                        <a:pt x="90" y="28576"/>
                      </a:cubicBezTo>
                      <a:cubicBezTo>
                        <a:pt x="90" y="12793"/>
                        <a:pt x="12882" y="1"/>
                        <a:pt x="28665" y="1"/>
                      </a:cubicBezTo>
                      <a:cubicBezTo>
                        <a:pt x="37457" y="29"/>
                        <a:pt x="45753" y="4106"/>
                        <a:pt x="51144" y="11050"/>
                      </a:cubicBezTo>
                      <a:cubicBezTo>
                        <a:pt x="60955" y="-1314"/>
                        <a:pt x="78929" y="-3390"/>
                        <a:pt x="91292" y="6421"/>
                      </a:cubicBezTo>
                      <a:cubicBezTo>
                        <a:pt x="98007" y="11745"/>
                        <a:pt x="101979" y="19813"/>
                        <a:pt x="102103" y="28385"/>
                      </a:cubicBezTo>
                      <a:cubicBezTo>
                        <a:pt x="102208" y="31700"/>
                        <a:pt x="99607" y="34472"/>
                        <a:pt x="96293" y="34577"/>
                      </a:cubicBezTo>
                      <a:cubicBezTo>
                        <a:pt x="96197" y="34577"/>
                        <a:pt x="96102" y="34577"/>
                        <a:pt x="96007" y="3457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0" name="任意多边形: 形状 399">
                  <a:extLst>
                    <a:ext uri="{FF2B5EF4-FFF2-40B4-BE49-F238E27FC236}">
                      <a16:creationId xmlns:a16="http://schemas.microsoft.com/office/drawing/2014/main" id="{E6CF4675-7C67-4C77-9A76-989575F50CB5}"/>
                    </a:ext>
                  </a:extLst>
                </p:cNvPr>
                <p:cNvSpPr/>
                <p:nvPr/>
              </p:nvSpPr>
              <p:spPr>
                <a:xfrm>
                  <a:off x="7032688" y="2591319"/>
                  <a:ext cx="101917" cy="34151"/>
                </a:xfrm>
                <a:custGeom>
                  <a:avLst/>
                  <a:gdLst>
                    <a:gd name="connsiteX0" fmla="*/ 95957 w 101917"/>
                    <a:gd name="connsiteY0" fmla="*/ 34152 h 34151"/>
                    <a:gd name="connsiteX1" fmla="*/ 90051 w 101917"/>
                    <a:gd name="connsiteY1" fmla="*/ 28247 h 34151"/>
                    <a:gd name="connsiteX2" fmla="*/ 73478 w 101917"/>
                    <a:gd name="connsiteY2" fmla="*/ 11673 h 34151"/>
                    <a:gd name="connsiteX3" fmla="*/ 56904 w 101917"/>
                    <a:gd name="connsiteY3" fmla="*/ 28247 h 34151"/>
                    <a:gd name="connsiteX4" fmla="*/ 50199 w 101917"/>
                    <a:gd name="connsiteY4" fmla="*/ 33448 h 34151"/>
                    <a:gd name="connsiteX5" fmla="*/ 44998 w 101917"/>
                    <a:gd name="connsiteY5" fmla="*/ 28247 h 34151"/>
                    <a:gd name="connsiteX6" fmla="*/ 29729 w 101917"/>
                    <a:gd name="connsiteY6" fmla="*/ 10464 h 34151"/>
                    <a:gd name="connsiteX7" fmla="*/ 11946 w 101917"/>
                    <a:gd name="connsiteY7" fmla="*/ 25732 h 34151"/>
                    <a:gd name="connsiteX8" fmla="*/ 11946 w 101917"/>
                    <a:gd name="connsiteY8" fmla="*/ 28247 h 34151"/>
                    <a:gd name="connsiteX9" fmla="*/ 5241 w 101917"/>
                    <a:gd name="connsiteY9" fmla="*/ 33448 h 34151"/>
                    <a:gd name="connsiteX10" fmla="*/ 40 w 101917"/>
                    <a:gd name="connsiteY10" fmla="*/ 28247 h 34151"/>
                    <a:gd name="connsiteX11" fmla="*/ 28939 w 101917"/>
                    <a:gd name="connsiteY11" fmla="*/ 5 h 34151"/>
                    <a:gd name="connsiteX12" fmla="*/ 50999 w 101917"/>
                    <a:gd name="connsiteY12" fmla="*/ 10816 h 34151"/>
                    <a:gd name="connsiteX13" fmla="*/ 91147 w 101917"/>
                    <a:gd name="connsiteY13" fmla="*/ 6187 h 34151"/>
                    <a:gd name="connsiteX14" fmla="*/ 101957 w 101917"/>
                    <a:gd name="connsiteY14" fmla="*/ 28247 h 34151"/>
                    <a:gd name="connsiteX15" fmla="*/ 95957 w 101917"/>
                    <a:gd name="connsiteY15" fmla="*/ 34152 h 3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1917" h="34151">
                      <a:moveTo>
                        <a:pt x="95957" y="34152"/>
                      </a:moveTo>
                      <a:cubicBezTo>
                        <a:pt x="92699" y="34152"/>
                        <a:pt x="90051" y="31504"/>
                        <a:pt x="90051" y="28247"/>
                      </a:cubicBezTo>
                      <a:cubicBezTo>
                        <a:pt x="90051" y="19093"/>
                        <a:pt x="82631" y="11673"/>
                        <a:pt x="73478" y="11673"/>
                      </a:cubicBezTo>
                      <a:cubicBezTo>
                        <a:pt x="64324" y="11673"/>
                        <a:pt x="56904" y="19093"/>
                        <a:pt x="56904" y="28247"/>
                      </a:cubicBezTo>
                      <a:cubicBezTo>
                        <a:pt x="56485" y="31533"/>
                        <a:pt x="53485" y="33867"/>
                        <a:pt x="50199" y="33448"/>
                      </a:cubicBezTo>
                      <a:cubicBezTo>
                        <a:pt x="47484" y="33105"/>
                        <a:pt x="45341" y="30962"/>
                        <a:pt x="44998" y="28247"/>
                      </a:cubicBezTo>
                      <a:cubicBezTo>
                        <a:pt x="45693" y="19122"/>
                        <a:pt x="38854" y="11159"/>
                        <a:pt x="29729" y="10464"/>
                      </a:cubicBezTo>
                      <a:cubicBezTo>
                        <a:pt x="20605" y="9768"/>
                        <a:pt x="12642" y="16607"/>
                        <a:pt x="11946" y="25732"/>
                      </a:cubicBezTo>
                      <a:cubicBezTo>
                        <a:pt x="11880" y="26571"/>
                        <a:pt x="11880" y="27409"/>
                        <a:pt x="11946" y="28247"/>
                      </a:cubicBezTo>
                      <a:cubicBezTo>
                        <a:pt x="11527" y="31533"/>
                        <a:pt x="8527" y="33867"/>
                        <a:pt x="5241" y="33448"/>
                      </a:cubicBezTo>
                      <a:cubicBezTo>
                        <a:pt x="2526" y="33105"/>
                        <a:pt x="383" y="30962"/>
                        <a:pt x="40" y="28247"/>
                      </a:cubicBezTo>
                      <a:cubicBezTo>
                        <a:pt x="221" y="12464"/>
                        <a:pt x="13165" y="-176"/>
                        <a:pt x="28939" y="5"/>
                      </a:cubicBezTo>
                      <a:cubicBezTo>
                        <a:pt x="37549" y="100"/>
                        <a:pt x="45646" y="4072"/>
                        <a:pt x="50999" y="10816"/>
                      </a:cubicBezTo>
                      <a:cubicBezTo>
                        <a:pt x="60809" y="-1547"/>
                        <a:pt x="78783" y="-3614"/>
                        <a:pt x="91147" y="6187"/>
                      </a:cubicBezTo>
                      <a:cubicBezTo>
                        <a:pt x="97890" y="11540"/>
                        <a:pt x="101862" y="19646"/>
                        <a:pt x="101957" y="28247"/>
                      </a:cubicBezTo>
                      <a:cubicBezTo>
                        <a:pt x="101910" y="31523"/>
                        <a:pt x="99233" y="34152"/>
                        <a:pt x="95957" y="341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1" name="任意多边形: 形状 400">
                  <a:extLst>
                    <a:ext uri="{FF2B5EF4-FFF2-40B4-BE49-F238E27FC236}">
                      <a16:creationId xmlns:a16="http://schemas.microsoft.com/office/drawing/2014/main" id="{D13301A5-E122-4891-BAF5-1E7E3778E681}"/>
                    </a:ext>
                  </a:extLst>
                </p:cNvPr>
                <p:cNvSpPr/>
                <p:nvPr/>
              </p:nvSpPr>
              <p:spPr>
                <a:xfrm>
                  <a:off x="7063118" y="2434537"/>
                  <a:ext cx="101967" cy="35000"/>
                </a:xfrm>
                <a:custGeom>
                  <a:avLst/>
                  <a:gdLst>
                    <a:gd name="connsiteX0" fmla="*/ 96007 w 101967"/>
                    <a:gd name="connsiteY0" fmla="*/ 34248 h 35000"/>
                    <a:gd name="connsiteX1" fmla="*/ 90101 w 101967"/>
                    <a:gd name="connsiteY1" fmla="*/ 28247 h 35000"/>
                    <a:gd name="connsiteX2" fmla="*/ 73528 w 101967"/>
                    <a:gd name="connsiteY2" fmla="*/ 11673 h 35000"/>
                    <a:gd name="connsiteX3" fmla="*/ 56954 w 101967"/>
                    <a:gd name="connsiteY3" fmla="*/ 28247 h 35000"/>
                    <a:gd name="connsiteX4" fmla="*/ 51754 w 101967"/>
                    <a:gd name="connsiteY4" fmla="*/ 34952 h 35000"/>
                    <a:gd name="connsiteX5" fmla="*/ 45048 w 101967"/>
                    <a:gd name="connsiteY5" fmla="*/ 29752 h 35000"/>
                    <a:gd name="connsiteX6" fmla="*/ 45048 w 101967"/>
                    <a:gd name="connsiteY6" fmla="*/ 28247 h 35000"/>
                    <a:gd name="connsiteX7" fmla="*/ 29780 w 101967"/>
                    <a:gd name="connsiteY7" fmla="*/ 10464 h 35000"/>
                    <a:gd name="connsiteX8" fmla="*/ 11996 w 101967"/>
                    <a:gd name="connsiteY8" fmla="*/ 25732 h 35000"/>
                    <a:gd name="connsiteX9" fmla="*/ 11996 w 101967"/>
                    <a:gd name="connsiteY9" fmla="*/ 28247 h 35000"/>
                    <a:gd name="connsiteX10" fmla="*/ 6796 w 101967"/>
                    <a:gd name="connsiteY10" fmla="*/ 34952 h 35000"/>
                    <a:gd name="connsiteX11" fmla="*/ 90 w 101967"/>
                    <a:gd name="connsiteY11" fmla="*/ 29752 h 35000"/>
                    <a:gd name="connsiteX12" fmla="*/ 90 w 101967"/>
                    <a:gd name="connsiteY12" fmla="*/ 28247 h 35000"/>
                    <a:gd name="connsiteX13" fmla="*/ 28989 w 101967"/>
                    <a:gd name="connsiteY13" fmla="*/ 5 h 35000"/>
                    <a:gd name="connsiteX14" fmla="*/ 51049 w 101967"/>
                    <a:gd name="connsiteY14" fmla="*/ 10816 h 35000"/>
                    <a:gd name="connsiteX15" fmla="*/ 91197 w 101967"/>
                    <a:gd name="connsiteY15" fmla="*/ 6187 h 35000"/>
                    <a:gd name="connsiteX16" fmla="*/ 102008 w 101967"/>
                    <a:gd name="connsiteY16" fmla="*/ 28247 h 35000"/>
                    <a:gd name="connsiteX17" fmla="*/ 96007 w 101967"/>
                    <a:gd name="connsiteY17" fmla="*/ 34248 h 3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1967" h="35000">
                      <a:moveTo>
                        <a:pt x="96007" y="34248"/>
                      </a:moveTo>
                      <a:cubicBezTo>
                        <a:pt x="92730" y="34200"/>
                        <a:pt x="90101" y="31523"/>
                        <a:pt x="90101" y="28247"/>
                      </a:cubicBezTo>
                      <a:cubicBezTo>
                        <a:pt x="90101" y="19093"/>
                        <a:pt x="82682" y="11673"/>
                        <a:pt x="73528" y="11673"/>
                      </a:cubicBezTo>
                      <a:cubicBezTo>
                        <a:pt x="64374" y="11673"/>
                        <a:pt x="56954" y="19093"/>
                        <a:pt x="56954" y="28247"/>
                      </a:cubicBezTo>
                      <a:cubicBezTo>
                        <a:pt x="57373" y="31533"/>
                        <a:pt x="55040" y="34533"/>
                        <a:pt x="51754" y="34952"/>
                      </a:cubicBezTo>
                      <a:cubicBezTo>
                        <a:pt x="48468" y="35372"/>
                        <a:pt x="45467" y="33047"/>
                        <a:pt x="45048" y="29752"/>
                      </a:cubicBezTo>
                      <a:cubicBezTo>
                        <a:pt x="44981" y="29256"/>
                        <a:pt x="44981" y="28752"/>
                        <a:pt x="45048" y="28247"/>
                      </a:cubicBezTo>
                      <a:cubicBezTo>
                        <a:pt x="45743" y="19122"/>
                        <a:pt x="38905" y="11159"/>
                        <a:pt x="29780" y="10464"/>
                      </a:cubicBezTo>
                      <a:cubicBezTo>
                        <a:pt x="20654" y="9768"/>
                        <a:pt x="12692" y="16607"/>
                        <a:pt x="11996" y="25732"/>
                      </a:cubicBezTo>
                      <a:cubicBezTo>
                        <a:pt x="11930" y="26570"/>
                        <a:pt x="11930" y="27409"/>
                        <a:pt x="11996" y="28247"/>
                      </a:cubicBezTo>
                      <a:cubicBezTo>
                        <a:pt x="12415" y="31533"/>
                        <a:pt x="10082" y="34533"/>
                        <a:pt x="6796" y="34952"/>
                      </a:cubicBezTo>
                      <a:cubicBezTo>
                        <a:pt x="3510" y="35372"/>
                        <a:pt x="509" y="33047"/>
                        <a:pt x="90" y="29752"/>
                      </a:cubicBezTo>
                      <a:cubicBezTo>
                        <a:pt x="23" y="29256"/>
                        <a:pt x="23" y="28752"/>
                        <a:pt x="90" y="28247"/>
                      </a:cubicBezTo>
                      <a:cubicBezTo>
                        <a:pt x="271" y="12464"/>
                        <a:pt x="13216" y="-176"/>
                        <a:pt x="28989" y="5"/>
                      </a:cubicBezTo>
                      <a:cubicBezTo>
                        <a:pt x="37600" y="100"/>
                        <a:pt x="45696" y="4072"/>
                        <a:pt x="51049" y="10816"/>
                      </a:cubicBezTo>
                      <a:cubicBezTo>
                        <a:pt x="60860" y="-1547"/>
                        <a:pt x="78833" y="-3614"/>
                        <a:pt x="91197" y="6187"/>
                      </a:cubicBezTo>
                      <a:cubicBezTo>
                        <a:pt x="97940" y="11540"/>
                        <a:pt x="101912" y="19646"/>
                        <a:pt x="102008" y="28247"/>
                      </a:cubicBezTo>
                      <a:cubicBezTo>
                        <a:pt x="102008" y="31562"/>
                        <a:pt x="99321" y="34248"/>
                        <a:pt x="96007" y="3424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5" name="组合 584">
                <a:extLst>
                  <a:ext uri="{FF2B5EF4-FFF2-40B4-BE49-F238E27FC236}">
                    <a16:creationId xmlns:a16="http://schemas.microsoft.com/office/drawing/2014/main" id="{902A9A0C-A488-4CD8-A69F-D357EF97A1A6}"/>
                  </a:ext>
                </a:extLst>
              </p:cNvPr>
              <p:cNvGrpSpPr/>
              <p:nvPr/>
            </p:nvGrpSpPr>
            <p:grpSpPr>
              <a:xfrm>
                <a:off x="6929723" y="3123986"/>
                <a:ext cx="331858" cy="549187"/>
                <a:chOff x="6929723" y="3123986"/>
                <a:chExt cx="331858" cy="549187"/>
              </a:xfrm>
            </p:grpSpPr>
            <p:sp>
              <p:nvSpPr>
                <p:cNvPr id="419" name="任意多边形: 形状 418">
                  <a:extLst>
                    <a:ext uri="{FF2B5EF4-FFF2-40B4-BE49-F238E27FC236}">
                      <a16:creationId xmlns:a16="http://schemas.microsoft.com/office/drawing/2014/main" id="{44057AE3-12B0-458B-9007-314458658632}"/>
                    </a:ext>
                  </a:extLst>
                </p:cNvPr>
                <p:cNvSpPr/>
                <p:nvPr/>
              </p:nvSpPr>
              <p:spPr>
                <a:xfrm>
                  <a:off x="7022211" y="3235727"/>
                  <a:ext cx="11906" cy="105642"/>
                </a:xfrm>
                <a:custGeom>
                  <a:avLst/>
                  <a:gdLst>
                    <a:gd name="connsiteX0" fmla="*/ 6041 w 11906"/>
                    <a:gd name="connsiteY0" fmla="*/ 105644 h 105642"/>
                    <a:gd name="connsiteX1" fmla="*/ 40 w 11906"/>
                    <a:gd name="connsiteY1" fmla="*/ 99643 h 105642"/>
                    <a:gd name="connsiteX2" fmla="*/ 40 w 11906"/>
                    <a:gd name="connsiteY2" fmla="*/ 5250 h 105642"/>
                    <a:gd name="connsiteX3" fmla="*/ 6746 w 11906"/>
                    <a:gd name="connsiteY3" fmla="*/ 49 h 105642"/>
                    <a:gd name="connsiteX4" fmla="*/ 11946 w 11906"/>
                    <a:gd name="connsiteY4" fmla="*/ 5250 h 105642"/>
                    <a:gd name="connsiteX5" fmla="*/ 11946 w 11906"/>
                    <a:gd name="connsiteY5" fmla="*/ 99643 h 105642"/>
                    <a:gd name="connsiteX6" fmla="*/ 6041 w 11906"/>
                    <a:gd name="connsiteY6" fmla="*/ 105644 h 10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05642">
                      <a:moveTo>
                        <a:pt x="6041" y="105644"/>
                      </a:moveTo>
                      <a:cubicBezTo>
                        <a:pt x="2726" y="105644"/>
                        <a:pt x="40" y="102958"/>
                        <a:pt x="40" y="99643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99643"/>
                      </a:lnTo>
                      <a:cubicBezTo>
                        <a:pt x="11946" y="102920"/>
                        <a:pt x="9317" y="105596"/>
                        <a:pt x="6041" y="10564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0" name="任意多边形: 形状 419">
                  <a:extLst>
                    <a:ext uri="{FF2B5EF4-FFF2-40B4-BE49-F238E27FC236}">
                      <a16:creationId xmlns:a16="http://schemas.microsoft.com/office/drawing/2014/main" id="{42F8D259-23A4-4AC9-BBCD-88356D3747D8}"/>
                    </a:ext>
                  </a:extLst>
                </p:cNvPr>
                <p:cNvSpPr/>
                <p:nvPr/>
              </p:nvSpPr>
              <p:spPr>
                <a:xfrm>
                  <a:off x="7022211" y="3379649"/>
                  <a:ext cx="11906" cy="293475"/>
                </a:xfrm>
                <a:custGeom>
                  <a:avLst/>
                  <a:gdLst>
                    <a:gd name="connsiteX0" fmla="*/ 6041 w 11906"/>
                    <a:gd name="connsiteY0" fmla="*/ 293477 h 293475"/>
                    <a:gd name="connsiteX1" fmla="*/ 40 w 11906"/>
                    <a:gd name="connsiteY1" fmla="*/ 287476 h 293475"/>
                    <a:gd name="connsiteX2" fmla="*/ 40 w 11906"/>
                    <a:gd name="connsiteY2" fmla="*/ 5250 h 293475"/>
                    <a:gd name="connsiteX3" fmla="*/ 6746 w 11906"/>
                    <a:gd name="connsiteY3" fmla="*/ 49 h 293475"/>
                    <a:gd name="connsiteX4" fmla="*/ 11946 w 11906"/>
                    <a:gd name="connsiteY4" fmla="*/ 5250 h 293475"/>
                    <a:gd name="connsiteX5" fmla="*/ 11946 w 11906"/>
                    <a:gd name="connsiteY5" fmla="*/ 287476 h 293475"/>
                    <a:gd name="connsiteX6" fmla="*/ 6041 w 11906"/>
                    <a:gd name="connsiteY6" fmla="*/ 293477 h 29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293475">
                      <a:moveTo>
                        <a:pt x="6041" y="293477"/>
                      </a:moveTo>
                      <a:cubicBezTo>
                        <a:pt x="2726" y="293477"/>
                        <a:pt x="40" y="290791"/>
                        <a:pt x="40" y="287476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287476"/>
                      </a:lnTo>
                      <a:cubicBezTo>
                        <a:pt x="11946" y="290753"/>
                        <a:pt x="9317" y="293429"/>
                        <a:pt x="6041" y="29347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1" name="任意多边形: 形状 420">
                  <a:extLst>
                    <a:ext uri="{FF2B5EF4-FFF2-40B4-BE49-F238E27FC236}">
                      <a16:creationId xmlns:a16="http://schemas.microsoft.com/office/drawing/2014/main" id="{9AD0352A-3A5A-468A-AC70-8E2A5F0B5F99}"/>
                    </a:ext>
                  </a:extLst>
                </p:cNvPr>
                <p:cNvSpPr/>
                <p:nvPr/>
              </p:nvSpPr>
              <p:spPr>
                <a:xfrm>
                  <a:off x="7141940" y="3213438"/>
                  <a:ext cx="11906" cy="459687"/>
                </a:xfrm>
                <a:custGeom>
                  <a:avLst/>
                  <a:gdLst>
                    <a:gd name="connsiteX0" fmla="*/ 6041 w 11906"/>
                    <a:gd name="connsiteY0" fmla="*/ 459688 h 459687"/>
                    <a:gd name="connsiteX1" fmla="*/ 40 w 11906"/>
                    <a:gd name="connsiteY1" fmla="*/ 453687 h 459687"/>
                    <a:gd name="connsiteX2" fmla="*/ 40 w 11906"/>
                    <a:gd name="connsiteY2" fmla="*/ 5250 h 459687"/>
                    <a:gd name="connsiteX3" fmla="*/ 6746 w 11906"/>
                    <a:gd name="connsiteY3" fmla="*/ 49 h 459687"/>
                    <a:gd name="connsiteX4" fmla="*/ 11946 w 11906"/>
                    <a:gd name="connsiteY4" fmla="*/ 5250 h 459687"/>
                    <a:gd name="connsiteX5" fmla="*/ 11946 w 11906"/>
                    <a:gd name="connsiteY5" fmla="*/ 453687 h 459687"/>
                    <a:gd name="connsiteX6" fmla="*/ 6041 w 11906"/>
                    <a:gd name="connsiteY6" fmla="*/ 459688 h 45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459687">
                      <a:moveTo>
                        <a:pt x="6041" y="459688"/>
                      </a:moveTo>
                      <a:cubicBezTo>
                        <a:pt x="2726" y="459688"/>
                        <a:pt x="40" y="457002"/>
                        <a:pt x="40" y="453687"/>
                      </a:cubicBezTo>
                      <a:lnTo>
                        <a:pt x="40" y="5250"/>
                      </a:lnTo>
                      <a:cubicBezTo>
                        <a:pt x="459" y="1964"/>
                        <a:pt x="3459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453687"/>
                      </a:lnTo>
                      <a:cubicBezTo>
                        <a:pt x="11946" y="456964"/>
                        <a:pt x="9317" y="459640"/>
                        <a:pt x="6041" y="45968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2" name="任意多边形: 形状 421">
                  <a:extLst>
                    <a:ext uri="{FF2B5EF4-FFF2-40B4-BE49-F238E27FC236}">
                      <a16:creationId xmlns:a16="http://schemas.microsoft.com/office/drawing/2014/main" id="{5AC324CF-34C8-48D1-8EA1-43747837ED9A}"/>
                    </a:ext>
                  </a:extLst>
                </p:cNvPr>
                <p:cNvSpPr/>
                <p:nvPr/>
              </p:nvSpPr>
              <p:spPr>
                <a:xfrm>
                  <a:off x="6981833" y="3661169"/>
                  <a:ext cx="51627" cy="12004"/>
                </a:xfrm>
                <a:custGeom>
                  <a:avLst/>
                  <a:gdLst>
                    <a:gd name="connsiteX0" fmla="*/ 46419 w 51627"/>
                    <a:gd name="connsiteY0" fmla="*/ 11957 h 12004"/>
                    <a:gd name="connsiteX1" fmla="*/ 6795 w 51627"/>
                    <a:gd name="connsiteY1" fmla="*/ 11957 h 12004"/>
                    <a:gd name="connsiteX2" fmla="*/ 89 w 51627"/>
                    <a:gd name="connsiteY2" fmla="*/ 6756 h 12004"/>
                    <a:gd name="connsiteX3" fmla="*/ 5290 w 51627"/>
                    <a:gd name="connsiteY3" fmla="*/ 51 h 12004"/>
                    <a:gd name="connsiteX4" fmla="*/ 6795 w 51627"/>
                    <a:gd name="connsiteY4" fmla="*/ 51 h 12004"/>
                    <a:gd name="connsiteX5" fmla="*/ 46419 w 51627"/>
                    <a:gd name="connsiteY5" fmla="*/ 51 h 12004"/>
                    <a:gd name="connsiteX6" fmla="*/ 51619 w 51627"/>
                    <a:gd name="connsiteY6" fmla="*/ 6756 h 12004"/>
                    <a:gd name="connsiteX7" fmla="*/ 46419 w 51627"/>
                    <a:gd name="connsiteY7" fmla="*/ 11957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627" h="12004">
                      <a:moveTo>
                        <a:pt x="46419" y="11957"/>
                      </a:moveTo>
                      <a:lnTo>
                        <a:pt x="6795" y="11957"/>
                      </a:lnTo>
                      <a:cubicBezTo>
                        <a:pt x="3509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46419" y="51"/>
                      </a:lnTo>
                      <a:cubicBezTo>
                        <a:pt x="49705" y="470"/>
                        <a:pt x="52038" y="3470"/>
                        <a:pt x="51619" y="6756"/>
                      </a:cubicBezTo>
                      <a:cubicBezTo>
                        <a:pt x="51276" y="9471"/>
                        <a:pt x="49133" y="11614"/>
                        <a:pt x="46419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3" name="任意多边形: 形状 422">
                  <a:extLst>
                    <a:ext uri="{FF2B5EF4-FFF2-40B4-BE49-F238E27FC236}">
                      <a16:creationId xmlns:a16="http://schemas.microsoft.com/office/drawing/2014/main" id="{961368B8-77ED-4BA2-8F37-78F65E3938B0}"/>
                    </a:ext>
                  </a:extLst>
                </p:cNvPr>
                <p:cNvSpPr/>
                <p:nvPr/>
              </p:nvSpPr>
              <p:spPr>
                <a:xfrm>
                  <a:off x="7141186" y="3661169"/>
                  <a:ext cx="51627" cy="12004"/>
                </a:xfrm>
                <a:custGeom>
                  <a:avLst/>
                  <a:gdLst>
                    <a:gd name="connsiteX0" fmla="*/ 46418 w 51627"/>
                    <a:gd name="connsiteY0" fmla="*/ 11957 h 12004"/>
                    <a:gd name="connsiteX1" fmla="*/ 6794 w 51627"/>
                    <a:gd name="connsiteY1" fmla="*/ 11957 h 12004"/>
                    <a:gd name="connsiteX2" fmla="*/ 89 w 51627"/>
                    <a:gd name="connsiteY2" fmla="*/ 6756 h 12004"/>
                    <a:gd name="connsiteX3" fmla="*/ 5290 w 51627"/>
                    <a:gd name="connsiteY3" fmla="*/ 51 h 12004"/>
                    <a:gd name="connsiteX4" fmla="*/ 6794 w 51627"/>
                    <a:gd name="connsiteY4" fmla="*/ 51 h 12004"/>
                    <a:gd name="connsiteX5" fmla="*/ 46418 w 51627"/>
                    <a:gd name="connsiteY5" fmla="*/ 51 h 12004"/>
                    <a:gd name="connsiteX6" fmla="*/ 51619 w 51627"/>
                    <a:gd name="connsiteY6" fmla="*/ 6756 h 12004"/>
                    <a:gd name="connsiteX7" fmla="*/ 46418 w 51627"/>
                    <a:gd name="connsiteY7" fmla="*/ 11957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627" h="12004">
                      <a:moveTo>
                        <a:pt x="46418" y="11957"/>
                      </a:moveTo>
                      <a:lnTo>
                        <a:pt x="6794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4" y="51"/>
                      </a:cubicBezTo>
                      <a:lnTo>
                        <a:pt x="46418" y="51"/>
                      </a:lnTo>
                      <a:cubicBezTo>
                        <a:pt x="49705" y="470"/>
                        <a:pt x="52038" y="3470"/>
                        <a:pt x="51619" y="6756"/>
                      </a:cubicBezTo>
                      <a:cubicBezTo>
                        <a:pt x="51276" y="9471"/>
                        <a:pt x="49133" y="11614"/>
                        <a:pt x="46418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4" name="任意多边形: 形状 423">
                  <a:extLst>
                    <a:ext uri="{FF2B5EF4-FFF2-40B4-BE49-F238E27FC236}">
                      <a16:creationId xmlns:a16="http://schemas.microsoft.com/office/drawing/2014/main" id="{2A0B984A-1982-4E12-8229-1425BC78782A}"/>
                    </a:ext>
                  </a:extLst>
                </p:cNvPr>
                <p:cNvSpPr/>
                <p:nvPr/>
              </p:nvSpPr>
              <p:spPr>
                <a:xfrm>
                  <a:off x="7061263" y="3495854"/>
                  <a:ext cx="11906" cy="177270"/>
                </a:xfrm>
                <a:custGeom>
                  <a:avLst/>
                  <a:gdLst>
                    <a:gd name="connsiteX0" fmla="*/ 6041 w 11906"/>
                    <a:gd name="connsiteY0" fmla="*/ 177272 h 177270"/>
                    <a:gd name="connsiteX1" fmla="*/ 40 w 11906"/>
                    <a:gd name="connsiteY1" fmla="*/ 171271 h 177270"/>
                    <a:gd name="connsiteX2" fmla="*/ 40 w 11906"/>
                    <a:gd name="connsiteY2" fmla="*/ 5250 h 177270"/>
                    <a:gd name="connsiteX3" fmla="*/ 6746 w 11906"/>
                    <a:gd name="connsiteY3" fmla="*/ 49 h 177270"/>
                    <a:gd name="connsiteX4" fmla="*/ 11946 w 11906"/>
                    <a:gd name="connsiteY4" fmla="*/ 5250 h 177270"/>
                    <a:gd name="connsiteX5" fmla="*/ 11946 w 11906"/>
                    <a:gd name="connsiteY5" fmla="*/ 171271 h 177270"/>
                    <a:gd name="connsiteX6" fmla="*/ 6041 w 11906"/>
                    <a:gd name="connsiteY6" fmla="*/ 177272 h 177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77270">
                      <a:moveTo>
                        <a:pt x="6041" y="177272"/>
                      </a:moveTo>
                      <a:cubicBezTo>
                        <a:pt x="2726" y="177272"/>
                        <a:pt x="40" y="174586"/>
                        <a:pt x="40" y="171271"/>
                      </a:cubicBezTo>
                      <a:lnTo>
                        <a:pt x="40" y="5250"/>
                      </a:lnTo>
                      <a:cubicBezTo>
                        <a:pt x="459" y="1964"/>
                        <a:pt x="3459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171271"/>
                      </a:lnTo>
                      <a:cubicBezTo>
                        <a:pt x="11946" y="174548"/>
                        <a:pt x="9317" y="177224"/>
                        <a:pt x="6041" y="17727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5" name="任意多边形: 形状 424">
                  <a:extLst>
                    <a:ext uri="{FF2B5EF4-FFF2-40B4-BE49-F238E27FC236}">
                      <a16:creationId xmlns:a16="http://schemas.microsoft.com/office/drawing/2014/main" id="{4D0B3D39-DE5B-4F81-83DB-C9D5921499C0}"/>
                    </a:ext>
                  </a:extLst>
                </p:cNvPr>
                <p:cNvSpPr/>
                <p:nvPr/>
              </p:nvSpPr>
              <p:spPr>
                <a:xfrm>
                  <a:off x="7102887" y="3346217"/>
                  <a:ext cx="11906" cy="326908"/>
                </a:xfrm>
                <a:custGeom>
                  <a:avLst/>
                  <a:gdLst>
                    <a:gd name="connsiteX0" fmla="*/ 6041 w 11906"/>
                    <a:gd name="connsiteY0" fmla="*/ 326909 h 326908"/>
                    <a:gd name="connsiteX1" fmla="*/ 40 w 11906"/>
                    <a:gd name="connsiteY1" fmla="*/ 320909 h 326908"/>
                    <a:gd name="connsiteX2" fmla="*/ 40 w 11906"/>
                    <a:gd name="connsiteY2" fmla="*/ 5250 h 326908"/>
                    <a:gd name="connsiteX3" fmla="*/ 6746 w 11906"/>
                    <a:gd name="connsiteY3" fmla="*/ 49 h 326908"/>
                    <a:gd name="connsiteX4" fmla="*/ 11946 w 11906"/>
                    <a:gd name="connsiteY4" fmla="*/ 5250 h 326908"/>
                    <a:gd name="connsiteX5" fmla="*/ 11946 w 11906"/>
                    <a:gd name="connsiteY5" fmla="*/ 320909 h 326908"/>
                    <a:gd name="connsiteX6" fmla="*/ 6041 w 11906"/>
                    <a:gd name="connsiteY6" fmla="*/ 326909 h 326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326908">
                      <a:moveTo>
                        <a:pt x="6041" y="326909"/>
                      </a:moveTo>
                      <a:cubicBezTo>
                        <a:pt x="2726" y="326909"/>
                        <a:pt x="40" y="324223"/>
                        <a:pt x="40" y="320909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5"/>
                        <a:pt x="11946" y="5250"/>
                      </a:cubicBezTo>
                      <a:lnTo>
                        <a:pt x="11946" y="320909"/>
                      </a:lnTo>
                      <a:cubicBezTo>
                        <a:pt x="11946" y="324185"/>
                        <a:pt x="9317" y="326862"/>
                        <a:pt x="6041" y="32690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6" name="任意多边形: 形状 425">
                  <a:extLst>
                    <a:ext uri="{FF2B5EF4-FFF2-40B4-BE49-F238E27FC236}">
                      <a16:creationId xmlns:a16="http://schemas.microsoft.com/office/drawing/2014/main" id="{07CFA790-8CCC-441D-A2DA-441E7CF4F2A6}"/>
                    </a:ext>
                  </a:extLst>
                </p:cNvPr>
                <p:cNvSpPr/>
                <p:nvPr/>
              </p:nvSpPr>
              <p:spPr>
                <a:xfrm>
                  <a:off x="6929723" y="3123986"/>
                  <a:ext cx="328620" cy="128991"/>
                </a:xfrm>
                <a:custGeom>
                  <a:avLst/>
                  <a:gdLst>
                    <a:gd name="connsiteX0" fmla="*/ 124913 w 328620"/>
                    <a:gd name="connsiteY0" fmla="*/ 128993 h 128991"/>
                    <a:gd name="connsiteX1" fmla="*/ 72525 w 328620"/>
                    <a:gd name="connsiteY1" fmla="*/ 102037 h 128991"/>
                    <a:gd name="connsiteX2" fmla="*/ 30806 w 328620"/>
                    <a:gd name="connsiteY2" fmla="*/ 89273 h 128991"/>
                    <a:gd name="connsiteX3" fmla="*/ 25472 w 328620"/>
                    <a:gd name="connsiteY3" fmla="*/ 89845 h 128991"/>
                    <a:gd name="connsiteX4" fmla="*/ 40 w 328620"/>
                    <a:gd name="connsiteY4" fmla="*/ 64413 h 128991"/>
                    <a:gd name="connsiteX5" fmla="*/ 25472 w 328620"/>
                    <a:gd name="connsiteY5" fmla="*/ 38981 h 128991"/>
                    <a:gd name="connsiteX6" fmla="*/ 30806 w 328620"/>
                    <a:gd name="connsiteY6" fmla="*/ 39553 h 128991"/>
                    <a:gd name="connsiteX7" fmla="*/ 72239 w 328620"/>
                    <a:gd name="connsiteY7" fmla="*/ 26885 h 128991"/>
                    <a:gd name="connsiteX8" fmla="*/ 162232 w 328620"/>
                    <a:gd name="connsiteY8" fmla="*/ 12102 h 128991"/>
                    <a:gd name="connsiteX9" fmla="*/ 167489 w 328620"/>
                    <a:gd name="connsiteY9" fmla="*/ 16312 h 128991"/>
                    <a:gd name="connsiteX10" fmla="*/ 230259 w 328620"/>
                    <a:gd name="connsiteY10" fmla="*/ 41648 h 128991"/>
                    <a:gd name="connsiteX11" fmla="*/ 255786 w 328620"/>
                    <a:gd name="connsiteY11" fmla="*/ 43649 h 128991"/>
                    <a:gd name="connsiteX12" fmla="*/ 310126 w 328620"/>
                    <a:gd name="connsiteY12" fmla="*/ 31123 h 128991"/>
                    <a:gd name="connsiteX13" fmla="*/ 322652 w 328620"/>
                    <a:gd name="connsiteY13" fmla="*/ 85463 h 128991"/>
                    <a:gd name="connsiteX14" fmla="*/ 268312 w 328620"/>
                    <a:gd name="connsiteY14" fmla="*/ 97989 h 128991"/>
                    <a:gd name="connsiteX15" fmla="*/ 255786 w 328620"/>
                    <a:gd name="connsiteY15" fmla="*/ 85463 h 128991"/>
                    <a:gd name="connsiteX16" fmla="*/ 230259 w 328620"/>
                    <a:gd name="connsiteY16" fmla="*/ 87464 h 128991"/>
                    <a:gd name="connsiteX17" fmla="*/ 184444 w 328620"/>
                    <a:gd name="connsiteY17" fmla="*/ 116039 h 128991"/>
                    <a:gd name="connsiteX18" fmla="*/ 167489 w 328620"/>
                    <a:gd name="connsiteY18" fmla="*/ 112610 h 128991"/>
                    <a:gd name="connsiteX19" fmla="*/ 124913 w 328620"/>
                    <a:gd name="connsiteY19" fmla="*/ 128993 h 128991"/>
                    <a:gd name="connsiteX20" fmla="*/ 74906 w 328620"/>
                    <a:gd name="connsiteY20" fmla="*/ 88892 h 128991"/>
                    <a:gd name="connsiteX21" fmla="*/ 79955 w 328620"/>
                    <a:gd name="connsiteY21" fmla="*/ 91750 h 128991"/>
                    <a:gd name="connsiteX22" fmla="*/ 152059 w 328620"/>
                    <a:gd name="connsiteY22" fmla="*/ 109352 h 128991"/>
                    <a:gd name="connsiteX23" fmla="*/ 162251 w 328620"/>
                    <a:gd name="connsiteY23" fmla="*/ 101275 h 128991"/>
                    <a:gd name="connsiteX24" fmla="*/ 168918 w 328620"/>
                    <a:gd name="connsiteY24" fmla="*/ 100037 h 128991"/>
                    <a:gd name="connsiteX25" fmla="*/ 184730 w 328620"/>
                    <a:gd name="connsiteY25" fmla="*/ 103466 h 128991"/>
                    <a:gd name="connsiteX26" fmla="*/ 222163 w 328620"/>
                    <a:gd name="connsiteY26" fmla="*/ 76129 h 128991"/>
                    <a:gd name="connsiteX27" fmla="*/ 229716 w 328620"/>
                    <a:gd name="connsiteY27" fmla="*/ 72567 h 128991"/>
                    <a:gd name="connsiteX28" fmla="*/ 231688 w 328620"/>
                    <a:gd name="connsiteY28" fmla="*/ 73748 h 128991"/>
                    <a:gd name="connsiteX29" fmla="*/ 251214 w 328620"/>
                    <a:gd name="connsiteY29" fmla="*/ 73176 h 128991"/>
                    <a:gd name="connsiteX30" fmla="*/ 252453 w 328620"/>
                    <a:gd name="connsiteY30" fmla="*/ 71652 h 128991"/>
                    <a:gd name="connsiteX31" fmla="*/ 258167 w 328620"/>
                    <a:gd name="connsiteY31" fmla="*/ 69080 h 128991"/>
                    <a:gd name="connsiteX32" fmla="*/ 263121 w 328620"/>
                    <a:gd name="connsiteY32" fmla="*/ 73081 h 128991"/>
                    <a:gd name="connsiteX33" fmla="*/ 298039 w 328620"/>
                    <a:gd name="connsiteY33" fmla="*/ 90283 h 128991"/>
                    <a:gd name="connsiteX34" fmla="*/ 315251 w 328620"/>
                    <a:gd name="connsiteY34" fmla="*/ 55364 h 128991"/>
                    <a:gd name="connsiteX35" fmla="*/ 280323 w 328620"/>
                    <a:gd name="connsiteY35" fmla="*/ 38162 h 128991"/>
                    <a:gd name="connsiteX36" fmla="*/ 263121 w 328620"/>
                    <a:gd name="connsiteY36" fmla="*/ 55364 h 128991"/>
                    <a:gd name="connsiteX37" fmla="*/ 258167 w 328620"/>
                    <a:gd name="connsiteY37" fmla="*/ 59365 h 128991"/>
                    <a:gd name="connsiteX38" fmla="*/ 252453 w 328620"/>
                    <a:gd name="connsiteY38" fmla="*/ 56698 h 128991"/>
                    <a:gd name="connsiteX39" fmla="*/ 233050 w 328620"/>
                    <a:gd name="connsiteY39" fmla="*/ 53488 h 128991"/>
                    <a:gd name="connsiteX40" fmla="*/ 231688 w 328620"/>
                    <a:gd name="connsiteY40" fmla="*/ 54602 h 128991"/>
                    <a:gd name="connsiteX41" fmla="*/ 226068 w 328620"/>
                    <a:gd name="connsiteY41" fmla="*/ 56222 h 128991"/>
                    <a:gd name="connsiteX42" fmla="*/ 221782 w 328620"/>
                    <a:gd name="connsiteY42" fmla="*/ 52221 h 128991"/>
                    <a:gd name="connsiteX43" fmla="*/ 172242 w 328620"/>
                    <a:gd name="connsiteY43" fmla="*/ 26904 h 128991"/>
                    <a:gd name="connsiteX44" fmla="*/ 168537 w 328620"/>
                    <a:gd name="connsiteY44" fmla="*/ 28313 h 128991"/>
                    <a:gd name="connsiteX45" fmla="*/ 161870 w 328620"/>
                    <a:gd name="connsiteY45" fmla="*/ 27075 h 128991"/>
                    <a:gd name="connsiteX46" fmla="*/ 87375 w 328620"/>
                    <a:gd name="connsiteY46" fmla="*/ 26751 h 128991"/>
                    <a:gd name="connsiteX47" fmla="*/ 79574 w 328620"/>
                    <a:gd name="connsiteY47" fmla="*/ 36600 h 128991"/>
                    <a:gd name="connsiteX48" fmla="*/ 72049 w 328620"/>
                    <a:gd name="connsiteY48" fmla="*/ 38981 h 128991"/>
                    <a:gd name="connsiteX49" fmla="*/ 37759 w 328620"/>
                    <a:gd name="connsiteY49" fmla="*/ 49268 h 128991"/>
                    <a:gd name="connsiteX50" fmla="*/ 30330 w 328620"/>
                    <a:gd name="connsiteY50" fmla="*/ 51554 h 128991"/>
                    <a:gd name="connsiteX51" fmla="*/ 25091 w 328620"/>
                    <a:gd name="connsiteY51" fmla="*/ 50507 h 128991"/>
                    <a:gd name="connsiteX52" fmla="*/ 11565 w 328620"/>
                    <a:gd name="connsiteY52" fmla="*/ 64032 h 128991"/>
                    <a:gd name="connsiteX53" fmla="*/ 25091 w 328620"/>
                    <a:gd name="connsiteY53" fmla="*/ 77558 h 128991"/>
                    <a:gd name="connsiteX54" fmla="*/ 30330 w 328620"/>
                    <a:gd name="connsiteY54" fmla="*/ 76415 h 128991"/>
                    <a:gd name="connsiteX55" fmla="*/ 37759 w 328620"/>
                    <a:gd name="connsiteY55" fmla="*/ 78701 h 128991"/>
                    <a:gd name="connsiteX56" fmla="*/ 72049 w 328620"/>
                    <a:gd name="connsiteY56" fmla="*/ 89083 h 128991"/>
                    <a:gd name="connsiteX57" fmla="*/ 74906 w 328620"/>
                    <a:gd name="connsiteY57" fmla="*/ 88892 h 128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28620" h="128991">
                      <a:moveTo>
                        <a:pt x="124913" y="128993"/>
                      </a:moveTo>
                      <a:cubicBezTo>
                        <a:pt x="104110" y="129021"/>
                        <a:pt x="84593" y="118982"/>
                        <a:pt x="72525" y="102037"/>
                      </a:cubicBezTo>
                      <a:cubicBezTo>
                        <a:pt x="57314" y="106590"/>
                        <a:pt x="40864" y="101561"/>
                        <a:pt x="30806" y="89273"/>
                      </a:cubicBezTo>
                      <a:cubicBezTo>
                        <a:pt x="29053" y="89645"/>
                        <a:pt x="27263" y="89835"/>
                        <a:pt x="25472" y="89845"/>
                      </a:cubicBezTo>
                      <a:cubicBezTo>
                        <a:pt x="11422" y="89845"/>
                        <a:pt x="40" y="78462"/>
                        <a:pt x="40" y="64413"/>
                      </a:cubicBezTo>
                      <a:cubicBezTo>
                        <a:pt x="40" y="50364"/>
                        <a:pt x="11422" y="38981"/>
                        <a:pt x="25472" y="38981"/>
                      </a:cubicBezTo>
                      <a:cubicBezTo>
                        <a:pt x="27263" y="38991"/>
                        <a:pt x="29053" y="39181"/>
                        <a:pt x="30806" y="39553"/>
                      </a:cubicBezTo>
                      <a:cubicBezTo>
                        <a:pt x="40826" y="27399"/>
                        <a:pt x="57133" y="22408"/>
                        <a:pt x="72239" y="26885"/>
                      </a:cubicBezTo>
                      <a:cubicBezTo>
                        <a:pt x="93004" y="-2043"/>
                        <a:pt x="133295" y="-8663"/>
                        <a:pt x="162232" y="12102"/>
                      </a:cubicBezTo>
                      <a:cubicBezTo>
                        <a:pt x="164051" y="13416"/>
                        <a:pt x="165813" y="14816"/>
                        <a:pt x="167489" y="16312"/>
                      </a:cubicBezTo>
                      <a:cubicBezTo>
                        <a:pt x="191807" y="7863"/>
                        <a:pt x="218620" y="18684"/>
                        <a:pt x="230259" y="41648"/>
                      </a:cubicBezTo>
                      <a:cubicBezTo>
                        <a:pt x="238527" y="37791"/>
                        <a:pt x="248214" y="38553"/>
                        <a:pt x="255786" y="43649"/>
                      </a:cubicBezTo>
                      <a:cubicBezTo>
                        <a:pt x="267330" y="25180"/>
                        <a:pt x="291667" y="19579"/>
                        <a:pt x="310126" y="31123"/>
                      </a:cubicBezTo>
                      <a:cubicBezTo>
                        <a:pt x="328595" y="42668"/>
                        <a:pt x="334205" y="66994"/>
                        <a:pt x="322652" y="85463"/>
                      </a:cubicBezTo>
                      <a:cubicBezTo>
                        <a:pt x="311107" y="103932"/>
                        <a:pt x="286780" y="109543"/>
                        <a:pt x="268312" y="97989"/>
                      </a:cubicBezTo>
                      <a:cubicBezTo>
                        <a:pt x="263244" y="94817"/>
                        <a:pt x="258958" y="90540"/>
                        <a:pt x="255786" y="85463"/>
                      </a:cubicBezTo>
                      <a:cubicBezTo>
                        <a:pt x="248233" y="90597"/>
                        <a:pt x="238527" y="91359"/>
                        <a:pt x="230259" y="87464"/>
                      </a:cubicBezTo>
                      <a:cubicBezTo>
                        <a:pt x="221668" y="104932"/>
                        <a:pt x="203913" y="116010"/>
                        <a:pt x="184444" y="116039"/>
                      </a:cubicBezTo>
                      <a:cubicBezTo>
                        <a:pt x="178634" y="115905"/>
                        <a:pt x="172890" y="114743"/>
                        <a:pt x="167489" y="112610"/>
                      </a:cubicBezTo>
                      <a:cubicBezTo>
                        <a:pt x="155802" y="123135"/>
                        <a:pt x="140639" y="128964"/>
                        <a:pt x="124913" y="128993"/>
                      </a:cubicBezTo>
                      <a:close/>
                      <a:moveTo>
                        <a:pt x="74906" y="88892"/>
                      </a:moveTo>
                      <a:cubicBezTo>
                        <a:pt x="76973" y="88892"/>
                        <a:pt x="78888" y="89978"/>
                        <a:pt x="79955" y="91750"/>
                      </a:cubicBezTo>
                      <a:cubicBezTo>
                        <a:pt x="95004" y="116524"/>
                        <a:pt x="127284" y="124402"/>
                        <a:pt x="152059" y="109352"/>
                      </a:cubicBezTo>
                      <a:cubicBezTo>
                        <a:pt x="155774" y="107095"/>
                        <a:pt x="159203" y="104380"/>
                        <a:pt x="162251" y="101275"/>
                      </a:cubicBezTo>
                      <a:cubicBezTo>
                        <a:pt x="164032" y="99570"/>
                        <a:pt x="166651" y="99084"/>
                        <a:pt x="168918" y="100037"/>
                      </a:cubicBezTo>
                      <a:cubicBezTo>
                        <a:pt x="173881" y="102294"/>
                        <a:pt x="179272" y="103466"/>
                        <a:pt x="184730" y="103466"/>
                      </a:cubicBezTo>
                      <a:cubicBezTo>
                        <a:pt x="201837" y="103513"/>
                        <a:pt x="217000" y="92445"/>
                        <a:pt x="222163" y="76129"/>
                      </a:cubicBezTo>
                      <a:cubicBezTo>
                        <a:pt x="223268" y="73062"/>
                        <a:pt x="226649" y="71462"/>
                        <a:pt x="229716" y="72567"/>
                      </a:cubicBezTo>
                      <a:cubicBezTo>
                        <a:pt x="230440" y="72824"/>
                        <a:pt x="231116" y="73224"/>
                        <a:pt x="231688" y="73748"/>
                      </a:cubicBezTo>
                      <a:cubicBezTo>
                        <a:pt x="237241" y="78977"/>
                        <a:pt x="245975" y="78720"/>
                        <a:pt x="251214" y="73176"/>
                      </a:cubicBezTo>
                      <a:cubicBezTo>
                        <a:pt x="251662" y="72700"/>
                        <a:pt x="252072" y="72186"/>
                        <a:pt x="252453" y="71652"/>
                      </a:cubicBezTo>
                      <a:cubicBezTo>
                        <a:pt x="253691" y="69757"/>
                        <a:pt x="255920" y="68747"/>
                        <a:pt x="258167" y="69080"/>
                      </a:cubicBezTo>
                      <a:cubicBezTo>
                        <a:pt x="260444" y="69357"/>
                        <a:pt x="262368" y="70909"/>
                        <a:pt x="263121" y="73081"/>
                      </a:cubicBezTo>
                      <a:cubicBezTo>
                        <a:pt x="268016" y="87473"/>
                        <a:pt x="283647" y="95179"/>
                        <a:pt x="298039" y="90283"/>
                      </a:cubicBezTo>
                      <a:cubicBezTo>
                        <a:pt x="312432" y="85397"/>
                        <a:pt x="320137" y="69757"/>
                        <a:pt x="315251" y="55364"/>
                      </a:cubicBezTo>
                      <a:cubicBezTo>
                        <a:pt x="310355" y="40972"/>
                        <a:pt x="294715" y="33266"/>
                        <a:pt x="280323" y="38162"/>
                      </a:cubicBezTo>
                      <a:cubicBezTo>
                        <a:pt x="272226" y="40915"/>
                        <a:pt x="265873" y="47268"/>
                        <a:pt x="263121" y="55364"/>
                      </a:cubicBezTo>
                      <a:cubicBezTo>
                        <a:pt x="262330" y="57507"/>
                        <a:pt x="260434" y="59051"/>
                        <a:pt x="258167" y="59365"/>
                      </a:cubicBezTo>
                      <a:cubicBezTo>
                        <a:pt x="255910" y="59632"/>
                        <a:pt x="253700" y="58593"/>
                        <a:pt x="252453" y="56698"/>
                      </a:cubicBezTo>
                      <a:cubicBezTo>
                        <a:pt x="247976" y="50449"/>
                        <a:pt x="239289" y="49021"/>
                        <a:pt x="233050" y="53488"/>
                      </a:cubicBezTo>
                      <a:cubicBezTo>
                        <a:pt x="232574" y="53831"/>
                        <a:pt x="232117" y="54202"/>
                        <a:pt x="231688" y="54602"/>
                      </a:cubicBezTo>
                      <a:cubicBezTo>
                        <a:pt x="230231" y="56098"/>
                        <a:pt x="228097" y="56717"/>
                        <a:pt x="226068" y="56222"/>
                      </a:cubicBezTo>
                      <a:cubicBezTo>
                        <a:pt x="224040" y="55726"/>
                        <a:pt x="222420" y="54212"/>
                        <a:pt x="221782" y="52221"/>
                      </a:cubicBezTo>
                      <a:cubicBezTo>
                        <a:pt x="215095" y="31552"/>
                        <a:pt x="192912" y="20217"/>
                        <a:pt x="172242" y="26904"/>
                      </a:cubicBezTo>
                      <a:cubicBezTo>
                        <a:pt x="170985" y="27313"/>
                        <a:pt x="169747" y="27780"/>
                        <a:pt x="168537" y="28313"/>
                      </a:cubicBezTo>
                      <a:cubicBezTo>
                        <a:pt x="166270" y="29266"/>
                        <a:pt x="163651" y="28780"/>
                        <a:pt x="161870" y="27075"/>
                      </a:cubicBezTo>
                      <a:cubicBezTo>
                        <a:pt x="141391" y="6415"/>
                        <a:pt x="108034" y="6273"/>
                        <a:pt x="87375" y="26751"/>
                      </a:cubicBezTo>
                      <a:cubicBezTo>
                        <a:pt x="84393" y="29714"/>
                        <a:pt x="81774" y="33019"/>
                        <a:pt x="79574" y="36600"/>
                      </a:cubicBezTo>
                      <a:cubicBezTo>
                        <a:pt x="78040" y="39200"/>
                        <a:pt x="74802" y="40229"/>
                        <a:pt x="72049" y="38981"/>
                      </a:cubicBezTo>
                      <a:cubicBezTo>
                        <a:pt x="59648" y="33447"/>
                        <a:pt x="45065" y="37829"/>
                        <a:pt x="37759" y="49268"/>
                      </a:cubicBezTo>
                      <a:cubicBezTo>
                        <a:pt x="36149" y="51716"/>
                        <a:pt x="33035" y="52678"/>
                        <a:pt x="30330" y="51554"/>
                      </a:cubicBezTo>
                      <a:cubicBezTo>
                        <a:pt x="28662" y="50869"/>
                        <a:pt x="26891" y="50516"/>
                        <a:pt x="25091" y="50507"/>
                      </a:cubicBezTo>
                      <a:cubicBezTo>
                        <a:pt x="17623" y="50507"/>
                        <a:pt x="11565" y="56565"/>
                        <a:pt x="11565" y="64032"/>
                      </a:cubicBezTo>
                      <a:cubicBezTo>
                        <a:pt x="11565" y="71500"/>
                        <a:pt x="17623" y="77558"/>
                        <a:pt x="25091" y="77558"/>
                      </a:cubicBezTo>
                      <a:cubicBezTo>
                        <a:pt x="26900" y="77567"/>
                        <a:pt x="28691" y="77177"/>
                        <a:pt x="30330" y="76415"/>
                      </a:cubicBezTo>
                      <a:cubicBezTo>
                        <a:pt x="33035" y="75291"/>
                        <a:pt x="36149" y="76253"/>
                        <a:pt x="37759" y="78701"/>
                      </a:cubicBezTo>
                      <a:cubicBezTo>
                        <a:pt x="45093" y="90112"/>
                        <a:pt x="59619" y="94512"/>
                        <a:pt x="72049" y="89083"/>
                      </a:cubicBezTo>
                      <a:cubicBezTo>
                        <a:pt x="72973" y="88788"/>
                        <a:pt x="73954" y="88721"/>
                        <a:pt x="74906" y="8889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7" name="任意多边形: 形状 426">
                  <a:extLst>
                    <a:ext uri="{FF2B5EF4-FFF2-40B4-BE49-F238E27FC236}">
                      <a16:creationId xmlns:a16="http://schemas.microsoft.com/office/drawing/2014/main" id="{2202B299-46BD-471A-AD5A-804F3AF6770E}"/>
                    </a:ext>
                  </a:extLst>
                </p:cNvPr>
                <p:cNvSpPr/>
                <p:nvPr/>
              </p:nvSpPr>
              <p:spPr>
                <a:xfrm>
                  <a:off x="6938750" y="3312122"/>
                  <a:ext cx="124610" cy="78777"/>
                </a:xfrm>
                <a:custGeom>
                  <a:avLst/>
                  <a:gdLst>
                    <a:gd name="connsiteX0" fmla="*/ 98645 w 124610"/>
                    <a:gd name="connsiteY0" fmla="*/ 78778 h 78777"/>
                    <a:gd name="connsiteX1" fmla="*/ 25112 w 124610"/>
                    <a:gd name="connsiteY1" fmla="*/ 78778 h 78777"/>
                    <a:gd name="connsiteX2" fmla="*/ 43 w 124610"/>
                    <a:gd name="connsiteY2" fmla="*/ 52984 h 78777"/>
                    <a:gd name="connsiteX3" fmla="*/ 23303 w 124610"/>
                    <a:gd name="connsiteY3" fmla="*/ 28010 h 78777"/>
                    <a:gd name="connsiteX4" fmla="*/ 61403 w 124610"/>
                    <a:gd name="connsiteY4" fmla="*/ 6 h 78777"/>
                    <a:gd name="connsiteX5" fmla="*/ 98931 w 124610"/>
                    <a:gd name="connsiteY5" fmla="*/ 27914 h 78777"/>
                    <a:gd name="connsiteX6" fmla="*/ 124649 w 124610"/>
                    <a:gd name="connsiteY6" fmla="*/ 53060 h 78777"/>
                    <a:gd name="connsiteX7" fmla="*/ 99503 w 124610"/>
                    <a:gd name="connsiteY7" fmla="*/ 78778 h 78777"/>
                    <a:gd name="connsiteX8" fmla="*/ 25112 w 124610"/>
                    <a:gd name="connsiteY8" fmla="*/ 39821 h 78777"/>
                    <a:gd name="connsiteX9" fmla="*/ 11587 w 124610"/>
                    <a:gd name="connsiteY9" fmla="*/ 53346 h 78777"/>
                    <a:gd name="connsiteX10" fmla="*/ 25112 w 124610"/>
                    <a:gd name="connsiteY10" fmla="*/ 66872 h 78777"/>
                    <a:gd name="connsiteX11" fmla="*/ 99027 w 124610"/>
                    <a:gd name="connsiteY11" fmla="*/ 66872 h 78777"/>
                    <a:gd name="connsiteX12" fmla="*/ 112552 w 124610"/>
                    <a:gd name="connsiteY12" fmla="*/ 53346 h 78777"/>
                    <a:gd name="connsiteX13" fmla="*/ 99027 w 124610"/>
                    <a:gd name="connsiteY13" fmla="*/ 39821 h 78777"/>
                    <a:gd name="connsiteX14" fmla="*/ 95502 w 124610"/>
                    <a:gd name="connsiteY14" fmla="*/ 40392 h 78777"/>
                    <a:gd name="connsiteX15" fmla="*/ 90644 w 124610"/>
                    <a:gd name="connsiteY15" fmla="*/ 39630 h 78777"/>
                    <a:gd name="connsiteX16" fmla="*/ 87978 w 124610"/>
                    <a:gd name="connsiteY16" fmla="*/ 35439 h 78777"/>
                    <a:gd name="connsiteX17" fmla="*/ 56983 w 124610"/>
                    <a:gd name="connsiteY17" fmla="*/ 12331 h 78777"/>
                    <a:gd name="connsiteX18" fmla="*/ 33876 w 124610"/>
                    <a:gd name="connsiteY18" fmla="*/ 35439 h 78777"/>
                    <a:gd name="connsiteX19" fmla="*/ 27160 w 124610"/>
                    <a:gd name="connsiteY19" fmla="*/ 40402 h 78777"/>
                    <a:gd name="connsiteX20" fmla="*/ 27113 w 124610"/>
                    <a:gd name="connsiteY20" fmla="*/ 40392 h 7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4610" h="78777">
                      <a:moveTo>
                        <a:pt x="98645" y="78778"/>
                      </a:moveTo>
                      <a:lnTo>
                        <a:pt x="25112" y="78778"/>
                      </a:lnTo>
                      <a:cubicBezTo>
                        <a:pt x="11073" y="78578"/>
                        <a:pt x="-158" y="67033"/>
                        <a:pt x="43" y="52984"/>
                      </a:cubicBezTo>
                      <a:cubicBezTo>
                        <a:pt x="224" y="39925"/>
                        <a:pt x="10282" y="29124"/>
                        <a:pt x="23303" y="28010"/>
                      </a:cubicBezTo>
                      <a:cubicBezTo>
                        <a:pt x="28265" y="11169"/>
                        <a:pt x="43848" y="-280"/>
                        <a:pt x="61403" y="6"/>
                      </a:cubicBezTo>
                      <a:cubicBezTo>
                        <a:pt x="78671" y="82"/>
                        <a:pt x="93883" y="11398"/>
                        <a:pt x="98931" y="27914"/>
                      </a:cubicBezTo>
                      <a:cubicBezTo>
                        <a:pt x="112981" y="27752"/>
                        <a:pt x="124487" y="39011"/>
                        <a:pt x="124649" y="53060"/>
                      </a:cubicBezTo>
                      <a:cubicBezTo>
                        <a:pt x="124811" y="67110"/>
                        <a:pt x="113552" y="78616"/>
                        <a:pt x="99503" y="78778"/>
                      </a:cubicBezTo>
                      <a:close/>
                      <a:moveTo>
                        <a:pt x="25112" y="39821"/>
                      </a:moveTo>
                      <a:cubicBezTo>
                        <a:pt x="17645" y="39821"/>
                        <a:pt x="11587" y="45879"/>
                        <a:pt x="11587" y="53346"/>
                      </a:cubicBezTo>
                      <a:cubicBezTo>
                        <a:pt x="11587" y="60814"/>
                        <a:pt x="17645" y="66872"/>
                        <a:pt x="25112" y="66872"/>
                      </a:cubicBezTo>
                      <a:lnTo>
                        <a:pt x="99027" y="66872"/>
                      </a:lnTo>
                      <a:cubicBezTo>
                        <a:pt x="106494" y="66872"/>
                        <a:pt x="112552" y="60814"/>
                        <a:pt x="112552" y="53346"/>
                      </a:cubicBezTo>
                      <a:cubicBezTo>
                        <a:pt x="112552" y="45879"/>
                        <a:pt x="106494" y="39821"/>
                        <a:pt x="99027" y="39821"/>
                      </a:cubicBezTo>
                      <a:cubicBezTo>
                        <a:pt x="97826" y="39849"/>
                        <a:pt x="96645" y="40040"/>
                        <a:pt x="95502" y="40392"/>
                      </a:cubicBezTo>
                      <a:cubicBezTo>
                        <a:pt x="93845" y="40821"/>
                        <a:pt x="92092" y="40545"/>
                        <a:pt x="90644" y="39630"/>
                      </a:cubicBezTo>
                      <a:cubicBezTo>
                        <a:pt x="89216" y="38659"/>
                        <a:pt x="88254" y="37144"/>
                        <a:pt x="87978" y="35439"/>
                      </a:cubicBezTo>
                      <a:cubicBezTo>
                        <a:pt x="85796" y="20504"/>
                        <a:pt x="71928" y="10150"/>
                        <a:pt x="56983" y="12331"/>
                      </a:cubicBezTo>
                      <a:cubicBezTo>
                        <a:pt x="45020" y="14075"/>
                        <a:pt x="35618" y="23476"/>
                        <a:pt x="33876" y="35439"/>
                      </a:cubicBezTo>
                      <a:cubicBezTo>
                        <a:pt x="33390" y="38668"/>
                        <a:pt x="30380" y="40887"/>
                        <a:pt x="27160" y="40402"/>
                      </a:cubicBezTo>
                      <a:cubicBezTo>
                        <a:pt x="27141" y="40392"/>
                        <a:pt x="27132" y="40392"/>
                        <a:pt x="27113" y="4039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8" name="任意多边形: 形状 427">
                  <a:extLst>
                    <a:ext uri="{FF2B5EF4-FFF2-40B4-BE49-F238E27FC236}">
                      <a16:creationId xmlns:a16="http://schemas.microsoft.com/office/drawing/2014/main" id="{14628E5C-DBFF-4C73-B9BF-13A771B76907}"/>
                    </a:ext>
                  </a:extLst>
                </p:cNvPr>
                <p:cNvSpPr/>
                <p:nvPr/>
              </p:nvSpPr>
              <p:spPr>
                <a:xfrm>
                  <a:off x="7157131" y="3272598"/>
                  <a:ext cx="104450" cy="78896"/>
                </a:xfrm>
                <a:custGeom>
                  <a:avLst/>
                  <a:gdLst>
                    <a:gd name="connsiteX0" fmla="*/ 77812 w 104450"/>
                    <a:gd name="connsiteY0" fmla="*/ 78869 h 78896"/>
                    <a:gd name="connsiteX1" fmla="*/ 39712 w 104450"/>
                    <a:gd name="connsiteY1" fmla="*/ 78869 h 78896"/>
                    <a:gd name="connsiteX2" fmla="*/ 41 w 104450"/>
                    <a:gd name="connsiteY2" fmla="*/ 39673 h 78896"/>
                    <a:gd name="connsiteX3" fmla="*/ 39227 w 104450"/>
                    <a:gd name="connsiteY3" fmla="*/ 2 h 78896"/>
                    <a:gd name="connsiteX4" fmla="*/ 77241 w 104450"/>
                    <a:gd name="connsiteY4" fmla="*/ 28100 h 78896"/>
                    <a:gd name="connsiteX5" fmla="*/ 104425 w 104450"/>
                    <a:gd name="connsiteY5" fmla="*/ 51656 h 78896"/>
                    <a:gd name="connsiteX6" fmla="*/ 80870 w 104450"/>
                    <a:gd name="connsiteY6" fmla="*/ 78830 h 78896"/>
                    <a:gd name="connsiteX7" fmla="*/ 77812 w 104450"/>
                    <a:gd name="connsiteY7" fmla="*/ 78869 h 78896"/>
                    <a:gd name="connsiteX8" fmla="*/ 39712 w 104450"/>
                    <a:gd name="connsiteY8" fmla="*/ 12194 h 78896"/>
                    <a:gd name="connsiteX9" fmla="*/ 10613 w 104450"/>
                    <a:gd name="connsiteY9" fmla="*/ 38054 h 78896"/>
                    <a:gd name="connsiteX10" fmla="*/ 36474 w 104450"/>
                    <a:gd name="connsiteY10" fmla="*/ 67153 h 78896"/>
                    <a:gd name="connsiteX11" fmla="*/ 39712 w 104450"/>
                    <a:gd name="connsiteY11" fmla="*/ 67153 h 78896"/>
                    <a:gd name="connsiteX12" fmla="*/ 77812 w 104450"/>
                    <a:gd name="connsiteY12" fmla="*/ 67153 h 78896"/>
                    <a:gd name="connsiteX13" fmla="*/ 91338 w 104450"/>
                    <a:gd name="connsiteY13" fmla="*/ 53627 h 78896"/>
                    <a:gd name="connsiteX14" fmla="*/ 77812 w 104450"/>
                    <a:gd name="connsiteY14" fmla="*/ 40102 h 78896"/>
                    <a:gd name="connsiteX15" fmla="*/ 74288 w 104450"/>
                    <a:gd name="connsiteY15" fmla="*/ 40673 h 78896"/>
                    <a:gd name="connsiteX16" fmla="*/ 69430 w 104450"/>
                    <a:gd name="connsiteY16" fmla="*/ 39911 h 78896"/>
                    <a:gd name="connsiteX17" fmla="*/ 66763 w 104450"/>
                    <a:gd name="connsiteY17" fmla="*/ 35815 h 78896"/>
                    <a:gd name="connsiteX18" fmla="*/ 39712 w 104450"/>
                    <a:gd name="connsiteY18" fmla="*/ 11622 h 7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4450" h="78896">
                      <a:moveTo>
                        <a:pt x="77812" y="78869"/>
                      </a:moveTo>
                      <a:lnTo>
                        <a:pt x="39712" y="78869"/>
                      </a:lnTo>
                      <a:cubicBezTo>
                        <a:pt x="17938" y="79002"/>
                        <a:pt x="174" y="61457"/>
                        <a:pt x="41" y="39673"/>
                      </a:cubicBezTo>
                      <a:cubicBezTo>
                        <a:pt x="-93" y="17899"/>
                        <a:pt x="17452" y="135"/>
                        <a:pt x="39227" y="2"/>
                      </a:cubicBezTo>
                      <a:cubicBezTo>
                        <a:pt x="56734" y="-103"/>
                        <a:pt x="72212" y="11336"/>
                        <a:pt x="77241" y="28100"/>
                      </a:cubicBezTo>
                      <a:cubicBezTo>
                        <a:pt x="91252" y="27100"/>
                        <a:pt x="103416" y="37644"/>
                        <a:pt x="104425" y="51656"/>
                      </a:cubicBezTo>
                      <a:cubicBezTo>
                        <a:pt x="105425" y="65657"/>
                        <a:pt x="94881" y="77830"/>
                        <a:pt x="80870" y="78830"/>
                      </a:cubicBezTo>
                      <a:cubicBezTo>
                        <a:pt x="79851" y="78907"/>
                        <a:pt x="78831" y="78916"/>
                        <a:pt x="77812" y="78869"/>
                      </a:cubicBezTo>
                      <a:close/>
                      <a:moveTo>
                        <a:pt x="39712" y="12194"/>
                      </a:moveTo>
                      <a:cubicBezTo>
                        <a:pt x="24539" y="11298"/>
                        <a:pt x="11509" y="22881"/>
                        <a:pt x="10613" y="38054"/>
                      </a:cubicBezTo>
                      <a:cubicBezTo>
                        <a:pt x="9718" y="53227"/>
                        <a:pt x="21301" y="66257"/>
                        <a:pt x="36474" y="67153"/>
                      </a:cubicBezTo>
                      <a:cubicBezTo>
                        <a:pt x="37550" y="67220"/>
                        <a:pt x="38636" y="67220"/>
                        <a:pt x="39712" y="67153"/>
                      </a:cubicBezTo>
                      <a:lnTo>
                        <a:pt x="77812" y="67153"/>
                      </a:lnTo>
                      <a:cubicBezTo>
                        <a:pt x="85280" y="67153"/>
                        <a:pt x="91338" y="61095"/>
                        <a:pt x="91338" y="53627"/>
                      </a:cubicBezTo>
                      <a:cubicBezTo>
                        <a:pt x="91338" y="46160"/>
                        <a:pt x="85280" y="40102"/>
                        <a:pt x="77812" y="40102"/>
                      </a:cubicBezTo>
                      <a:cubicBezTo>
                        <a:pt x="76612" y="40130"/>
                        <a:pt x="75431" y="40321"/>
                        <a:pt x="74288" y="40673"/>
                      </a:cubicBezTo>
                      <a:cubicBezTo>
                        <a:pt x="72640" y="41150"/>
                        <a:pt x="70859" y="40873"/>
                        <a:pt x="69430" y="39911"/>
                      </a:cubicBezTo>
                      <a:cubicBezTo>
                        <a:pt x="67954" y="39035"/>
                        <a:pt x="66964" y="37520"/>
                        <a:pt x="66763" y="35815"/>
                      </a:cubicBezTo>
                      <a:cubicBezTo>
                        <a:pt x="65087" y="22109"/>
                        <a:pt x="53524" y="11755"/>
                        <a:pt x="39712" y="1162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9" name="任意多边形: 形状 428">
                  <a:extLst>
                    <a:ext uri="{FF2B5EF4-FFF2-40B4-BE49-F238E27FC236}">
                      <a16:creationId xmlns:a16="http://schemas.microsoft.com/office/drawing/2014/main" id="{C5562097-B89A-4564-A2D3-08D1F3BB4F84}"/>
                    </a:ext>
                  </a:extLst>
                </p:cNvPr>
                <p:cNvSpPr/>
                <p:nvPr/>
              </p:nvSpPr>
              <p:spPr>
                <a:xfrm>
                  <a:off x="7061263" y="3448610"/>
                  <a:ext cx="11906" cy="21537"/>
                </a:xfrm>
                <a:custGeom>
                  <a:avLst/>
                  <a:gdLst>
                    <a:gd name="connsiteX0" fmla="*/ 6041 w 11906"/>
                    <a:gd name="connsiteY0" fmla="*/ 21538 h 21537"/>
                    <a:gd name="connsiteX1" fmla="*/ 40 w 11906"/>
                    <a:gd name="connsiteY1" fmla="*/ 15632 h 21537"/>
                    <a:gd name="connsiteX2" fmla="*/ 40 w 11906"/>
                    <a:gd name="connsiteY2" fmla="*/ 5250 h 21537"/>
                    <a:gd name="connsiteX3" fmla="*/ 6746 w 11906"/>
                    <a:gd name="connsiteY3" fmla="*/ 49 h 21537"/>
                    <a:gd name="connsiteX4" fmla="*/ 11946 w 11906"/>
                    <a:gd name="connsiteY4" fmla="*/ 5250 h 21537"/>
                    <a:gd name="connsiteX5" fmla="*/ 11946 w 11906"/>
                    <a:gd name="connsiteY5" fmla="*/ 15632 h 21537"/>
                    <a:gd name="connsiteX6" fmla="*/ 6041 w 11906"/>
                    <a:gd name="connsiteY6" fmla="*/ 21538 h 21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21537">
                      <a:moveTo>
                        <a:pt x="6041" y="21538"/>
                      </a:moveTo>
                      <a:cubicBezTo>
                        <a:pt x="2764" y="21538"/>
                        <a:pt x="87" y="18909"/>
                        <a:pt x="40" y="15632"/>
                      </a:cubicBezTo>
                      <a:lnTo>
                        <a:pt x="40" y="5250"/>
                      </a:lnTo>
                      <a:cubicBezTo>
                        <a:pt x="459" y="1964"/>
                        <a:pt x="3459" y="-370"/>
                        <a:pt x="6746" y="49"/>
                      </a:cubicBezTo>
                      <a:cubicBezTo>
                        <a:pt x="9460" y="392"/>
                        <a:pt x="11603" y="2535"/>
                        <a:pt x="11946" y="5250"/>
                      </a:cubicBezTo>
                      <a:lnTo>
                        <a:pt x="11946" y="15632"/>
                      </a:lnTo>
                      <a:cubicBezTo>
                        <a:pt x="11946" y="18890"/>
                        <a:pt x="9298" y="21538"/>
                        <a:pt x="6041" y="2153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0" name="任意多边形: 形状 429">
                  <a:extLst>
                    <a:ext uri="{FF2B5EF4-FFF2-40B4-BE49-F238E27FC236}">
                      <a16:creationId xmlns:a16="http://schemas.microsoft.com/office/drawing/2014/main" id="{CD64A817-F214-4F19-932C-247D9B302708}"/>
                    </a:ext>
                  </a:extLst>
                </p:cNvPr>
                <p:cNvSpPr/>
                <p:nvPr/>
              </p:nvSpPr>
              <p:spPr>
                <a:xfrm>
                  <a:off x="7102839" y="3300230"/>
                  <a:ext cx="12004" cy="23042"/>
                </a:xfrm>
                <a:custGeom>
                  <a:avLst/>
                  <a:gdLst>
                    <a:gd name="connsiteX0" fmla="*/ 6090 w 12004"/>
                    <a:gd name="connsiteY0" fmla="*/ 23043 h 23042"/>
                    <a:gd name="connsiteX1" fmla="*/ 89 w 12004"/>
                    <a:gd name="connsiteY1" fmla="*/ 17042 h 23042"/>
                    <a:gd name="connsiteX2" fmla="*/ 89 w 12004"/>
                    <a:gd name="connsiteY2" fmla="*/ 6755 h 23042"/>
                    <a:gd name="connsiteX3" fmla="*/ 5289 w 12004"/>
                    <a:gd name="connsiteY3" fmla="*/ 50 h 23042"/>
                    <a:gd name="connsiteX4" fmla="*/ 11995 w 12004"/>
                    <a:gd name="connsiteY4" fmla="*/ 5250 h 23042"/>
                    <a:gd name="connsiteX5" fmla="*/ 11995 w 12004"/>
                    <a:gd name="connsiteY5" fmla="*/ 6755 h 23042"/>
                    <a:gd name="connsiteX6" fmla="*/ 11995 w 12004"/>
                    <a:gd name="connsiteY6" fmla="*/ 17042 h 23042"/>
                    <a:gd name="connsiteX7" fmla="*/ 6090 w 12004"/>
                    <a:gd name="connsiteY7" fmla="*/ 23043 h 23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23042">
                      <a:moveTo>
                        <a:pt x="6090" y="23043"/>
                      </a:moveTo>
                      <a:cubicBezTo>
                        <a:pt x="2775" y="23043"/>
                        <a:pt x="89" y="20357"/>
                        <a:pt x="89" y="17042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5" y="-370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17042"/>
                      </a:lnTo>
                      <a:cubicBezTo>
                        <a:pt x="11995" y="20319"/>
                        <a:pt x="9366" y="22995"/>
                        <a:pt x="6090" y="2304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1" name="任意多边形: 形状 430">
                  <a:extLst>
                    <a:ext uri="{FF2B5EF4-FFF2-40B4-BE49-F238E27FC236}">
                      <a16:creationId xmlns:a16="http://schemas.microsoft.com/office/drawing/2014/main" id="{7BFE2B48-F61C-42F1-9432-2E188D9DF972}"/>
                    </a:ext>
                  </a:extLst>
                </p:cNvPr>
                <p:cNvSpPr/>
                <p:nvPr/>
              </p:nvSpPr>
              <p:spPr>
                <a:xfrm>
                  <a:off x="7061214" y="3239365"/>
                  <a:ext cx="12004" cy="94574"/>
                </a:xfrm>
                <a:custGeom>
                  <a:avLst/>
                  <a:gdLst>
                    <a:gd name="connsiteX0" fmla="*/ 6089 w 12004"/>
                    <a:gd name="connsiteY0" fmla="*/ 94576 h 94574"/>
                    <a:gd name="connsiteX1" fmla="*/ 89 w 12004"/>
                    <a:gd name="connsiteY1" fmla="*/ 88670 h 94574"/>
                    <a:gd name="connsiteX2" fmla="*/ 89 w 12004"/>
                    <a:gd name="connsiteY2" fmla="*/ 6755 h 94574"/>
                    <a:gd name="connsiteX3" fmla="*/ 5289 w 12004"/>
                    <a:gd name="connsiteY3" fmla="*/ 50 h 94574"/>
                    <a:gd name="connsiteX4" fmla="*/ 11995 w 12004"/>
                    <a:gd name="connsiteY4" fmla="*/ 5250 h 94574"/>
                    <a:gd name="connsiteX5" fmla="*/ 11995 w 12004"/>
                    <a:gd name="connsiteY5" fmla="*/ 6755 h 94574"/>
                    <a:gd name="connsiteX6" fmla="*/ 11995 w 12004"/>
                    <a:gd name="connsiteY6" fmla="*/ 89146 h 94574"/>
                    <a:gd name="connsiteX7" fmla="*/ 6089 w 12004"/>
                    <a:gd name="connsiteY7" fmla="*/ 94576 h 94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94574">
                      <a:moveTo>
                        <a:pt x="6089" y="94576"/>
                      </a:moveTo>
                      <a:cubicBezTo>
                        <a:pt x="2813" y="94576"/>
                        <a:pt x="136" y="91947"/>
                        <a:pt x="89" y="88670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5" y="-370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89146"/>
                      </a:lnTo>
                      <a:cubicBezTo>
                        <a:pt x="11747" y="92223"/>
                        <a:pt x="9175" y="94585"/>
                        <a:pt x="6089" y="9457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2" name="任意多边形: 形状 431">
                  <a:extLst>
                    <a:ext uri="{FF2B5EF4-FFF2-40B4-BE49-F238E27FC236}">
                      <a16:creationId xmlns:a16="http://schemas.microsoft.com/office/drawing/2014/main" id="{CD1B73B0-634A-478A-BB8C-E9B175BC6F89}"/>
                    </a:ext>
                  </a:extLst>
                </p:cNvPr>
                <p:cNvSpPr/>
                <p:nvPr/>
              </p:nvSpPr>
              <p:spPr>
                <a:xfrm>
                  <a:off x="6982587" y="3379649"/>
                  <a:ext cx="51064" cy="57827"/>
                </a:xfrm>
                <a:custGeom>
                  <a:avLst/>
                  <a:gdLst>
                    <a:gd name="connsiteX0" fmla="*/ 45665 w 51064"/>
                    <a:gd name="connsiteY0" fmla="*/ 57638 h 57827"/>
                    <a:gd name="connsiteX1" fmla="*/ 30806 w 51064"/>
                    <a:gd name="connsiteY1" fmla="*/ 57638 h 57827"/>
                    <a:gd name="connsiteX2" fmla="*/ 40 w 51064"/>
                    <a:gd name="connsiteY2" fmla="*/ 26872 h 57827"/>
                    <a:gd name="connsiteX3" fmla="*/ 40 w 51064"/>
                    <a:gd name="connsiteY3" fmla="*/ 5250 h 57827"/>
                    <a:gd name="connsiteX4" fmla="*/ 6746 w 51064"/>
                    <a:gd name="connsiteY4" fmla="*/ 49 h 57827"/>
                    <a:gd name="connsiteX5" fmla="*/ 11946 w 51064"/>
                    <a:gd name="connsiteY5" fmla="*/ 5250 h 57827"/>
                    <a:gd name="connsiteX6" fmla="*/ 11946 w 51064"/>
                    <a:gd name="connsiteY6" fmla="*/ 26872 h 57827"/>
                    <a:gd name="connsiteX7" fmla="*/ 30996 w 51064"/>
                    <a:gd name="connsiteY7" fmla="*/ 45922 h 57827"/>
                    <a:gd name="connsiteX8" fmla="*/ 45855 w 51064"/>
                    <a:gd name="connsiteY8" fmla="*/ 45922 h 57827"/>
                    <a:gd name="connsiteX9" fmla="*/ 51056 w 51064"/>
                    <a:gd name="connsiteY9" fmla="*/ 52628 h 57827"/>
                    <a:gd name="connsiteX10" fmla="*/ 45855 w 51064"/>
                    <a:gd name="connsiteY10" fmla="*/ 57828 h 57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064" h="57827">
                      <a:moveTo>
                        <a:pt x="45665" y="57638"/>
                      </a:moveTo>
                      <a:lnTo>
                        <a:pt x="30806" y="57638"/>
                      </a:lnTo>
                      <a:cubicBezTo>
                        <a:pt x="13813" y="57638"/>
                        <a:pt x="40" y="43864"/>
                        <a:pt x="40" y="26872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26872"/>
                      </a:lnTo>
                      <a:cubicBezTo>
                        <a:pt x="11946" y="37397"/>
                        <a:pt x="20471" y="45922"/>
                        <a:pt x="30996" y="45922"/>
                      </a:cubicBezTo>
                      <a:lnTo>
                        <a:pt x="45855" y="45922"/>
                      </a:lnTo>
                      <a:cubicBezTo>
                        <a:pt x="49141" y="46341"/>
                        <a:pt x="51475" y="49341"/>
                        <a:pt x="51056" y="52628"/>
                      </a:cubicBezTo>
                      <a:cubicBezTo>
                        <a:pt x="50713" y="55342"/>
                        <a:pt x="48570" y="57485"/>
                        <a:pt x="45855" y="5782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3" name="任意多边形: 形状 432">
                  <a:extLst>
                    <a:ext uri="{FF2B5EF4-FFF2-40B4-BE49-F238E27FC236}">
                      <a16:creationId xmlns:a16="http://schemas.microsoft.com/office/drawing/2014/main" id="{994456C0-DE87-438F-89D3-D5A706D23ADE}"/>
                    </a:ext>
                  </a:extLst>
                </p:cNvPr>
                <p:cNvSpPr/>
                <p:nvPr/>
              </p:nvSpPr>
              <p:spPr>
                <a:xfrm>
                  <a:off x="7141186" y="3338235"/>
                  <a:ext cx="75193" cy="75859"/>
                </a:xfrm>
                <a:custGeom>
                  <a:avLst/>
                  <a:gdLst>
                    <a:gd name="connsiteX0" fmla="*/ 44228 w 75193"/>
                    <a:gd name="connsiteY0" fmla="*/ 75812 h 75859"/>
                    <a:gd name="connsiteX1" fmla="*/ 6794 w 75193"/>
                    <a:gd name="connsiteY1" fmla="*/ 75812 h 75859"/>
                    <a:gd name="connsiteX2" fmla="*/ 89 w 75193"/>
                    <a:gd name="connsiteY2" fmla="*/ 70611 h 75859"/>
                    <a:gd name="connsiteX3" fmla="*/ 5290 w 75193"/>
                    <a:gd name="connsiteY3" fmla="*/ 63905 h 75859"/>
                    <a:gd name="connsiteX4" fmla="*/ 6794 w 75193"/>
                    <a:gd name="connsiteY4" fmla="*/ 63905 h 75859"/>
                    <a:gd name="connsiteX5" fmla="*/ 44228 w 75193"/>
                    <a:gd name="connsiteY5" fmla="*/ 63905 h 75859"/>
                    <a:gd name="connsiteX6" fmla="*/ 63278 w 75193"/>
                    <a:gd name="connsiteY6" fmla="*/ 44855 h 75859"/>
                    <a:gd name="connsiteX7" fmla="*/ 63278 w 75193"/>
                    <a:gd name="connsiteY7" fmla="*/ 6755 h 75859"/>
                    <a:gd name="connsiteX8" fmla="*/ 68478 w 75193"/>
                    <a:gd name="connsiteY8" fmla="*/ 50 h 75859"/>
                    <a:gd name="connsiteX9" fmla="*/ 75184 w 75193"/>
                    <a:gd name="connsiteY9" fmla="*/ 5250 h 75859"/>
                    <a:gd name="connsiteX10" fmla="*/ 75184 w 75193"/>
                    <a:gd name="connsiteY10" fmla="*/ 6755 h 75859"/>
                    <a:gd name="connsiteX11" fmla="*/ 75184 w 75193"/>
                    <a:gd name="connsiteY11" fmla="*/ 44855 h 75859"/>
                    <a:gd name="connsiteX12" fmla="*/ 44609 w 75193"/>
                    <a:gd name="connsiteY12" fmla="*/ 75812 h 75859"/>
                    <a:gd name="connsiteX13" fmla="*/ 44228 w 75193"/>
                    <a:gd name="connsiteY13" fmla="*/ 75812 h 7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193" h="75859">
                      <a:moveTo>
                        <a:pt x="44228" y="75812"/>
                      </a:moveTo>
                      <a:lnTo>
                        <a:pt x="6794" y="75812"/>
                      </a:lnTo>
                      <a:cubicBezTo>
                        <a:pt x="3508" y="76231"/>
                        <a:pt x="508" y="73897"/>
                        <a:pt x="89" y="70611"/>
                      </a:cubicBezTo>
                      <a:cubicBezTo>
                        <a:pt x="-330" y="67325"/>
                        <a:pt x="1994" y="64324"/>
                        <a:pt x="5290" y="63905"/>
                      </a:cubicBezTo>
                      <a:cubicBezTo>
                        <a:pt x="5785" y="63839"/>
                        <a:pt x="6290" y="63839"/>
                        <a:pt x="6794" y="63905"/>
                      </a:cubicBezTo>
                      <a:lnTo>
                        <a:pt x="44228" y="63905"/>
                      </a:lnTo>
                      <a:cubicBezTo>
                        <a:pt x="54753" y="63905"/>
                        <a:pt x="63278" y="55380"/>
                        <a:pt x="63278" y="44855"/>
                      </a:cubicBezTo>
                      <a:lnTo>
                        <a:pt x="63278" y="6755"/>
                      </a:lnTo>
                      <a:cubicBezTo>
                        <a:pt x="62859" y="3469"/>
                        <a:pt x="65192" y="469"/>
                        <a:pt x="68478" y="50"/>
                      </a:cubicBezTo>
                      <a:cubicBezTo>
                        <a:pt x="71765" y="-369"/>
                        <a:pt x="74765" y="1955"/>
                        <a:pt x="75184" y="5250"/>
                      </a:cubicBezTo>
                      <a:cubicBezTo>
                        <a:pt x="75251" y="5746"/>
                        <a:pt x="75251" y="6250"/>
                        <a:pt x="75184" y="6755"/>
                      </a:cubicBezTo>
                      <a:lnTo>
                        <a:pt x="75184" y="44855"/>
                      </a:lnTo>
                      <a:cubicBezTo>
                        <a:pt x="75289" y="61848"/>
                        <a:pt x="61601" y="75707"/>
                        <a:pt x="44609" y="75812"/>
                      </a:cubicBezTo>
                      <a:cubicBezTo>
                        <a:pt x="44485" y="75812"/>
                        <a:pt x="44352" y="75812"/>
                        <a:pt x="44228" y="7581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470" name="任意多边形: 形状 469">
                <a:extLst>
                  <a:ext uri="{FF2B5EF4-FFF2-40B4-BE49-F238E27FC236}">
                    <a16:creationId xmlns:a16="http://schemas.microsoft.com/office/drawing/2014/main" id="{44F1CDB4-4E15-4C55-88E3-1AAEFE5B39DD}"/>
                  </a:ext>
                </a:extLst>
              </p:cNvPr>
              <p:cNvSpPr/>
              <p:nvPr/>
            </p:nvSpPr>
            <p:spPr>
              <a:xfrm>
                <a:off x="7031934" y="1565766"/>
                <a:ext cx="228401" cy="249031"/>
              </a:xfrm>
              <a:custGeom>
                <a:avLst/>
                <a:gdLst>
                  <a:gd name="connsiteX0" fmla="*/ 221393 w 228401"/>
                  <a:gd name="connsiteY0" fmla="*/ 249032 h 249031"/>
                  <a:gd name="connsiteX1" fmla="*/ 221393 w 228401"/>
                  <a:gd name="connsiteY1" fmla="*/ 249032 h 249031"/>
                  <a:gd name="connsiteX2" fmla="*/ 215487 w 228401"/>
                  <a:gd name="connsiteY2" fmla="*/ 243603 h 249031"/>
                  <a:gd name="connsiteX3" fmla="*/ 109855 w 228401"/>
                  <a:gd name="connsiteY3" fmla="*/ 81678 h 249031"/>
                  <a:gd name="connsiteX4" fmla="*/ 107283 w 228401"/>
                  <a:gd name="connsiteY4" fmla="*/ 73201 h 249031"/>
                  <a:gd name="connsiteX5" fmla="*/ 115760 w 228401"/>
                  <a:gd name="connsiteY5" fmla="*/ 70629 h 249031"/>
                  <a:gd name="connsiteX6" fmla="*/ 212630 w 228401"/>
                  <a:gd name="connsiteY6" fmla="*/ 181595 h 249031"/>
                  <a:gd name="connsiteX7" fmla="*/ 6794 w 228401"/>
                  <a:gd name="connsiteY7" fmla="*/ 11955 h 249031"/>
                  <a:gd name="connsiteX8" fmla="*/ 89 w 228401"/>
                  <a:gd name="connsiteY8" fmla="*/ 6756 h 249031"/>
                  <a:gd name="connsiteX9" fmla="*/ 5290 w 228401"/>
                  <a:gd name="connsiteY9" fmla="*/ 49 h 249031"/>
                  <a:gd name="connsiteX10" fmla="*/ 6794 w 228401"/>
                  <a:gd name="connsiteY10" fmla="*/ 49 h 249031"/>
                  <a:gd name="connsiteX11" fmla="*/ 228441 w 228401"/>
                  <a:gd name="connsiteY11" fmla="*/ 222076 h 249031"/>
                  <a:gd name="connsiteX12" fmla="*/ 227298 w 228401"/>
                  <a:gd name="connsiteY12" fmla="*/ 243603 h 249031"/>
                  <a:gd name="connsiteX13" fmla="*/ 221393 w 228401"/>
                  <a:gd name="connsiteY13" fmla="*/ 249032 h 2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401" h="249031">
                    <a:moveTo>
                      <a:pt x="221393" y="249032"/>
                    </a:moveTo>
                    <a:lnTo>
                      <a:pt x="221393" y="249032"/>
                    </a:lnTo>
                    <a:cubicBezTo>
                      <a:pt x="218326" y="248997"/>
                      <a:pt x="215782" y="246656"/>
                      <a:pt x="215487" y="243603"/>
                    </a:cubicBezTo>
                    <a:cubicBezTo>
                      <a:pt x="208763" y="175639"/>
                      <a:pt x="169348" y="115214"/>
                      <a:pt x="109855" y="81678"/>
                    </a:cubicBezTo>
                    <a:cubicBezTo>
                      <a:pt x="106807" y="80047"/>
                      <a:pt x="105655" y="76252"/>
                      <a:pt x="107283" y="73201"/>
                    </a:cubicBezTo>
                    <a:cubicBezTo>
                      <a:pt x="108912" y="70150"/>
                      <a:pt x="112713" y="68998"/>
                      <a:pt x="115760" y="70629"/>
                    </a:cubicBezTo>
                    <a:cubicBezTo>
                      <a:pt x="159709" y="95553"/>
                      <a:pt x="193866" y="134686"/>
                      <a:pt x="212630" y="181595"/>
                    </a:cubicBezTo>
                    <a:cubicBezTo>
                      <a:pt x="193513" y="83044"/>
                      <a:pt x="107188" y="11897"/>
                      <a:pt x="6794" y="11955"/>
                    </a:cubicBezTo>
                    <a:cubicBezTo>
                      <a:pt x="3509" y="12372"/>
                      <a:pt x="508" y="10044"/>
                      <a:pt x="89" y="6756"/>
                    </a:cubicBezTo>
                    <a:cubicBezTo>
                      <a:pt x="-330" y="3468"/>
                      <a:pt x="1994" y="466"/>
                      <a:pt x="5290" y="49"/>
                    </a:cubicBezTo>
                    <a:cubicBezTo>
                      <a:pt x="5785" y="-15"/>
                      <a:pt x="6290" y="-15"/>
                      <a:pt x="6794" y="49"/>
                    </a:cubicBezTo>
                    <a:cubicBezTo>
                      <a:pt x="129286" y="207"/>
                      <a:pt x="228498" y="99581"/>
                      <a:pt x="228441" y="222076"/>
                    </a:cubicBezTo>
                    <a:cubicBezTo>
                      <a:pt x="228432" y="229267"/>
                      <a:pt x="228051" y="236453"/>
                      <a:pt x="227298" y="243603"/>
                    </a:cubicBezTo>
                    <a:cubicBezTo>
                      <a:pt x="227003" y="246656"/>
                      <a:pt x="224460" y="248997"/>
                      <a:pt x="221393" y="249032"/>
                    </a:cubicBezTo>
                    <a:close/>
                  </a:path>
                </a:pathLst>
              </a:custGeom>
              <a:solidFill>
                <a:srgbClr val="2791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573" name="组合 572">
                <a:extLst>
                  <a:ext uri="{FF2B5EF4-FFF2-40B4-BE49-F238E27FC236}">
                    <a16:creationId xmlns:a16="http://schemas.microsoft.com/office/drawing/2014/main" id="{3570A859-0064-46EE-903F-5CB89E189A61}"/>
                  </a:ext>
                </a:extLst>
              </p:cNvPr>
              <p:cNvGrpSpPr/>
              <p:nvPr/>
            </p:nvGrpSpPr>
            <p:grpSpPr>
              <a:xfrm>
                <a:off x="6817042" y="1566147"/>
                <a:ext cx="381856" cy="549688"/>
                <a:chOff x="6817042" y="1566147"/>
                <a:chExt cx="381856" cy="549688"/>
              </a:xfrm>
            </p:grpSpPr>
            <p:sp>
              <p:nvSpPr>
                <p:cNvPr id="467" name="任意多边形: 形状 466">
                  <a:extLst>
                    <a:ext uri="{FF2B5EF4-FFF2-40B4-BE49-F238E27FC236}">
                      <a16:creationId xmlns:a16="http://schemas.microsoft.com/office/drawing/2014/main" id="{75679D03-328B-4B59-8B0C-EF620FFD4721}"/>
                    </a:ext>
                  </a:extLst>
                </p:cNvPr>
                <p:cNvSpPr/>
                <p:nvPr/>
              </p:nvSpPr>
              <p:spPr>
                <a:xfrm>
                  <a:off x="6817042" y="1566195"/>
                  <a:ext cx="226896" cy="248602"/>
                </a:xfrm>
                <a:custGeom>
                  <a:avLst/>
                  <a:gdLst>
                    <a:gd name="connsiteX0" fmla="*/ 6993 w 226896"/>
                    <a:gd name="connsiteY0" fmla="*/ 248603 h 248602"/>
                    <a:gd name="connsiteX1" fmla="*/ 1088 w 226896"/>
                    <a:gd name="connsiteY1" fmla="*/ 243174 h 248602"/>
                    <a:gd name="connsiteX2" fmla="*/ 40 w 226896"/>
                    <a:gd name="connsiteY2" fmla="*/ 221648 h 248602"/>
                    <a:gd name="connsiteX3" fmla="*/ 221687 w 226896"/>
                    <a:gd name="connsiteY3" fmla="*/ 1 h 248602"/>
                    <a:gd name="connsiteX4" fmla="*/ 226888 w 226896"/>
                    <a:gd name="connsiteY4" fmla="*/ 6708 h 248602"/>
                    <a:gd name="connsiteX5" fmla="*/ 221687 w 226896"/>
                    <a:gd name="connsiteY5" fmla="*/ 11907 h 248602"/>
                    <a:gd name="connsiteX6" fmla="*/ 15756 w 226896"/>
                    <a:gd name="connsiteY6" fmla="*/ 181547 h 248602"/>
                    <a:gd name="connsiteX7" fmla="*/ 112721 w 226896"/>
                    <a:gd name="connsiteY7" fmla="*/ 70200 h 248602"/>
                    <a:gd name="connsiteX8" fmla="*/ 120817 w 226896"/>
                    <a:gd name="connsiteY8" fmla="*/ 72486 h 248602"/>
                    <a:gd name="connsiteX9" fmla="*/ 118531 w 226896"/>
                    <a:gd name="connsiteY9" fmla="*/ 80582 h 248602"/>
                    <a:gd name="connsiteX10" fmla="*/ 12899 w 226896"/>
                    <a:gd name="connsiteY10" fmla="*/ 242507 h 248602"/>
                    <a:gd name="connsiteX11" fmla="*/ 6993 w 226896"/>
                    <a:gd name="connsiteY11" fmla="*/ 248603 h 248602"/>
                    <a:gd name="connsiteX12" fmla="*/ 6993 w 226896"/>
                    <a:gd name="connsiteY12" fmla="*/ 248603 h 248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6896" h="248602">
                      <a:moveTo>
                        <a:pt x="6993" y="248603"/>
                      </a:moveTo>
                      <a:cubicBezTo>
                        <a:pt x="3926" y="248568"/>
                        <a:pt x="1383" y="246227"/>
                        <a:pt x="1088" y="243174"/>
                      </a:cubicBezTo>
                      <a:cubicBezTo>
                        <a:pt x="421" y="235935"/>
                        <a:pt x="40" y="228696"/>
                        <a:pt x="40" y="221648"/>
                      </a:cubicBezTo>
                      <a:cubicBezTo>
                        <a:pt x="202" y="99301"/>
                        <a:pt x="99338" y="158"/>
                        <a:pt x="221687" y="1"/>
                      </a:cubicBezTo>
                      <a:cubicBezTo>
                        <a:pt x="224973" y="417"/>
                        <a:pt x="227307" y="3420"/>
                        <a:pt x="226888" y="6708"/>
                      </a:cubicBezTo>
                      <a:cubicBezTo>
                        <a:pt x="226545" y="9424"/>
                        <a:pt x="224401" y="11563"/>
                        <a:pt x="221687" y="11907"/>
                      </a:cubicBezTo>
                      <a:cubicBezTo>
                        <a:pt x="121341" y="12029"/>
                        <a:pt x="35092" y="83084"/>
                        <a:pt x="15756" y="181547"/>
                      </a:cubicBezTo>
                      <a:cubicBezTo>
                        <a:pt x="34444" y="134469"/>
                        <a:pt x="68658" y="95185"/>
                        <a:pt x="112721" y="70200"/>
                      </a:cubicBezTo>
                      <a:cubicBezTo>
                        <a:pt x="115588" y="68596"/>
                        <a:pt x="119217" y="69619"/>
                        <a:pt x="120817" y="72486"/>
                      </a:cubicBezTo>
                      <a:cubicBezTo>
                        <a:pt x="122417" y="75353"/>
                        <a:pt x="121398" y="78978"/>
                        <a:pt x="118531" y="80582"/>
                      </a:cubicBezTo>
                      <a:cubicBezTo>
                        <a:pt x="59105" y="114191"/>
                        <a:pt x="19709" y="174577"/>
                        <a:pt x="12899" y="242507"/>
                      </a:cubicBezTo>
                      <a:cubicBezTo>
                        <a:pt x="12956" y="245821"/>
                        <a:pt x="10308" y="248550"/>
                        <a:pt x="6993" y="248603"/>
                      </a:cubicBezTo>
                      <a:cubicBezTo>
                        <a:pt x="6993" y="248603"/>
                        <a:pt x="6993" y="248603"/>
                        <a:pt x="6993" y="2486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8" name="任意多边形: 形状 467">
                  <a:extLst>
                    <a:ext uri="{FF2B5EF4-FFF2-40B4-BE49-F238E27FC236}">
                      <a16:creationId xmlns:a16="http://schemas.microsoft.com/office/drawing/2014/main" id="{FF848FF8-4EF4-4B6D-B7E8-324BA4F290B1}"/>
                    </a:ext>
                  </a:extLst>
                </p:cNvPr>
                <p:cNvSpPr/>
                <p:nvPr/>
              </p:nvSpPr>
              <p:spPr>
                <a:xfrm>
                  <a:off x="6878097" y="1566195"/>
                  <a:ext cx="165555" cy="292227"/>
                </a:xfrm>
                <a:custGeom>
                  <a:avLst/>
                  <a:gdLst>
                    <a:gd name="connsiteX0" fmla="*/ 6993 w 165555"/>
                    <a:gd name="connsiteY0" fmla="*/ 292228 h 292227"/>
                    <a:gd name="connsiteX1" fmla="*/ 6993 w 165555"/>
                    <a:gd name="connsiteY1" fmla="*/ 292228 h 292227"/>
                    <a:gd name="connsiteX2" fmla="*/ 1374 w 165555"/>
                    <a:gd name="connsiteY2" fmla="*/ 286513 h 292227"/>
                    <a:gd name="connsiteX3" fmla="*/ 40 w 165555"/>
                    <a:gd name="connsiteY3" fmla="*/ 261367 h 292227"/>
                    <a:gd name="connsiteX4" fmla="*/ 160346 w 165555"/>
                    <a:gd name="connsiteY4" fmla="*/ 1 h 292227"/>
                    <a:gd name="connsiteX5" fmla="*/ 165547 w 165555"/>
                    <a:gd name="connsiteY5" fmla="*/ 6708 h 292227"/>
                    <a:gd name="connsiteX6" fmla="*/ 160346 w 165555"/>
                    <a:gd name="connsiteY6" fmla="*/ 11907 h 292227"/>
                    <a:gd name="connsiteX7" fmla="*/ 12899 w 165555"/>
                    <a:gd name="connsiteY7" fmla="*/ 232982 h 292227"/>
                    <a:gd name="connsiteX8" fmla="*/ 89861 w 165555"/>
                    <a:gd name="connsiteY8" fmla="*/ 81154 h 292227"/>
                    <a:gd name="connsiteX9" fmla="*/ 98300 w 165555"/>
                    <a:gd name="connsiteY9" fmla="*/ 80223 h 292227"/>
                    <a:gd name="connsiteX10" fmla="*/ 99224 w 165555"/>
                    <a:gd name="connsiteY10" fmla="*/ 88659 h 292227"/>
                    <a:gd name="connsiteX11" fmla="*/ 98243 w 165555"/>
                    <a:gd name="connsiteY11" fmla="*/ 89631 h 292227"/>
                    <a:gd name="connsiteX12" fmla="*/ 12518 w 165555"/>
                    <a:gd name="connsiteY12" fmla="*/ 287275 h 292227"/>
                    <a:gd name="connsiteX13" fmla="*/ 6993 w 165555"/>
                    <a:gd name="connsiteY13" fmla="*/ 292228 h 292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5555" h="292227">
                      <a:moveTo>
                        <a:pt x="6993" y="292228"/>
                      </a:moveTo>
                      <a:lnTo>
                        <a:pt x="6993" y="292228"/>
                      </a:lnTo>
                      <a:cubicBezTo>
                        <a:pt x="3936" y="292036"/>
                        <a:pt x="1516" y="289573"/>
                        <a:pt x="1374" y="286513"/>
                      </a:cubicBezTo>
                      <a:cubicBezTo>
                        <a:pt x="1374" y="286513"/>
                        <a:pt x="40" y="270225"/>
                        <a:pt x="40" y="261367"/>
                      </a:cubicBezTo>
                      <a:cubicBezTo>
                        <a:pt x="40" y="117254"/>
                        <a:pt x="71954" y="1"/>
                        <a:pt x="160346" y="1"/>
                      </a:cubicBezTo>
                      <a:cubicBezTo>
                        <a:pt x="163632" y="417"/>
                        <a:pt x="165966" y="3420"/>
                        <a:pt x="165547" y="6708"/>
                      </a:cubicBezTo>
                      <a:cubicBezTo>
                        <a:pt x="165204" y="9424"/>
                        <a:pt x="163060" y="11563"/>
                        <a:pt x="160346" y="11907"/>
                      </a:cubicBezTo>
                      <a:cubicBezTo>
                        <a:pt x="84146" y="11907"/>
                        <a:pt x="21281" y="108776"/>
                        <a:pt x="12899" y="232982"/>
                      </a:cubicBezTo>
                      <a:cubicBezTo>
                        <a:pt x="25853" y="186500"/>
                        <a:pt x="50046" y="120016"/>
                        <a:pt x="89861" y="81154"/>
                      </a:cubicBezTo>
                      <a:cubicBezTo>
                        <a:pt x="91937" y="78568"/>
                        <a:pt x="95709" y="78151"/>
                        <a:pt x="98300" y="80223"/>
                      </a:cubicBezTo>
                      <a:cubicBezTo>
                        <a:pt x="100881" y="82296"/>
                        <a:pt x="101301" y="86072"/>
                        <a:pt x="99224" y="88659"/>
                      </a:cubicBezTo>
                      <a:cubicBezTo>
                        <a:pt x="98938" y="89020"/>
                        <a:pt x="98605" y="89346"/>
                        <a:pt x="98243" y="89631"/>
                      </a:cubicBezTo>
                      <a:cubicBezTo>
                        <a:pt x="36426" y="149829"/>
                        <a:pt x="12518" y="285846"/>
                        <a:pt x="12518" y="287275"/>
                      </a:cubicBezTo>
                      <a:cubicBezTo>
                        <a:pt x="12070" y="290021"/>
                        <a:pt x="9775" y="292084"/>
                        <a:pt x="6993" y="29222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9" name="任意多边形: 形状 468">
                  <a:extLst>
                    <a:ext uri="{FF2B5EF4-FFF2-40B4-BE49-F238E27FC236}">
                      <a16:creationId xmlns:a16="http://schemas.microsoft.com/office/drawing/2014/main" id="{19C7197B-ACC6-4A65-96BB-EA26116A2077}"/>
                    </a:ext>
                  </a:extLst>
                </p:cNvPr>
                <p:cNvSpPr/>
                <p:nvPr/>
              </p:nvSpPr>
              <p:spPr>
                <a:xfrm>
                  <a:off x="6949433" y="1566195"/>
                  <a:ext cx="94504" cy="307085"/>
                </a:xfrm>
                <a:custGeom>
                  <a:avLst/>
                  <a:gdLst>
                    <a:gd name="connsiteX0" fmla="*/ 20144 w 94504"/>
                    <a:gd name="connsiteY0" fmla="*/ 307087 h 307085"/>
                    <a:gd name="connsiteX1" fmla="*/ 14334 w 94504"/>
                    <a:gd name="connsiteY1" fmla="*/ 302515 h 307085"/>
                    <a:gd name="connsiteX2" fmla="*/ 46433 w 94504"/>
                    <a:gd name="connsiteY2" fmla="*/ 30005 h 307085"/>
                    <a:gd name="connsiteX3" fmla="*/ 89295 w 94504"/>
                    <a:gd name="connsiteY3" fmla="*/ 1 h 307085"/>
                    <a:gd name="connsiteX4" fmla="*/ 94496 w 94504"/>
                    <a:gd name="connsiteY4" fmla="*/ 6708 h 307085"/>
                    <a:gd name="connsiteX5" fmla="*/ 89295 w 94504"/>
                    <a:gd name="connsiteY5" fmla="*/ 11907 h 307085"/>
                    <a:gd name="connsiteX6" fmla="*/ 55767 w 94504"/>
                    <a:gd name="connsiteY6" fmla="*/ 37434 h 307085"/>
                    <a:gd name="connsiteX7" fmla="*/ 16906 w 94504"/>
                    <a:gd name="connsiteY7" fmla="*/ 252699 h 307085"/>
                    <a:gd name="connsiteX8" fmla="*/ 89295 w 94504"/>
                    <a:gd name="connsiteY8" fmla="*/ 49721 h 307085"/>
                    <a:gd name="connsiteX9" fmla="*/ 94496 w 94504"/>
                    <a:gd name="connsiteY9" fmla="*/ 56429 h 307085"/>
                    <a:gd name="connsiteX10" fmla="*/ 89295 w 94504"/>
                    <a:gd name="connsiteY10" fmla="*/ 61628 h 307085"/>
                    <a:gd name="connsiteX11" fmla="*/ 26145 w 94504"/>
                    <a:gd name="connsiteY11" fmla="*/ 301372 h 307085"/>
                    <a:gd name="connsiteX12" fmla="*/ 20716 w 94504"/>
                    <a:gd name="connsiteY12" fmla="*/ 307087 h 307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504" h="307085">
                      <a:moveTo>
                        <a:pt x="20144" y="307087"/>
                      </a:moveTo>
                      <a:cubicBezTo>
                        <a:pt x="17391" y="307078"/>
                        <a:pt x="14991" y="305192"/>
                        <a:pt x="14334" y="302515"/>
                      </a:cubicBezTo>
                      <a:cubicBezTo>
                        <a:pt x="-23766" y="140590"/>
                        <a:pt x="23859" y="58103"/>
                        <a:pt x="46433" y="30005"/>
                      </a:cubicBezTo>
                      <a:cubicBezTo>
                        <a:pt x="61101" y="11526"/>
                        <a:pt x="77484" y="1"/>
                        <a:pt x="89295" y="1"/>
                      </a:cubicBezTo>
                      <a:cubicBezTo>
                        <a:pt x="92581" y="417"/>
                        <a:pt x="94915" y="3420"/>
                        <a:pt x="94496" y="6708"/>
                      </a:cubicBezTo>
                      <a:cubicBezTo>
                        <a:pt x="94153" y="9424"/>
                        <a:pt x="92010" y="11563"/>
                        <a:pt x="89295" y="11907"/>
                      </a:cubicBezTo>
                      <a:cubicBezTo>
                        <a:pt x="83961" y="11907"/>
                        <a:pt x="70245" y="18670"/>
                        <a:pt x="55767" y="37434"/>
                      </a:cubicBezTo>
                      <a:cubicBezTo>
                        <a:pt x="36717" y="61342"/>
                        <a:pt x="-1383" y="127160"/>
                        <a:pt x="16906" y="252699"/>
                      </a:cubicBezTo>
                      <a:cubicBezTo>
                        <a:pt x="27288" y="124683"/>
                        <a:pt x="59958" y="49721"/>
                        <a:pt x="89295" y="49721"/>
                      </a:cubicBezTo>
                      <a:cubicBezTo>
                        <a:pt x="92581" y="50138"/>
                        <a:pt x="94915" y="53141"/>
                        <a:pt x="94496" y="56429"/>
                      </a:cubicBezTo>
                      <a:cubicBezTo>
                        <a:pt x="94153" y="59144"/>
                        <a:pt x="92010" y="61284"/>
                        <a:pt x="89295" y="61628"/>
                      </a:cubicBezTo>
                      <a:cubicBezTo>
                        <a:pt x="73008" y="61628"/>
                        <a:pt x="32145" y="130589"/>
                        <a:pt x="26145" y="301372"/>
                      </a:cubicBezTo>
                      <a:cubicBezTo>
                        <a:pt x="26059" y="304383"/>
                        <a:pt x="23716" y="306845"/>
                        <a:pt x="20716" y="30708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1" name="任意多边形: 形状 470">
                  <a:extLst>
                    <a:ext uri="{FF2B5EF4-FFF2-40B4-BE49-F238E27FC236}">
                      <a16:creationId xmlns:a16="http://schemas.microsoft.com/office/drawing/2014/main" id="{F9A28757-5196-413C-86AA-1CC94B72CCE9}"/>
                    </a:ext>
                  </a:extLst>
                </p:cNvPr>
                <p:cNvSpPr/>
                <p:nvPr/>
              </p:nvSpPr>
              <p:spPr>
                <a:xfrm>
                  <a:off x="7031934" y="1566147"/>
                  <a:ext cx="166964" cy="292274"/>
                </a:xfrm>
                <a:custGeom>
                  <a:avLst/>
                  <a:gdLst>
                    <a:gd name="connsiteX0" fmla="*/ 160528 w 166964"/>
                    <a:gd name="connsiteY0" fmla="*/ 292276 h 292274"/>
                    <a:gd name="connsiteX1" fmla="*/ 154623 w 166964"/>
                    <a:gd name="connsiteY1" fmla="*/ 287323 h 292274"/>
                    <a:gd name="connsiteX2" fmla="*/ 68898 w 166964"/>
                    <a:gd name="connsiteY2" fmla="*/ 89679 h 292274"/>
                    <a:gd name="connsiteX3" fmla="*/ 68802 w 166964"/>
                    <a:gd name="connsiteY3" fmla="*/ 81297 h 292274"/>
                    <a:gd name="connsiteX4" fmla="*/ 77184 w 166964"/>
                    <a:gd name="connsiteY4" fmla="*/ 81202 h 292274"/>
                    <a:gd name="connsiteX5" fmla="*/ 154146 w 166964"/>
                    <a:gd name="connsiteY5" fmla="*/ 233030 h 292274"/>
                    <a:gd name="connsiteX6" fmla="*/ 6794 w 166964"/>
                    <a:gd name="connsiteY6" fmla="*/ 11955 h 292274"/>
                    <a:gd name="connsiteX7" fmla="*/ 89 w 166964"/>
                    <a:gd name="connsiteY7" fmla="*/ 6756 h 292274"/>
                    <a:gd name="connsiteX8" fmla="*/ 5290 w 166964"/>
                    <a:gd name="connsiteY8" fmla="*/ 49 h 292274"/>
                    <a:gd name="connsiteX9" fmla="*/ 6794 w 166964"/>
                    <a:gd name="connsiteY9" fmla="*/ 49 h 292274"/>
                    <a:gd name="connsiteX10" fmla="*/ 167005 w 166964"/>
                    <a:gd name="connsiteY10" fmla="*/ 261415 h 292274"/>
                    <a:gd name="connsiteX11" fmla="*/ 166243 w 166964"/>
                    <a:gd name="connsiteY11" fmla="*/ 286561 h 292274"/>
                    <a:gd name="connsiteX12" fmla="*/ 160718 w 166964"/>
                    <a:gd name="connsiteY12" fmla="*/ 292276 h 292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6964" h="292274">
                      <a:moveTo>
                        <a:pt x="160528" y="292276"/>
                      </a:moveTo>
                      <a:cubicBezTo>
                        <a:pt x="157623" y="292274"/>
                        <a:pt x="155127" y="290187"/>
                        <a:pt x="154623" y="287323"/>
                      </a:cubicBezTo>
                      <a:cubicBezTo>
                        <a:pt x="154623" y="285894"/>
                        <a:pt x="130905" y="149877"/>
                        <a:pt x="68898" y="89679"/>
                      </a:cubicBezTo>
                      <a:cubicBezTo>
                        <a:pt x="66554" y="87391"/>
                        <a:pt x="66516" y="83638"/>
                        <a:pt x="68802" y="81297"/>
                      </a:cubicBezTo>
                      <a:cubicBezTo>
                        <a:pt x="71088" y="78956"/>
                        <a:pt x="74841" y="78914"/>
                        <a:pt x="77184" y="81202"/>
                      </a:cubicBezTo>
                      <a:cubicBezTo>
                        <a:pt x="117094" y="120064"/>
                        <a:pt x="141288" y="186548"/>
                        <a:pt x="154146" y="233030"/>
                      </a:cubicBezTo>
                      <a:cubicBezTo>
                        <a:pt x="145764" y="109205"/>
                        <a:pt x="82899" y="11955"/>
                        <a:pt x="6794" y="11955"/>
                      </a:cubicBezTo>
                      <a:cubicBezTo>
                        <a:pt x="3509" y="12371"/>
                        <a:pt x="508" y="10044"/>
                        <a:pt x="89" y="6756"/>
                      </a:cubicBezTo>
                      <a:cubicBezTo>
                        <a:pt x="-330" y="3468"/>
                        <a:pt x="1994" y="465"/>
                        <a:pt x="5290" y="49"/>
                      </a:cubicBezTo>
                      <a:cubicBezTo>
                        <a:pt x="5785" y="-15"/>
                        <a:pt x="6290" y="-15"/>
                        <a:pt x="6794" y="49"/>
                      </a:cubicBezTo>
                      <a:cubicBezTo>
                        <a:pt x="95187" y="49"/>
                        <a:pt x="167005" y="117301"/>
                        <a:pt x="167005" y="261415"/>
                      </a:cubicBezTo>
                      <a:cubicBezTo>
                        <a:pt x="167005" y="269892"/>
                        <a:pt x="166243" y="286561"/>
                        <a:pt x="166243" y="286561"/>
                      </a:cubicBezTo>
                      <a:cubicBezTo>
                        <a:pt x="166148" y="289606"/>
                        <a:pt x="163757" y="292080"/>
                        <a:pt x="160718" y="29227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2" name="任意多边形: 形状 471">
                  <a:extLst>
                    <a:ext uri="{FF2B5EF4-FFF2-40B4-BE49-F238E27FC236}">
                      <a16:creationId xmlns:a16="http://schemas.microsoft.com/office/drawing/2014/main" id="{E9C4C4D4-5C05-4CFF-93D3-B589EEC02644}"/>
                    </a:ext>
                  </a:extLst>
                </p:cNvPr>
                <p:cNvSpPr/>
                <p:nvPr/>
              </p:nvSpPr>
              <p:spPr>
                <a:xfrm>
                  <a:off x="7031934" y="1566147"/>
                  <a:ext cx="95828" cy="307133"/>
                </a:xfrm>
                <a:custGeom>
                  <a:avLst/>
                  <a:gdLst>
                    <a:gd name="connsiteX0" fmla="*/ 75851 w 95828"/>
                    <a:gd name="connsiteY0" fmla="*/ 307135 h 307133"/>
                    <a:gd name="connsiteX1" fmla="*/ 75279 w 95828"/>
                    <a:gd name="connsiteY1" fmla="*/ 307135 h 307133"/>
                    <a:gd name="connsiteX2" fmla="*/ 69945 w 95828"/>
                    <a:gd name="connsiteY2" fmla="*/ 301420 h 307133"/>
                    <a:gd name="connsiteX3" fmla="*/ 6794 w 95828"/>
                    <a:gd name="connsiteY3" fmla="*/ 61675 h 307133"/>
                    <a:gd name="connsiteX4" fmla="*/ 89 w 95828"/>
                    <a:gd name="connsiteY4" fmla="*/ 56477 h 307133"/>
                    <a:gd name="connsiteX5" fmla="*/ 5290 w 95828"/>
                    <a:gd name="connsiteY5" fmla="*/ 49769 h 307133"/>
                    <a:gd name="connsiteX6" fmla="*/ 6794 w 95828"/>
                    <a:gd name="connsiteY6" fmla="*/ 49769 h 307133"/>
                    <a:gd name="connsiteX7" fmla="*/ 79089 w 95828"/>
                    <a:gd name="connsiteY7" fmla="*/ 252747 h 307133"/>
                    <a:gd name="connsiteX8" fmla="*/ 40227 w 95828"/>
                    <a:gd name="connsiteY8" fmla="*/ 37482 h 307133"/>
                    <a:gd name="connsiteX9" fmla="*/ 6794 w 95828"/>
                    <a:gd name="connsiteY9" fmla="*/ 11955 h 307133"/>
                    <a:gd name="connsiteX10" fmla="*/ 89 w 95828"/>
                    <a:gd name="connsiteY10" fmla="*/ 6756 h 307133"/>
                    <a:gd name="connsiteX11" fmla="*/ 5290 w 95828"/>
                    <a:gd name="connsiteY11" fmla="*/ 49 h 307133"/>
                    <a:gd name="connsiteX12" fmla="*/ 6794 w 95828"/>
                    <a:gd name="connsiteY12" fmla="*/ 49 h 307133"/>
                    <a:gd name="connsiteX13" fmla="*/ 49562 w 95828"/>
                    <a:gd name="connsiteY13" fmla="*/ 30052 h 307133"/>
                    <a:gd name="connsiteX14" fmla="*/ 81661 w 95828"/>
                    <a:gd name="connsiteY14" fmla="*/ 302563 h 307133"/>
                    <a:gd name="connsiteX15" fmla="*/ 75851 w 95828"/>
                    <a:gd name="connsiteY15" fmla="*/ 307135 h 30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5828" h="307133">
                      <a:moveTo>
                        <a:pt x="75851" y="307135"/>
                      </a:moveTo>
                      <a:lnTo>
                        <a:pt x="75279" y="307135"/>
                      </a:lnTo>
                      <a:cubicBezTo>
                        <a:pt x="72317" y="306848"/>
                        <a:pt x="70031" y="304397"/>
                        <a:pt x="69945" y="301420"/>
                      </a:cubicBezTo>
                      <a:cubicBezTo>
                        <a:pt x="64325" y="130636"/>
                        <a:pt x="22987" y="61675"/>
                        <a:pt x="6794" y="61675"/>
                      </a:cubicBezTo>
                      <a:cubicBezTo>
                        <a:pt x="3509" y="62092"/>
                        <a:pt x="508" y="59765"/>
                        <a:pt x="89" y="56477"/>
                      </a:cubicBezTo>
                      <a:cubicBezTo>
                        <a:pt x="-330" y="53189"/>
                        <a:pt x="1994" y="50185"/>
                        <a:pt x="5290" y="49769"/>
                      </a:cubicBezTo>
                      <a:cubicBezTo>
                        <a:pt x="5785" y="49705"/>
                        <a:pt x="6290" y="49705"/>
                        <a:pt x="6794" y="49769"/>
                      </a:cubicBezTo>
                      <a:cubicBezTo>
                        <a:pt x="36132" y="49769"/>
                        <a:pt x="68802" y="124731"/>
                        <a:pt x="79089" y="252747"/>
                      </a:cubicBezTo>
                      <a:cubicBezTo>
                        <a:pt x="97473" y="127207"/>
                        <a:pt x="59277" y="61390"/>
                        <a:pt x="40227" y="37482"/>
                      </a:cubicBezTo>
                      <a:cubicBezTo>
                        <a:pt x="25464" y="18432"/>
                        <a:pt x="12129" y="11955"/>
                        <a:pt x="6794" y="11955"/>
                      </a:cubicBezTo>
                      <a:cubicBezTo>
                        <a:pt x="3509" y="12371"/>
                        <a:pt x="508" y="10044"/>
                        <a:pt x="89" y="6756"/>
                      </a:cubicBezTo>
                      <a:cubicBezTo>
                        <a:pt x="-330" y="3468"/>
                        <a:pt x="1994" y="465"/>
                        <a:pt x="5290" y="49"/>
                      </a:cubicBezTo>
                      <a:cubicBezTo>
                        <a:pt x="5785" y="-15"/>
                        <a:pt x="6290" y="-15"/>
                        <a:pt x="6794" y="49"/>
                      </a:cubicBezTo>
                      <a:cubicBezTo>
                        <a:pt x="18510" y="49"/>
                        <a:pt x="34893" y="11574"/>
                        <a:pt x="49562" y="30052"/>
                      </a:cubicBezTo>
                      <a:cubicBezTo>
                        <a:pt x="71850" y="58151"/>
                        <a:pt x="119666" y="141019"/>
                        <a:pt x="81661" y="302563"/>
                      </a:cubicBezTo>
                      <a:cubicBezTo>
                        <a:pt x="81004" y="305240"/>
                        <a:pt x="78603" y="307126"/>
                        <a:pt x="75851" y="30713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3" name="任意多边形: 形状 472">
                  <a:extLst>
                    <a:ext uri="{FF2B5EF4-FFF2-40B4-BE49-F238E27FC236}">
                      <a16:creationId xmlns:a16="http://schemas.microsoft.com/office/drawing/2014/main" id="{8CFE95E5-433A-433B-86A2-5EF233F83004}"/>
                    </a:ext>
                  </a:extLst>
                </p:cNvPr>
                <p:cNvSpPr/>
                <p:nvPr/>
              </p:nvSpPr>
              <p:spPr>
                <a:xfrm>
                  <a:off x="7032688" y="1566854"/>
                  <a:ext cx="11906" cy="60968"/>
                </a:xfrm>
                <a:custGeom>
                  <a:avLst/>
                  <a:gdLst>
                    <a:gd name="connsiteX0" fmla="*/ 6041 w 11906"/>
                    <a:gd name="connsiteY0" fmla="*/ 60969 h 60968"/>
                    <a:gd name="connsiteX1" fmla="*/ 40 w 11906"/>
                    <a:gd name="connsiteY1" fmla="*/ 55063 h 60968"/>
                    <a:gd name="connsiteX2" fmla="*/ 40 w 11906"/>
                    <a:gd name="connsiteY2" fmla="*/ 5248 h 60968"/>
                    <a:gd name="connsiteX3" fmla="*/ 6746 w 11906"/>
                    <a:gd name="connsiteY3" fmla="*/ 49 h 60968"/>
                    <a:gd name="connsiteX4" fmla="*/ 11946 w 11906"/>
                    <a:gd name="connsiteY4" fmla="*/ 5248 h 60968"/>
                    <a:gd name="connsiteX5" fmla="*/ 11946 w 11906"/>
                    <a:gd name="connsiteY5" fmla="*/ 55063 h 60968"/>
                    <a:gd name="connsiteX6" fmla="*/ 6041 w 11906"/>
                    <a:gd name="connsiteY6" fmla="*/ 60969 h 6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60968">
                      <a:moveTo>
                        <a:pt x="6041" y="60969"/>
                      </a:moveTo>
                      <a:cubicBezTo>
                        <a:pt x="2764" y="60969"/>
                        <a:pt x="87" y="58340"/>
                        <a:pt x="40" y="55063"/>
                      </a:cubicBezTo>
                      <a:lnTo>
                        <a:pt x="40" y="5248"/>
                      </a:lnTo>
                      <a:cubicBezTo>
                        <a:pt x="459" y="1960"/>
                        <a:pt x="3459" y="-367"/>
                        <a:pt x="6746" y="49"/>
                      </a:cubicBezTo>
                      <a:cubicBezTo>
                        <a:pt x="9460" y="394"/>
                        <a:pt x="11603" y="2532"/>
                        <a:pt x="11946" y="5248"/>
                      </a:cubicBezTo>
                      <a:lnTo>
                        <a:pt x="11946" y="55063"/>
                      </a:lnTo>
                      <a:cubicBezTo>
                        <a:pt x="11946" y="58325"/>
                        <a:pt x="9298" y="60969"/>
                        <a:pt x="6041" y="6096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4" name="任意多边形: 形状 473">
                  <a:extLst>
                    <a:ext uri="{FF2B5EF4-FFF2-40B4-BE49-F238E27FC236}">
                      <a16:creationId xmlns:a16="http://schemas.microsoft.com/office/drawing/2014/main" id="{BA077104-B204-4CBD-9572-242D356639B6}"/>
                    </a:ext>
                  </a:extLst>
                </p:cNvPr>
                <p:cNvSpPr/>
                <p:nvPr/>
              </p:nvSpPr>
              <p:spPr>
                <a:xfrm>
                  <a:off x="7056881" y="1637910"/>
                  <a:ext cx="11906" cy="477877"/>
                </a:xfrm>
                <a:custGeom>
                  <a:avLst/>
                  <a:gdLst>
                    <a:gd name="connsiteX0" fmla="*/ 5946 w 11906"/>
                    <a:gd name="connsiteY0" fmla="*/ 477878 h 477877"/>
                    <a:gd name="connsiteX1" fmla="*/ 40 w 11906"/>
                    <a:gd name="connsiteY1" fmla="*/ 471973 h 477877"/>
                    <a:gd name="connsiteX2" fmla="*/ 40 w 11906"/>
                    <a:gd name="connsiteY2" fmla="*/ 5248 h 477877"/>
                    <a:gd name="connsiteX3" fmla="*/ 6746 w 11906"/>
                    <a:gd name="connsiteY3" fmla="*/ 49 h 477877"/>
                    <a:gd name="connsiteX4" fmla="*/ 11946 w 11906"/>
                    <a:gd name="connsiteY4" fmla="*/ 5248 h 477877"/>
                    <a:gd name="connsiteX5" fmla="*/ 11946 w 11906"/>
                    <a:gd name="connsiteY5" fmla="*/ 471973 h 477877"/>
                    <a:gd name="connsiteX6" fmla="*/ 5946 w 11906"/>
                    <a:gd name="connsiteY6" fmla="*/ 477878 h 477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477877">
                      <a:moveTo>
                        <a:pt x="5946" y="477878"/>
                      </a:moveTo>
                      <a:cubicBezTo>
                        <a:pt x="2688" y="477878"/>
                        <a:pt x="40" y="475234"/>
                        <a:pt x="40" y="471973"/>
                      </a:cubicBezTo>
                      <a:lnTo>
                        <a:pt x="40" y="5248"/>
                      </a:lnTo>
                      <a:cubicBezTo>
                        <a:pt x="459" y="1960"/>
                        <a:pt x="3460" y="-367"/>
                        <a:pt x="6746" y="49"/>
                      </a:cubicBezTo>
                      <a:cubicBezTo>
                        <a:pt x="9460" y="394"/>
                        <a:pt x="11604" y="2532"/>
                        <a:pt x="11946" y="5248"/>
                      </a:cubicBezTo>
                      <a:lnTo>
                        <a:pt x="11946" y="471973"/>
                      </a:lnTo>
                      <a:cubicBezTo>
                        <a:pt x="11899" y="475249"/>
                        <a:pt x="9222" y="477878"/>
                        <a:pt x="5946" y="47787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5" name="任意多边形: 形状 474">
                  <a:extLst>
                    <a:ext uri="{FF2B5EF4-FFF2-40B4-BE49-F238E27FC236}">
                      <a16:creationId xmlns:a16="http://schemas.microsoft.com/office/drawing/2014/main" id="{B1E63C4E-944A-4794-90E5-7DC6E11AF8C9}"/>
                    </a:ext>
                  </a:extLst>
                </p:cNvPr>
                <p:cNvSpPr/>
                <p:nvPr/>
              </p:nvSpPr>
              <p:spPr>
                <a:xfrm>
                  <a:off x="7008590" y="1637910"/>
                  <a:ext cx="11906" cy="477877"/>
                </a:xfrm>
                <a:custGeom>
                  <a:avLst/>
                  <a:gdLst>
                    <a:gd name="connsiteX0" fmla="*/ 5946 w 11906"/>
                    <a:gd name="connsiteY0" fmla="*/ 477878 h 477877"/>
                    <a:gd name="connsiteX1" fmla="*/ 40 w 11906"/>
                    <a:gd name="connsiteY1" fmla="*/ 471973 h 477877"/>
                    <a:gd name="connsiteX2" fmla="*/ 40 w 11906"/>
                    <a:gd name="connsiteY2" fmla="*/ 5248 h 477877"/>
                    <a:gd name="connsiteX3" fmla="*/ 6746 w 11906"/>
                    <a:gd name="connsiteY3" fmla="*/ 49 h 477877"/>
                    <a:gd name="connsiteX4" fmla="*/ 11946 w 11906"/>
                    <a:gd name="connsiteY4" fmla="*/ 5248 h 477877"/>
                    <a:gd name="connsiteX5" fmla="*/ 11946 w 11906"/>
                    <a:gd name="connsiteY5" fmla="*/ 471973 h 477877"/>
                    <a:gd name="connsiteX6" fmla="*/ 5946 w 11906"/>
                    <a:gd name="connsiteY6" fmla="*/ 477878 h 477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477877">
                      <a:moveTo>
                        <a:pt x="5946" y="477878"/>
                      </a:moveTo>
                      <a:cubicBezTo>
                        <a:pt x="2688" y="477878"/>
                        <a:pt x="40" y="475234"/>
                        <a:pt x="40" y="471973"/>
                      </a:cubicBezTo>
                      <a:lnTo>
                        <a:pt x="40" y="5248"/>
                      </a:lnTo>
                      <a:cubicBezTo>
                        <a:pt x="459" y="1960"/>
                        <a:pt x="3459" y="-367"/>
                        <a:pt x="6746" y="49"/>
                      </a:cubicBezTo>
                      <a:cubicBezTo>
                        <a:pt x="9460" y="394"/>
                        <a:pt x="11603" y="2532"/>
                        <a:pt x="11946" y="5248"/>
                      </a:cubicBezTo>
                      <a:lnTo>
                        <a:pt x="11946" y="471973"/>
                      </a:lnTo>
                      <a:cubicBezTo>
                        <a:pt x="11899" y="475249"/>
                        <a:pt x="9222" y="477878"/>
                        <a:pt x="5946" y="47787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6" name="任意多边形: 形状 475">
                  <a:extLst>
                    <a:ext uri="{FF2B5EF4-FFF2-40B4-BE49-F238E27FC236}">
                      <a16:creationId xmlns:a16="http://schemas.microsoft.com/office/drawing/2014/main" id="{D5F71818-65F9-46B1-B277-C74CAFCE032C}"/>
                    </a:ext>
                  </a:extLst>
                </p:cNvPr>
                <p:cNvSpPr/>
                <p:nvPr/>
              </p:nvSpPr>
              <p:spPr>
                <a:xfrm>
                  <a:off x="6975546" y="2103833"/>
                  <a:ext cx="45703" cy="12002"/>
                </a:xfrm>
                <a:custGeom>
                  <a:avLst/>
                  <a:gdLst>
                    <a:gd name="connsiteX0" fmla="*/ 38989 w 45703"/>
                    <a:gd name="connsiteY0" fmla="*/ 11955 h 12002"/>
                    <a:gd name="connsiteX1" fmla="*/ 6795 w 45703"/>
                    <a:gd name="connsiteY1" fmla="*/ 11955 h 12002"/>
                    <a:gd name="connsiteX2" fmla="*/ 89 w 45703"/>
                    <a:gd name="connsiteY2" fmla="*/ 6756 h 12002"/>
                    <a:gd name="connsiteX3" fmla="*/ 5290 w 45703"/>
                    <a:gd name="connsiteY3" fmla="*/ 49 h 12002"/>
                    <a:gd name="connsiteX4" fmla="*/ 6795 w 45703"/>
                    <a:gd name="connsiteY4" fmla="*/ 49 h 12002"/>
                    <a:gd name="connsiteX5" fmla="*/ 38989 w 45703"/>
                    <a:gd name="connsiteY5" fmla="*/ 49 h 12002"/>
                    <a:gd name="connsiteX6" fmla="*/ 45695 w 45703"/>
                    <a:gd name="connsiteY6" fmla="*/ 5248 h 12002"/>
                    <a:gd name="connsiteX7" fmla="*/ 40494 w 45703"/>
                    <a:gd name="connsiteY7" fmla="*/ 11955 h 12002"/>
                    <a:gd name="connsiteX8" fmla="*/ 38989 w 45703"/>
                    <a:gd name="connsiteY8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03" h="12002">
                      <a:moveTo>
                        <a:pt x="38989" y="11955"/>
                      </a:moveTo>
                      <a:lnTo>
                        <a:pt x="6795" y="11955"/>
                      </a:lnTo>
                      <a:cubicBezTo>
                        <a:pt x="3509" y="12371"/>
                        <a:pt x="508" y="10045"/>
                        <a:pt x="89" y="6756"/>
                      </a:cubicBezTo>
                      <a:cubicBezTo>
                        <a:pt x="-330" y="3468"/>
                        <a:pt x="1994" y="465"/>
                        <a:pt x="5290" y="49"/>
                      </a:cubicBezTo>
                      <a:cubicBezTo>
                        <a:pt x="5785" y="-15"/>
                        <a:pt x="6290" y="-15"/>
                        <a:pt x="6795" y="49"/>
                      </a:cubicBezTo>
                      <a:lnTo>
                        <a:pt x="38989" y="49"/>
                      </a:lnTo>
                      <a:cubicBezTo>
                        <a:pt x="42275" y="-367"/>
                        <a:pt x="45276" y="1960"/>
                        <a:pt x="45695" y="5248"/>
                      </a:cubicBezTo>
                      <a:cubicBezTo>
                        <a:pt x="46114" y="8536"/>
                        <a:pt x="43790" y="11539"/>
                        <a:pt x="40494" y="11955"/>
                      </a:cubicBezTo>
                      <a:cubicBezTo>
                        <a:pt x="39999" y="12019"/>
                        <a:pt x="39494" y="12019"/>
                        <a:pt x="38989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7" name="任意多边形: 形状 476">
                  <a:extLst>
                    <a:ext uri="{FF2B5EF4-FFF2-40B4-BE49-F238E27FC236}">
                      <a16:creationId xmlns:a16="http://schemas.microsoft.com/office/drawing/2014/main" id="{7733E980-5A0F-4023-8040-18DBC8334464}"/>
                    </a:ext>
                  </a:extLst>
                </p:cNvPr>
                <p:cNvSpPr/>
                <p:nvPr/>
              </p:nvSpPr>
              <p:spPr>
                <a:xfrm>
                  <a:off x="7057538" y="2103833"/>
                  <a:ext cx="44198" cy="12002"/>
                </a:xfrm>
                <a:custGeom>
                  <a:avLst/>
                  <a:gdLst>
                    <a:gd name="connsiteX0" fmla="*/ 37484 w 44198"/>
                    <a:gd name="connsiteY0" fmla="*/ 11955 h 12002"/>
                    <a:gd name="connsiteX1" fmla="*/ 5290 w 44198"/>
                    <a:gd name="connsiteY1" fmla="*/ 11955 h 12002"/>
                    <a:gd name="connsiteX2" fmla="*/ 89 w 44198"/>
                    <a:gd name="connsiteY2" fmla="*/ 5248 h 12002"/>
                    <a:gd name="connsiteX3" fmla="*/ 5290 w 44198"/>
                    <a:gd name="connsiteY3" fmla="*/ 49 h 12002"/>
                    <a:gd name="connsiteX4" fmla="*/ 37484 w 44198"/>
                    <a:gd name="connsiteY4" fmla="*/ 49 h 12002"/>
                    <a:gd name="connsiteX5" fmla="*/ 44190 w 44198"/>
                    <a:gd name="connsiteY5" fmla="*/ 5248 h 12002"/>
                    <a:gd name="connsiteX6" fmla="*/ 38989 w 44198"/>
                    <a:gd name="connsiteY6" fmla="*/ 11955 h 12002"/>
                    <a:gd name="connsiteX7" fmla="*/ 37484 w 44198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98" h="12002">
                      <a:moveTo>
                        <a:pt x="37484" y="11955"/>
                      </a:moveTo>
                      <a:lnTo>
                        <a:pt x="5290" y="11955"/>
                      </a:lnTo>
                      <a:cubicBezTo>
                        <a:pt x="2004" y="11539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90" y="49"/>
                      </a:cubicBezTo>
                      <a:lnTo>
                        <a:pt x="37484" y="49"/>
                      </a:lnTo>
                      <a:cubicBezTo>
                        <a:pt x="40770" y="-367"/>
                        <a:pt x="43770" y="1960"/>
                        <a:pt x="44190" y="5248"/>
                      </a:cubicBezTo>
                      <a:cubicBezTo>
                        <a:pt x="44609" y="8536"/>
                        <a:pt x="42284" y="11539"/>
                        <a:pt x="38989" y="11955"/>
                      </a:cubicBezTo>
                      <a:cubicBezTo>
                        <a:pt x="38494" y="12019"/>
                        <a:pt x="37989" y="12019"/>
                        <a:pt x="37484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8" name="任意多边形: 形状 477">
                  <a:extLst>
                    <a:ext uri="{FF2B5EF4-FFF2-40B4-BE49-F238E27FC236}">
                      <a16:creationId xmlns:a16="http://schemas.microsoft.com/office/drawing/2014/main" id="{F0AB344B-9C5A-433C-8815-BF5FD72CE24D}"/>
                    </a:ext>
                  </a:extLst>
                </p:cNvPr>
                <p:cNvSpPr/>
                <p:nvPr/>
              </p:nvSpPr>
              <p:spPr>
                <a:xfrm>
                  <a:off x="7039440" y="1698259"/>
                  <a:ext cx="30101" cy="12002"/>
                </a:xfrm>
                <a:custGeom>
                  <a:avLst/>
                  <a:gdLst>
                    <a:gd name="connsiteX0" fmla="*/ 23387 w 30101"/>
                    <a:gd name="connsiteY0" fmla="*/ 11955 h 12002"/>
                    <a:gd name="connsiteX1" fmla="*/ 5289 w 30101"/>
                    <a:gd name="connsiteY1" fmla="*/ 11955 h 12002"/>
                    <a:gd name="connsiteX2" fmla="*/ 89 w 30101"/>
                    <a:gd name="connsiteY2" fmla="*/ 5248 h 12002"/>
                    <a:gd name="connsiteX3" fmla="*/ 5289 w 30101"/>
                    <a:gd name="connsiteY3" fmla="*/ 49 h 12002"/>
                    <a:gd name="connsiteX4" fmla="*/ 23387 w 30101"/>
                    <a:gd name="connsiteY4" fmla="*/ 49 h 12002"/>
                    <a:gd name="connsiteX5" fmla="*/ 30092 w 30101"/>
                    <a:gd name="connsiteY5" fmla="*/ 5248 h 12002"/>
                    <a:gd name="connsiteX6" fmla="*/ 24892 w 30101"/>
                    <a:gd name="connsiteY6" fmla="*/ 11955 h 12002"/>
                    <a:gd name="connsiteX7" fmla="*/ 23387 w 3010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01" h="12002">
                      <a:moveTo>
                        <a:pt x="23387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23387" y="49"/>
                      </a:lnTo>
                      <a:cubicBezTo>
                        <a:pt x="26673" y="-368"/>
                        <a:pt x="29673" y="1960"/>
                        <a:pt x="30092" y="5248"/>
                      </a:cubicBezTo>
                      <a:cubicBezTo>
                        <a:pt x="30512" y="8536"/>
                        <a:pt x="28188" y="11538"/>
                        <a:pt x="24892" y="11955"/>
                      </a:cubicBezTo>
                      <a:cubicBezTo>
                        <a:pt x="24397" y="12019"/>
                        <a:pt x="23892" y="12019"/>
                        <a:pt x="2338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9" name="任意多边形: 形状 478">
                  <a:extLst>
                    <a:ext uri="{FF2B5EF4-FFF2-40B4-BE49-F238E27FC236}">
                      <a16:creationId xmlns:a16="http://schemas.microsoft.com/office/drawing/2014/main" id="{BB8B3343-625F-4D4E-9274-BFFFA6354329}"/>
                    </a:ext>
                  </a:extLst>
                </p:cNvPr>
                <p:cNvSpPr/>
                <p:nvPr/>
              </p:nvSpPr>
              <p:spPr>
                <a:xfrm>
                  <a:off x="7009246" y="1745217"/>
                  <a:ext cx="30101" cy="12002"/>
                </a:xfrm>
                <a:custGeom>
                  <a:avLst/>
                  <a:gdLst>
                    <a:gd name="connsiteX0" fmla="*/ 23387 w 30101"/>
                    <a:gd name="connsiteY0" fmla="*/ 11955 h 12002"/>
                    <a:gd name="connsiteX1" fmla="*/ 5290 w 30101"/>
                    <a:gd name="connsiteY1" fmla="*/ 11955 h 12002"/>
                    <a:gd name="connsiteX2" fmla="*/ 89 w 30101"/>
                    <a:gd name="connsiteY2" fmla="*/ 5248 h 12002"/>
                    <a:gd name="connsiteX3" fmla="*/ 5290 w 30101"/>
                    <a:gd name="connsiteY3" fmla="*/ 49 h 12002"/>
                    <a:gd name="connsiteX4" fmla="*/ 23387 w 30101"/>
                    <a:gd name="connsiteY4" fmla="*/ 49 h 12002"/>
                    <a:gd name="connsiteX5" fmla="*/ 30093 w 30101"/>
                    <a:gd name="connsiteY5" fmla="*/ 5248 h 12002"/>
                    <a:gd name="connsiteX6" fmla="*/ 24892 w 30101"/>
                    <a:gd name="connsiteY6" fmla="*/ 11955 h 12002"/>
                    <a:gd name="connsiteX7" fmla="*/ 23387 w 3010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01" h="12002">
                      <a:moveTo>
                        <a:pt x="23387" y="11955"/>
                      </a:moveTo>
                      <a:lnTo>
                        <a:pt x="5290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90" y="49"/>
                      </a:cubicBezTo>
                      <a:lnTo>
                        <a:pt x="23387" y="49"/>
                      </a:lnTo>
                      <a:cubicBezTo>
                        <a:pt x="26673" y="-368"/>
                        <a:pt x="29674" y="1960"/>
                        <a:pt x="30093" y="5248"/>
                      </a:cubicBezTo>
                      <a:cubicBezTo>
                        <a:pt x="30512" y="8536"/>
                        <a:pt x="28188" y="11538"/>
                        <a:pt x="24892" y="11955"/>
                      </a:cubicBezTo>
                      <a:cubicBezTo>
                        <a:pt x="24397" y="12019"/>
                        <a:pt x="23892" y="12019"/>
                        <a:pt x="2338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0" name="任意多边形: 形状 479">
                  <a:extLst>
                    <a:ext uri="{FF2B5EF4-FFF2-40B4-BE49-F238E27FC236}">
                      <a16:creationId xmlns:a16="http://schemas.microsoft.com/office/drawing/2014/main" id="{701DC655-4664-4590-83D7-DC6C44B6827D}"/>
                    </a:ext>
                  </a:extLst>
                </p:cNvPr>
                <p:cNvSpPr/>
                <p:nvPr/>
              </p:nvSpPr>
              <p:spPr>
                <a:xfrm>
                  <a:off x="7039440" y="1792175"/>
                  <a:ext cx="30101" cy="12002"/>
                </a:xfrm>
                <a:custGeom>
                  <a:avLst/>
                  <a:gdLst>
                    <a:gd name="connsiteX0" fmla="*/ 23387 w 30101"/>
                    <a:gd name="connsiteY0" fmla="*/ 11955 h 12002"/>
                    <a:gd name="connsiteX1" fmla="*/ 5289 w 30101"/>
                    <a:gd name="connsiteY1" fmla="*/ 11955 h 12002"/>
                    <a:gd name="connsiteX2" fmla="*/ 89 w 30101"/>
                    <a:gd name="connsiteY2" fmla="*/ 5248 h 12002"/>
                    <a:gd name="connsiteX3" fmla="*/ 5289 w 30101"/>
                    <a:gd name="connsiteY3" fmla="*/ 49 h 12002"/>
                    <a:gd name="connsiteX4" fmla="*/ 23387 w 30101"/>
                    <a:gd name="connsiteY4" fmla="*/ 49 h 12002"/>
                    <a:gd name="connsiteX5" fmla="*/ 30092 w 30101"/>
                    <a:gd name="connsiteY5" fmla="*/ 5248 h 12002"/>
                    <a:gd name="connsiteX6" fmla="*/ 24892 w 30101"/>
                    <a:gd name="connsiteY6" fmla="*/ 11955 h 12002"/>
                    <a:gd name="connsiteX7" fmla="*/ 23387 w 3010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01" h="12002">
                      <a:moveTo>
                        <a:pt x="23387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23387" y="49"/>
                      </a:lnTo>
                      <a:cubicBezTo>
                        <a:pt x="26673" y="-368"/>
                        <a:pt x="29673" y="1960"/>
                        <a:pt x="30092" y="5248"/>
                      </a:cubicBezTo>
                      <a:cubicBezTo>
                        <a:pt x="30512" y="8536"/>
                        <a:pt x="28188" y="11538"/>
                        <a:pt x="24892" y="11955"/>
                      </a:cubicBezTo>
                      <a:cubicBezTo>
                        <a:pt x="24397" y="12019"/>
                        <a:pt x="23892" y="12019"/>
                        <a:pt x="2338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1" name="任意多边形: 形状 480">
                  <a:extLst>
                    <a:ext uri="{FF2B5EF4-FFF2-40B4-BE49-F238E27FC236}">
                      <a16:creationId xmlns:a16="http://schemas.microsoft.com/office/drawing/2014/main" id="{395CF4F4-3274-4C17-BF27-C291B290B090}"/>
                    </a:ext>
                  </a:extLst>
                </p:cNvPr>
                <p:cNvSpPr/>
                <p:nvPr/>
              </p:nvSpPr>
              <p:spPr>
                <a:xfrm>
                  <a:off x="7008590" y="1839182"/>
                  <a:ext cx="30003" cy="11907"/>
                </a:xfrm>
                <a:custGeom>
                  <a:avLst/>
                  <a:gdLst>
                    <a:gd name="connsiteX0" fmla="*/ 24043 w 30003"/>
                    <a:gd name="connsiteY0" fmla="*/ 11907 h 11907"/>
                    <a:gd name="connsiteX1" fmla="*/ 5946 w 30003"/>
                    <a:gd name="connsiteY1" fmla="*/ 11907 h 11907"/>
                    <a:gd name="connsiteX2" fmla="*/ 40 w 30003"/>
                    <a:gd name="connsiteY2" fmla="*/ 6002 h 11907"/>
                    <a:gd name="connsiteX3" fmla="*/ 5946 w 30003"/>
                    <a:gd name="connsiteY3" fmla="*/ 1 h 11907"/>
                    <a:gd name="connsiteX4" fmla="*/ 24043 w 30003"/>
                    <a:gd name="connsiteY4" fmla="*/ 1 h 11907"/>
                    <a:gd name="connsiteX5" fmla="*/ 30044 w 30003"/>
                    <a:gd name="connsiteY5" fmla="*/ 6002 h 11907"/>
                    <a:gd name="connsiteX6" fmla="*/ 24138 w 30003"/>
                    <a:gd name="connsiteY6" fmla="*/ 11908 h 11907"/>
                    <a:gd name="connsiteX7" fmla="*/ 24043 w 30003"/>
                    <a:gd name="connsiteY7" fmla="*/ 11907 h 1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003" h="11907">
                      <a:moveTo>
                        <a:pt x="24043" y="11907"/>
                      </a:moveTo>
                      <a:lnTo>
                        <a:pt x="5946" y="11907"/>
                      </a:lnTo>
                      <a:cubicBezTo>
                        <a:pt x="2688" y="11907"/>
                        <a:pt x="40" y="9263"/>
                        <a:pt x="40" y="6002"/>
                      </a:cubicBezTo>
                      <a:cubicBezTo>
                        <a:pt x="40" y="2724"/>
                        <a:pt x="2669" y="53"/>
                        <a:pt x="5946" y="1"/>
                      </a:cubicBezTo>
                      <a:lnTo>
                        <a:pt x="24043" y="1"/>
                      </a:lnTo>
                      <a:cubicBezTo>
                        <a:pt x="27358" y="1"/>
                        <a:pt x="30044" y="2688"/>
                        <a:pt x="30044" y="6002"/>
                      </a:cubicBezTo>
                      <a:cubicBezTo>
                        <a:pt x="30044" y="9263"/>
                        <a:pt x="27405" y="11907"/>
                        <a:pt x="24138" y="11908"/>
                      </a:cubicBezTo>
                      <a:cubicBezTo>
                        <a:pt x="24110" y="11908"/>
                        <a:pt x="24071" y="11908"/>
                        <a:pt x="24043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2" name="任意多边形: 形状 481">
                  <a:extLst>
                    <a:ext uri="{FF2B5EF4-FFF2-40B4-BE49-F238E27FC236}">
                      <a16:creationId xmlns:a16="http://schemas.microsoft.com/office/drawing/2014/main" id="{8B227F0B-90D3-454B-B738-C07B9C842059}"/>
                    </a:ext>
                  </a:extLst>
                </p:cNvPr>
                <p:cNvSpPr/>
                <p:nvPr/>
              </p:nvSpPr>
              <p:spPr>
                <a:xfrm>
                  <a:off x="7039440" y="1886187"/>
                  <a:ext cx="30101" cy="12002"/>
                </a:xfrm>
                <a:custGeom>
                  <a:avLst/>
                  <a:gdLst>
                    <a:gd name="connsiteX0" fmla="*/ 23387 w 30101"/>
                    <a:gd name="connsiteY0" fmla="*/ 11955 h 12002"/>
                    <a:gd name="connsiteX1" fmla="*/ 5289 w 30101"/>
                    <a:gd name="connsiteY1" fmla="*/ 11955 h 12002"/>
                    <a:gd name="connsiteX2" fmla="*/ 89 w 30101"/>
                    <a:gd name="connsiteY2" fmla="*/ 5248 h 12002"/>
                    <a:gd name="connsiteX3" fmla="*/ 5289 w 30101"/>
                    <a:gd name="connsiteY3" fmla="*/ 49 h 12002"/>
                    <a:gd name="connsiteX4" fmla="*/ 23387 w 30101"/>
                    <a:gd name="connsiteY4" fmla="*/ 49 h 12002"/>
                    <a:gd name="connsiteX5" fmla="*/ 30092 w 30101"/>
                    <a:gd name="connsiteY5" fmla="*/ 5248 h 12002"/>
                    <a:gd name="connsiteX6" fmla="*/ 24892 w 30101"/>
                    <a:gd name="connsiteY6" fmla="*/ 11955 h 12002"/>
                    <a:gd name="connsiteX7" fmla="*/ 23387 w 3010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01" h="12002">
                      <a:moveTo>
                        <a:pt x="23387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23387" y="49"/>
                      </a:lnTo>
                      <a:cubicBezTo>
                        <a:pt x="26673" y="-368"/>
                        <a:pt x="29673" y="1960"/>
                        <a:pt x="30092" y="5248"/>
                      </a:cubicBezTo>
                      <a:cubicBezTo>
                        <a:pt x="30512" y="8536"/>
                        <a:pt x="28188" y="11538"/>
                        <a:pt x="24892" y="11955"/>
                      </a:cubicBezTo>
                      <a:cubicBezTo>
                        <a:pt x="24397" y="12019"/>
                        <a:pt x="23892" y="12019"/>
                        <a:pt x="2338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3" name="任意多边形: 形状 482">
                  <a:extLst>
                    <a:ext uri="{FF2B5EF4-FFF2-40B4-BE49-F238E27FC236}">
                      <a16:creationId xmlns:a16="http://schemas.microsoft.com/office/drawing/2014/main" id="{E44A4CCF-CC23-43F5-8F96-509AC3B18FD3}"/>
                    </a:ext>
                  </a:extLst>
                </p:cNvPr>
                <p:cNvSpPr/>
                <p:nvPr/>
              </p:nvSpPr>
              <p:spPr>
                <a:xfrm>
                  <a:off x="7009246" y="1933145"/>
                  <a:ext cx="30101" cy="12002"/>
                </a:xfrm>
                <a:custGeom>
                  <a:avLst/>
                  <a:gdLst>
                    <a:gd name="connsiteX0" fmla="*/ 23387 w 30101"/>
                    <a:gd name="connsiteY0" fmla="*/ 11955 h 12002"/>
                    <a:gd name="connsiteX1" fmla="*/ 5290 w 30101"/>
                    <a:gd name="connsiteY1" fmla="*/ 11955 h 12002"/>
                    <a:gd name="connsiteX2" fmla="*/ 89 w 30101"/>
                    <a:gd name="connsiteY2" fmla="*/ 5248 h 12002"/>
                    <a:gd name="connsiteX3" fmla="*/ 5290 w 30101"/>
                    <a:gd name="connsiteY3" fmla="*/ 49 h 12002"/>
                    <a:gd name="connsiteX4" fmla="*/ 23387 w 30101"/>
                    <a:gd name="connsiteY4" fmla="*/ 49 h 12002"/>
                    <a:gd name="connsiteX5" fmla="*/ 30093 w 30101"/>
                    <a:gd name="connsiteY5" fmla="*/ 5248 h 12002"/>
                    <a:gd name="connsiteX6" fmla="*/ 24892 w 30101"/>
                    <a:gd name="connsiteY6" fmla="*/ 11955 h 12002"/>
                    <a:gd name="connsiteX7" fmla="*/ 23387 w 3010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01" h="12002">
                      <a:moveTo>
                        <a:pt x="23387" y="11955"/>
                      </a:moveTo>
                      <a:lnTo>
                        <a:pt x="5290" y="11955"/>
                      </a:lnTo>
                      <a:cubicBezTo>
                        <a:pt x="2003" y="11539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90" y="49"/>
                      </a:cubicBezTo>
                      <a:lnTo>
                        <a:pt x="23387" y="49"/>
                      </a:lnTo>
                      <a:cubicBezTo>
                        <a:pt x="26673" y="-367"/>
                        <a:pt x="29674" y="1960"/>
                        <a:pt x="30093" y="5248"/>
                      </a:cubicBezTo>
                      <a:cubicBezTo>
                        <a:pt x="30512" y="8536"/>
                        <a:pt x="28188" y="11539"/>
                        <a:pt x="24892" y="11955"/>
                      </a:cubicBezTo>
                      <a:cubicBezTo>
                        <a:pt x="24397" y="12019"/>
                        <a:pt x="23892" y="12019"/>
                        <a:pt x="2338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4" name="任意多边形: 形状 483">
                  <a:extLst>
                    <a:ext uri="{FF2B5EF4-FFF2-40B4-BE49-F238E27FC236}">
                      <a16:creationId xmlns:a16="http://schemas.microsoft.com/office/drawing/2014/main" id="{F0221B66-99D2-4B75-9404-4E59CD279134}"/>
                    </a:ext>
                  </a:extLst>
                </p:cNvPr>
                <p:cNvSpPr/>
                <p:nvPr/>
              </p:nvSpPr>
              <p:spPr>
                <a:xfrm>
                  <a:off x="7039440" y="1980103"/>
                  <a:ext cx="30101" cy="12002"/>
                </a:xfrm>
                <a:custGeom>
                  <a:avLst/>
                  <a:gdLst>
                    <a:gd name="connsiteX0" fmla="*/ 23387 w 30101"/>
                    <a:gd name="connsiteY0" fmla="*/ 11955 h 12002"/>
                    <a:gd name="connsiteX1" fmla="*/ 5289 w 30101"/>
                    <a:gd name="connsiteY1" fmla="*/ 11955 h 12002"/>
                    <a:gd name="connsiteX2" fmla="*/ 89 w 30101"/>
                    <a:gd name="connsiteY2" fmla="*/ 5248 h 12002"/>
                    <a:gd name="connsiteX3" fmla="*/ 5289 w 30101"/>
                    <a:gd name="connsiteY3" fmla="*/ 49 h 12002"/>
                    <a:gd name="connsiteX4" fmla="*/ 23387 w 30101"/>
                    <a:gd name="connsiteY4" fmla="*/ 49 h 12002"/>
                    <a:gd name="connsiteX5" fmla="*/ 30092 w 30101"/>
                    <a:gd name="connsiteY5" fmla="*/ 5248 h 12002"/>
                    <a:gd name="connsiteX6" fmla="*/ 24892 w 30101"/>
                    <a:gd name="connsiteY6" fmla="*/ 11955 h 12002"/>
                    <a:gd name="connsiteX7" fmla="*/ 23387 w 3010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01" h="12002">
                      <a:moveTo>
                        <a:pt x="23387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23387" y="49"/>
                      </a:lnTo>
                      <a:cubicBezTo>
                        <a:pt x="26673" y="-368"/>
                        <a:pt x="29673" y="1960"/>
                        <a:pt x="30092" y="5248"/>
                      </a:cubicBezTo>
                      <a:cubicBezTo>
                        <a:pt x="30512" y="8536"/>
                        <a:pt x="28188" y="11538"/>
                        <a:pt x="24892" y="11955"/>
                      </a:cubicBezTo>
                      <a:cubicBezTo>
                        <a:pt x="24397" y="12019"/>
                        <a:pt x="23892" y="12019"/>
                        <a:pt x="2338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5" name="任意多边形: 形状 484">
                  <a:extLst>
                    <a:ext uri="{FF2B5EF4-FFF2-40B4-BE49-F238E27FC236}">
                      <a16:creationId xmlns:a16="http://schemas.microsoft.com/office/drawing/2014/main" id="{5BAF4732-4D28-4F71-84CE-4DEBC43054D3}"/>
                    </a:ext>
                  </a:extLst>
                </p:cNvPr>
                <p:cNvSpPr/>
                <p:nvPr/>
              </p:nvSpPr>
              <p:spPr>
                <a:xfrm>
                  <a:off x="7009246" y="2027062"/>
                  <a:ext cx="30101" cy="12002"/>
                </a:xfrm>
                <a:custGeom>
                  <a:avLst/>
                  <a:gdLst>
                    <a:gd name="connsiteX0" fmla="*/ 23387 w 30101"/>
                    <a:gd name="connsiteY0" fmla="*/ 11955 h 12002"/>
                    <a:gd name="connsiteX1" fmla="*/ 5290 w 30101"/>
                    <a:gd name="connsiteY1" fmla="*/ 11955 h 12002"/>
                    <a:gd name="connsiteX2" fmla="*/ 89 w 30101"/>
                    <a:gd name="connsiteY2" fmla="*/ 5248 h 12002"/>
                    <a:gd name="connsiteX3" fmla="*/ 5290 w 30101"/>
                    <a:gd name="connsiteY3" fmla="*/ 49 h 12002"/>
                    <a:gd name="connsiteX4" fmla="*/ 23387 w 30101"/>
                    <a:gd name="connsiteY4" fmla="*/ 49 h 12002"/>
                    <a:gd name="connsiteX5" fmla="*/ 30093 w 30101"/>
                    <a:gd name="connsiteY5" fmla="*/ 5248 h 12002"/>
                    <a:gd name="connsiteX6" fmla="*/ 24892 w 30101"/>
                    <a:gd name="connsiteY6" fmla="*/ 11955 h 12002"/>
                    <a:gd name="connsiteX7" fmla="*/ 23387 w 3010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01" h="12002">
                      <a:moveTo>
                        <a:pt x="23387" y="11955"/>
                      </a:moveTo>
                      <a:lnTo>
                        <a:pt x="5290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90" y="49"/>
                      </a:cubicBezTo>
                      <a:lnTo>
                        <a:pt x="23387" y="49"/>
                      </a:lnTo>
                      <a:cubicBezTo>
                        <a:pt x="26673" y="-368"/>
                        <a:pt x="29674" y="1960"/>
                        <a:pt x="30093" y="5248"/>
                      </a:cubicBezTo>
                      <a:cubicBezTo>
                        <a:pt x="30512" y="8536"/>
                        <a:pt x="28188" y="11538"/>
                        <a:pt x="24892" y="11955"/>
                      </a:cubicBezTo>
                      <a:cubicBezTo>
                        <a:pt x="24397" y="12019"/>
                        <a:pt x="23892" y="12019"/>
                        <a:pt x="2338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01" name="组合 600">
              <a:extLst>
                <a:ext uri="{FF2B5EF4-FFF2-40B4-BE49-F238E27FC236}">
                  <a16:creationId xmlns:a16="http://schemas.microsoft.com/office/drawing/2014/main" id="{C8E7D247-F19B-45BE-B7CE-CEAD82DE7233}"/>
                </a:ext>
              </a:extLst>
            </p:cNvPr>
            <p:cNvGrpSpPr/>
            <p:nvPr/>
          </p:nvGrpSpPr>
          <p:grpSpPr>
            <a:xfrm>
              <a:off x="6429145" y="1565766"/>
              <a:ext cx="469218" cy="3661175"/>
              <a:chOff x="6176676" y="1566147"/>
              <a:chExt cx="469218" cy="3661175"/>
            </a:xfrm>
          </p:grpSpPr>
          <p:grpSp>
            <p:nvGrpSpPr>
              <p:cNvPr id="595" name="组合 594">
                <a:extLst>
                  <a:ext uri="{FF2B5EF4-FFF2-40B4-BE49-F238E27FC236}">
                    <a16:creationId xmlns:a16="http://schemas.microsoft.com/office/drawing/2014/main" id="{689B25CD-C615-448E-9232-6969A80ED987}"/>
                  </a:ext>
                </a:extLst>
              </p:cNvPr>
              <p:cNvGrpSpPr/>
              <p:nvPr/>
            </p:nvGrpSpPr>
            <p:grpSpPr>
              <a:xfrm>
                <a:off x="6207527" y="4808437"/>
                <a:ext cx="407405" cy="418885"/>
                <a:chOff x="6207527" y="4808437"/>
                <a:chExt cx="407405" cy="418885"/>
              </a:xfrm>
            </p:grpSpPr>
            <p:sp>
              <p:nvSpPr>
                <p:cNvPr id="170" name="任意多边形: 形状 169">
                  <a:extLst>
                    <a:ext uri="{FF2B5EF4-FFF2-40B4-BE49-F238E27FC236}">
                      <a16:creationId xmlns:a16="http://schemas.microsoft.com/office/drawing/2014/main" id="{37048358-E719-4925-9935-FE40900F804B}"/>
                    </a:ext>
                  </a:extLst>
                </p:cNvPr>
                <p:cNvSpPr/>
                <p:nvPr/>
              </p:nvSpPr>
              <p:spPr>
                <a:xfrm>
                  <a:off x="6207527" y="5144071"/>
                  <a:ext cx="407405" cy="11906"/>
                </a:xfrm>
                <a:custGeom>
                  <a:avLst/>
                  <a:gdLst>
                    <a:gd name="connsiteX0" fmla="*/ 402196 w 407405"/>
                    <a:gd name="connsiteY0" fmla="*/ 11907 h 11906"/>
                    <a:gd name="connsiteX1" fmla="*/ 5289 w 407405"/>
                    <a:gd name="connsiteY1" fmla="*/ 11907 h 11906"/>
                    <a:gd name="connsiteX2" fmla="*/ 89 w 407405"/>
                    <a:gd name="connsiteY2" fmla="*/ 5201 h 11906"/>
                    <a:gd name="connsiteX3" fmla="*/ 5289 w 407405"/>
                    <a:gd name="connsiteY3" fmla="*/ 1 h 11906"/>
                    <a:gd name="connsiteX4" fmla="*/ 402196 w 407405"/>
                    <a:gd name="connsiteY4" fmla="*/ 1 h 11906"/>
                    <a:gd name="connsiteX5" fmla="*/ 407397 w 407405"/>
                    <a:gd name="connsiteY5" fmla="*/ 6706 h 11906"/>
                    <a:gd name="connsiteX6" fmla="*/ 402196 w 407405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7405" h="11906">
                      <a:moveTo>
                        <a:pt x="402196" y="11907"/>
                      </a:moveTo>
                      <a:lnTo>
                        <a:pt x="5289" y="11907"/>
                      </a:lnTo>
                      <a:cubicBezTo>
                        <a:pt x="2003" y="11488"/>
                        <a:pt x="-330" y="8487"/>
                        <a:pt x="89" y="5201"/>
                      </a:cubicBezTo>
                      <a:cubicBezTo>
                        <a:pt x="432" y="2487"/>
                        <a:pt x="2575" y="344"/>
                        <a:pt x="5289" y="1"/>
                      </a:cubicBezTo>
                      <a:lnTo>
                        <a:pt x="402196" y="1"/>
                      </a:lnTo>
                      <a:cubicBezTo>
                        <a:pt x="405482" y="420"/>
                        <a:pt x="407816" y="3420"/>
                        <a:pt x="407397" y="6706"/>
                      </a:cubicBezTo>
                      <a:cubicBezTo>
                        <a:pt x="407054" y="9421"/>
                        <a:pt x="404911" y="11564"/>
                        <a:pt x="402196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>
                  <a:extLst>
                    <a:ext uri="{FF2B5EF4-FFF2-40B4-BE49-F238E27FC236}">
                      <a16:creationId xmlns:a16="http://schemas.microsoft.com/office/drawing/2014/main" id="{3D1C2A60-D0E3-46EE-BD52-764B66E3213F}"/>
                    </a:ext>
                  </a:extLst>
                </p:cNvPr>
                <p:cNvSpPr/>
                <p:nvPr/>
              </p:nvSpPr>
              <p:spPr>
                <a:xfrm>
                  <a:off x="6256970" y="4997596"/>
                  <a:ext cx="135415" cy="158381"/>
                </a:xfrm>
                <a:custGeom>
                  <a:avLst/>
                  <a:gdLst>
                    <a:gd name="connsiteX0" fmla="*/ 5948 w 135415"/>
                    <a:gd name="connsiteY0" fmla="*/ 158382 h 158381"/>
                    <a:gd name="connsiteX1" fmla="*/ 42 w 135415"/>
                    <a:gd name="connsiteY1" fmla="*/ 152477 h 158381"/>
                    <a:gd name="connsiteX2" fmla="*/ 128535 w 135415"/>
                    <a:gd name="connsiteY2" fmla="*/ 77 h 158381"/>
                    <a:gd name="connsiteX3" fmla="*/ 135393 w 135415"/>
                    <a:gd name="connsiteY3" fmla="*/ 4934 h 158381"/>
                    <a:gd name="connsiteX4" fmla="*/ 130440 w 135415"/>
                    <a:gd name="connsiteY4" fmla="*/ 11792 h 158381"/>
                    <a:gd name="connsiteX5" fmla="*/ 11568 w 135415"/>
                    <a:gd name="connsiteY5" fmla="*/ 152477 h 158381"/>
                    <a:gd name="connsiteX6" fmla="*/ 5948 w 135415"/>
                    <a:gd name="connsiteY6" fmla="*/ 158382 h 15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415" h="158381">
                      <a:moveTo>
                        <a:pt x="5948" y="158382"/>
                      </a:moveTo>
                      <a:cubicBezTo>
                        <a:pt x="2690" y="158382"/>
                        <a:pt x="42" y="155734"/>
                        <a:pt x="42" y="152477"/>
                      </a:cubicBezTo>
                      <a:cubicBezTo>
                        <a:pt x="-367" y="77010"/>
                        <a:pt x="54087" y="12431"/>
                        <a:pt x="128535" y="77"/>
                      </a:cubicBezTo>
                      <a:cubicBezTo>
                        <a:pt x="131764" y="-438"/>
                        <a:pt x="134812" y="1715"/>
                        <a:pt x="135393" y="4934"/>
                      </a:cubicBezTo>
                      <a:cubicBezTo>
                        <a:pt x="135859" y="8182"/>
                        <a:pt x="133669" y="11211"/>
                        <a:pt x="130440" y="11792"/>
                      </a:cubicBezTo>
                      <a:cubicBezTo>
                        <a:pt x="61612" y="23079"/>
                        <a:pt x="11206" y="82734"/>
                        <a:pt x="11568" y="152477"/>
                      </a:cubicBezTo>
                      <a:cubicBezTo>
                        <a:pt x="11520" y="155610"/>
                        <a:pt x="9072" y="158182"/>
                        <a:pt x="5948" y="15838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>
                  <a:extLst>
                    <a:ext uri="{FF2B5EF4-FFF2-40B4-BE49-F238E27FC236}">
                      <a16:creationId xmlns:a16="http://schemas.microsoft.com/office/drawing/2014/main" id="{DEC13A5B-FACA-4C42-962D-397D9A111C5C}"/>
                    </a:ext>
                  </a:extLst>
                </p:cNvPr>
                <p:cNvSpPr/>
                <p:nvPr/>
              </p:nvSpPr>
              <p:spPr>
                <a:xfrm>
                  <a:off x="6436948" y="4999167"/>
                  <a:ext cx="128538" cy="156809"/>
                </a:xfrm>
                <a:custGeom>
                  <a:avLst/>
                  <a:gdLst>
                    <a:gd name="connsiteX0" fmla="*/ 122673 w 128538"/>
                    <a:gd name="connsiteY0" fmla="*/ 156811 h 156809"/>
                    <a:gd name="connsiteX1" fmla="*/ 116672 w 128538"/>
                    <a:gd name="connsiteY1" fmla="*/ 150905 h 156809"/>
                    <a:gd name="connsiteX2" fmla="*/ 4753 w 128538"/>
                    <a:gd name="connsiteY2" fmla="*/ 11745 h 156809"/>
                    <a:gd name="connsiteX3" fmla="*/ 162 w 128538"/>
                    <a:gd name="connsiteY3" fmla="*/ 4763 h 156809"/>
                    <a:gd name="connsiteX4" fmla="*/ 181 w 128538"/>
                    <a:gd name="connsiteY4" fmla="*/ 4696 h 156809"/>
                    <a:gd name="connsiteX5" fmla="*/ 7325 w 128538"/>
                    <a:gd name="connsiteY5" fmla="*/ 124 h 156809"/>
                    <a:gd name="connsiteX6" fmla="*/ 128578 w 128538"/>
                    <a:gd name="connsiteY6" fmla="*/ 150905 h 156809"/>
                    <a:gd name="connsiteX7" fmla="*/ 122673 w 128538"/>
                    <a:gd name="connsiteY7" fmla="*/ 156811 h 156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8538" h="156809">
                      <a:moveTo>
                        <a:pt x="122673" y="156811"/>
                      </a:moveTo>
                      <a:cubicBezTo>
                        <a:pt x="119396" y="156811"/>
                        <a:pt x="116720" y="154182"/>
                        <a:pt x="116672" y="150905"/>
                      </a:cubicBezTo>
                      <a:cubicBezTo>
                        <a:pt x="116520" y="84049"/>
                        <a:pt x="70028" y="26232"/>
                        <a:pt x="4753" y="11745"/>
                      </a:cubicBezTo>
                      <a:cubicBezTo>
                        <a:pt x="1563" y="11088"/>
                        <a:pt x="-495" y="7963"/>
                        <a:pt x="162" y="4763"/>
                      </a:cubicBezTo>
                      <a:cubicBezTo>
                        <a:pt x="172" y="4744"/>
                        <a:pt x="172" y="4715"/>
                        <a:pt x="181" y="4696"/>
                      </a:cubicBezTo>
                      <a:cubicBezTo>
                        <a:pt x="934" y="1496"/>
                        <a:pt x="4096" y="-533"/>
                        <a:pt x="7325" y="124"/>
                      </a:cubicBezTo>
                      <a:cubicBezTo>
                        <a:pt x="77991" y="15917"/>
                        <a:pt x="128321" y="78496"/>
                        <a:pt x="128578" y="150905"/>
                      </a:cubicBezTo>
                      <a:cubicBezTo>
                        <a:pt x="128578" y="154163"/>
                        <a:pt x="125930" y="156811"/>
                        <a:pt x="122673" y="15681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>
                  <a:extLst>
                    <a:ext uri="{FF2B5EF4-FFF2-40B4-BE49-F238E27FC236}">
                      <a16:creationId xmlns:a16="http://schemas.microsoft.com/office/drawing/2014/main" id="{002E43B6-9664-47CD-BD9C-8D457088CB3B}"/>
                    </a:ext>
                  </a:extLst>
                </p:cNvPr>
                <p:cNvSpPr/>
                <p:nvPr/>
              </p:nvSpPr>
              <p:spPr>
                <a:xfrm>
                  <a:off x="6371939" y="4955048"/>
                  <a:ext cx="14761" cy="27764"/>
                </a:xfrm>
                <a:custGeom>
                  <a:avLst/>
                  <a:gdLst>
                    <a:gd name="connsiteX0" fmla="*/ 8803 w 14761"/>
                    <a:gd name="connsiteY0" fmla="*/ 27766 h 27764"/>
                    <a:gd name="connsiteX1" fmla="*/ 2897 w 14761"/>
                    <a:gd name="connsiteY1" fmla="*/ 22813 h 27764"/>
                    <a:gd name="connsiteX2" fmla="*/ 135 w 14761"/>
                    <a:gd name="connsiteY2" fmla="*/ 7001 h 27764"/>
                    <a:gd name="connsiteX3" fmla="*/ 4945 w 14761"/>
                    <a:gd name="connsiteY3" fmla="*/ 95 h 27764"/>
                    <a:gd name="connsiteX4" fmla="*/ 11851 w 14761"/>
                    <a:gd name="connsiteY4" fmla="*/ 4906 h 27764"/>
                    <a:gd name="connsiteX5" fmla="*/ 14708 w 14761"/>
                    <a:gd name="connsiteY5" fmla="*/ 20717 h 27764"/>
                    <a:gd name="connsiteX6" fmla="*/ 9850 w 14761"/>
                    <a:gd name="connsiteY6" fmla="*/ 27670 h 27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61" h="27764">
                      <a:moveTo>
                        <a:pt x="8803" y="27766"/>
                      </a:moveTo>
                      <a:cubicBezTo>
                        <a:pt x="5907" y="27727"/>
                        <a:pt x="3440" y="25661"/>
                        <a:pt x="2897" y="22813"/>
                      </a:cubicBezTo>
                      <a:lnTo>
                        <a:pt x="135" y="7001"/>
                      </a:lnTo>
                      <a:cubicBezTo>
                        <a:pt x="-446" y="3763"/>
                        <a:pt x="1706" y="677"/>
                        <a:pt x="4945" y="95"/>
                      </a:cubicBezTo>
                      <a:cubicBezTo>
                        <a:pt x="8183" y="-485"/>
                        <a:pt x="11270" y="1667"/>
                        <a:pt x="11851" y="4906"/>
                      </a:cubicBezTo>
                      <a:lnTo>
                        <a:pt x="14708" y="20717"/>
                      </a:lnTo>
                      <a:cubicBezTo>
                        <a:pt x="15289" y="23975"/>
                        <a:pt x="13108" y="27089"/>
                        <a:pt x="9850" y="2767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>
                  <a:extLst>
                    <a:ext uri="{FF2B5EF4-FFF2-40B4-BE49-F238E27FC236}">
                      <a16:creationId xmlns:a16="http://schemas.microsoft.com/office/drawing/2014/main" id="{B11CB22A-4B88-4CA2-B2DF-E64B9E3AFA08}"/>
                    </a:ext>
                  </a:extLst>
                </p:cNvPr>
                <p:cNvSpPr/>
                <p:nvPr/>
              </p:nvSpPr>
              <p:spPr>
                <a:xfrm>
                  <a:off x="6339680" y="4963746"/>
                  <a:ext cx="17381" cy="26972"/>
                </a:xfrm>
                <a:custGeom>
                  <a:avLst/>
                  <a:gdLst>
                    <a:gd name="connsiteX0" fmla="*/ 11439 w 17381"/>
                    <a:gd name="connsiteY0" fmla="*/ 26973 h 26972"/>
                    <a:gd name="connsiteX1" fmla="*/ 5819 w 17381"/>
                    <a:gd name="connsiteY1" fmla="*/ 23068 h 26972"/>
                    <a:gd name="connsiteX2" fmla="*/ 390 w 17381"/>
                    <a:gd name="connsiteY2" fmla="*/ 7923 h 26972"/>
                    <a:gd name="connsiteX3" fmla="*/ 3962 w 17381"/>
                    <a:gd name="connsiteY3" fmla="*/ 351 h 26972"/>
                    <a:gd name="connsiteX4" fmla="*/ 11534 w 17381"/>
                    <a:gd name="connsiteY4" fmla="*/ 3922 h 26972"/>
                    <a:gd name="connsiteX5" fmla="*/ 17059 w 17381"/>
                    <a:gd name="connsiteY5" fmla="*/ 18972 h 26972"/>
                    <a:gd name="connsiteX6" fmla="*/ 13553 w 17381"/>
                    <a:gd name="connsiteY6" fmla="*/ 26554 h 26972"/>
                    <a:gd name="connsiteX7" fmla="*/ 13439 w 17381"/>
                    <a:gd name="connsiteY7" fmla="*/ 26592 h 26972"/>
                    <a:gd name="connsiteX8" fmla="*/ 11439 w 17381"/>
                    <a:gd name="connsiteY8" fmla="*/ 26973 h 2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381" h="26972">
                      <a:moveTo>
                        <a:pt x="11439" y="26973"/>
                      </a:moveTo>
                      <a:cubicBezTo>
                        <a:pt x="8953" y="26916"/>
                        <a:pt x="6733" y="25382"/>
                        <a:pt x="5819" y="23068"/>
                      </a:cubicBezTo>
                      <a:lnTo>
                        <a:pt x="390" y="7923"/>
                      </a:lnTo>
                      <a:cubicBezTo>
                        <a:pt x="-715" y="4846"/>
                        <a:pt x="885" y="1455"/>
                        <a:pt x="3962" y="351"/>
                      </a:cubicBezTo>
                      <a:cubicBezTo>
                        <a:pt x="7038" y="-754"/>
                        <a:pt x="10429" y="846"/>
                        <a:pt x="11534" y="3922"/>
                      </a:cubicBezTo>
                      <a:lnTo>
                        <a:pt x="17059" y="18972"/>
                      </a:lnTo>
                      <a:cubicBezTo>
                        <a:pt x="18183" y="22029"/>
                        <a:pt x="16611" y="25430"/>
                        <a:pt x="13553" y="26554"/>
                      </a:cubicBezTo>
                      <a:cubicBezTo>
                        <a:pt x="13515" y="26563"/>
                        <a:pt x="13477" y="26582"/>
                        <a:pt x="13439" y="26592"/>
                      </a:cubicBezTo>
                      <a:cubicBezTo>
                        <a:pt x="12810" y="26859"/>
                        <a:pt x="12125" y="26983"/>
                        <a:pt x="11439" y="2697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>
                  <a:extLst>
                    <a:ext uri="{FF2B5EF4-FFF2-40B4-BE49-F238E27FC236}">
                      <a16:creationId xmlns:a16="http://schemas.microsoft.com/office/drawing/2014/main" id="{0A7E4569-8227-40E9-9911-5D67B035E5AC}"/>
                    </a:ext>
                  </a:extLst>
                </p:cNvPr>
                <p:cNvSpPr/>
                <p:nvPr/>
              </p:nvSpPr>
              <p:spPr>
                <a:xfrm>
                  <a:off x="6309351" y="4977823"/>
                  <a:ext cx="19884" cy="25849"/>
                </a:xfrm>
                <a:custGeom>
                  <a:avLst/>
                  <a:gdLst>
                    <a:gd name="connsiteX0" fmla="*/ 13955 w 19884"/>
                    <a:gd name="connsiteY0" fmla="*/ 25851 h 25849"/>
                    <a:gd name="connsiteX1" fmla="*/ 8811 w 19884"/>
                    <a:gd name="connsiteY1" fmla="*/ 22898 h 25849"/>
                    <a:gd name="connsiteX2" fmla="*/ 810 w 19884"/>
                    <a:gd name="connsiteY2" fmla="*/ 8991 h 25849"/>
                    <a:gd name="connsiteX3" fmla="*/ 3001 w 19884"/>
                    <a:gd name="connsiteY3" fmla="*/ 800 h 25849"/>
                    <a:gd name="connsiteX4" fmla="*/ 11069 w 19884"/>
                    <a:gd name="connsiteY4" fmla="*/ 2943 h 25849"/>
                    <a:gd name="connsiteX5" fmla="*/ 11097 w 19884"/>
                    <a:gd name="connsiteY5" fmla="*/ 2991 h 25849"/>
                    <a:gd name="connsiteX6" fmla="*/ 19098 w 19884"/>
                    <a:gd name="connsiteY6" fmla="*/ 16897 h 25849"/>
                    <a:gd name="connsiteX7" fmla="*/ 17003 w 19884"/>
                    <a:gd name="connsiteY7" fmla="*/ 25089 h 25849"/>
                    <a:gd name="connsiteX8" fmla="*/ 13955 w 19884"/>
                    <a:gd name="connsiteY8" fmla="*/ 25851 h 25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84" h="25849">
                      <a:moveTo>
                        <a:pt x="13955" y="25851"/>
                      </a:moveTo>
                      <a:cubicBezTo>
                        <a:pt x="11840" y="25841"/>
                        <a:pt x="9888" y="24717"/>
                        <a:pt x="8811" y="22898"/>
                      </a:cubicBezTo>
                      <a:lnTo>
                        <a:pt x="810" y="8991"/>
                      </a:lnTo>
                      <a:cubicBezTo>
                        <a:pt x="-790" y="6115"/>
                        <a:pt x="182" y="2495"/>
                        <a:pt x="3001" y="800"/>
                      </a:cubicBezTo>
                      <a:cubicBezTo>
                        <a:pt x="5820" y="-839"/>
                        <a:pt x="9440" y="124"/>
                        <a:pt x="11069" y="2943"/>
                      </a:cubicBezTo>
                      <a:cubicBezTo>
                        <a:pt x="11078" y="2962"/>
                        <a:pt x="11088" y="2972"/>
                        <a:pt x="11097" y="2991"/>
                      </a:cubicBezTo>
                      <a:lnTo>
                        <a:pt x="19098" y="16897"/>
                      </a:lnTo>
                      <a:cubicBezTo>
                        <a:pt x="20765" y="19736"/>
                        <a:pt x="19832" y="23393"/>
                        <a:pt x="17003" y="25089"/>
                      </a:cubicBezTo>
                      <a:cubicBezTo>
                        <a:pt x="16060" y="25574"/>
                        <a:pt x="15012" y="25832"/>
                        <a:pt x="13955" y="2585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>
                  <a:extLst>
                    <a:ext uri="{FF2B5EF4-FFF2-40B4-BE49-F238E27FC236}">
                      <a16:creationId xmlns:a16="http://schemas.microsoft.com/office/drawing/2014/main" id="{117F716B-B9F5-4C5E-8081-F82D6FD97C10}"/>
                    </a:ext>
                  </a:extLst>
                </p:cNvPr>
                <p:cNvSpPr/>
                <p:nvPr/>
              </p:nvSpPr>
              <p:spPr>
                <a:xfrm>
                  <a:off x="6281903" y="4997036"/>
                  <a:ext cx="22243" cy="24257"/>
                </a:xfrm>
                <a:custGeom>
                  <a:avLst/>
                  <a:gdLst>
                    <a:gd name="connsiteX0" fmla="*/ 16353 w 22243"/>
                    <a:gd name="connsiteY0" fmla="*/ 24259 h 24257"/>
                    <a:gd name="connsiteX1" fmla="*/ 11781 w 22243"/>
                    <a:gd name="connsiteY1" fmla="*/ 22068 h 24257"/>
                    <a:gd name="connsiteX2" fmla="*/ 1399 w 22243"/>
                    <a:gd name="connsiteY2" fmla="*/ 9781 h 24257"/>
                    <a:gd name="connsiteX3" fmla="*/ 2161 w 22243"/>
                    <a:gd name="connsiteY3" fmla="*/ 1399 h 24257"/>
                    <a:gd name="connsiteX4" fmla="*/ 10485 w 22243"/>
                    <a:gd name="connsiteY4" fmla="*/ 2094 h 24257"/>
                    <a:gd name="connsiteX5" fmla="*/ 10543 w 22243"/>
                    <a:gd name="connsiteY5" fmla="*/ 2161 h 24257"/>
                    <a:gd name="connsiteX6" fmla="*/ 20925 w 22243"/>
                    <a:gd name="connsiteY6" fmla="*/ 14448 h 24257"/>
                    <a:gd name="connsiteX7" fmla="*/ 20163 w 22243"/>
                    <a:gd name="connsiteY7" fmla="*/ 22830 h 24257"/>
                    <a:gd name="connsiteX8" fmla="*/ 16353 w 22243"/>
                    <a:gd name="connsiteY8" fmla="*/ 24259 h 2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43" h="24257">
                      <a:moveTo>
                        <a:pt x="16353" y="24259"/>
                      </a:moveTo>
                      <a:cubicBezTo>
                        <a:pt x="14581" y="24249"/>
                        <a:pt x="12895" y="23449"/>
                        <a:pt x="11781" y="22068"/>
                      </a:cubicBezTo>
                      <a:lnTo>
                        <a:pt x="1399" y="9781"/>
                      </a:lnTo>
                      <a:cubicBezTo>
                        <a:pt x="-678" y="7247"/>
                        <a:pt x="-335" y="3513"/>
                        <a:pt x="2161" y="1399"/>
                      </a:cubicBezTo>
                      <a:cubicBezTo>
                        <a:pt x="4647" y="-706"/>
                        <a:pt x="8380" y="-401"/>
                        <a:pt x="10485" y="2094"/>
                      </a:cubicBezTo>
                      <a:cubicBezTo>
                        <a:pt x="10504" y="2113"/>
                        <a:pt x="10523" y="2142"/>
                        <a:pt x="10543" y="2161"/>
                      </a:cubicBezTo>
                      <a:lnTo>
                        <a:pt x="20925" y="14448"/>
                      </a:lnTo>
                      <a:cubicBezTo>
                        <a:pt x="23001" y="16981"/>
                        <a:pt x="22658" y="20715"/>
                        <a:pt x="20163" y="22830"/>
                      </a:cubicBezTo>
                      <a:cubicBezTo>
                        <a:pt x="19106" y="23744"/>
                        <a:pt x="17753" y="24249"/>
                        <a:pt x="16353" y="2425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>
                  <a:extLst>
                    <a:ext uri="{FF2B5EF4-FFF2-40B4-BE49-F238E27FC236}">
                      <a16:creationId xmlns:a16="http://schemas.microsoft.com/office/drawing/2014/main" id="{19263B5C-DF6A-465D-82A6-7757AB1A6E64}"/>
                    </a:ext>
                  </a:extLst>
                </p:cNvPr>
                <p:cNvSpPr/>
                <p:nvPr/>
              </p:nvSpPr>
              <p:spPr>
                <a:xfrm>
                  <a:off x="6258112" y="5020338"/>
                  <a:ext cx="24356" cy="22577"/>
                </a:xfrm>
                <a:custGeom>
                  <a:avLst/>
                  <a:gdLst>
                    <a:gd name="connsiteX0" fmla="*/ 18426 w 24356"/>
                    <a:gd name="connsiteY0" fmla="*/ 22578 h 22577"/>
                    <a:gd name="connsiteX1" fmla="*/ 14617 w 24356"/>
                    <a:gd name="connsiteY1" fmla="*/ 21245 h 22577"/>
                    <a:gd name="connsiteX2" fmla="*/ 2329 w 24356"/>
                    <a:gd name="connsiteY2" fmla="*/ 10862 h 22577"/>
                    <a:gd name="connsiteX3" fmla="*/ 1377 w 24356"/>
                    <a:gd name="connsiteY3" fmla="*/ 2290 h 22577"/>
                    <a:gd name="connsiteX4" fmla="*/ 9949 w 24356"/>
                    <a:gd name="connsiteY4" fmla="*/ 1337 h 22577"/>
                    <a:gd name="connsiteX5" fmla="*/ 22237 w 24356"/>
                    <a:gd name="connsiteY5" fmla="*/ 11624 h 22577"/>
                    <a:gd name="connsiteX6" fmla="*/ 23056 w 24356"/>
                    <a:gd name="connsiteY6" fmla="*/ 19940 h 22577"/>
                    <a:gd name="connsiteX7" fmla="*/ 22999 w 24356"/>
                    <a:gd name="connsiteY7" fmla="*/ 20006 h 22577"/>
                    <a:gd name="connsiteX8" fmla="*/ 18426 w 24356"/>
                    <a:gd name="connsiteY8" fmla="*/ 22578 h 22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356" h="22577">
                      <a:moveTo>
                        <a:pt x="18426" y="22578"/>
                      </a:moveTo>
                      <a:cubicBezTo>
                        <a:pt x="17045" y="22559"/>
                        <a:pt x="15712" y="22092"/>
                        <a:pt x="14617" y="21245"/>
                      </a:cubicBezTo>
                      <a:lnTo>
                        <a:pt x="2329" y="10862"/>
                      </a:lnTo>
                      <a:cubicBezTo>
                        <a:pt x="-300" y="8757"/>
                        <a:pt x="-728" y="4919"/>
                        <a:pt x="1377" y="2290"/>
                      </a:cubicBezTo>
                      <a:cubicBezTo>
                        <a:pt x="3482" y="-339"/>
                        <a:pt x="7320" y="-768"/>
                        <a:pt x="9949" y="1337"/>
                      </a:cubicBezTo>
                      <a:lnTo>
                        <a:pt x="22237" y="11624"/>
                      </a:lnTo>
                      <a:cubicBezTo>
                        <a:pt x="24761" y="13691"/>
                        <a:pt x="25123" y="17416"/>
                        <a:pt x="23056" y="19940"/>
                      </a:cubicBezTo>
                      <a:cubicBezTo>
                        <a:pt x="23037" y="19959"/>
                        <a:pt x="23018" y="19987"/>
                        <a:pt x="22999" y="20006"/>
                      </a:cubicBezTo>
                      <a:cubicBezTo>
                        <a:pt x="21970" y="21540"/>
                        <a:pt x="20274" y="22493"/>
                        <a:pt x="18426" y="2257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>
                  <a:extLst>
                    <a:ext uri="{FF2B5EF4-FFF2-40B4-BE49-F238E27FC236}">
                      <a16:creationId xmlns:a16="http://schemas.microsoft.com/office/drawing/2014/main" id="{5B68D499-828E-48B0-A4FF-9A2D4AD0E4F0}"/>
                    </a:ext>
                  </a:extLst>
                </p:cNvPr>
                <p:cNvSpPr/>
                <p:nvPr/>
              </p:nvSpPr>
              <p:spPr>
                <a:xfrm>
                  <a:off x="6239122" y="5048110"/>
                  <a:ext cx="25810" cy="19951"/>
                </a:xfrm>
                <a:custGeom>
                  <a:avLst/>
                  <a:gdLst>
                    <a:gd name="connsiteX0" fmla="*/ 19890 w 25810"/>
                    <a:gd name="connsiteY0" fmla="*/ 19952 h 19951"/>
                    <a:gd name="connsiteX1" fmla="*/ 16937 w 25810"/>
                    <a:gd name="connsiteY1" fmla="*/ 19190 h 19951"/>
                    <a:gd name="connsiteX2" fmla="*/ 3031 w 25810"/>
                    <a:gd name="connsiteY2" fmla="*/ 11094 h 19951"/>
                    <a:gd name="connsiteX3" fmla="*/ 811 w 25810"/>
                    <a:gd name="connsiteY3" fmla="*/ 3045 h 19951"/>
                    <a:gd name="connsiteX4" fmla="*/ 840 w 25810"/>
                    <a:gd name="connsiteY4" fmla="*/ 2997 h 19951"/>
                    <a:gd name="connsiteX5" fmla="*/ 9032 w 25810"/>
                    <a:gd name="connsiteY5" fmla="*/ 807 h 19951"/>
                    <a:gd name="connsiteX6" fmla="*/ 22938 w 25810"/>
                    <a:gd name="connsiteY6" fmla="*/ 8807 h 19951"/>
                    <a:gd name="connsiteX7" fmla="*/ 24995 w 25810"/>
                    <a:gd name="connsiteY7" fmla="*/ 17037 h 19951"/>
                    <a:gd name="connsiteX8" fmla="*/ 19890 w 25810"/>
                    <a:gd name="connsiteY8" fmla="*/ 19952 h 19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810" h="19951">
                      <a:moveTo>
                        <a:pt x="19890" y="19952"/>
                      </a:moveTo>
                      <a:cubicBezTo>
                        <a:pt x="18861" y="19923"/>
                        <a:pt x="17852" y="19666"/>
                        <a:pt x="16937" y="19190"/>
                      </a:cubicBezTo>
                      <a:lnTo>
                        <a:pt x="3031" y="11094"/>
                      </a:lnTo>
                      <a:cubicBezTo>
                        <a:pt x="192" y="9484"/>
                        <a:pt x="-798" y="5874"/>
                        <a:pt x="811" y="3045"/>
                      </a:cubicBezTo>
                      <a:cubicBezTo>
                        <a:pt x="821" y="3026"/>
                        <a:pt x="830" y="3017"/>
                        <a:pt x="840" y="2997"/>
                      </a:cubicBezTo>
                      <a:cubicBezTo>
                        <a:pt x="2497" y="130"/>
                        <a:pt x="6165" y="-851"/>
                        <a:pt x="9032" y="807"/>
                      </a:cubicBezTo>
                      <a:lnTo>
                        <a:pt x="22938" y="8807"/>
                      </a:lnTo>
                      <a:cubicBezTo>
                        <a:pt x="25776" y="10513"/>
                        <a:pt x="26700" y="14199"/>
                        <a:pt x="24995" y="17037"/>
                      </a:cubicBezTo>
                      <a:cubicBezTo>
                        <a:pt x="23910" y="18837"/>
                        <a:pt x="21986" y="19933"/>
                        <a:pt x="19890" y="199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>
                  <a:extLst>
                    <a:ext uri="{FF2B5EF4-FFF2-40B4-BE49-F238E27FC236}">
                      <a16:creationId xmlns:a16="http://schemas.microsoft.com/office/drawing/2014/main" id="{B90ABB8E-9B16-4893-9694-6A3B50BD9E24}"/>
                    </a:ext>
                  </a:extLst>
                </p:cNvPr>
                <p:cNvSpPr/>
                <p:nvPr/>
              </p:nvSpPr>
              <p:spPr>
                <a:xfrm>
                  <a:off x="6224952" y="5078856"/>
                  <a:ext cx="26968" cy="17082"/>
                </a:xfrm>
                <a:custGeom>
                  <a:avLst/>
                  <a:gdLst>
                    <a:gd name="connsiteX0" fmla="*/ 21012 w 26968"/>
                    <a:gd name="connsiteY0" fmla="*/ 17019 h 17082"/>
                    <a:gd name="connsiteX1" fmla="*/ 19011 w 26968"/>
                    <a:gd name="connsiteY1" fmla="*/ 17019 h 17082"/>
                    <a:gd name="connsiteX2" fmla="*/ 3962 w 26968"/>
                    <a:gd name="connsiteY2" fmla="*/ 11495 h 17082"/>
                    <a:gd name="connsiteX3" fmla="*/ 390 w 26968"/>
                    <a:gd name="connsiteY3" fmla="*/ 3922 h 17082"/>
                    <a:gd name="connsiteX4" fmla="*/ 7962 w 26968"/>
                    <a:gd name="connsiteY4" fmla="*/ 351 h 17082"/>
                    <a:gd name="connsiteX5" fmla="*/ 23107 w 26968"/>
                    <a:gd name="connsiteY5" fmla="*/ 5780 h 17082"/>
                    <a:gd name="connsiteX6" fmla="*/ 26631 w 26968"/>
                    <a:gd name="connsiteY6" fmla="*/ 13495 h 17082"/>
                    <a:gd name="connsiteX7" fmla="*/ 21012 w 26968"/>
                    <a:gd name="connsiteY7" fmla="*/ 17019 h 17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968" h="17082">
                      <a:moveTo>
                        <a:pt x="21012" y="17019"/>
                      </a:moveTo>
                      <a:cubicBezTo>
                        <a:pt x="20345" y="17105"/>
                        <a:pt x="19678" y="17105"/>
                        <a:pt x="19011" y="17019"/>
                      </a:cubicBezTo>
                      <a:lnTo>
                        <a:pt x="3962" y="11495"/>
                      </a:lnTo>
                      <a:cubicBezTo>
                        <a:pt x="885" y="10390"/>
                        <a:pt x="-715" y="6999"/>
                        <a:pt x="390" y="3922"/>
                      </a:cubicBezTo>
                      <a:cubicBezTo>
                        <a:pt x="1495" y="846"/>
                        <a:pt x="4886" y="-754"/>
                        <a:pt x="7962" y="351"/>
                      </a:cubicBezTo>
                      <a:lnTo>
                        <a:pt x="23107" y="5780"/>
                      </a:lnTo>
                      <a:cubicBezTo>
                        <a:pt x="26212" y="6942"/>
                        <a:pt x="27784" y="10390"/>
                        <a:pt x="26631" y="13495"/>
                      </a:cubicBezTo>
                      <a:cubicBezTo>
                        <a:pt x="25641" y="15695"/>
                        <a:pt x="23421" y="17076"/>
                        <a:pt x="21012" y="1701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>
                  <a:extLst>
                    <a:ext uri="{FF2B5EF4-FFF2-40B4-BE49-F238E27FC236}">
                      <a16:creationId xmlns:a16="http://schemas.microsoft.com/office/drawing/2014/main" id="{CEEF5C2D-F1A6-4845-B9C3-53D901810EA9}"/>
                    </a:ext>
                  </a:extLst>
                </p:cNvPr>
                <p:cNvSpPr/>
                <p:nvPr/>
              </p:nvSpPr>
              <p:spPr>
                <a:xfrm>
                  <a:off x="6215925" y="5110735"/>
                  <a:ext cx="27802" cy="14762"/>
                </a:xfrm>
                <a:custGeom>
                  <a:avLst/>
                  <a:gdLst>
                    <a:gd name="connsiteX0" fmla="*/ 22133 w 27802"/>
                    <a:gd name="connsiteY0" fmla="*/ 14763 h 14762"/>
                    <a:gd name="connsiteX1" fmla="*/ 21085 w 27802"/>
                    <a:gd name="connsiteY1" fmla="*/ 14763 h 14762"/>
                    <a:gd name="connsiteX2" fmla="*/ 4988 w 27802"/>
                    <a:gd name="connsiteY2" fmla="*/ 11810 h 14762"/>
                    <a:gd name="connsiteX3" fmla="*/ 120 w 27802"/>
                    <a:gd name="connsiteY3" fmla="*/ 5028 h 14762"/>
                    <a:gd name="connsiteX4" fmla="*/ 130 w 27802"/>
                    <a:gd name="connsiteY4" fmla="*/ 4952 h 14762"/>
                    <a:gd name="connsiteX5" fmla="*/ 7083 w 27802"/>
                    <a:gd name="connsiteY5" fmla="*/ 94 h 14762"/>
                    <a:gd name="connsiteX6" fmla="*/ 22895 w 27802"/>
                    <a:gd name="connsiteY6" fmla="*/ 2952 h 14762"/>
                    <a:gd name="connsiteX7" fmla="*/ 27762 w 27802"/>
                    <a:gd name="connsiteY7" fmla="*/ 9734 h 14762"/>
                    <a:gd name="connsiteX8" fmla="*/ 27752 w 27802"/>
                    <a:gd name="connsiteY8" fmla="*/ 9810 h 14762"/>
                    <a:gd name="connsiteX9" fmla="*/ 22133 w 27802"/>
                    <a:gd name="connsiteY9" fmla="*/ 14763 h 1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802" h="14762">
                      <a:moveTo>
                        <a:pt x="22133" y="14763"/>
                      </a:moveTo>
                      <a:lnTo>
                        <a:pt x="21085" y="14763"/>
                      </a:lnTo>
                      <a:lnTo>
                        <a:pt x="4988" y="11810"/>
                      </a:lnTo>
                      <a:cubicBezTo>
                        <a:pt x="1768" y="11277"/>
                        <a:pt x="-413" y="8248"/>
                        <a:pt x="120" y="5028"/>
                      </a:cubicBezTo>
                      <a:cubicBezTo>
                        <a:pt x="120" y="5000"/>
                        <a:pt x="130" y="4981"/>
                        <a:pt x="130" y="4952"/>
                      </a:cubicBezTo>
                      <a:cubicBezTo>
                        <a:pt x="711" y="1695"/>
                        <a:pt x="3826" y="-486"/>
                        <a:pt x="7083" y="94"/>
                      </a:cubicBezTo>
                      <a:lnTo>
                        <a:pt x="22895" y="2952"/>
                      </a:lnTo>
                      <a:cubicBezTo>
                        <a:pt x="26114" y="3486"/>
                        <a:pt x="28295" y="6514"/>
                        <a:pt x="27762" y="9734"/>
                      </a:cubicBezTo>
                      <a:cubicBezTo>
                        <a:pt x="27762" y="9762"/>
                        <a:pt x="27752" y="9781"/>
                        <a:pt x="27752" y="9810"/>
                      </a:cubicBezTo>
                      <a:cubicBezTo>
                        <a:pt x="27238" y="12553"/>
                        <a:pt x="24924" y="14592"/>
                        <a:pt x="22133" y="1476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>
                  <a:extLst>
                    <a:ext uri="{FF2B5EF4-FFF2-40B4-BE49-F238E27FC236}">
                      <a16:creationId xmlns:a16="http://schemas.microsoft.com/office/drawing/2014/main" id="{14A9B679-8282-41D2-A814-B6A22DAF5109}"/>
                    </a:ext>
                  </a:extLst>
                </p:cNvPr>
                <p:cNvSpPr/>
                <p:nvPr/>
              </p:nvSpPr>
              <p:spPr>
                <a:xfrm>
                  <a:off x="6493279" y="4977169"/>
                  <a:ext cx="20291" cy="26503"/>
                </a:xfrm>
                <a:custGeom>
                  <a:avLst/>
                  <a:gdLst>
                    <a:gd name="connsiteX0" fmla="*/ 5954 w 20291"/>
                    <a:gd name="connsiteY0" fmla="*/ 26504 h 26503"/>
                    <a:gd name="connsiteX1" fmla="*/ 3001 w 20291"/>
                    <a:gd name="connsiteY1" fmla="*/ 25742 h 26503"/>
                    <a:gd name="connsiteX2" fmla="*/ 810 w 20291"/>
                    <a:gd name="connsiteY2" fmla="*/ 17551 h 26503"/>
                    <a:gd name="connsiteX3" fmla="*/ 8811 w 20291"/>
                    <a:gd name="connsiteY3" fmla="*/ 3644 h 26503"/>
                    <a:gd name="connsiteX4" fmla="*/ 16688 w 20291"/>
                    <a:gd name="connsiteY4" fmla="*/ 482 h 26503"/>
                    <a:gd name="connsiteX5" fmla="*/ 19851 w 20291"/>
                    <a:gd name="connsiteY5" fmla="*/ 8359 h 26503"/>
                    <a:gd name="connsiteX6" fmla="*/ 19098 w 20291"/>
                    <a:gd name="connsiteY6" fmla="*/ 9645 h 26503"/>
                    <a:gd name="connsiteX7" fmla="*/ 11097 w 20291"/>
                    <a:gd name="connsiteY7" fmla="*/ 23551 h 26503"/>
                    <a:gd name="connsiteX8" fmla="*/ 5954 w 20291"/>
                    <a:gd name="connsiteY8" fmla="*/ 26504 h 26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1" h="26503">
                      <a:moveTo>
                        <a:pt x="5954" y="26504"/>
                      </a:moveTo>
                      <a:cubicBezTo>
                        <a:pt x="4925" y="26485"/>
                        <a:pt x="3906" y="26228"/>
                        <a:pt x="3001" y="25742"/>
                      </a:cubicBezTo>
                      <a:cubicBezTo>
                        <a:pt x="182" y="24047"/>
                        <a:pt x="-790" y="20427"/>
                        <a:pt x="810" y="17551"/>
                      </a:cubicBezTo>
                      <a:lnTo>
                        <a:pt x="8811" y="3644"/>
                      </a:lnTo>
                      <a:cubicBezTo>
                        <a:pt x="10116" y="596"/>
                        <a:pt x="13640" y="-813"/>
                        <a:pt x="16688" y="482"/>
                      </a:cubicBezTo>
                      <a:cubicBezTo>
                        <a:pt x="19737" y="1787"/>
                        <a:pt x="21146" y="5311"/>
                        <a:pt x="19851" y="8359"/>
                      </a:cubicBezTo>
                      <a:cubicBezTo>
                        <a:pt x="19651" y="8816"/>
                        <a:pt x="19403" y="9255"/>
                        <a:pt x="19098" y="9645"/>
                      </a:cubicBezTo>
                      <a:lnTo>
                        <a:pt x="11097" y="23551"/>
                      </a:lnTo>
                      <a:cubicBezTo>
                        <a:pt x="10049" y="25399"/>
                        <a:pt x="8078" y="26533"/>
                        <a:pt x="5954" y="2650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>
                  <a:extLst>
                    <a:ext uri="{FF2B5EF4-FFF2-40B4-BE49-F238E27FC236}">
                      <a16:creationId xmlns:a16="http://schemas.microsoft.com/office/drawing/2014/main" id="{7C79221E-4421-471C-AB94-EE63A82EC4C8}"/>
                    </a:ext>
                  </a:extLst>
                </p:cNvPr>
                <p:cNvSpPr/>
                <p:nvPr/>
              </p:nvSpPr>
              <p:spPr>
                <a:xfrm>
                  <a:off x="6518617" y="4997192"/>
                  <a:ext cx="22298" cy="24126"/>
                </a:xfrm>
                <a:custGeom>
                  <a:avLst/>
                  <a:gdLst>
                    <a:gd name="connsiteX0" fmla="*/ 5762 w 22298"/>
                    <a:gd name="connsiteY0" fmla="*/ 24102 h 24126"/>
                    <a:gd name="connsiteX1" fmla="*/ 47 w 22298"/>
                    <a:gd name="connsiteY1" fmla="*/ 17825 h 24126"/>
                    <a:gd name="connsiteX2" fmla="*/ 1190 w 22298"/>
                    <a:gd name="connsiteY2" fmla="*/ 14577 h 24126"/>
                    <a:gd name="connsiteX3" fmla="*/ 11477 w 22298"/>
                    <a:gd name="connsiteY3" fmla="*/ 2290 h 24126"/>
                    <a:gd name="connsiteX4" fmla="*/ 20049 w 22298"/>
                    <a:gd name="connsiteY4" fmla="*/ 1338 h 24126"/>
                    <a:gd name="connsiteX5" fmla="*/ 21002 w 22298"/>
                    <a:gd name="connsiteY5" fmla="*/ 9910 h 24126"/>
                    <a:gd name="connsiteX6" fmla="*/ 10619 w 22298"/>
                    <a:gd name="connsiteY6" fmla="*/ 22197 h 24126"/>
                    <a:gd name="connsiteX7" fmla="*/ 5762 w 22298"/>
                    <a:gd name="connsiteY7" fmla="*/ 24102 h 24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298" h="24126">
                      <a:moveTo>
                        <a:pt x="5762" y="24102"/>
                      </a:moveTo>
                      <a:cubicBezTo>
                        <a:pt x="2447" y="23950"/>
                        <a:pt x="-106" y="21140"/>
                        <a:pt x="47" y="17825"/>
                      </a:cubicBezTo>
                      <a:cubicBezTo>
                        <a:pt x="104" y="16654"/>
                        <a:pt x="504" y="15530"/>
                        <a:pt x="1190" y="14577"/>
                      </a:cubicBezTo>
                      <a:lnTo>
                        <a:pt x="11477" y="2290"/>
                      </a:lnTo>
                      <a:cubicBezTo>
                        <a:pt x="13582" y="-339"/>
                        <a:pt x="17420" y="-768"/>
                        <a:pt x="20049" y="1338"/>
                      </a:cubicBezTo>
                      <a:cubicBezTo>
                        <a:pt x="22678" y="3442"/>
                        <a:pt x="23107" y="7281"/>
                        <a:pt x="21002" y="9910"/>
                      </a:cubicBezTo>
                      <a:lnTo>
                        <a:pt x="10619" y="22197"/>
                      </a:lnTo>
                      <a:cubicBezTo>
                        <a:pt x="9391" y="23569"/>
                        <a:pt x="7590" y="24274"/>
                        <a:pt x="5762" y="241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>
                  <a:extLst>
                    <a:ext uri="{FF2B5EF4-FFF2-40B4-BE49-F238E27FC236}">
                      <a16:creationId xmlns:a16="http://schemas.microsoft.com/office/drawing/2014/main" id="{85922D89-B425-46BB-AAE6-6AD23E0F8B35}"/>
                    </a:ext>
                  </a:extLst>
                </p:cNvPr>
                <p:cNvSpPr/>
                <p:nvPr/>
              </p:nvSpPr>
              <p:spPr>
                <a:xfrm>
                  <a:off x="6540030" y="5020814"/>
                  <a:ext cx="24316" cy="22131"/>
                </a:xfrm>
                <a:custGeom>
                  <a:avLst/>
                  <a:gdLst>
                    <a:gd name="connsiteX0" fmla="*/ 5971 w 24316"/>
                    <a:gd name="connsiteY0" fmla="*/ 22102 h 22131"/>
                    <a:gd name="connsiteX1" fmla="*/ 1399 w 24316"/>
                    <a:gd name="connsiteY1" fmla="*/ 20007 h 22131"/>
                    <a:gd name="connsiteX2" fmla="*/ 2161 w 24316"/>
                    <a:gd name="connsiteY2" fmla="*/ 11624 h 22131"/>
                    <a:gd name="connsiteX3" fmla="*/ 14448 w 24316"/>
                    <a:gd name="connsiteY3" fmla="*/ 1337 h 22131"/>
                    <a:gd name="connsiteX4" fmla="*/ 23020 w 24316"/>
                    <a:gd name="connsiteY4" fmla="*/ 2290 h 22131"/>
                    <a:gd name="connsiteX5" fmla="*/ 22068 w 24316"/>
                    <a:gd name="connsiteY5" fmla="*/ 10862 h 22131"/>
                    <a:gd name="connsiteX6" fmla="*/ 9781 w 24316"/>
                    <a:gd name="connsiteY6" fmla="*/ 21245 h 22131"/>
                    <a:gd name="connsiteX7" fmla="*/ 5971 w 24316"/>
                    <a:gd name="connsiteY7" fmla="*/ 22102 h 22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316" h="22131">
                      <a:moveTo>
                        <a:pt x="5971" y="22102"/>
                      </a:moveTo>
                      <a:cubicBezTo>
                        <a:pt x="4209" y="22121"/>
                        <a:pt x="2532" y="21349"/>
                        <a:pt x="1399" y="20007"/>
                      </a:cubicBezTo>
                      <a:cubicBezTo>
                        <a:pt x="-678" y="17473"/>
                        <a:pt x="-335" y="13739"/>
                        <a:pt x="2161" y="11624"/>
                      </a:cubicBezTo>
                      <a:lnTo>
                        <a:pt x="14448" y="1337"/>
                      </a:lnTo>
                      <a:cubicBezTo>
                        <a:pt x="17077" y="-768"/>
                        <a:pt x="20915" y="-339"/>
                        <a:pt x="23020" y="2290"/>
                      </a:cubicBezTo>
                      <a:cubicBezTo>
                        <a:pt x="25125" y="4919"/>
                        <a:pt x="24697" y="8757"/>
                        <a:pt x="22068" y="10862"/>
                      </a:cubicBezTo>
                      <a:lnTo>
                        <a:pt x="9781" y="21245"/>
                      </a:lnTo>
                      <a:cubicBezTo>
                        <a:pt x="8638" y="21931"/>
                        <a:pt x="7304" y="22235"/>
                        <a:pt x="5971" y="221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>
                  <a:extLst>
                    <a:ext uri="{FF2B5EF4-FFF2-40B4-BE49-F238E27FC236}">
                      <a16:creationId xmlns:a16="http://schemas.microsoft.com/office/drawing/2014/main" id="{B653E130-AA01-4E9F-9973-609AB2DE2F37}"/>
                    </a:ext>
                  </a:extLst>
                </p:cNvPr>
                <p:cNvSpPr/>
                <p:nvPr/>
              </p:nvSpPr>
              <p:spPr>
                <a:xfrm>
                  <a:off x="6557823" y="5048129"/>
                  <a:ext cx="25786" cy="19932"/>
                </a:xfrm>
                <a:custGeom>
                  <a:avLst/>
                  <a:gdLst>
                    <a:gd name="connsiteX0" fmla="*/ 5989 w 25786"/>
                    <a:gd name="connsiteY0" fmla="*/ 19933 h 19932"/>
                    <a:gd name="connsiteX1" fmla="*/ 846 w 25786"/>
                    <a:gd name="connsiteY1" fmla="*/ 16980 h 19932"/>
                    <a:gd name="connsiteX2" fmla="*/ 3037 w 25786"/>
                    <a:gd name="connsiteY2" fmla="*/ 8789 h 19932"/>
                    <a:gd name="connsiteX3" fmla="*/ 16943 w 25786"/>
                    <a:gd name="connsiteY3" fmla="*/ 788 h 19932"/>
                    <a:gd name="connsiteX4" fmla="*/ 25039 w 25786"/>
                    <a:gd name="connsiteY4" fmla="*/ 2979 h 19932"/>
                    <a:gd name="connsiteX5" fmla="*/ 22849 w 25786"/>
                    <a:gd name="connsiteY5" fmla="*/ 11075 h 19932"/>
                    <a:gd name="connsiteX6" fmla="*/ 8942 w 25786"/>
                    <a:gd name="connsiteY6" fmla="*/ 19171 h 19932"/>
                    <a:gd name="connsiteX7" fmla="*/ 5989 w 25786"/>
                    <a:gd name="connsiteY7" fmla="*/ 19933 h 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86" h="19932">
                      <a:moveTo>
                        <a:pt x="5989" y="19933"/>
                      </a:moveTo>
                      <a:cubicBezTo>
                        <a:pt x="3865" y="19962"/>
                        <a:pt x="1894" y="18828"/>
                        <a:pt x="846" y="16980"/>
                      </a:cubicBezTo>
                      <a:cubicBezTo>
                        <a:pt x="-811" y="14113"/>
                        <a:pt x="170" y="10446"/>
                        <a:pt x="3037" y="8789"/>
                      </a:cubicBezTo>
                      <a:lnTo>
                        <a:pt x="16943" y="788"/>
                      </a:lnTo>
                      <a:cubicBezTo>
                        <a:pt x="19782" y="-841"/>
                        <a:pt x="23411" y="140"/>
                        <a:pt x="25039" y="2979"/>
                      </a:cubicBezTo>
                      <a:cubicBezTo>
                        <a:pt x="26668" y="5817"/>
                        <a:pt x="25687" y="9446"/>
                        <a:pt x="22849" y="11075"/>
                      </a:cubicBezTo>
                      <a:lnTo>
                        <a:pt x="8942" y="19171"/>
                      </a:lnTo>
                      <a:cubicBezTo>
                        <a:pt x="8028" y="19647"/>
                        <a:pt x="7018" y="19905"/>
                        <a:pt x="5989" y="1993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>
                  <a:extLst>
                    <a:ext uri="{FF2B5EF4-FFF2-40B4-BE49-F238E27FC236}">
                      <a16:creationId xmlns:a16="http://schemas.microsoft.com/office/drawing/2014/main" id="{FA3C8ECF-2A10-4AE0-8CA6-C916D7E7D549}"/>
                    </a:ext>
                  </a:extLst>
                </p:cNvPr>
                <p:cNvSpPr/>
                <p:nvPr/>
              </p:nvSpPr>
              <p:spPr>
                <a:xfrm>
                  <a:off x="6570538" y="5078458"/>
                  <a:ext cx="27033" cy="17416"/>
                </a:xfrm>
                <a:custGeom>
                  <a:avLst/>
                  <a:gdLst>
                    <a:gd name="connsiteX0" fmla="*/ 6038 w 27033"/>
                    <a:gd name="connsiteY0" fmla="*/ 17418 h 17416"/>
                    <a:gd name="connsiteX1" fmla="*/ 418 w 27033"/>
                    <a:gd name="connsiteY1" fmla="*/ 13512 h 17416"/>
                    <a:gd name="connsiteX2" fmla="*/ 3942 w 27033"/>
                    <a:gd name="connsiteY2" fmla="*/ 5797 h 17416"/>
                    <a:gd name="connsiteX3" fmla="*/ 19087 w 27033"/>
                    <a:gd name="connsiteY3" fmla="*/ 368 h 17416"/>
                    <a:gd name="connsiteX4" fmla="*/ 26707 w 27033"/>
                    <a:gd name="connsiteY4" fmla="*/ 3892 h 17416"/>
                    <a:gd name="connsiteX5" fmla="*/ 23183 w 27033"/>
                    <a:gd name="connsiteY5" fmla="*/ 11512 h 17416"/>
                    <a:gd name="connsiteX6" fmla="*/ 8038 w 27033"/>
                    <a:gd name="connsiteY6" fmla="*/ 17037 h 17416"/>
                    <a:gd name="connsiteX7" fmla="*/ 6038 w 27033"/>
                    <a:gd name="connsiteY7" fmla="*/ 17418 h 1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033" h="17416">
                      <a:moveTo>
                        <a:pt x="6038" y="17418"/>
                      </a:moveTo>
                      <a:cubicBezTo>
                        <a:pt x="3533" y="17418"/>
                        <a:pt x="1294" y="15856"/>
                        <a:pt x="418" y="13512"/>
                      </a:cubicBezTo>
                      <a:cubicBezTo>
                        <a:pt x="-735" y="10407"/>
                        <a:pt x="837" y="6959"/>
                        <a:pt x="3942" y="5797"/>
                      </a:cubicBezTo>
                      <a:lnTo>
                        <a:pt x="19087" y="368"/>
                      </a:lnTo>
                      <a:cubicBezTo>
                        <a:pt x="22164" y="-766"/>
                        <a:pt x="25574" y="815"/>
                        <a:pt x="26707" y="3892"/>
                      </a:cubicBezTo>
                      <a:cubicBezTo>
                        <a:pt x="27840" y="6969"/>
                        <a:pt x="26259" y="10379"/>
                        <a:pt x="23183" y="11512"/>
                      </a:cubicBezTo>
                      <a:lnTo>
                        <a:pt x="8038" y="17037"/>
                      </a:lnTo>
                      <a:cubicBezTo>
                        <a:pt x="7390" y="17256"/>
                        <a:pt x="6724" y="17380"/>
                        <a:pt x="6038" y="1741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>
                  <a:extLst>
                    <a:ext uri="{FF2B5EF4-FFF2-40B4-BE49-F238E27FC236}">
                      <a16:creationId xmlns:a16="http://schemas.microsoft.com/office/drawing/2014/main" id="{4CFED995-0B37-4F96-A05C-D79C1440304D}"/>
                    </a:ext>
                  </a:extLst>
                </p:cNvPr>
                <p:cNvSpPr/>
                <p:nvPr/>
              </p:nvSpPr>
              <p:spPr>
                <a:xfrm>
                  <a:off x="6578837" y="5110735"/>
                  <a:ext cx="27413" cy="14762"/>
                </a:xfrm>
                <a:custGeom>
                  <a:avLst/>
                  <a:gdLst>
                    <a:gd name="connsiteX0" fmla="*/ 5645 w 27413"/>
                    <a:gd name="connsiteY0" fmla="*/ 14763 h 14762"/>
                    <a:gd name="connsiteX1" fmla="*/ 53 w 27413"/>
                    <a:gd name="connsiteY1" fmla="*/ 8372 h 14762"/>
                    <a:gd name="connsiteX2" fmla="*/ 4597 w 27413"/>
                    <a:gd name="connsiteY2" fmla="*/ 2952 h 14762"/>
                    <a:gd name="connsiteX3" fmla="*/ 20408 w 27413"/>
                    <a:gd name="connsiteY3" fmla="*/ 94 h 14762"/>
                    <a:gd name="connsiteX4" fmla="*/ 27362 w 27413"/>
                    <a:gd name="connsiteY4" fmla="*/ 4952 h 14762"/>
                    <a:gd name="connsiteX5" fmla="*/ 22580 w 27413"/>
                    <a:gd name="connsiteY5" fmla="*/ 11801 h 14762"/>
                    <a:gd name="connsiteX6" fmla="*/ 22504 w 27413"/>
                    <a:gd name="connsiteY6" fmla="*/ 11810 h 14762"/>
                    <a:gd name="connsiteX7" fmla="*/ 6692 w 27413"/>
                    <a:gd name="connsiteY7" fmla="*/ 14668 h 1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413" h="14762">
                      <a:moveTo>
                        <a:pt x="5645" y="14763"/>
                      </a:moveTo>
                      <a:cubicBezTo>
                        <a:pt x="2339" y="14544"/>
                        <a:pt x="-166" y="11686"/>
                        <a:pt x="53" y="8372"/>
                      </a:cubicBezTo>
                      <a:cubicBezTo>
                        <a:pt x="235" y="5771"/>
                        <a:pt x="2063" y="3581"/>
                        <a:pt x="4597" y="2952"/>
                      </a:cubicBezTo>
                      <a:lnTo>
                        <a:pt x="20408" y="94"/>
                      </a:lnTo>
                      <a:cubicBezTo>
                        <a:pt x="23666" y="-486"/>
                        <a:pt x="26781" y="1695"/>
                        <a:pt x="27362" y="4952"/>
                      </a:cubicBezTo>
                      <a:cubicBezTo>
                        <a:pt x="27933" y="8162"/>
                        <a:pt x="25790" y="11229"/>
                        <a:pt x="22580" y="11801"/>
                      </a:cubicBezTo>
                      <a:cubicBezTo>
                        <a:pt x="22552" y="11801"/>
                        <a:pt x="22532" y="11810"/>
                        <a:pt x="22504" y="11810"/>
                      </a:cubicBezTo>
                      <a:lnTo>
                        <a:pt x="6692" y="14668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>
                  <a:extLst>
                    <a:ext uri="{FF2B5EF4-FFF2-40B4-BE49-F238E27FC236}">
                      <a16:creationId xmlns:a16="http://schemas.microsoft.com/office/drawing/2014/main" id="{181E6FF9-991A-470A-AA4B-0994D62DEAC7}"/>
                    </a:ext>
                  </a:extLst>
                </p:cNvPr>
                <p:cNvSpPr/>
                <p:nvPr/>
              </p:nvSpPr>
              <p:spPr>
                <a:xfrm>
                  <a:off x="6284371" y="4870482"/>
                  <a:ext cx="92934" cy="59564"/>
                </a:xfrm>
                <a:custGeom>
                  <a:avLst/>
                  <a:gdLst>
                    <a:gd name="connsiteX0" fmla="*/ 56175 w 92934"/>
                    <a:gd name="connsiteY0" fmla="*/ 59563 h 59564"/>
                    <a:gd name="connsiteX1" fmla="*/ 35697 w 92934"/>
                    <a:gd name="connsiteY1" fmla="*/ 55753 h 59564"/>
                    <a:gd name="connsiteX2" fmla="*/ 359 w 92934"/>
                    <a:gd name="connsiteY2" fmla="*/ 14796 h 59564"/>
                    <a:gd name="connsiteX3" fmla="*/ 3407 w 92934"/>
                    <a:gd name="connsiteY3" fmla="*/ 7556 h 59564"/>
                    <a:gd name="connsiteX4" fmla="*/ 57414 w 92934"/>
                    <a:gd name="connsiteY4" fmla="*/ 3842 h 59564"/>
                    <a:gd name="connsiteX5" fmla="*/ 92656 w 92934"/>
                    <a:gd name="connsiteY5" fmla="*/ 44799 h 59564"/>
                    <a:gd name="connsiteX6" fmla="*/ 89608 w 92934"/>
                    <a:gd name="connsiteY6" fmla="*/ 52038 h 59564"/>
                    <a:gd name="connsiteX7" fmla="*/ 56175 w 92934"/>
                    <a:gd name="connsiteY7" fmla="*/ 59563 h 59564"/>
                    <a:gd name="connsiteX8" fmla="*/ 13884 w 92934"/>
                    <a:gd name="connsiteY8" fmla="*/ 16129 h 59564"/>
                    <a:gd name="connsiteX9" fmla="*/ 72911 w 92934"/>
                    <a:gd name="connsiteY9" fmla="*/ 45971 h 59564"/>
                    <a:gd name="connsiteX10" fmla="*/ 79226 w 92934"/>
                    <a:gd name="connsiteY10" fmla="*/ 43371 h 59564"/>
                    <a:gd name="connsiteX11" fmla="*/ 20200 w 92934"/>
                    <a:gd name="connsiteY11" fmla="*/ 13529 h 59564"/>
                    <a:gd name="connsiteX12" fmla="*/ 13884 w 92934"/>
                    <a:gd name="connsiteY12" fmla="*/ 16129 h 59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2934" h="59564">
                      <a:moveTo>
                        <a:pt x="56175" y="59563"/>
                      </a:moveTo>
                      <a:cubicBezTo>
                        <a:pt x="49165" y="59630"/>
                        <a:pt x="42212" y="58334"/>
                        <a:pt x="35697" y="55753"/>
                      </a:cubicBezTo>
                      <a:cubicBezTo>
                        <a:pt x="11122" y="45466"/>
                        <a:pt x="835" y="16034"/>
                        <a:pt x="359" y="14796"/>
                      </a:cubicBezTo>
                      <a:cubicBezTo>
                        <a:pt x="-613" y="11957"/>
                        <a:pt x="702" y="8842"/>
                        <a:pt x="3407" y="7556"/>
                      </a:cubicBezTo>
                      <a:cubicBezTo>
                        <a:pt x="4645" y="6890"/>
                        <a:pt x="32839" y="-6350"/>
                        <a:pt x="57414" y="3842"/>
                      </a:cubicBezTo>
                      <a:cubicBezTo>
                        <a:pt x="81988" y="14034"/>
                        <a:pt x="92275" y="43466"/>
                        <a:pt x="92656" y="44799"/>
                      </a:cubicBezTo>
                      <a:cubicBezTo>
                        <a:pt x="93628" y="47638"/>
                        <a:pt x="92313" y="50752"/>
                        <a:pt x="89608" y="52038"/>
                      </a:cubicBezTo>
                      <a:cubicBezTo>
                        <a:pt x="79083" y="56772"/>
                        <a:pt x="67710" y="59334"/>
                        <a:pt x="56175" y="59563"/>
                      </a:cubicBezTo>
                      <a:close/>
                      <a:moveTo>
                        <a:pt x="13884" y="16129"/>
                      </a:moveTo>
                      <a:cubicBezTo>
                        <a:pt x="21943" y="40665"/>
                        <a:pt x="48374" y="54029"/>
                        <a:pt x="72911" y="45971"/>
                      </a:cubicBezTo>
                      <a:cubicBezTo>
                        <a:pt x="75073" y="45256"/>
                        <a:pt x="77188" y="44390"/>
                        <a:pt x="79226" y="43371"/>
                      </a:cubicBezTo>
                      <a:cubicBezTo>
                        <a:pt x="71168" y="18834"/>
                        <a:pt x="44736" y="5470"/>
                        <a:pt x="20200" y="13529"/>
                      </a:cubicBezTo>
                      <a:cubicBezTo>
                        <a:pt x="18037" y="14243"/>
                        <a:pt x="15923" y="15110"/>
                        <a:pt x="13884" y="1612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>
                  <a:extLst>
                    <a:ext uri="{FF2B5EF4-FFF2-40B4-BE49-F238E27FC236}">
                      <a16:creationId xmlns:a16="http://schemas.microsoft.com/office/drawing/2014/main" id="{14260BC0-5783-48FD-B4EC-1EB375E1C7AF}"/>
                    </a:ext>
                  </a:extLst>
                </p:cNvPr>
                <p:cNvSpPr/>
                <p:nvPr/>
              </p:nvSpPr>
              <p:spPr>
                <a:xfrm>
                  <a:off x="6442486" y="4909074"/>
                  <a:ext cx="92912" cy="59644"/>
                </a:xfrm>
                <a:custGeom>
                  <a:avLst/>
                  <a:gdLst>
                    <a:gd name="connsiteX0" fmla="*/ 36840 w 92912"/>
                    <a:gd name="connsiteY0" fmla="*/ 59643 h 59644"/>
                    <a:gd name="connsiteX1" fmla="*/ 3407 w 92912"/>
                    <a:gd name="connsiteY1" fmla="*/ 52022 h 59644"/>
                    <a:gd name="connsiteX2" fmla="*/ 359 w 92912"/>
                    <a:gd name="connsiteY2" fmla="*/ 44784 h 59644"/>
                    <a:gd name="connsiteX3" fmla="*/ 35697 w 92912"/>
                    <a:gd name="connsiteY3" fmla="*/ 3826 h 59644"/>
                    <a:gd name="connsiteX4" fmla="*/ 35697 w 92912"/>
                    <a:gd name="connsiteY4" fmla="*/ 3826 h 59644"/>
                    <a:gd name="connsiteX5" fmla="*/ 89608 w 92912"/>
                    <a:gd name="connsiteY5" fmla="*/ 7541 h 59644"/>
                    <a:gd name="connsiteX6" fmla="*/ 92656 w 92912"/>
                    <a:gd name="connsiteY6" fmla="*/ 14780 h 59644"/>
                    <a:gd name="connsiteX7" fmla="*/ 57318 w 92912"/>
                    <a:gd name="connsiteY7" fmla="*/ 55737 h 59644"/>
                    <a:gd name="connsiteX8" fmla="*/ 36840 w 92912"/>
                    <a:gd name="connsiteY8" fmla="*/ 59643 h 59644"/>
                    <a:gd name="connsiteX9" fmla="*/ 13884 w 92912"/>
                    <a:gd name="connsiteY9" fmla="*/ 43450 h 59644"/>
                    <a:gd name="connsiteX10" fmla="*/ 76511 w 92912"/>
                    <a:gd name="connsiteY10" fmla="*/ 22590 h 59644"/>
                    <a:gd name="connsiteX11" fmla="*/ 79131 w 92912"/>
                    <a:gd name="connsiteY11" fmla="*/ 16209 h 59644"/>
                    <a:gd name="connsiteX12" fmla="*/ 40269 w 92912"/>
                    <a:gd name="connsiteY12" fmla="*/ 14875 h 59644"/>
                    <a:gd name="connsiteX13" fmla="*/ 40269 w 92912"/>
                    <a:gd name="connsiteY13" fmla="*/ 14875 h 59644"/>
                    <a:gd name="connsiteX14" fmla="*/ 13884 w 92912"/>
                    <a:gd name="connsiteY14" fmla="*/ 43450 h 59644"/>
                    <a:gd name="connsiteX15" fmla="*/ 37983 w 92912"/>
                    <a:gd name="connsiteY15" fmla="*/ 9351 h 59644"/>
                    <a:gd name="connsiteX16" fmla="*/ 37983 w 92912"/>
                    <a:gd name="connsiteY16" fmla="*/ 9351 h 59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2912" h="59644">
                      <a:moveTo>
                        <a:pt x="36840" y="59643"/>
                      </a:moveTo>
                      <a:cubicBezTo>
                        <a:pt x="25286" y="59443"/>
                        <a:pt x="13904" y="56852"/>
                        <a:pt x="3407" y="52022"/>
                      </a:cubicBezTo>
                      <a:cubicBezTo>
                        <a:pt x="702" y="50737"/>
                        <a:pt x="-613" y="47622"/>
                        <a:pt x="359" y="44784"/>
                      </a:cubicBezTo>
                      <a:cubicBezTo>
                        <a:pt x="359" y="43545"/>
                        <a:pt x="11122" y="14113"/>
                        <a:pt x="35697" y="3826"/>
                      </a:cubicBezTo>
                      <a:lnTo>
                        <a:pt x="35697" y="3826"/>
                      </a:lnTo>
                      <a:cubicBezTo>
                        <a:pt x="60271" y="-6366"/>
                        <a:pt x="88465" y="6969"/>
                        <a:pt x="89608" y="7541"/>
                      </a:cubicBezTo>
                      <a:cubicBezTo>
                        <a:pt x="92285" y="8865"/>
                        <a:pt x="93580" y="11941"/>
                        <a:pt x="92656" y="14780"/>
                      </a:cubicBezTo>
                      <a:cubicBezTo>
                        <a:pt x="92180" y="16113"/>
                        <a:pt x="81893" y="45546"/>
                        <a:pt x="57318" y="55737"/>
                      </a:cubicBezTo>
                      <a:cubicBezTo>
                        <a:pt x="50822" y="58395"/>
                        <a:pt x="43860" y="59719"/>
                        <a:pt x="36840" y="59643"/>
                      </a:cubicBezTo>
                      <a:close/>
                      <a:moveTo>
                        <a:pt x="13884" y="43450"/>
                      </a:moveTo>
                      <a:cubicBezTo>
                        <a:pt x="36935" y="54985"/>
                        <a:pt x="64977" y="45641"/>
                        <a:pt x="76511" y="22590"/>
                      </a:cubicBezTo>
                      <a:cubicBezTo>
                        <a:pt x="77540" y="20533"/>
                        <a:pt x="78416" y="18399"/>
                        <a:pt x="79131" y="16209"/>
                      </a:cubicBezTo>
                      <a:cubicBezTo>
                        <a:pt x="66729" y="11237"/>
                        <a:pt x="52985" y="10760"/>
                        <a:pt x="40269" y="14875"/>
                      </a:cubicBezTo>
                      <a:lnTo>
                        <a:pt x="40269" y="14875"/>
                      </a:lnTo>
                      <a:cubicBezTo>
                        <a:pt x="28401" y="21019"/>
                        <a:pt x="19066" y="31134"/>
                        <a:pt x="13884" y="43450"/>
                      </a:cubicBezTo>
                      <a:close/>
                      <a:moveTo>
                        <a:pt x="37983" y="9351"/>
                      </a:moveTo>
                      <a:lnTo>
                        <a:pt x="37983" y="9351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>
                  <a:extLst>
                    <a:ext uri="{FF2B5EF4-FFF2-40B4-BE49-F238E27FC236}">
                      <a16:creationId xmlns:a16="http://schemas.microsoft.com/office/drawing/2014/main" id="{198608E6-32B0-4D6B-B1BE-658696F14A17}"/>
                    </a:ext>
                  </a:extLst>
                </p:cNvPr>
                <p:cNvSpPr/>
                <p:nvPr/>
              </p:nvSpPr>
              <p:spPr>
                <a:xfrm>
                  <a:off x="6405323" y="4990917"/>
                  <a:ext cx="12004" cy="165060"/>
                </a:xfrm>
                <a:custGeom>
                  <a:avLst/>
                  <a:gdLst>
                    <a:gd name="connsiteX0" fmla="*/ 6090 w 12004"/>
                    <a:gd name="connsiteY0" fmla="*/ 165061 h 165060"/>
                    <a:gd name="connsiteX1" fmla="*/ 89 w 12004"/>
                    <a:gd name="connsiteY1" fmla="*/ 159155 h 165060"/>
                    <a:gd name="connsiteX2" fmla="*/ 89 w 12004"/>
                    <a:gd name="connsiteY2" fmla="*/ 6755 h 165060"/>
                    <a:gd name="connsiteX3" fmla="*/ 5289 w 12004"/>
                    <a:gd name="connsiteY3" fmla="*/ 50 h 165060"/>
                    <a:gd name="connsiteX4" fmla="*/ 11995 w 12004"/>
                    <a:gd name="connsiteY4" fmla="*/ 5250 h 165060"/>
                    <a:gd name="connsiteX5" fmla="*/ 11995 w 12004"/>
                    <a:gd name="connsiteY5" fmla="*/ 6755 h 165060"/>
                    <a:gd name="connsiteX6" fmla="*/ 11995 w 12004"/>
                    <a:gd name="connsiteY6" fmla="*/ 159155 h 165060"/>
                    <a:gd name="connsiteX7" fmla="*/ 6090 w 12004"/>
                    <a:gd name="connsiteY7" fmla="*/ 165061 h 165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165060">
                      <a:moveTo>
                        <a:pt x="6090" y="165061"/>
                      </a:moveTo>
                      <a:cubicBezTo>
                        <a:pt x="2813" y="165061"/>
                        <a:pt x="136" y="162432"/>
                        <a:pt x="89" y="159155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6" y="-370"/>
                        <a:pt x="11576" y="1954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159155"/>
                      </a:lnTo>
                      <a:cubicBezTo>
                        <a:pt x="11995" y="162413"/>
                        <a:pt x="9347" y="165061"/>
                        <a:pt x="6090" y="16506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>
                  <a:extLst>
                    <a:ext uri="{FF2B5EF4-FFF2-40B4-BE49-F238E27FC236}">
                      <a16:creationId xmlns:a16="http://schemas.microsoft.com/office/drawing/2014/main" id="{B360C765-AFF5-4CEF-989C-DEC48E267BAF}"/>
                    </a:ext>
                  </a:extLst>
                </p:cNvPr>
                <p:cNvSpPr/>
                <p:nvPr/>
              </p:nvSpPr>
              <p:spPr>
                <a:xfrm>
                  <a:off x="6365535" y="4911219"/>
                  <a:ext cx="52019" cy="92742"/>
                </a:xfrm>
                <a:custGeom>
                  <a:avLst/>
                  <a:gdLst>
                    <a:gd name="connsiteX0" fmla="*/ 45878 w 52019"/>
                    <a:gd name="connsiteY0" fmla="*/ 92740 h 92742"/>
                    <a:gd name="connsiteX1" fmla="*/ 45878 w 52019"/>
                    <a:gd name="connsiteY1" fmla="*/ 92740 h 92742"/>
                    <a:gd name="connsiteX2" fmla="*/ 40067 w 52019"/>
                    <a:gd name="connsiteY2" fmla="*/ 86558 h 92742"/>
                    <a:gd name="connsiteX3" fmla="*/ 40067 w 52019"/>
                    <a:gd name="connsiteY3" fmla="*/ 86549 h 92742"/>
                    <a:gd name="connsiteX4" fmla="*/ 33590 w 52019"/>
                    <a:gd name="connsiteY4" fmla="*/ 46449 h 92742"/>
                    <a:gd name="connsiteX5" fmla="*/ 2825 w 52019"/>
                    <a:gd name="connsiteY5" fmla="*/ 11016 h 92742"/>
                    <a:gd name="connsiteX6" fmla="*/ 920 w 52019"/>
                    <a:gd name="connsiteY6" fmla="*/ 2824 h 92742"/>
                    <a:gd name="connsiteX7" fmla="*/ 9044 w 52019"/>
                    <a:gd name="connsiteY7" fmla="*/ 871 h 92742"/>
                    <a:gd name="connsiteX8" fmla="*/ 9111 w 52019"/>
                    <a:gd name="connsiteY8" fmla="*/ 919 h 92742"/>
                    <a:gd name="connsiteX9" fmla="*/ 44449 w 52019"/>
                    <a:gd name="connsiteY9" fmla="*/ 41591 h 92742"/>
                    <a:gd name="connsiteX10" fmla="*/ 51974 w 52019"/>
                    <a:gd name="connsiteY10" fmla="*/ 87025 h 92742"/>
                    <a:gd name="connsiteX11" fmla="*/ 45887 w 52019"/>
                    <a:gd name="connsiteY11" fmla="*/ 92740 h 92742"/>
                    <a:gd name="connsiteX12" fmla="*/ 45878 w 52019"/>
                    <a:gd name="connsiteY12" fmla="*/ 92740 h 92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019" h="92742">
                      <a:moveTo>
                        <a:pt x="45878" y="92740"/>
                      </a:moveTo>
                      <a:lnTo>
                        <a:pt x="45878" y="92740"/>
                      </a:lnTo>
                      <a:cubicBezTo>
                        <a:pt x="42563" y="92635"/>
                        <a:pt x="39963" y="89863"/>
                        <a:pt x="40067" y="86558"/>
                      </a:cubicBezTo>
                      <a:cubicBezTo>
                        <a:pt x="40067" y="86549"/>
                        <a:pt x="40067" y="86549"/>
                        <a:pt x="40067" y="86549"/>
                      </a:cubicBezTo>
                      <a:cubicBezTo>
                        <a:pt x="40563" y="72890"/>
                        <a:pt x="38362" y="59260"/>
                        <a:pt x="33590" y="46449"/>
                      </a:cubicBezTo>
                      <a:cubicBezTo>
                        <a:pt x="27066" y="31856"/>
                        <a:pt x="16360" y="19521"/>
                        <a:pt x="2825" y="11016"/>
                      </a:cubicBezTo>
                      <a:cubicBezTo>
                        <a:pt x="62" y="9263"/>
                        <a:pt x="-785" y="5615"/>
                        <a:pt x="920" y="2824"/>
                      </a:cubicBezTo>
                      <a:cubicBezTo>
                        <a:pt x="2625" y="43"/>
                        <a:pt x="6263" y="-833"/>
                        <a:pt x="9044" y="871"/>
                      </a:cubicBezTo>
                      <a:cubicBezTo>
                        <a:pt x="9063" y="891"/>
                        <a:pt x="9092" y="900"/>
                        <a:pt x="9111" y="919"/>
                      </a:cubicBezTo>
                      <a:cubicBezTo>
                        <a:pt x="24665" y="10663"/>
                        <a:pt x="36972" y="24827"/>
                        <a:pt x="44449" y="41591"/>
                      </a:cubicBezTo>
                      <a:cubicBezTo>
                        <a:pt x="50011" y="56069"/>
                        <a:pt x="52574" y="71528"/>
                        <a:pt x="51974" y="87025"/>
                      </a:cubicBezTo>
                      <a:cubicBezTo>
                        <a:pt x="51869" y="90283"/>
                        <a:pt x="49145" y="92845"/>
                        <a:pt x="45887" y="92740"/>
                      </a:cubicBezTo>
                      <a:cubicBezTo>
                        <a:pt x="45878" y="92740"/>
                        <a:pt x="45878" y="92740"/>
                        <a:pt x="45878" y="9274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>
                  <a:extLst>
                    <a:ext uri="{FF2B5EF4-FFF2-40B4-BE49-F238E27FC236}">
                      <a16:creationId xmlns:a16="http://schemas.microsoft.com/office/drawing/2014/main" id="{BE2575D4-E4FB-43B9-B2DC-99E20767F4ED}"/>
                    </a:ext>
                  </a:extLst>
                </p:cNvPr>
                <p:cNvSpPr/>
                <p:nvPr/>
              </p:nvSpPr>
              <p:spPr>
                <a:xfrm>
                  <a:off x="6405373" y="4949872"/>
                  <a:ext cx="48928" cy="61421"/>
                </a:xfrm>
                <a:custGeom>
                  <a:avLst/>
                  <a:gdLst>
                    <a:gd name="connsiteX0" fmla="*/ 6039 w 48928"/>
                    <a:gd name="connsiteY0" fmla="*/ 61421 h 61421"/>
                    <a:gd name="connsiteX1" fmla="*/ 4992 w 48928"/>
                    <a:gd name="connsiteY1" fmla="*/ 61421 h 61421"/>
                    <a:gd name="connsiteX2" fmla="*/ 134 w 48928"/>
                    <a:gd name="connsiteY2" fmla="*/ 54468 h 61421"/>
                    <a:gd name="connsiteX3" fmla="*/ 40329 w 48928"/>
                    <a:gd name="connsiteY3" fmla="*/ 652 h 61421"/>
                    <a:gd name="connsiteX4" fmla="*/ 48283 w 48928"/>
                    <a:gd name="connsiteY4" fmla="*/ 3214 h 61421"/>
                    <a:gd name="connsiteX5" fmla="*/ 48330 w 48928"/>
                    <a:gd name="connsiteY5" fmla="*/ 3319 h 61421"/>
                    <a:gd name="connsiteX6" fmla="*/ 45759 w 48928"/>
                    <a:gd name="connsiteY6" fmla="*/ 11320 h 61421"/>
                    <a:gd name="connsiteX7" fmla="*/ 11850 w 48928"/>
                    <a:gd name="connsiteY7" fmla="*/ 56659 h 61421"/>
                    <a:gd name="connsiteX8" fmla="*/ 6039 w 48928"/>
                    <a:gd name="connsiteY8" fmla="*/ 61421 h 61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928" h="61421">
                      <a:moveTo>
                        <a:pt x="6039" y="61421"/>
                      </a:moveTo>
                      <a:lnTo>
                        <a:pt x="4992" y="61421"/>
                      </a:lnTo>
                      <a:cubicBezTo>
                        <a:pt x="1734" y="60840"/>
                        <a:pt x="-447" y="57726"/>
                        <a:pt x="134" y="54468"/>
                      </a:cubicBezTo>
                      <a:cubicBezTo>
                        <a:pt x="4477" y="31275"/>
                        <a:pt x="19317" y="11396"/>
                        <a:pt x="40329" y="652"/>
                      </a:cubicBezTo>
                      <a:cubicBezTo>
                        <a:pt x="43234" y="-834"/>
                        <a:pt x="46787" y="309"/>
                        <a:pt x="48283" y="3214"/>
                      </a:cubicBezTo>
                      <a:cubicBezTo>
                        <a:pt x="48292" y="3252"/>
                        <a:pt x="48311" y="3281"/>
                        <a:pt x="48330" y="3319"/>
                      </a:cubicBezTo>
                      <a:cubicBezTo>
                        <a:pt x="49797" y="6243"/>
                        <a:pt x="48654" y="9796"/>
                        <a:pt x="45759" y="11320"/>
                      </a:cubicBezTo>
                      <a:cubicBezTo>
                        <a:pt x="27985" y="20292"/>
                        <a:pt x="15431" y="37075"/>
                        <a:pt x="11850" y="56659"/>
                      </a:cubicBezTo>
                      <a:cubicBezTo>
                        <a:pt x="11335" y="59450"/>
                        <a:pt x="8878" y="61469"/>
                        <a:pt x="6039" y="6142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>
                  <a:extLst>
                    <a:ext uri="{FF2B5EF4-FFF2-40B4-BE49-F238E27FC236}">
                      <a16:creationId xmlns:a16="http://schemas.microsoft.com/office/drawing/2014/main" id="{D1B19F2C-F21E-4F4A-B5BC-49D498F95E26}"/>
                    </a:ext>
                  </a:extLst>
                </p:cNvPr>
                <p:cNvSpPr/>
                <p:nvPr/>
              </p:nvSpPr>
              <p:spPr>
                <a:xfrm>
                  <a:off x="6391888" y="4808437"/>
                  <a:ext cx="57033" cy="97795"/>
                </a:xfrm>
                <a:custGeom>
                  <a:avLst/>
                  <a:gdLst>
                    <a:gd name="connsiteX0" fmla="*/ 19524 w 57033"/>
                    <a:gd name="connsiteY0" fmla="*/ 97796 h 97795"/>
                    <a:gd name="connsiteX1" fmla="*/ 14667 w 57033"/>
                    <a:gd name="connsiteY1" fmla="*/ 95415 h 97795"/>
                    <a:gd name="connsiteX2" fmla="*/ 1046 w 57033"/>
                    <a:gd name="connsiteY2" fmla="*/ 43027 h 97795"/>
                    <a:gd name="connsiteX3" fmla="*/ 1046 w 57033"/>
                    <a:gd name="connsiteY3" fmla="*/ 43027 h 97795"/>
                    <a:gd name="connsiteX4" fmla="*/ 34669 w 57033"/>
                    <a:gd name="connsiteY4" fmla="*/ 736 h 97795"/>
                    <a:gd name="connsiteX5" fmla="*/ 42384 w 57033"/>
                    <a:gd name="connsiteY5" fmla="*/ 2355 h 97795"/>
                    <a:gd name="connsiteX6" fmla="*/ 56100 w 57033"/>
                    <a:gd name="connsiteY6" fmla="*/ 54648 h 97795"/>
                    <a:gd name="connsiteX7" fmla="*/ 22477 w 57033"/>
                    <a:gd name="connsiteY7" fmla="*/ 97034 h 97795"/>
                    <a:gd name="connsiteX8" fmla="*/ 19524 w 57033"/>
                    <a:gd name="connsiteY8" fmla="*/ 97796 h 97795"/>
                    <a:gd name="connsiteX9" fmla="*/ 35812 w 57033"/>
                    <a:gd name="connsiteY9" fmla="*/ 14262 h 97795"/>
                    <a:gd name="connsiteX10" fmla="*/ 12666 w 57033"/>
                    <a:gd name="connsiteY10" fmla="*/ 45504 h 97795"/>
                    <a:gd name="connsiteX11" fmla="*/ 12666 w 57033"/>
                    <a:gd name="connsiteY11" fmla="*/ 45504 h 97795"/>
                    <a:gd name="connsiteX12" fmla="*/ 21239 w 57033"/>
                    <a:gd name="connsiteY12" fmla="*/ 83604 h 97795"/>
                    <a:gd name="connsiteX13" fmla="*/ 44384 w 57033"/>
                    <a:gd name="connsiteY13" fmla="*/ 52267 h 97795"/>
                    <a:gd name="connsiteX14" fmla="*/ 35717 w 57033"/>
                    <a:gd name="connsiteY14" fmla="*/ 14262 h 97795"/>
                    <a:gd name="connsiteX15" fmla="*/ 7237 w 57033"/>
                    <a:gd name="connsiteY15" fmla="*/ 44266 h 97795"/>
                    <a:gd name="connsiteX16" fmla="*/ 7237 w 57033"/>
                    <a:gd name="connsiteY16" fmla="*/ 44266 h 9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7033" h="97795">
                      <a:moveTo>
                        <a:pt x="19524" y="97796"/>
                      </a:moveTo>
                      <a:cubicBezTo>
                        <a:pt x="17619" y="97815"/>
                        <a:pt x="15819" y="96939"/>
                        <a:pt x="14667" y="95415"/>
                      </a:cubicBezTo>
                      <a:cubicBezTo>
                        <a:pt x="13905" y="94272"/>
                        <a:pt x="-4383" y="69126"/>
                        <a:pt x="1046" y="43027"/>
                      </a:cubicBezTo>
                      <a:lnTo>
                        <a:pt x="1046" y="43027"/>
                      </a:lnTo>
                      <a:cubicBezTo>
                        <a:pt x="6475" y="17024"/>
                        <a:pt x="33526" y="1403"/>
                        <a:pt x="34669" y="736"/>
                      </a:cubicBezTo>
                      <a:cubicBezTo>
                        <a:pt x="37288" y="-683"/>
                        <a:pt x="40555" y="3"/>
                        <a:pt x="42384" y="2355"/>
                      </a:cubicBezTo>
                      <a:cubicBezTo>
                        <a:pt x="43146" y="3403"/>
                        <a:pt x="61434" y="28644"/>
                        <a:pt x="56100" y="54648"/>
                      </a:cubicBezTo>
                      <a:cubicBezTo>
                        <a:pt x="50766" y="80651"/>
                        <a:pt x="23620" y="96367"/>
                        <a:pt x="22477" y="97034"/>
                      </a:cubicBezTo>
                      <a:cubicBezTo>
                        <a:pt x="21563" y="97510"/>
                        <a:pt x="20553" y="97767"/>
                        <a:pt x="19524" y="97796"/>
                      </a:cubicBezTo>
                      <a:close/>
                      <a:moveTo>
                        <a:pt x="35812" y="14262"/>
                      </a:moveTo>
                      <a:cubicBezTo>
                        <a:pt x="24687" y="21653"/>
                        <a:pt x="16495" y="32702"/>
                        <a:pt x="12666" y="45504"/>
                      </a:cubicBezTo>
                      <a:lnTo>
                        <a:pt x="12666" y="45504"/>
                      </a:lnTo>
                      <a:cubicBezTo>
                        <a:pt x="10961" y="58820"/>
                        <a:pt x="14000" y="72307"/>
                        <a:pt x="21239" y="83604"/>
                      </a:cubicBezTo>
                      <a:cubicBezTo>
                        <a:pt x="32383" y="76193"/>
                        <a:pt x="40575" y="65097"/>
                        <a:pt x="44384" y="52267"/>
                      </a:cubicBezTo>
                      <a:cubicBezTo>
                        <a:pt x="46089" y="38970"/>
                        <a:pt x="43013" y="25501"/>
                        <a:pt x="35717" y="14262"/>
                      </a:cubicBezTo>
                      <a:close/>
                      <a:moveTo>
                        <a:pt x="7237" y="44266"/>
                      </a:moveTo>
                      <a:lnTo>
                        <a:pt x="7237" y="44266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>
                  <a:extLst>
                    <a:ext uri="{FF2B5EF4-FFF2-40B4-BE49-F238E27FC236}">
                      <a16:creationId xmlns:a16="http://schemas.microsoft.com/office/drawing/2014/main" id="{314ACA51-B5E1-4BCC-B636-C2AF4E977AE4}"/>
                    </a:ext>
                  </a:extLst>
                </p:cNvPr>
                <p:cNvSpPr/>
                <p:nvPr/>
              </p:nvSpPr>
              <p:spPr>
                <a:xfrm>
                  <a:off x="6405371" y="4894982"/>
                  <a:ext cx="11906" cy="121454"/>
                </a:xfrm>
                <a:custGeom>
                  <a:avLst/>
                  <a:gdLst>
                    <a:gd name="connsiteX0" fmla="*/ 6041 w 11906"/>
                    <a:gd name="connsiteY0" fmla="*/ 121455 h 121454"/>
                    <a:gd name="connsiteX1" fmla="*/ 40 w 11906"/>
                    <a:gd name="connsiteY1" fmla="*/ 115549 h 121454"/>
                    <a:gd name="connsiteX2" fmla="*/ 40 w 11906"/>
                    <a:gd name="connsiteY2" fmla="*/ 5250 h 121454"/>
                    <a:gd name="connsiteX3" fmla="*/ 6746 w 11906"/>
                    <a:gd name="connsiteY3" fmla="*/ 49 h 121454"/>
                    <a:gd name="connsiteX4" fmla="*/ 11946 w 11906"/>
                    <a:gd name="connsiteY4" fmla="*/ 5250 h 121454"/>
                    <a:gd name="connsiteX5" fmla="*/ 11946 w 11906"/>
                    <a:gd name="connsiteY5" fmla="*/ 115549 h 121454"/>
                    <a:gd name="connsiteX6" fmla="*/ 6041 w 11906"/>
                    <a:gd name="connsiteY6" fmla="*/ 121455 h 121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21454">
                      <a:moveTo>
                        <a:pt x="6041" y="121455"/>
                      </a:moveTo>
                      <a:cubicBezTo>
                        <a:pt x="2764" y="121455"/>
                        <a:pt x="88" y="118826"/>
                        <a:pt x="40" y="115549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4" y="2535"/>
                        <a:pt x="11946" y="5250"/>
                      </a:cubicBezTo>
                      <a:lnTo>
                        <a:pt x="11946" y="115549"/>
                      </a:lnTo>
                      <a:cubicBezTo>
                        <a:pt x="11946" y="118807"/>
                        <a:pt x="9298" y="121455"/>
                        <a:pt x="6041" y="1214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>
                  <a:extLst>
                    <a:ext uri="{FF2B5EF4-FFF2-40B4-BE49-F238E27FC236}">
                      <a16:creationId xmlns:a16="http://schemas.microsoft.com/office/drawing/2014/main" id="{FF20FEEF-2AE9-4AAB-86AD-7C9316B5C11E}"/>
                    </a:ext>
                  </a:extLst>
                </p:cNvPr>
                <p:cNvSpPr/>
                <p:nvPr/>
              </p:nvSpPr>
              <p:spPr>
                <a:xfrm>
                  <a:off x="6357175" y="5037772"/>
                  <a:ext cx="60007" cy="68199"/>
                </a:xfrm>
                <a:custGeom>
                  <a:avLst/>
                  <a:gdLst>
                    <a:gd name="connsiteX0" fmla="*/ 40 w 60007"/>
                    <a:gd name="connsiteY0" fmla="*/ 1 h 68199"/>
                    <a:gd name="connsiteX1" fmla="*/ 21757 w 60007"/>
                    <a:gd name="connsiteY1" fmla="*/ 8859 h 68199"/>
                    <a:gd name="connsiteX2" fmla="*/ 40807 w 60007"/>
                    <a:gd name="connsiteY2" fmla="*/ 23528 h 68199"/>
                    <a:gd name="connsiteX3" fmla="*/ 54237 w 60007"/>
                    <a:gd name="connsiteY3" fmla="*/ 43816 h 68199"/>
                    <a:gd name="connsiteX4" fmla="*/ 60048 w 60007"/>
                    <a:gd name="connsiteY4" fmla="*/ 68200 h 68199"/>
                    <a:gd name="connsiteX5" fmla="*/ 48141 w 60007"/>
                    <a:gd name="connsiteY5" fmla="*/ 68200 h 68199"/>
                    <a:gd name="connsiteX6" fmla="*/ 45855 w 60007"/>
                    <a:gd name="connsiteY6" fmla="*/ 46959 h 68199"/>
                    <a:gd name="connsiteX7" fmla="*/ 36330 w 60007"/>
                    <a:gd name="connsiteY7" fmla="*/ 27338 h 68199"/>
                    <a:gd name="connsiteX8" fmla="*/ 20424 w 60007"/>
                    <a:gd name="connsiteY8" fmla="*/ 11336 h 68199"/>
                    <a:gd name="connsiteX9" fmla="*/ 40 w 60007"/>
                    <a:gd name="connsiteY9" fmla="*/ 1 h 68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007" h="68199">
                      <a:moveTo>
                        <a:pt x="40" y="1"/>
                      </a:moveTo>
                      <a:cubicBezTo>
                        <a:pt x="7708" y="1763"/>
                        <a:pt x="15042" y="4754"/>
                        <a:pt x="21757" y="8859"/>
                      </a:cubicBezTo>
                      <a:cubicBezTo>
                        <a:pt x="28749" y="12850"/>
                        <a:pt x="35168" y="17784"/>
                        <a:pt x="40807" y="23528"/>
                      </a:cubicBezTo>
                      <a:cubicBezTo>
                        <a:pt x="46398" y="29481"/>
                        <a:pt x="50942" y="36339"/>
                        <a:pt x="54237" y="43816"/>
                      </a:cubicBezTo>
                      <a:cubicBezTo>
                        <a:pt x="57504" y="51569"/>
                        <a:pt x="59467" y="59808"/>
                        <a:pt x="60048" y="68200"/>
                      </a:cubicBezTo>
                      <a:lnTo>
                        <a:pt x="48141" y="68200"/>
                      </a:lnTo>
                      <a:cubicBezTo>
                        <a:pt x="48618" y="61037"/>
                        <a:pt x="47846" y="53855"/>
                        <a:pt x="45855" y="46959"/>
                      </a:cubicBezTo>
                      <a:cubicBezTo>
                        <a:pt x="43836" y="39920"/>
                        <a:pt x="40617" y="33281"/>
                        <a:pt x="36330" y="27338"/>
                      </a:cubicBezTo>
                      <a:cubicBezTo>
                        <a:pt x="31768" y="21318"/>
                        <a:pt x="26415" y="15936"/>
                        <a:pt x="20424" y="11336"/>
                      </a:cubicBezTo>
                      <a:cubicBezTo>
                        <a:pt x="14290" y="6478"/>
                        <a:pt x="7403" y="2649"/>
                        <a:pt x="40" y="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>
                  <a:extLst>
                    <a:ext uri="{FF2B5EF4-FFF2-40B4-BE49-F238E27FC236}">
                      <a16:creationId xmlns:a16="http://schemas.microsoft.com/office/drawing/2014/main" id="{F41926BB-A1D4-4C82-B77C-B4422552CB9B}"/>
                    </a:ext>
                  </a:extLst>
                </p:cNvPr>
                <p:cNvSpPr/>
                <p:nvPr/>
              </p:nvSpPr>
              <p:spPr>
                <a:xfrm>
                  <a:off x="6405657" y="5071871"/>
                  <a:ext cx="55530" cy="62483"/>
                </a:xfrm>
                <a:custGeom>
                  <a:avLst/>
                  <a:gdLst>
                    <a:gd name="connsiteX0" fmla="*/ 55571 w 55530"/>
                    <a:gd name="connsiteY0" fmla="*/ 1 h 62483"/>
                    <a:gd name="connsiteX1" fmla="*/ 37283 w 55530"/>
                    <a:gd name="connsiteY1" fmla="*/ 10478 h 62483"/>
                    <a:gd name="connsiteX2" fmla="*/ 22805 w 55530"/>
                    <a:gd name="connsiteY2" fmla="*/ 25242 h 62483"/>
                    <a:gd name="connsiteX3" fmla="*/ 11946 w 55530"/>
                    <a:gd name="connsiteY3" fmla="*/ 62485 h 62483"/>
                    <a:gd name="connsiteX4" fmla="*/ 40 w 55530"/>
                    <a:gd name="connsiteY4" fmla="*/ 62485 h 62483"/>
                    <a:gd name="connsiteX5" fmla="*/ 18233 w 55530"/>
                    <a:gd name="connsiteY5" fmla="*/ 21337 h 62483"/>
                    <a:gd name="connsiteX6" fmla="*/ 35664 w 55530"/>
                    <a:gd name="connsiteY6" fmla="*/ 8002 h 62483"/>
                    <a:gd name="connsiteX7" fmla="*/ 55571 w 55530"/>
                    <a:gd name="connsiteY7" fmla="*/ 1 h 62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530" h="62483">
                      <a:moveTo>
                        <a:pt x="55571" y="1"/>
                      </a:moveTo>
                      <a:cubicBezTo>
                        <a:pt x="48970" y="2525"/>
                        <a:pt x="42798" y="6059"/>
                        <a:pt x="37283" y="10478"/>
                      </a:cubicBezTo>
                      <a:cubicBezTo>
                        <a:pt x="31787" y="14688"/>
                        <a:pt x="26910" y="19660"/>
                        <a:pt x="22805" y="25242"/>
                      </a:cubicBezTo>
                      <a:cubicBezTo>
                        <a:pt x="14833" y="35948"/>
                        <a:pt x="10975" y="49169"/>
                        <a:pt x="11946" y="62485"/>
                      </a:cubicBezTo>
                      <a:lnTo>
                        <a:pt x="40" y="62485"/>
                      </a:lnTo>
                      <a:cubicBezTo>
                        <a:pt x="1031" y="47045"/>
                        <a:pt x="7479" y="32462"/>
                        <a:pt x="18233" y="21337"/>
                      </a:cubicBezTo>
                      <a:cubicBezTo>
                        <a:pt x="23405" y="16117"/>
                        <a:pt x="29272" y="11631"/>
                        <a:pt x="35664" y="8002"/>
                      </a:cubicBezTo>
                      <a:cubicBezTo>
                        <a:pt x="41826" y="4278"/>
                        <a:pt x="48551" y="1573"/>
                        <a:pt x="55571" y="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>
                  <a:extLst>
                    <a:ext uri="{FF2B5EF4-FFF2-40B4-BE49-F238E27FC236}">
                      <a16:creationId xmlns:a16="http://schemas.microsoft.com/office/drawing/2014/main" id="{7A8A4074-4EF4-47EA-9C99-2182FEA08A2D}"/>
                    </a:ext>
                  </a:extLst>
                </p:cNvPr>
                <p:cNvSpPr/>
                <p:nvPr/>
              </p:nvSpPr>
              <p:spPr>
                <a:xfrm>
                  <a:off x="6239874" y="5142841"/>
                  <a:ext cx="340712" cy="84481"/>
                </a:xfrm>
                <a:custGeom>
                  <a:avLst/>
                  <a:gdLst>
                    <a:gd name="connsiteX0" fmla="*/ 183159 w 340712"/>
                    <a:gd name="connsiteY0" fmla="*/ 84479 h 84481"/>
                    <a:gd name="connsiteX1" fmla="*/ 123057 w 340712"/>
                    <a:gd name="connsiteY1" fmla="*/ 44474 h 84481"/>
                    <a:gd name="connsiteX2" fmla="*/ 107340 w 340712"/>
                    <a:gd name="connsiteY2" fmla="*/ 44474 h 84481"/>
                    <a:gd name="connsiteX3" fmla="*/ 46657 w 340712"/>
                    <a:gd name="connsiteY3" fmla="*/ 55609 h 84481"/>
                    <a:gd name="connsiteX4" fmla="*/ 35522 w 340712"/>
                    <a:gd name="connsiteY4" fmla="*/ 44474 h 84481"/>
                    <a:gd name="connsiteX5" fmla="*/ 26854 w 340712"/>
                    <a:gd name="connsiteY5" fmla="*/ 45903 h 84481"/>
                    <a:gd name="connsiteX6" fmla="*/ 89 w 340712"/>
                    <a:gd name="connsiteY6" fmla="*/ 19709 h 84481"/>
                    <a:gd name="connsiteX7" fmla="*/ 89 w 340712"/>
                    <a:gd name="connsiteY7" fmla="*/ 19709 h 84481"/>
                    <a:gd name="connsiteX8" fmla="*/ 89 w 340712"/>
                    <a:gd name="connsiteY8" fmla="*/ 7232 h 84481"/>
                    <a:gd name="connsiteX9" fmla="*/ 5290 w 340712"/>
                    <a:gd name="connsiteY9" fmla="*/ 526 h 84481"/>
                    <a:gd name="connsiteX10" fmla="*/ 11995 w 340712"/>
                    <a:gd name="connsiteY10" fmla="*/ 5727 h 84481"/>
                    <a:gd name="connsiteX11" fmla="*/ 11995 w 340712"/>
                    <a:gd name="connsiteY11" fmla="*/ 7232 h 84481"/>
                    <a:gd name="connsiteX12" fmla="*/ 11995 w 340712"/>
                    <a:gd name="connsiteY12" fmla="*/ 19709 h 84481"/>
                    <a:gd name="connsiteX13" fmla="*/ 26568 w 340712"/>
                    <a:gd name="connsiteY13" fmla="*/ 34187 h 84481"/>
                    <a:gd name="connsiteX14" fmla="*/ 34284 w 340712"/>
                    <a:gd name="connsiteY14" fmla="*/ 31901 h 84481"/>
                    <a:gd name="connsiteX15" fmla="*/ 39046 w 340712"/>
                    <a:gd name="connsiteY15" fmla="*/ 31139 h 84481"/>
                    <a:gd name="connsiteX16" fmla="*/ 42856 w 340712"/>
                    <a:gd name="connsiteY16" fmla="*/ 34187 h 84481"/>
                    <a:gd name="connsiteX17" fmla="*/ 71431 w 340712"/>
                    <a:gd name="connsiteY17" fmla="*/ 51809 h 84481"/>
                    <a:gd name="connsiteX18" fmla="*/ 100006 w 340712"/>
                    <a:gd name="connsiteY18" fmla="*/ 34759 h 84481"/>
                    <a:gd name="connsiteX19" fmla="*/ 103530 w 340712"/>
                    <a:gd name="connsiteY19" fmla="*/ 31901 h 84481"/>
                    <a:gd name="connsiteX20" fmla="*/ 108102 w 340712"/>
                    <a:gd name="connsiteY20" fmla="*/ 31901 h 84481"/>
                    <a:gd name="connsiteX21" fmla="*/ 123247 w 340712"/>
                    <a:gd name="connsiteY21" fmla="*/ 31044 h 84481"/>
                    <a:gd name="connsiteX22" fmla="*/ 128676 w 340712"/>
                    <a:gd name="connsiteY22" fmla="*/ 30282 h 84481"/>
                    <a:gd name="connsiteX23" fmla="*/ 132391 w 340712"/>
                    <a:gd name="connsiteY23" fmla="*/ 34283 h 84481"/>
                    <a:gd name="connsiteX24" fmla="*/ 198371 w 340712"/>
                    <a:gd name="connsiteY24" fmla="*/ 70278 h 84481"/>
                    <a:gd name="connsiteX25" fmla="*/ 231832 w 340712"/>
                    <a:gd name="connsiteY25" fmla="*/ 41141 h 84481"/>
                    <a:gd name="connsiteX26" fmla="*/ 236404 w 340712"/>
                    <a:gd name="connsiteY26" fmla="*/ 37712 h 84481"/>
                    <a:gd name="connsiteX27" fmla="*/ 241738 w 340712"/>
                    <a:gd name="connsiteY27" fmla="*/ 39807 h 84481"/>
                    <a:gd name="connsiteX28" fmla="*/ 286534 w 340712"/>
                    <a:gd name="connsiteY28" fmla="*/ 43979 h 84481"/>
                    <a:gd name="connsiteX29" fmla="*/ 295269 w 340712"/>
                    <a:gd name="connsiteY29" fmla="*/ 32473 h 84481"/>
                    <a:gd name="connsiteX30" fmla="*/ 303146 w 340712"/>
                    <a:gd name="connsiteY30" fmla="*/ 29329 h 84481"/>
                    <a:gd name="connsiteX31" fmla="*/ 304794 w 340712"/>
                    <a:gd name="connsiteY31" fmla="*/ 30377 h 84481"/>
                    <a:gd name="connsiteX32" fmla="*/ 314319 w 340712"/>
                    <a:gd name="connsiteY32" fmla="*/ 33711 h 84481"/>
                    <a:gd name="connsiteX33" fmla="*/ 328797 w 340712"/>
                    <a:gd name="connsiteY33" fmla="*/ 19233 h 84481"/>
                    <a:gd name="connsiteX34" fmla="*/ 328797 w 340712"/>
                    <a:gd name="connsiteY34" fmla="*/ 6755 h 84481"/>
                    <a:gd name="connsiteX35" fmla="*/ 333997 w 340712"/>
                    <a:gd name="connsiteY35" fmla="*/ 50 h 84481"/>
                    <a:gd name="connsiteX36" fmla="*/ 340703 w 340712"/>
                    <a:gd name="connsiteY36" fmla="*/ 5250 h 84481"/>
                    <a:gd name="connsiteX37" fmla="*/ 340703 w 340712"/>
                    <a:gd name="connsiteY37" fmla="*/ 6755 h 84481"/>
                    <a:gd name="connsiteX38" fmla="*/ 340703 w 340712"/>
                    <a:gd name="connsiteY38" fmla="*/ 19233 h 84481"/>
                    <a:gd name="connsiteX39" fmla="*/ 314319 w 340712"/>
                    <a:gd name="connsiteY39" fmla="*/ 45617 h 84481"/>
                    <a:gd name="connsiteX40" fmla="*/ 303555 w 340712"/>
                    <a:gd name="connsiteY40" fmla="*/ 43331 h 84481"/>
                    <a:gd name="connsiteX41" fmla="*/ 243224 w 340712"/>
                    <a:gd name="connsiteY41" fmla="*/ 56247 h 84481"/>
                    <a:gd name="connsiteX42" fmla="*/ 239357 w 340712"/>
                    <a:gd name="connsiteY42" fmla="*/ 53428 h 84481"/>
                    <a:gd name="connsiteX43" fmla="*/ 183159 w 340712"/>
                    <a:gd name="connsiteY43" fmla="*/ 84479 h 8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40712" h="84481">
                      <a:moveTo>
                        <a:pt x="183159" y="84479"/>
                      </a:moveTo>
                      <a:cubicBezTo>
                        <a:pt x="156927" y="84375"/>
                        <a:pt x="133277" y="68639"/>
                        <a:pt x="123057" y="44474"/>
                      </a:cubicBezTo>
                      <a:cubicBezTo>
                        <a:pt x="117942" y="46094"/>
                        <a:pt x="112455" y="46094"/>
                        <a:pt x="107340" y="44474"/>
                      </a:cubicBezTo>
                      <a:cubicBezTo>
                        <a:pt x="93662" y="64305"/>
                        <a:pt x="66488" y="69297"/>
                        <a:pt x="46657" y="55609"/>
                      </a:cubicBezTo>
                      <a:cubicBezTo>
                        <a:pt x="42304" y="52609"/>
                        <a:pt x="38532" y="48837"/>
                        <a:pt x="35522" y="44474"/>
                      </a:cubicBezTo>
                      <a:cubicBezTo>
                        <a:pt x="32731" y="45417"/>
                        <a:pt x="29797" y="45903"/>
                        <a:pt x="26854" y="45903"/>
                      </a:cubicBezTo>
                      <a:cubicBezTo>
                        <a:pt x="12233" y="46065"/>
                        <a:pt x="251" y="34340"/>
                        <a:pt x="89" y="19709"/>
                      </a:cubicBezTo>
                      <a:cubicBezTo>
                        <a:pt x="89" y="19709"/>
                        <a:pt x="89" y="19709"/>
                        <a:pt x="89" y="19709"/>
                      </a:cubicBezTo>
                      <a:lnTo>
                        <a:pt x="89" y="7232"/>
                      </a:lnTo>
                      <a:cubicBezTo>
                        <a:pt x="-330" y="3946"/>
                        <a:pt x="2003" y="945"/>
                        <a:pt x="5290" y="526"/>
                      </a:cubicBezTo>
                      <a:cubicBezTo>
                        <a:pt x="8576" y="107"/>
                        <a:pt x="11576" y="2431"/>
                        <a:pt x="11995" y="5727"/>
                      </a:cubicBezTo>
                      <a:cubicBezTo>
                        <a:pt x="12062" y="6222"/>
                        <a:pt x="12062" y="6727"/>
                        <a:pt x="11995" y="7232"/>
                      </a:cubicBezTo>
                      <a:lnTo>
                        <a:pt x="11995" y="19709"/>
                      </a:lnTo>
                      <a:cubicBezTo>
                        <a:pt x="12043" y="27720"/>
                        <a:pt x="18558" y="34187"/>
                        <a:pt x="26568" y="34187"/>
                      </a:cubicBezTo>
                      <a:cubicBezTo>
                        <a:pt x="29302" y="34178"/>
                        <a:pt x="31988" y="33387"/>
                        <a:pt x="34284" y="31901"/>
                      </a:cubicBezTo>
                      <a:cubicBezTo>
                        <a:pt x="35674" y="30949"/>
                        <a:pt x="37427" y="30663"/>
                        <a:pt x="39046" y="31139"/>
                      </a:cubicBezTo>
                      <a:cubicBezTo>
                        <a:pt x="40684" y="31578"/>
                        <a:pt x="42065" y="32682"/>
                        <a:pt x="42856" y="34187"/>
                      </a:cubicBezTo>
                      <a:cubicBezTo>
                        <a:pt x="48257" y="45017"/>
                        <a:pt x="59334" y="51847"/>
                        <a:pt x="71431" y="51809"/>
                      </a:cubicBezTo>
                      <a:cubicBezTo>
                        <a:pt x="83385" y="51866"/>
                        <a:pt x="94386" y="45303"/>
                        <a:pt x="100006" y="34759"/>
                      </a:cubicBezTo>
                      <a:cubicBezTo>
                        <a:pt x="100720" y="33349"/>
                        <a:pt x="101997" y="32301"/>
                        <a:pt x="103530" y="31901"/>
                      </a:cubicBezTo>
                      <a:cubicBezTo>
                        <a:pt x="104988" y="31292"/>
                        <a:pt x="106636" y="31292"/>
                        <a:pt x="108102" y="31901"/>
                      </a:cubicBezTo>
                      <a:cubicBezTo>
                        <a:pt x="112884" y="34616"/>
                        <a:pt x="118808" y="34273"/>
                        <a:pt x="123247" y="31044"/>
                      </a:cubicBezTo>
                      <a:cubicBezTo>
                        <a:pt x="124857" y="29996"/>
                        <a:pt x="126847" y="29720"/>
                        <a:pt x="128676" y="30282"/>
                      </a:cubicBezTo>
                      <a:cubicBezTo>
                        <a:pt x="130505" y="30911"/>
                        <a:pt x="131896" y="32416"/>
                        <a:pt x="132391" y="34283"/>
                      </a:cubicBezTo>
                      <a:cubicBezTo>
                        <a:pt x="140668" y="62448"/>
                        <a:pt x="170215" y="78564"/>
                        <a:pt x="198371" y="70278"/>
                      </a:cubicBezTo>
                      <a:cubicBezTo>
                        <a:pt x="213239" y="65905"/>
                        <a:pt x="225460" y="55266"/>
                        <a:pt x="231832" y="41141"/>
                      </a:cubicBezTo>
                      <a:cubicBezTo>
                        <a:pt x="232689" y="39312"/>
                        <a:pt x="234404" y="38026"/>
                        <a:pt x="236404" y="37712"/>
                      </a:cubicBezTo>
                      <a:cubicBezTo>
                        <a:pt x="238414" y="37492"/>
                        <a:pt x="240414" y="38283"/>
                        <a:pt x="241738" y="39807"/>
                      </a:cubicBezTo>
                      <a:cubicBezTo>
                        <a:pt x="252959" y="53333"/>
                        <a:pt x="273009" y="55199"/>
                        <a:pt x="286534" y="43979"/>
                      </a:cubicBezTo>
                      <a:cubicBezTo>
                        <a:pt x="290287" y="40864"/>
                        <a:pt x="293278" y="36930"/>
                        <a:pt x="295269" y="32473"/>
                      </a:cubicBezTo>
                      <a:cubicBezTo>
                        <a:pt x="296573" y="29425"/>
                        <a:pt x="300107" y="28025"/>
                        <a:pt x="303146" y="29329"/>
                      </a:cubicBezTo>
                      <a:cubicBezTo>
                        <a:pt x="303755" y="29587"/>
                        <a:pt x="304308" y="29939"/>
                        <a:pt x="304794" y="30377"/>
                      </a:cubicBezTo>
                      <a:cubicBezTo>
                        <a:pt x="307461" y="32616"/>
                        <a:pt x="310842" y="33797"/>
                        <a:pt x="314319" y="33711"/>
                      </a:cubicBezTo>
                      <a:cubicBezTo>
                        <a:pt x="322310" y="33711"/>
                        <a:pt x="328797" y="27234"/>
                        <a:pt x="328797" y="19233"/>
                      </a:cubicBezTo>
                      <a:lnTo>
                        <a:pt x="328797" y="6755"/>
                      </a:lnTo>
                      <a:cubicBezTo>
                        <a:pt x="328378" y="3469"/>
                        <a:pt x="330711" y="469"/>
                        <a:pt x="333997" y="50"/>
                      </a:cubicBezTo>
                      <a:cubicBezTo>
                        <a:pt x="337283" y="-369"/>
                        <a:pt x="340284" y="1955"/>
                        <a:pt x="340703" y="5250"/>
                      </a:cubicBezTo>
                      <a:cubicBezTo>
                        <a:pt x="340769" y="5746"/>
                        <a:pt x="340769" y="6250"/>
                        <a:pt x="340703" y="6755"/>
                      </a:cubicBezTo>
                      <a:lnTo>
                        <a:pt x="340703" y="19233"/>
                      </a:lnTo>
                      <a:cubicBezTo>
                        <a:pt x="340703" y="33806"/>
                        <a:pt x="328892" y="45617"/>
                        <a:pt x="314319" y="45617"/>
                      </a:cubicBezTo>
                      <a:cubicBezTo>
                        <a:pt x="310604" y="45636"/>
                        <a:pt x="306937" y="44865"/>
                        <a:pt x="303555" y="43331"/>
                      </a:cubicBezTo>
                      <a:cubicBezTo>
                        <a:pt x="290458" y="63553"/>
                        <a:pt x="263455" y="69335"/>
                        <a:pt x="243224" y="56247"/>
                      </a:cubicBezTo>
                      <a:cubicBezTo>
                        <a:pt x="241890" y="55381"/>
                        <a:pt x="240595" y="54438"/>
                        <a:pt x="239357" y="53428"/>
                      </a:cubicBezTo>
                      <a:cubicBezTo>
                        <a:pt x="227365" y="72916"/>
                        <a:pt x="206038" y="84699"/>
                        <a:pt x="183159" y="8447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90" name="组合 589">
                <a:extLst>
                  <a:ext uri="{FF2B5EF4-FFF2-40B4-BE49-F238E27FC236}">
                    <a16:creationId xmlns:a16="http://schemas.microsoft.com/office/drawing/2014/main" id="{0043A6EF-96BD-4798-AEC3-8268ECEBB87C}"/>
                  </a:ext>
                </a:extLst>
              </p:cNvPr>
              <p:cNvGrpSpPr/>
              <p:nvPr/>
            </p:nvGrpSpPr>
            <p:grpSpPr>
              <a:xfrm>
                <a:off x="6188437" y="3981269"/>
                <a:ext cx="445343" cy="485479"/>
                <a:chOff x="6188437" y="3981269"/>
                <a:chExt cx="445343" cy="485479"/>
              </a:xfrm>
            </p:grpSpPr>
            <p:sp>
              <p:nvSpPr>
                <p:cNvPr id="263" name="任意多边形: 形状 262">
                  <a:extLst>
                    <a:ext uri="{FF2B5EF4-FFF2-40B4-BE49-F238E27FC236}">
                      <a16:creationId xmlns:a16="http://schemas.microsoft.com/office/drawing/2014/main" id="{B00BB78A-16D4-42F4-8C90-6589A3456E30}"/>
                    </a:ext>
                  </a:extLst>
                </p:cNvPr>
                <p:cNvSpPr/>
                <p:nvPr/>
              </p:nvSpPr>
              <p:spPr>
                <a:xfrm>
                  <a:off x="6188678" y="4421219"/>
                  <a:ext cx="401574" cy="11906"/>
                </a:xfrm>
                <a:custGeom>
                  <a:avLst/>
                  <a:gdLst>
                    <a:gd name="connsiteX0" fmla="*/ 395709 w 401574"/>
                    <a:gd name="connsiteY0" fmla="*/ 11907 h 11906"/>
                    <a:gd name="connsiteX1" fmla="*/ 6041 w 401574"/>
                    <a:gd name="connsiteY1" fmla="*/ 11907 h 11906"/>
                    <a:gd name="connsiteX2" fmla="*/ 40 w 401574"/>
                    <a:gd name="connsiteY2" fmla="*/ 5906 h 11906"/>
                    <a:gd name="connsiteX3" fmla="*/ 6041 w 401574"/>
                    <a:gd name="connsiteY3" fmla="*/ 1 h 11906"/>
                    <a:gd name="connsiteX4" fmla="*/ 395709 w 401574"/>
                    <a:gd name="connsiteY4" fmla="*/ 1 h 11906"/>
                    <a:gd name="connsiteX5" fmla="*/ 401614 w 401574"/>
                    <a:gd name="connsiteY5" fmla="*/ 5906 h 11906"/>
                    <a:gd name="connsiteX6" fmla="*/ 395709 w 401574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1574" h="11906">
                      <a:moveTo>
                        <a:pt x="395709" y="11907"/>
                      </a:moveTo>
                      <a:lnTo>
                        <a:pt x="6041" y="11907"/>
                      </a:lnTo>
                      <a:cubicBezTo>
                        <a:pt x="2726" y="11907"/>
                        <a:pt x="40" y="9221"/>
                        <a:pt x="40" y="5906"/>
                      </a:cubicBezTo>
                      <a:cubicBezTo>
                        <a:pt x="88" y="2630"/>
                        <a:pt x="2764" y="1"/>
                        <a:pt x="6041" y="1"/>
                      </a:cubicBezTo>
                      <a:lnTo>
                        <a:pt x="395709" y="1"/>
                      </a:lnTo>
                      <a:cubicBezTo>
                        <a:pt x="398966" y="1"/>
                        <a:pt x="401614" y="2649"/>
                        <a:pt x="401614" y="5906"/>
                      </a:cubicBezTo>
                      <a:cubicBezTo>
                        <a:pt x="401614" y="9183"/>
                        <a:pt x="398985" y="11859"/>
                        <a:pt x="395709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>
                  <a:extLst>
                    <a:ext uri="{FF2B5EF4-FFF2-40B4-BE49-F238E27FC236}">
                      <a16:creationId xmlns:a16="http://schemas.microsoft.com/office/drawing/2014/main" id="{BE414F6A-01CA-422E-B723-68C89FAE3FC4}"/>
                    </a:ext>
                  </a:extLst>
                </p:cNvPr>
                <p:cNvSpPr/>
                <p:nvPr/>
              </p:nvSpPr>
              <p:spPr>
                <a:xfrm>
                  <a:off x="6188437" y="4335952"/>
                  <a:ext cx="401623" cy="98022"/>
                </a:xfrm>
                <a:custGeom>
                  <a:avLst/>
                  <a:gdLst>
                    <a:gd name="connsiteX0" fmla="*/ 395949 w 401623"/>
                    <a:gd name="connsiteY0" fmla="*/ 97174 h 98022"/>
                    <a:gd name="connsiteX1" fmla="*/ 389948 w 401623"/>
                    <a:gd name="connsiteY1" fmla="*/ 91173 h 98022"/>
                    <a:gd name="connsiteX2" fmla="*/ 389948 w 401623"/>
                    <a:gd name="connsiteY2" fmla="*/ 76314 h 98022"/>
                    <a:gd name="connsiteX3" fmla="*/ 371565 w 401623"/>
                    <a:gd name="connsiteY3" fmla="*/ 57931 h 98022"/>
                    <a:gd name="connsiteX4" fmla="*/ 362040 w 401623"/>
                    <a:gd name="connsiteY4" fmla="*/ 60884 h 98022"/>
                    <a:gd name="connsiteX5" fmla="*/ 357278 w 401623"/>
                    <a:gd name="connsiteY5" fmla="*/ 61551 h 98022"/>
                    <a:gd name="connsiteX6" fmla="*/ 353563 w 401623"/>
                    <a:gd name="connsiteY6" fmla="*/ 58502 h 98022"/>
                    <a:gd name="connsiteX7" fmla="*/ 301290 w 401623"/>
                    <a:gd name="connsiteY7" fmla="*/ 41091 h 98022"/>
                    <a:gd name="connsiteX8" fmla="*/ 284221 w 401623"/>
                    <a:gd name="connsiteY8" fmla="*/ 57836 h 98022"/>
                    <a:gd name="connsiteX9" fmla="*/ 280697 w 401623"/>
                    <a:gd name="connsiteY9" fmla="*/ 60693 h 98022"/>
                    <a:gd name="connsiteX10" fmla="*/ 276125 w 401623"/>
                    <a:gd name="connsiteY10" fmla="*/ 60217 h 98022"/>
                    <a:gd name="connsiteX11" fmla="*/ 257075 w 401623"/>
                    <a:gd name="connsiteY11" fmla="*/ 61265 h 98022"/>
                    <a:gd name="connsiteX12" fmla="*/ 251741 w 401623"/>
                    <a:gd name="connsiteY12" fmla="*/ 62027 h 98022"/>
                    <a:gd name="connsiteX13" fmla="*/ 247931 w 401623"/>
                    <a:gd name="connsiteY13" fmla="*/ 58121 h 98022"/>
                    <a:gd name="connsiteX14" fmla="*/ 168159 w 401623"/>
                    <a:gd name="connsiteY14" fmla="*/ 14487 h 98022"/>
                    <a:gd name="connsiteX15" fmla="*/ 127630 w 401623"/>
                    <a:gd name="connsiteY15" fmla="*/ 49740 h 98022"/>
                    <a:gd name="connsiteX16" fmla="*/ 122963 w 401623"/>
                    <a:gd name="connsiteY16" fmla="*/ 53168 h 98022"/>
                    <a:gd name="connsiteX17" fmla="*/ 117629 w 401623"/>
                    <a:gd name="connsiteY17" fmla="*/ 51073 h 98022"/>
                    <a:gd name="connsiteX18" fmla="*/ 62631 w 401623"/>
                    <a:gd name="connsiteY18" fmla="*/ 46044 h 98022"/>
                    <a:gd name="connsiteX19" fmla="*/ 52001 w 401623"/>
                    <a:gd name="connsiteY19" fmla="*/ 60026 h 98022"/>
                    <a:gd name="connsiteX20" fmla="*/ 48001 w 401623"/>
                    <a:gd name="connsiteY20" fmla="*/ 63360 h 98022"/>
                    <a:gd name="connsiteX21" fmla="*/ 42000 w 401623"/>
                    <a:gd name="connsiteY21" fmla="*/ 62693 h 98022"/>
                    <a:gd name="connsiteX22" fmla="*/ 30380 w 401623"/>
                    <a:gd name="connsiteY22" fmla="*/ 58407 h 98022"/>
                    <a:gd name="connsiteX23" fmla="*/ 11996 w 401623"/>
                    <a:gd name="connsiteY23" fmla="*/ 76791 h 98022"/>
                    <a:gd name="connsiteX24" fmla="*/ 11996 w 401623"/>
                    <a:gd name="connsiteY24" fmla="*/ 91268 h 98022"/>
                    <a:gd name="connsiteX25" fmla="*/ 6796 w 401623"/>
                    <a:gd name="connsiteY25" fmla="*/ 97974 h 98022"/>
                    <a:gd name="connsiteX26" fmla="*/ 90 w 401623"/>
                    <a:gd name="connsiteY26" fmla="*/ 92773 h 98022"/>
                    <a:gd name="connsiteX27" fmla="*/ 90 w 401623"/>
                    <a:gd name="connsiteY27" fmla="*/ 91268 h 98022"/>
                    <a:gd name="connsiteX28" fmla="*/ 90 w 401623"/>
                    <a:gd name="connsiteY28" fmla="*/ 76410 h 98022"/>
                    <a:gd name="connsiteX29" fmla="*/ 30380 w 401623"/>
                    <a:gd name="connsiteY29" fmla="*/ 46120 h 98022"/>
                    <a:gd name="connsiteX30" fmla="*/ 43619 w 401623"/>
                    <a:gd name="connsiteY30" fmla="*/ 49168 h 98022"/>
                    <a:gd name="connsiteX31" fmla="*/ 86863 w 401623"/>
                    <a:gd name="connsiteY31" fmla="*/ 25165 h 98022"/>
                    <a:gd name="connsiteX32" fmla="*/ 119819 w 401623"/>
                    <a:gd name="connsiteY32" fmla="*/ 37452 h 98022"/>
                    <a:gd name="connsiteX33" fmla="*/ 224185 w 401623"/>
                    <a:gd name="connsiteY33" fmla="*/ 10611 h 98022"/>
                    <a:gd name="connsiteX34" fmla="*/ 256217 w 401623"/>
                    <a:gd name="connsiteY34" fmla="*/ 48025 h 98022"/>
                    <a:gd name="connsiteX35" fmla="*/ 276029 w 401623"/>
                    <a:gd name="connsiteY35" fmla="*/ 48025 h 98022"/>
                    <a:gd name="connsiteX36" fmla="*/ 346410 w 401623"/>
                    <a:gd name="connsiteY36" fmla="*/ 33823 h 98022"/>
                    <a:gd name="connsiteX37" fmla="*/ 360611 w 401623"/>
                    <a:gd name="connsiteY37" fmla="*/ 48025 h 98022"/>
                    <a:gd name="connsiteX38" fmla="*/ 371375 w 401623"/>
                    <a:gd name="connsiteY38" fmla="*/ 46025 h 98022"/>
                    <a:gd name="connsiteX39" fmla="*/ 401664 w 401623"/>
                    <a:gd name="connsiteY39" fmla="*/ 76314 h 98022"/>
                    <a:gd name="connsiteX40" fmla="*/ 401664 w 401623"/>
                    <a:gd name="connsiteY40" fmla="*/ 91268 h 98022"/>
                    <a:gd name="connsiteX41" fmla="*/ 395949 w 401623"/>
                    <a:gd name="connsiteY41" fmla="*/ 97174 h 9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401623" h="98022">
                      <a:moveTo>
                        <a:pt x="395949" y="97174"/>
                      </a:moveTo>
                      <a:cubicBezTo>
                        <a:pt x="392634" y="97174"/>
                        <a:pt x="389948" y="94488"/>
                        <a:pt x="389948" y="91173"/>
                      </a:cubicBezTo>
                      <a:lnTo>
                        <a:pt x="389948" y="76314"/>
                      </a:lnTo>
                      <a:cubicBezTo>
                        <a:pt x="389948" y="66161"/>
                        <a:pt x="381719" y="57931"/>
                        <a:pt x="371565" y="57931"/>
                      </a:cubicBezTo>
                      <a:cubicBezTo>
                        <a:pt x="368174" y="57998"/>
                        <a:pt x="364869" y="59026"/>
                        <a:pt x="362040" y="60884"/>
                      </a:cubicBezTo>
                      <a:cubicBezTo>
                        <a:pt x="360611" y="61760"/>
                        <a:pt x="358887" y="61998"/>
                        <a:pt x="357278" y="61551"/>
                      </a:cubicBezTo>
                      <a:cubicBezTo>
                        <a:pt x="355649" y="61141"/>
                        <a:pt x="354287" y="60026"/>
                        <a:pt x="353563" y="58502"/>
                      </a:cubicBezTo>
                      <a:cubicBezTo>
                        <a:pt x="343943" y="39262"/>
                        <a:pt x="320540" y="31461"/>
                        <a:pt x="301290" y="41091"/>
                      </a:cubicBezTo>
                      <a:cubicBezTo>
                        <a:pt x="293984" y="44739"/>
                        <a:pt x="288012" y="50597"/>
                        <a:pt x="284221" y="57836"/>
                      </a:cubicBezTo>
                      <a:cubicBezTo>
                        <a:pt x="283506" y="59245"/>
                        <a:pt x="282230" y="60293"/>
                        <a:pt x="280697" y="60693"/>
                      </a:cubicBezTo>
                      <a:cubicBezTo>
                        <a:pt x="279173" y="61160"/>
                        <a:pt x="277525" y="60989"/>
                        <a:pt x="276125" y="60217"/>
                      </a:cubicBezTo>
                      <a:cubicBezTo>
                        <a:pt x="270095" y="56921"/>
                        <a:pt x="262713" y="57321"/>
                        <a:pt x="257075" y="61265"/>
                      </a:cubicBezTo>
                      <a:cubicBezTo>
                        <a:pt x="255541" y="62408"/>
                        <a:pt x="253531" y="62693"/>
                        <a:pt x="251741" y="62027"/>
                      </a:cubicBezTo>
                      <a:cubicBezTo>
                        <a:pt x="249931" y="61389"/>
                        <a:pt x="248531" y="59941"/>
                        <a:pt x="247931" y="58121"/>
                      </a:cubicBezTo>
                      <a:cubicBezTo>
                        <a:pt x="237948" y="24041"/>
                        <a:pt x="202230" y="4515"/>
                        <a:pt x="168159" y="14487"/>
                      </a:cubicBezTo>
                      <a:cubicBezTo>
                        <a:pt x="150156" y="19764"/>
                        <a:pt x="135345" y="32642"/>
                        <a:pt x="127630" y="49740"/>
                      </a:cubicBezTo>
                      <a:cubicBezTo>
                        <a:pt x="126734" y="51587"/>
                        <a:pt x="124991" y="52864"/>
                        <a:pt x="122963" y="53168"/>
                      </a:cubicBezTo>
                      <a:cubicBezTo>
                        <a:pt x="120943" y="53454"/>
                        <a:pt x="118914" y="52664"/>
                        <a:pt x="117629" y="51073"/>
                      </a:cubicBezTo>
                      <a:cubicBezTo>
                        <a:pt x="103827" y="34500"/>
                        <a:pt x="79205" y="32242"/>
                        <a:pt x="62631" y="46044"/>
                      </a:cubicBezTo>
                      <a:cubicBezTo>
                        <a:pt x="58069" y="49835"/>
                        <a:pt x="54440" y="54616"/>
                        <a:pt x="52001" y="60026"/>
                      </a:cubicBezTo>
                      <a:cubicBezTo>
                        <a:pt x="51296" y="61722"/>
                        <a:pt x="49801" y="62970"/>
                        <a:pt x="48001" y="63360"/>
                      </a:cubicBezTo>
                      <a:cubicBezTo>
                        <a:pt x="46020" y="64198"/>
                        <a:pt x="43753" y="63941"/>
                        <a:pt x="42000" y="62693"/>
                      </a:cubicBezTo>
                      <a:cubicBezTo>
                        <a:pt x="38762" y="59931"/>
                        <a:pt x="34637" y="58407"/>
                        <a:pt x="30380" y="58407"/>
                      </a:cubicBezTo>
                      <a:cubicBezTo>
                        <a:pt x="20226" y="58407"/>
                        <a:pt x="11996" y="66637"/>
                        <a:pt x="11996" y="76791"/>
                      </a:cubicBezTo>
                      <a:lnTo>
                        <a:pt x="11996" y="91268"/>
                      </a:lnTo>
                      <a:cubicBezTo>
                        <a:pt x="12415" y="94555"/>
                        <a:pt x="10082" y="97555"/>
                        <a:pt x="6796" y="97974"/>
                      </a:cubicBezTo>
                      <a:cubicBezTo>
                        <a:pt x="3510" y="98393"/>
                        <a:pt x="509" y="96069"/>
                        <a:pt x="90" y="92773"/>
                      </a:cubicBezTo>
                      <a:cubicBezTo>
                        <a:pt x="23" y="92278"/>
                        <a:pt x="23" y="91773"/>
                        <a:pt x="90" y="91268"/>
                      </a:cubicBezTo>
                      <a:lnTo>
                        <a:pt x="90" y="76410"/>
                      </a:lnTo>
                      <a:cubicBezTo>
                        <a:pt x="90" y="59683"/>
                        <a:pt x="13654" y="46120"/>
                        <a:pt x="30380" y="46120"/>
                      </a:cubicBezTo>
                      <a:cubicBezTo>
                        <a:pt x="34971" y="46120"/>
                        <a:pt x="39495" y="47168"/>
                        <a:pt x="43619" y="49168"/>
                      </a:cubicBezTo>
                      <a:cubicBezTo>
                        <a:pt x="52963" y="34280"/>
                        <a:pt x="69289" y="25222"/>
                        <a:pt x="86863" y="25165"/>
                      </a:cubicBezTo>
                      <a:cubicBezTo>
                        <a:pt x="98960" y="25193"/>
                        <a:pt x="110656" y="29556"/>
                        <a:pt x="119819" y="37452"/>
                      </a:cubicBezTo>
                      <a:cubicBezTo>
                        <a:pt x="141232" y="1219"/>
                        <a:pt x="187952" y="-10801"/>
                        <a:pt x="224185" y="10611"/>
                      </a:cubicBezTo>
                      <a:cubicBezTo>
                        <a:pt x="238710" y="19193"/>
                        <a:pt x="249979" y="32356"/>
                        <a:pt x="256217" y="48025"/>
                      </a:cubicBezTo>
                      <a:cubicBezTo>
                        <a:pt x="262628" y="45739"/>
                        <a:pt x="269629" y="45739"/>
                        <a:pt x="276029" y="48025"/>
                      </a:cubicBezTo>
                      <a:cubicBezTo>
                        <a:pt x="291546" y="24670"/>
                        <a:pt x="323054" y="18307"/>
                        <a:pt x="346410" y="33823"/>
                      </a:cubicBezTo>
                      <a:cubicBezTo>
                        <a:pt x="352039" y="37567"/>
                        <a:pt x="356868" y="42396"/>
                        <a:pt x="360611" y="48025"/>
                      </a:cubicBezTo>
                      <a:cubicBezTo>
                        <a:pt x="364040" y="46692"/>
                        <a:pt x="367698" y="46015"/>
                        <a:pt x="371375" y="46025"/>
                      </a:cubicBezTo>
                      <a:cubicBezTo>
                        <a:pt x="388100" y="46025"/>
                        <a:pt x="401664" y="59588"/>
                        <a:pt x="401664" y="76314"/>
                      </a:cubicBezTo>
                      <a:lnTo>
                        <a:pt x="401664" y="91268"/>
                      </a:lnTo>
                      <a:cubicBezTo>
                        <a:pt x="401617" y="94440"/>
                        <a:pt x="399111" y="97022"/>
                        <a:pt x="395949" y="9717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>
                  <a:extLst>
                    <a:ext uri="{FF2B5EF4-FFF2-40B4-BE49-F238E27FC236}">
                      <a16:creationId xmlns:a16="http://schemas.microsoft.com/office/drawing/2014/main" id="{4C4A2B2A-2603-43B7-ADD1-4219DF87DC8D}"/>
                    </a:ext>
                  </a:extLst>
                </p:cNvPr>
                <p:cNvSpPr/>
                <p:nvPr/>
              </p:nvSpPr>
              <p:spPr>
                <a:xfrm>
                  <a:off x="6382665" y="3999634"/>
                  <a:ext cx="100011" cy="218035"/>
                </a:xfrm>
                <a:custGeom>
                  <a:avLst/>
                  <a:gdLst>
                    <a:gd name="connsiteX0" fmla="*/ 21318 w 100011"/>
                    <a:gd name="connsiteY0" fmla="*/ 218036 h 218035"/>
                    <a:gd name="connsiteX1" fmla="*/ 4744 w 100011"/>
                    <a:gd name="connsiteY1" fmla="*/ 216322 h 218035"/>
                    <a:gd name="connsiteX2" fmla="*/ 172 w 100011"/>
                    <a:gd name="connsiteY2" fmla="*/ 209273 h 218035"/>
                    <a:gd name="connsiteX3" fmla="*/ 7221 w 100011"/>
                    <a:gd name="connsiteY3" fmla="*/ 204702 h 218035"/>
                    <a:gd name="connsiteX4" fmla="*/ 86755 w 100011"/>
                    <a:gd name="connsiteY4" fmla="*/ 156505 h 218035"/>
                    <a:gd name="connsiteX5" fmla="*/ 55608 w 100011"/>
                    <a:gd name="connsiteY5" fmla="*/ 15249 h 218035"/>
                    <a:gd name="connsiteX6" fmla="*/ 20937 w 100011"/>
                    <a:gd name="connsiteY6" fmla="*/ 43824 h 218035"/>
                    <a:gd name="connsiteX7" fmla="*/ 12460 w 100011"/>
                    <a:gd name="connsiteY7" fmla="*/ 43824 h 218035"/>
                    <a:gd name="connsiteX8" fmla="*/ 13031 w 100011"/>
                    <a:gd name="connsiteY8" fmla="*/ 35347 h 218035"/>
                    <a:gd name="connsiteX9" fmla="*/ 54655 w 100011"/>
                    <a:gd name="connsiteY9" fmla="*/ 1247 h 218035"/>
                    <a:gd name="connsiteX10" fmla="*/ 59894 w 100011"/>
                    <a:gd name="connsiteY10" fmla="*/ 200 h 218035"/>
                    <a:gd name="connsiteX11" fmla="*/ 63799 w 100011"/>
                    <a:gd name="connsiteY11" fmla="*/ 3819 h 218035"/>
                    <a:gd name="connsiteX12" fmla="*/ 98185 w 100011"/>
                    <a:gd name="connsiteY12" fmla="*/ 159934 h 218035"/>
                    <a:gd name="connsiteX13" fmla="*/ 21318 w 100011"/>
                    <a:gd name="connsiteY13" fmla="*/ 218036 h 218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0011" h="218035">
                      <a:moveTo>
                        <a:pt x="21318" y="218036"/>
                      </a:moveTo>
                      <a:cubicBezTo>
                        <a:pt x="15746" y="218027"/>
                        <a:pt x="10193" y="217455"/>
                        <a:pt x="4744" y="216322"/>
                      </a:cubicBezTo>
                      <a:cubicBezTo>
                        <a:pt x="1535" y="215636"/>
                        <a:pt x="-513" y="212483"/>
                        <a:pt x="172" y="209273"/>
                      </a:cubicBezTo>
                      <a:cubicBezTo>
                        <a:pt x="858" y="206064"/>
                        <a:pt x="4011" y="204016"/>
                        <a:pt x="7221" y="204702"/>
                      </a:cubicBezTo>
                      <a:cubicBezTo>
                        <a:pt x="42292" y="212103"/>
                        <a:pt x="77087" y="191014"/>
                        <a:pt x="86755" y="156505"/>
                      </a:cubicBezTo>
                      <a:cubicBezTo>
                        <a:pt x="94660" y="127930"/>
                        <a:pt x="69133" y="50873"/>
                        <a:pt x="55608" y="15249"/>
                      </a:cubicBezTo>
                      <a:cubicBezTo>
                        <a:pt x="48178" y="21060"/>
                        <a:pt x="35129" y="31537"/>
                        <a:pt x="20937" y="43824"/>
                      </a:cubicBezTo>
                      <a:cubicBezTo>
                        <a:pt x="18594" y="46158"/>
                        <a:pt x="14803" y="46158"/>
                        <a:pt x="12460" y="43824"/>
                      </a:cubicBezTo>
                      <a:cubicBezTo>
                        <a:pt x="10326" y="41310"/>
                        <a:pt x="10574" y="37557"/>
                        <a:pt x="13031" y="35347"/>
                      </a:cubicBezTo>
                      <a:cubicBezTo>
                        <a:pt x="35129" y="16297"/>
                        <a:pt x="54465" y="1343"/>
                        <a:pt x="54655" y="1247"/>
                      </a:cubicBezTo>
                      <a:cubicBezTo>
                        <a:pt x="56151" y="114"/>
                        <a:pt x="58084" y="-277"/>
                        <a:pt x="59894" y="200"/>
                      </a:cubicBezTo>
                      <a:cubicBezTo>
                        <a:pt x="61666" y="781"/>
                        <a:pt x="63085" y="2105"/>
                        <a:pt x="63799" y="3819"/>
                      </a:cubicBezTo>
                      <a:cubicBezTo>
                        <a:pt x="65609" y="8486"/>
                        <a:pt x="109519" y="119167"/>
                        <a:pt x="98185" y="159934"/>
                      </a:cubicBezTo>
                      <a:cubicBezTo>
                        <a:pt x="88431" y="194310"/>
                        <a:pt x="57046" y="218027"/>
                        <a:pt x="21318" y="21803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>
                  <a:extLst>
                    <a:ext uri="{FF2B5EF4-FFF2-40B4-BE49-F238E27FC236}">
                      <a16:creationId xmlns:a16="http://schemas.microsoft.com/office/drawing/2014/main" id="{AA43C914-7262-4827-9FF4-EE079FACAD72}"/>
                    </a:ext>
                  </a:extLst>
                </p:cNvPr>
                <p:cNvSpPr/>
                <p:nvPr/>
              </p:nvSpPr>
              <p:spPr>
                <a:xfrm>
                  <a:off x="6289924" y="3981269"/>
                  <a:ext cx="169872" cy="236400"/>
                </a:xfrm>
                <a:custGeom>
                  <a:avLst/>
                  <a:gdLst>
                    <a:gd name="connsiteX0" fmla="*/ 84532 w 169872"/>
                    <a:gd name="connsiteY0" fmla="*/ 236401 h 236400"/>
                    <a:gd name="connsiteX1" fmla="*/ 902 w 169872"/>
                    <a:gd name="connsiteY1" fmla="*/ 167059 h 236400"/>
                    <a:gd name="connsiteX2" fmla="*/ 51575 w 169872"/>
                    <a:gd name="connsiteY2" fmla="*/ 3324 h 236400"/>
                    <a:gd name="connsiteX3" fmla="*/ 55862 w 169872"/>
                    <a:gd name="connsiteY3" fmla="*/ 86 h 236400"/>
                    <a:gd name="connsiteX4" fmla="*/ 60910 w 169872"/>
                    <a:gd name="connsiteY4" fmla="*/ 1515 h 236400"/>
                    <a:gd name="connsiteX5" fmla="*/ 168447 w 169872"/>
                    <a:gd name="connsiteY5" fmla="*/ 134865 h 236400"/>
                    <a:gd name="connsiteX6" fmla="*/ 168447 w 169872"/>
                    <a:gd name="connsiteY6" fmla="*/ 134865 h 236400"/>
                    <a:gd name="connsiteX7" fmla="*/ 100724 w 169872"/>
                    <a:gd name="connsiteY7" fmla="*/ 234687 h 236400"/>
                    <a:gd name="connsiteX8" fmla="*/ 84532 w 169872"/>
                    <a:gd name="connsiteY8" fmla="*/ 236401 h 236400"/>
                    <a:gd name="connsiteX9" fmla="*/ 58814 w 169872"/>
                    <a:gd name="connsiteY9" fmla="*/ 15707 h 236400"/>
                    <a:gd name="connsiteX10" fmla="*/ 12618 w 169872"/>
                    <a:gd name="connsiteY10" fmla="*/ 164868 h 236400"/>
                    <a:gd name="connsiteX11" fmla="*/ 98438 w 169872"/>
                    <a:gd name="connsiteY11" fmla="*/ 223161 h 236400"/>
                    <a:gd name="connsiteX12" fmla="*/ 156731 w 169872"/>
                    <a:gd name="connsiteY12" fmla="*/ 137341 h 236400"/>
                    <a:gd name="connsiteX13" fmla="*/ 58814 w 169872"/>
                    <a:gd name="connsiteY13" fmla="*/ 15231 h 23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9872" h="236400">
                      <a:moveTo>
                        <a:pt x="84532" y="236401"/>
                      </a:moveTo>
                      <a:cubicBezTo>
                        <a:pt x="43698" y="236153"/>
                        <a:pt x="8703" y="207140"/>
                        <a:pt x="902" y="167059"/>
                      </a:cubicBezTo>
                      <a:cubicBezTo>
                        <a:pt x="-7575" y="122577"/>
                        <a:pt x="49194" y="8182"/>
                        <a:pt x="51575" y="3324"/>
                      </a:cubicBezTo>
                      <a:cubicBezTo>
                        <a:pt x="52414" y="1629"/>
                        <a:pt x="54004" y="429"/>
                        <a:pt x="55862" y="86"/>
                      </a:cubicBezTo>
                      <a:cubicBezTo>
                        <a:pt x="57671" y="-219"/>
                        <a:pt x="59529" y="305"/>
                        <a:pt x="60910" y="1515"/>
                      </a:cubicBezTo>
                      <a:cubicBezTo>
                        <a:pt x="64910" y="5134"/>
                        <a:pt x="159970" y="90573"/>
                        <a:pt x="168447" y="134865"/>
                      </a:cubicBezTo>
                      <a:lnTo>
                        <a:pt x="168447" y="134865"/>
                      </a:lnTo>
                      <a:cubicBezTo>
                        <a:pt x="177058" y="181080"/>
                        <a:pt x="146854" y="225609"/>
                        <a:pt x="100724" y="234687"/>
                      </a:cubicBezTo>
                      <a:cubicBezTo>
                        <a:pt x="95390" y="235725"/>
                        <a:pt x="89971" y="236296"/>
                        <a:pt x="84532" y="236401"/>
                      </a:cubicBezTo>
                      <a:close/>
                      <a:moveTo>
                        <a:pt x="58814" y="15707"/>
                      </a:moveTo>
                      <a:cubicBezTo>
                        <a:pt x="46527" y="41520"/>
                        <a:pt x="6046" y="130007"/>
                        <a:pt x="12618" y="164868"/>
                      </a:cubicBezTo>
                      <a:cubicBezTo>
                        <a:pt x="20219" y="204664"/>
                        <a:pt x="58643" y="230762"/>
                        <a:pt x="98438" y="223161"/>
                      </a:cubicBezTo>
                      <a:cubicBezTo>
                        <a:pt x="138234" y="215560"/>
                        <a:pt x="164332" y="177137"/>
                        <a:pt x="156731" y="137341"/>
                      </a:cubicBezTo>
                      <a:cubicBezTo>
                        <a:pt x="150064" y="102194"/>
                        <a:pt x="79769" y="34757"/>
                        <a:pt x="58814" y="1523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>
                  <a:extLst>
                    <a:ext uri="{FF2B5EF4-FFF2-40B4-BE49-F238E27FC236}">
                      <a16:creationId xmlns:a16="http://schemas.microsoft.com/office/drawing/2014/main" id="{98DE1768-CAB6-4265-8762-623C24FA836A}"/>
                    </a:ext>
                  </a:extLst>
                </p:cNvPr>
                <p:cNvSpPr/>
                <p:nvPr/>
              </p:nvSpPr>
              <p:spPr>
                <a:xfrm>
                  <a:off x="6382607" y="4204049"/>
                  <a:ext cx="11906" cy="145351"/>
                </a:xfrm>
                <a:custGeom>
                  <a:avLst/>
                  <a:gdLst>
                    <a:gd name="connsiteX0" fmla="*/ 6041 w 11906"/>
                    <a:gd name="connsiteY0" fmla="*/ 145352 h 145351"/>
                    <a:gd name="connsiteX1" fmla="*/ 40 w 11906"/>
                    <a:gd name="connsiteY1" fmla="*/ 139352 h 145351"/>
                    <a:gd name="connsiteX2" fmla="*/ 40 w 11906"/>
                    <a:gd name="connsiteY2" fmla="*/ 6002 h 145351"/>
                    <a:gd name="connsiteX3" fmla="*/ 6041 w 11906"/>
                    <a:gd name="connsiteY3" fmla="*/ 1 h 145351"/>
                    <a:gd name="connsiteX4" fmla="*/ 11946 w 11906"/>
                    <a:gd name="connsiteY4" fmla="*/ 6002 h 145351"/>
                    <a:gd name="connsiteX5" fmla="*/ 11946 w 11906"/>
                    <a:gd name="connsiteY5" fmla="*/ 139352 h 145351"/>
                    <a:gd name="connsiteX6" fmla="*/ 6041 w 11906"/>
                    <a:gd name="connsiteY6" fmla="*/ 145352 h 14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45351">
                      <a:moveTo>
                        <a:pt x="6041" y="145352"/>
                      </a:moveTo>
                      <a:cubicBezTo>
                        <a:pt x="2726" y="145352"/>
                        <a:pt x="40" y="142666"/>
                        <a:pt x="40" y="139352"/>
                      </a:cubicBezTo>
                      <a:lnTo>
                        <a:pt x="40" y="6002"/>
                      </a:lnTo>
                      <a:cubicBezTo>
                        <a:pt x="40" y="2687"/>
                        <a:pt x="2726" y="1"/>
                        <a:pt x="6041" y="1"/>
                      </a:cubicBezTo>
                      <a:cubicBezTo>
                        <a:pt x="9317" y="48"/>
                        <a:pt x="11946" y="2725"/>
                        <a:pt x="11946" y="6002"/>
                      </a:cubicBezTo>
                      <a:lnTo>
                        <a:pt x="11946" y="139352"/>
                      </a:lnTo>
                      <a:cubicBezTo>
                        <a:pt x="11946" y="142628"/>
                        <a:pt x="9317" y="145305"/>
                        <a:pt x="6041" y="1453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264FA3FA-A994-4F3B-AD4E-D49544D5042D}"/>
                    </a:ext>
                  </a:extLst>
                </p:cNvPr>
                <p:cNvSpPr/>
                <p:nvPr/>
              </p:nvSpPr>
              <p:spPr>
                <a:xfrm>
                  <a:off x="6238388" y="4454842"/>
                  <a:ext cx="18785" cy="11906"/>
                </a:xfrm>
                <a:custGeom>
                  <a:avLst/>
                  <a:gdLst>
                    <a:gd name="connsiteX0" fmla="*/ 13576 w 18785"/>
                    <a:gd name="connsiteY0" fmla="*/ 11907 h 11906"/>
                    <a:gd name="connsiteX1" fmla="*/ 5289 w 18785"/>
                    <a:gd name="connsiteY1" fmla="*/ 11907 h 11906"/>
                    <a:gd name="connsiteX2" fmla="*/ 89 w 18785"/>
                    <a:gd name="connsiteY2" fmla="*/ 5202 h 11906"/>
                    <a:gd name="connsiteX3" fmla="*/ 5289 w 18785"/>
                    <a:gd name="connsiteY3" fmla="*/ 1 h 11906"/>
                    <a:gd name="connsiteX4" fmla="*/ 13576 w 18785"/>
                    <a:gd name="connsiteY4" fmla="*/ 1 h 11906"/>
                    <a:gd name="connsiteX5" fmla="*/ 18777 w 18785"/>
                    <a:gd name="connsiteY5" fmla="*/ 6706 h 11906"/>
                    <a:gd name="connsiteX6" fmla="*/ 13576 w 18785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85" h="11906">
                      <a:moveTo>
                        <a:pt x="13576" y="11907"/>
                      </a:moveTo>
                      <a:lnTo>
                        <a:pt x="5289" y="11907"/>
                      </a:lnTo>
                      <a:cubicBezTo>
                        <a:pt x="2003" y="11488"/>
                        <a:pt x="-330" y="8487"/>
                        <a:pt x="89" y="5202"/>
                      </a:cubicBezTo>
                      <a:cubicBezTo>
                        <a:pt x="432" y="2487"/>
                        <a:pt x="2575" y="344"/>
                        <a:pt x="5289" y="1"/>
                      </a:cubicBezTo>
                      <a:lnTo>
                        <a:pt x="13576" y="1"/>
                      </a:lnTo>
                      <a:cubicBezTo>
                        <a:pt x="16862" y="420"/>
                        <a:pt x="19196" y="3420"/>
                        <a:pt x="18777" y="6706"/>
                      </a:cubicBezTo>
                      <a:cubicBezTo>
                        <a:pt x="18434" y="9421"/>
                        <a:pt x="16291" y="11564"/>
                        <a:pt x="13576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D431F085-06A4-427F-AAD3-DEF9F33B3E4D}"/>
                    </a:ext>
                  </a:extLst>
                </p:cNvPr>
                <p:cNvSpPr/>
                <p:nvPr/>
              </p:nvSpPr>
              <p:spPr>
                <a:xfrm>
                  <a:off x="6328418" y="4389070"/>
                  <a:ext cx="21700" cy="12006"/>
                </a:xfrm>
                <a:custGeom>
                  <a:avLst/>
                  <a:gdLst>
                    <a:gd name="connsiteX0" fmla="*/ 14891 w 21700"/>
                    <a:gd name="connsiteY0" fmla="*/ 11957 h 12006"/>
                    <a:gd name="connsiteX1" fmla="*/ 6795 w 21700"/>
                    <a:gd name="connsiteY1" fmla="*/ 11957 h 12006"/>
                    <a:gd name="connsiteX2" fmla="*/ 89 w 21700"/>
                    <a:gd name="connsiteY2" fmla="*/ 6756 h 12006"/>
                    <a:gd name="connsiteX3" fmla="*/ 5290 w 21700"/>
                    <a:gd name="connsiteY3" fmla="*/ 51 h 12006"/>
                    <a:gd name="connsiteX4" fmla="*/ 6795 w 21700"/>
                    <a:gd name="connsiteY4" fmla="*/ 51 h 12006"/>
                    <a:gd name="connsiteX5" fmla="*/ 14986 w 21700"/>
                    <a:gd name="connsiteY5" fmla="*/ 51 h 12006"/>
                    <a:gd name="connsiteX6" fmla="*/ 21692 w 21700"/>
                    <a:gd name="connsiteY6" fmla="*/ 5251 h 12006"/>
                    <a:gd name="connsiteX7" fmla="*/ 16491 w 21700"/>
                    <a:gd name="connsiteY7" fmla="*/ 11957 h 12006"/>
                    <a:gd name="connsiteX8" fmla="*/ 14986 w 21700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00" h="12006">
                      <a:moveTo>
                        <a:pt x="14891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14986" y="51"/>
                      </a:lnTo>
                      <a:cubicBezTo>
                        <a:pt x="18272" y="-368"/>
                        <a:pt x="21273" y="1965"/>
                        <a:pt x="21692" y="5251"/>
                      </a:cubicBezTo>
                      <a:cubicBezTo>
                        <a:pt x="22111" y="8537"/>
                        <a:pt x="19787" y="11538"/>
                        <a:pt x="16491" y="11957"/>
                      </a:cubicBezTo>
                      <a:cubicBezTo>
                        <a:pt x="15996" y="12024"/>
                        <a:pt x="15491" y="12024"/>
                        <a:pt x="14986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CCD6379F-41FD-48FE-B1D0-E33E5C949258}"/>
                    </a:ext>
                  </a:extLst>
                </p:cNvPr>
                <p:cNvSpPr/>
                <p:nvPr/>
              </p:nvSpPr>
              <p:spPr>
                <a:xfrm>
                  <a:off x="6613683" y="4421219"/>
                  <a:ext cx="20097" cy="11906"/>
                </a:xfrm>
                <a:custGeom>
                  <a:avLst/>
                  <a:gdLst>
                    <a:gd name="connsiteX0" fmla="*/ 14232 w 20097"/>
                    <a:gd name="connsiteY0" fmla="*/ 11907 h 11906"/>
                    <a:gd name="connsiteX1" fmla="*/ 5946 w 20097"/>
                    <a:gd name="connsiteY1" fmla="*/ 11907 h 11906"/>
                    <a:gd name="connsiteX2" fmla="*/ 40 w 20097"/>
                    <a:gd name="connsiteY2" fmla="*/ 5906 h 11906"/>
                    <a:gd name="connsiteX3" fmla="*/ 5946 w 20097"/>
                    <a:gd name="connsiteY3" fmla="*/ 1 h 11906"/>
                    <a:gd name="connsiteX4" fmla="*/ 14232 w 20097"/>
                    <a:gd name="connsiteY4" fmla="*/ 1 h 11906"/>
                    <a:gd name="connsiteX5" fmla="*/ 20138 w 20097"/>
                    <a:gd name="connsiteY5" fmla="*/ 5906 h 11906"/>
                    <a:gd name="connsiteX6" fmla="*/ 14232 w 20097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97" h="11906">
                      <a:moveTo>
                        <a:pt x="14232" y="11907"/>
                      </a:moveTo>
                      <a:lnTo>
                        <a:pt x="5946" y="11907"/>
                      </a:lnTo>
                      <a:cubicBezTo>
                        <a:pt x="2669" y="11859"/>
                        <a:pt x="40" y="9183"/>
                        <a:pt x="40" y="5906"/>
                      </a:cubicBezTo>
                      <a:cubicBezTo>
                        <a:pt x="40" y="2649"/>
                        <a:pt x="2688" y="1"/>
                        <a:pt x="5946" y="1"/>
                      </a:cubicBezTo>
                      <a:lnTo>
                        <a:pt x="14232" y="1"/>
                      </a:lnTo>
                      <a:cubicBezTo>
                        <a:pt x="17490" y="1"/>
                        <a:pt x="20138" y="2649"/>
                        <a:pt x="20138" y="5906"/>
                      </a:cubicBezTo>
                      <a:cubicBezTo>
                        <a:pt x="20138" y="9183"/>
                        <a:pt x="17509" y="11859"/>
                        <a:pt x="14232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3FF2D3FC-BD24-45AB-BC38-4A801C5EADAB}"/>
                    </a:ext>
                  </a:extLst>
                </p:cNvPr>
                <p:cNvSpPr/>
                <p:nvPr/>
              </p:nvSpPr>
              <p:spPr>
                <a:xfrm>
                  <a:off x="6351270" y="4060126"/>
                  <a:ext cx="44064" cy="150495"/>
                </a:xfrm>
                <a:custGeom>
                  <a:avLst/>
                  <a:gdLst>
                    <a:gd name="connsiteX0" fmla="*/ 31568 w 44064"/>
                    <a:gd name="connsiteY0" fmla="*/ 149162 h 150495"/>
                    <a:gd name="connsiteX1" fmla="*/ 29663 w 44064"/>
                    <a:gd name="connsiteY1" fmla="*/ 72200 h 150495"/>
                    <a:gd name="connsiteX2" fmla="*/ 40 w 44064"/>
                    <a:gd name="connsiteY2" fmla="*/ 1 h 150495"/>
                    <a:gd name="connsiteX3" fmla="*/ 35473 w 44064"/>
                    <a:gd name="connsiteY3" fmla="*/ 70676 h 150495"/>
                    <a:gd name="connsiteX4" fmla="*/ 43379 w 44064"/>
                    <a:gd name="connsiteY4" fmla="*/ 150496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064" h="150495">
                      <a:moveTo>
                        <a:pt x="31568" y="149162"/>
                      </a:moveTo>
                      <a:cubicBezTo>
                        <a:pt x="35559" y="123597"/>
                        <a:pt x="34911" y="97537"/>
                        <a:pt x="29663" y="72200"/>
                      </a:cubicBezTo>
                      <a:cubicBezTo>
                        <a:pt x="24376" y="46502"/>
                        <a:pt x="14328" y="22013"/>
                        <a:pt x="40" y="1"/>
                      </a:cubicBezTo>
                      <a:cubicBezTo>
                        <a:pt x="16109" y="21175"/>
                        <a:pt x="28120" y="45130"/>
                        <a:pt x="35473" y="70676"/>
                      </a:cubicBezTo>
                      <a:cubicBezTo>
                        <a:pt x="42865" y="96594"/>
                        <a:pt x="45541" y="123635"/>
                        <a:pt x="43379" y="15049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>
                  <a:extLst>
                    <a:ext uri="{FF2B5EF4-FFF2-40B4-BE49-F238E27FC236}">
                      <a16:creationId xmlns:a16="http://schemas.microsoft.com/office/drawing/2014/main" id="{D602DA52-AA0F-4007-8D60-3215E02253F3}"/>
                    </a:ext>
                  </a:extLst>
                </p:cNvPr>
                <p:cNvSpPr/>
                <p:nvPr/>
              </p:nvSpPr>
              <p:spPr>
                <a:xfrm>
                  <a:off x="6346031" y="4141279"/>
                  <a:ext cx="48291" cy="33718"/>
                </a:xfrm>
                <a:custGeom>
                  <a:avLst/>
                  <a:gdLst>
                    <a:gd name="connsiteX0" fmla="*/ 39093 w 48291"/>
                    <a:gd name="connsiteY0" fmla="*/ 33719 h 33718"/>
                    <a:gd name="connsiteX1" fmla="*/ 40 w 48291"/>
                    <a:gd name="connsiteY1" fmla="*/ 1 h 33718"/>
                    <a:gd name="connsiteX2" fmla="*/ 48332 w 48291"/>
                    <a:gd name="connsiteY2" fmla="*/ 26099 h 3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291" h="33718">
                      <a:moveTo>
                        <a:pt x="39093" y="33719"/>
                      </a:moveTo>
                      <a:cubicBezTo>
                        <a:pt x="29749" y="18822"/>
                        <a:pt x="16137" y="7078"/>
                        <a:pt x="40" y="1"/>
                      </a:cubicBezTo>
                      <a:cubicBezTo>
                        <a:pt x="18347" y="3773"/>
                        <a:pt x="35149" y="12850"/>
                        <a:pt x="48332" y="2609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4" name="组合 583">
                <a:extLst>
                  <a:ext uri="{FF2B5EF4-FFF2-40B4-BE49-F238E27FC236}">
                    <a16:creationId xmlns:a16="http://schemas.microsoft.com/office/drawing/2014/main" id="{1BCCAC3B-92B0-4A55-8056-D659090F3D69}"/>
                  </a:ext>
                </a:extLst>
              </p:cNvPr>
              <p:cNvGrpSpPr/>
              <p:nvPr/>
            </p:nvGrpSpPr>
            <p:grpSpPr>
              <a:xfrm>
                <a:off x="6182971" y="3201265"/>
                <a:ext cx="456802" cy="456049"/>
                <a:chOff x="6182971" y="3201265"/>
                <a:chExt cx="456802" cy="456049"/>
              </a:xfrm>
            </p:grpSpPr>
            <p:sp>
              <p:nvSpPr>
                <p:cNvPr id="336" name="任意多边形: 形状 335">
                  <a:extLst>
                    <a:ext uri="{FF2B5EF4-FFF2-40B4-BE49-F238E27FC236}">
                      <a16:creationId xmlns:a16="http://schemas.microsoft.com/office/drawing/2014/main" id="{0DEB7547-026A-4EA1-8451-72A1CC98BAA0}"/>
                    </a:ext>
                  </a:extLst>
                </p:cNvPr>
                <p:cNvSpPr/>
                <p:nvPr/>
              </p:nvSpPr>
              <p:spPr>
                <a:xfrm>
                  <a:off x="6183439" y="3201638"/>
                  <a:ext cx="455675" cy="455676"/>
                </a:xfrm>
                <a:custGeom>
                  <a:avLst/>
                  <a:gdLst>
                    <a:gd name="connsiteX0" fmla="*/ 227973 w 455675"/>
                    <a:gd name="connsiteY0" fmla="*/ 455677 h 455676"/>
                    <a:gd name="connsiteX1" fmla="*/ 40 w 455675"/>
                    <a:gd name="connsiteY1" fmla="*/ 227934 h 455676"/>
                    <a:gd name="connsiteX2" fmla="*/ 227783 w 455675"/>
                    <a:gd name="connsiteY2" fmla="*/ 1 h 455676"/>
                    <a:gd name="connsiteX3" fmla="*/ 455716 w 455675"/>
                    <a:gd name="connsiteY3" fmla="*/ 227744 h 455676"/>
                    <a:gd name="connsiteX4" fmla="*/ 455716 w 455675"/>
                    <a:gd name="connsiteY4" fmla="*/ 227839 h 455676"/>
                    <a:gd name="connsiteX5" fmla="*/ 227973 w 455675"/>
                    <a:gd name="connsiteY5" fmla="*/ 455677 h 455676"/>
                    <a:gd name="connsiteX6" fmla="*/ 227973 w 455675"/>
                    <a:gd name="connsiteY6" fmla="*/ 12002 h 455676"/>
                    <a:gd name="connsiteX7" fmla="*/ 11946 w 455675"/>
                    <a:gd name="connsiteY7" fmla="*/ 227839 h 455676"/>
                    <a:gd name="connsiteX8" fmla="*/ 227783 w 455675"/>
                    <a:gd name="connsiteY8" fmla="*/ 443866 h 455676"/>
                    <a:gd name="connsiteX9" fmla="*/ 443810 w 455675"/>
                    <a:gd name="connsiteY9" fmla="*/ 228029 h 455676"/>
                    <a:gd name="connsiteX10" fmla="*/ 443810 w 455675"/>
                    <a:gd name="connsiteY10" fmla="*/ 227839 h 455676"/>
                    <a:gd name="connsiteX11" fmla="*/ 227973 w 455675"/>
                    <a:gd name="connsiteY11" fmla="*/ 12002 h 45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5675" h="455676">
                      <a:moveTo>
                        <a:pt x="227973" y="455677"/>
                      </a:moveTo>
                      <a:cubicBezTo>
                        <a:pt x="102139" y="455734"/>
                        <a:pt x="97" y="353769"/>
                        <a:pt x="40" y="227934"/>
                      </a:cubicBezTo>
                      <a:cubicBezTo>
                        <a:pt x="-17" y="102099"/>
                        <a:pt x="101948" y="58"/>
                        <a:pt x="227783" y="1"/>
                      </a:cubicBezTo>
                      <a:cubicBezTo>
                        <a:pt x="353618" y="-56"/>
                        <a:pt x="455659" y="101909"/>
                        <a:pt x="455716" y="227744"/>
                      </a:cubicBezTo>
                      <a:cubicBezTo>
                        <a:pt x="455716" y="227772"/>
                        <a:pt x="455716" y="227810"/>
                        <a:pt x="455716" y="227839"/>
                      </a:cubicBezTo>
                      <a:cubicBezTo>
                        <a:pt x="455554" y="353569"/>
                        <a:pt x="353703" y="455467"/>
                        <a:pt x="227973" y="455677"/>
                      </a:cubicBezTo>
                      <a:close/>
                      <a:moveTo>
                        <a:pt x="227973" y="12002"/>
                      </a:moveTo>
                      <a:cubicBezTo>
                        <a:pt x="108720" y="11945"/>
                        <a:pt x="12004" y="108586"/>
                        <a:pt x="11946" y="227839"/>
                      </a:cubicBezTo>
                      <a:cubicBezTo>
                        <a:pt x="11889" y="347092"/>
                        <a:pt x="108530" y="443809"/>
                        <a:pt x="227783" y="443866"/>
                      </a:cubicBezTo>
                      <a:cubicBezTo>
                        <a:pt x="347036" y="443923"/>
                        <a:pt x="443753" y="347282"/>
                        <a:pt x="443810" y="228029"/>
                      </a:cubicBezTo>
                      <a:cubicBezTo>
                        <a:pt x="443810" y="227963"/>
                        <a:pt x="443810" y="227906"/>
                        <a:pt x="443810" y="227839"/>
                      </a:cubicBezTo>
                      <a:cubicBezTo>
                        <a:pt x="443648" y="108700"/>
                        <a:pt x="347112" y="12164"/>
                        <a:pt x="227973" y="120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>
                  <a:extLst>
                    <a:ext uri="{FF2B5EF4-FFF2-40B4-BE49-F238E27FC236}">
                      <a16:creationId xmlns:a16="http://schemas.microsoft.com/office/drawing/2014/main" id="{F73BEEDA-2478-4D9A-B38F-569A156676A2}"/>
                    </a:ext>
                  </a:extLst>
                </p:cNvPr>
                <p:cNvSpPr/>
                <p:nvPr/>
              </p:nvSpPr>
              <p:spPr>
                <a:xfrm>
                  <a:off x="6339935" y="3380772"/>
                  <a:ext cx="142779" cy="175672"/>
                </a:xfrm>
                <a:custGeom>
                  <a:avLst/>
                  <a:gdLst>
                    <a:gd name="connsiteX0" fmla="*/ 71478 w 142779"/>
                    <a:gd name="connsiteY0" fmla="*/ 175673 h 175672"/>
                    <a:gd name="connsiteX1" fmla="*/ 40 w 142779"/>
                    <a:gd name="connsiteY1" fmla="*/ 104235 h 175672"/>
                    <a:gd name="connsiteX2" fmla="*/ 67382 w 142779"/>
                    <a:gd name="connsiteY2" fmla="*/ 1651 h 175672"/>
                    <a:gd name="connsiteX3" fmla="*/ 75573 w 142779"/>
                    <a:gd name="connsiteY3" fmla="*/ 1651 h 175672"/>
                    <a:gd name="connsiteX4" fmla="*/ 142820 w 142779"/>
                    <a:gd name="connsiteY4" fmla="*/ 104235 h 175672"/>
                    <a:gd name="connsiteX5" fmla="*/ 71478 w 142779"/>
                    <a:gd name="connsiteY5" fmla="*/ 175673 h 175672"/>
                    <a:gd name="connsiteX6" fmla="*/ 71478 w 142779"/>
                    <a:gd name="connsiteY6" fmla="*/ 14319 h 175672"/>
                    <a:gd name="connsiteX7" fmla="*/ 11946 w 142779"/>
                    <a:gd name="connsiteY7" fmla="*/ 104235 h 175672"/>
                    <a:gd name="connsiteX8" fmla="*/ 69049 w 142779"/>
                    <a:gd name="connsiteY8" fmla="*/ 166100 h 175672"/>
                    <a:gd name="connsiteX9" fmla="*/ 130914 w 142779"/>
                    <a:gd name="connsiteY9" fmla="*/ 108998 h 175672"/>
                    <a:gd name="connsiteX10" fmla="*/ 130914 w 142779"/>
                    <a:gd name="connsiteY10" fmla="*/ 104235 h 175672"/>
                    <a:gd name="connsiteX11" fmla="*/ 71478 w 142779"/>
                    <a:gd name="connsiteY11" fmla="*/ 14319 h 1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2779" h="175672">
                      <a:moveTo>
                        <a:pt x="71478" y="175673"/>
                      </a:moveTo>
                      <a:cubicBezTo>
                        <a:pt x="32044" y="175616"/>
                        <a:pt x="97" y="143669"/>
                        <a:pt x="40" y="104235"/>
                      </a:cubicBezTo>
                      <a:cubicBezTo>
                        <a:pt x="40" y="66135"/>
                        <a:pt x="64620" y="4223"/>
                        <a:pt x="67382" y="1651"/>
                      </a:cubicBezTo>
                      <a:cubicBezTo>
                        <a:pt x="69668" y="-549"/>
                        <a:pt x="73287" y="-549"/>
                        <a:pt x="75573" y="1651"/>
                      </a:cubicBezTo>
                      <a:cubicBezTo>
                        <a:pt x="78240" y="4223"/>
                        <a:pt x="142820" y="65945"/>
                        <a:pt x="142820" y="104235"/>
                      </a:cubicBezTo>
                      <a:cubicBezTo>
                        <a:pt x="142772" y="143631"/>
                        <a:pt x="110873" y="175568"/>
                        <a:pt x="71478" y="175673"/>
                      </a:cubicBezTo>
                      <a:close/>
                      <a:moveTo>
                        <a:pt x="71478" y="14319"/>
                      </a:moveTo>
                      <a:cubicBezTo>
                        <a:pt x="51666" y="33941"/>
                        <a:pt x="11946" y="78613"/>
                        <a:pt x="11946" y="104235"/>
                      </a:cubicBezTo>
                      <a:cubicBezTo>
                        <a:pt x="10632" y="137087"/>
                        <a:pt x="36197" y="164786"/>
                        <a:pt x="69049" y="166100"/>
                      </a:cubicBezTo>
                      <a:cubicBezTo>
                        <a:pt x="101900" y="167415"/>
                        <a:pt x="129599" y="141850"/>
                        <a:pt x="130914" y="108998"/>
                      </a:cubicBezTo>
                      <a:cubicBezTo>
                        <a:pt x="130980" y="107407"/>
                        <a:pt x="130980" y="105826"/>
                        <a:pt x="130914" y="104235"/>
                      </a:cubicBezTo>
                      <a:cubicBezTo>
                        <a:pt x="130818" y="78613"/>
                        <a:pt x="91099" y="33941"/>
                        <a:pt x="71478" y="1431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>
                  <a:extLst>
                    <a:ext uri="{FF2B5EF4-FFF2-40B4-BE49-F238E27FC236}">
                      <a16:creationId xmlns:a16="http://schemas.microsoft.com/office/drawing/2014/main" id="{97707246-0E6D-4FF9-B9CD-B1CB7D2897EA}"/>
                    </a:ext>
                  </a:extLst>
                </p:cNvPr>
                <p:cNvSpPr/>
                <p:nvPr/>
              </p:nvSpPr>
              <p:spPr>
                <a:xfrm>
                  <a:off x="6405371" y="3545670"/>
                  <a:ext cx="11906" cy="111643"/>
                </a:xfrm>
                <a:custGeom>
                  <a:avLst/>
                  <a:gdLst>
                    <a:gd name="connsiteX0" fmla="*/ 6041 w 11906"/>
                    <a:gd name="connsiteY0" fmla="*/ 111644 h 111643"/>
                    <a:gd name="connsiteX1" fmla="*/ 40 w 11906"/>
                    <a:gd name="connsiteY1" fmla="*/ 105644 h 111643"/>
                    <a:gd name="connsiteX2" fmla="*/ 40 w 11906"/>
                    <a:gd name="connsiteY2" fmla="*/ 5250 h 111643"/>
                    <a:gd name="connsiteX3" fmla="*/ 6746 w 11906"/>
                    <a:gd name="connsiteY3" fmla="*/ 49 h 111643"/>
                    <a:gd name="connsiteX4" fmla="*/ 11946 w 11906"/>
                    <a:gd name="connsiteY4" fmla="*/ 5250 h 111643"/>
                    <a:gd name="connsiteX5" fmla="*/ 11946 w 11906"/>
                    <a:gd name="connsiteY5" fmla="*/ 106120 h 111643"/>
                    <a:gd name="connsiteX6" fmla="*/ 6041 w 11906"/>
                    <a:gd name="connsiteY6" fmla="*/ 111644 h 111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11643">
                      <a:moveTo>
                        <a:pt x="6041" y="111644"/>
                      </a:moveTo>
                      <a:cubicBezTo>
                        <a:pt x="2726" y="111644"/>
                        <a:pt x="40" y="108958"/>
                        <a:pt x="40" y="105644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4" y="2536"/>
                        <a:pt x="11946" y="5250"/>
                      </a:cubicBezTo>
                      <a:lnTo>
                        <a:pt x="11946" y="106120"/>
                      </a:lnTo>
                      <a:cubicBezTo>
                        <a:pt x="11699" y="109206"/>
                        <a:pt x="9137" y="111606"/>
                        <a:pt x="6041" y="11164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>
                  <a:extLst>
                    <a:ext uri="{FF2B5EF4-FFF2-40B4-BE49-F238E27FC236}">
                      <a16:creationId xmlns:a16="http://schemas.microsoft.com/office/drawing/2014/main" id="{21CBBEA7-67B4-4F13-9CAF-A360F9E9D5F9}"/>
                    </a:ext>
                  </a:extLst>
                </p:cNvPr>
                <p:cNvSpPr/>
                <p:nvPr/>
              </p:nvSpPr>
              <p:spPr>
                <a:xfrm>
                  <a:off x="6405366" y="3448907"/>
                  <a:ext cx="12002" cy="108570"/>
                </a:xfrm>
                <a:custGeom>
                  <a:avLst/>
                  <a:gdLst>
                    <a:gd name="connsiteX0" fmla="*/ 6047 w 12002"/>
                    <a:gd name="connsiteY0" fmla="*/ 1 h 108570"/>
                    <a:gd name="connsiteX1" fmla="*/ 11952 w 12002"/>
                    <a:gd name="connsiteY1" fmla="*/ 101537 h 108570"/>
                    <a:gd name="connsiteX2" fmla="*/ 7075 w 12002"/>
                    <a:gd name="connsiteY2" fmla="*/ 108481 h 108570"/>
                    <a:gd name="connsiteX3" fmla="*/ 132 w 12002"/>
                    <a:gd name="connsiteY3" fmla="*/ 103595 h 108570"/>
                    <a:gd name="connsiteX4" fmla="*/ 46 w 12002"/>
                    <a:gd name="connsiteY4" fmla="*/ 102299 h 108570"/>
                    <a:gd name="connsiteX5" fmla="*/ 46 w 12002"/>
                    <a:gd name="connsiteY5" fmla="*/ 102014 h 108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02" h="108570">
                      <a:moveTo>
                        <a:pt x="6047" y="1"/>
                      </a:moveTo>
                      <a:lnTo>
                        <a:pt x="11952" y="101537"/>
                      </a:lnTo>
                      <a:cubicBezTo>
                        <a:pt x="12524" y="104804"/>
                        <a:pt x="10333" y="107910"/>
                        <a:pt x="7075" y="108481"/>
                      </a:cubicBezTo>
                      <a:cubicBezTo>
                        <a:pt x="3808" y="109053"/>
                        <a:pt x="694" y="106862"/>
                        <a:pt x="132" y="103595"/>
                      </a:cubicBezTo>
                      <a:cubicBezTo>
                        <a:pt x="55" y="103166"/>
                        <a:pt x="27" y="102738"/>
                        <a:pt x="46" y="102299"/>
                      </a:cubicBezTo>
                      <a:lnTo>
                        <a:pt x="46" y="102014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>
                  <a:extLst>
                    <a:ext uri="{FF2B5EF4-FFF2-40B4-BE49-F238E27FC236}">
                      <a16:creationId xmlns:a16="http://schemas.microsoft.com/office/drawing/2014/main" id="{3C626FDF-69C1-4073-B64F-CB5F4264DD28}"/>
                    </a:ext>
                  </a:extLst>
                </p:cNvPr>
                <p:cNvSpPr/>
                <p:nvPr/>
              </p:nvSpPr>
              <p:spPr>
                <a:xfrm>
                  <a:off x="6343935" y="3575540"/>
                  <a:ext cx="73321" cy="58917"/>
                </a:xfrm>
                <a:custGeom>
                  <a:avLst/>
                  <a:gdLst>
                    <a:gd name="connsiteX0" fmla="*/ 40 w 73321"/>
                    <a:gd name="connsiteY0" fmla="*/ 907 h 58917"/>
                    <a:gd name="connsiteX1" fmla="*/ 45760 w 73321"/>
                    <a:gd name="connsiteY1" fmla="*/ 10432 h 58917"/>
                    <a:gd name="connsiteX2" fmla="*/ 73192 w 73321"/>
                    <a:gd name="connsiteY2" fmla="*/ 51580 h 58917"/>
                    <a:gd name="connsiteX3" fmla="*/ 68849 w 73321"/>
                    <a:gd name="connsiteY3" fmla="*/ 58714 h 58917"/>
                    <a:gd name="connsiteX4" fmla="*/ 68811 w 73321"/>
                    <a:gd name="connsiteY4" fmla="*/ 58724 h 58917"/>
                    <a:gd name="connsiteX5" fmla="*/ 61705 w 73321"/>
                    <a:gd name="connsiteY5" fmla="*/ 54600 h 58917"/>
                    <a:gd name="connsiteX6" fmla="*/ 61667 w 73321"/>
                    <a:gd name="connsiteY6" fmla="*/ 54438 h 58917"/>
                    <a:gd name="connsiteX7" fmla="*/ 61667 w 73321"/>
                    <a:gd name="connsiteY7" fmla="*/ 53581 h 58917"/>
                    <a:gd name="connsiteX8" fmla="*/ 42617 w 73321"/>
                    <a:gd name="connsiteY8" fmla="*/ 15481 h 58917"/>
                    <a:gd name="connsiteX9" fmla="*/ 40 w 73321"/>
                    <a:gd name="connsiteY9" fmla="*/ 907 h 58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321" h="58917">
                      <a:moveTo>
                        <a:pt x="40" y="907"/>
                      </a:moveTo>
                      <a:cubicBezTo>
                        <a:pt x="15937" y="-1798"/>
                        <a:pt x="32263" y="1603"/>
                        <a:pt x="45760" y="10432"/>
                      </a:cubicBezTo>
                      <a:cubicBezTo>
                        <a:pt x="59667" y="20291"/>
                        <a:pt x="69439" y="34950"/>
                        <a:pt x="73192" y="51580"/>
                      </a:cubicBezTo>
                      <a:cubicBezTo>
                        <a:pt x="73964" y="54752"/>
                        <a:pt x="72021" y="57943"/>
                        <a:pt x="68849" y="58714"/>
                      </a:cubicBezTo>
                      <a:cubicBezTo>
                        <a:pt x="68839" y="58714"/>
                        <a:pt x="68820" y="58724"/>
                        <a:pt x="68811" y="58724"/>
                      </a:cubicBezTo>
                      <a:cubicBezTo>
                        <a:pt x="65705" y="59543"/>
                        <a:pt x="62524" y="57695"/>
                        <a:pt x="61705" y="54600"/>
                      </a:cubicBezTo>
                      <a:cubicBezTo>
                        <a:pt x="61696" y="54543"/>
                        <a:pt x="61676" y="54495"/>
                        <a:pt x="61667" y="54438"/>
                      </a:cubicBezTo>
                      <a:cubicBezTo>
                        <a:pt x="61619" y="54152"/>
                        <a:pt x="61619" y="53866"/>
                        <a:pt x="61667" y="53581"/>
                      </a:cubicBezTo>
                      <a:cubicBezTo>
                        <a:pt x="60229" y="38969"/>
                        <a:pt x="53437" y="25406"/>
                        <a:pt x="42617" y="15481"/>
                      </a:cubicBezTo>
                      <a:cubicBezTo>
                        <a:pt x="30806" y="5365"/>
                        <a:pt x="15575" y="145"/>
                        <a:pt x="40" y="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>
                  <a:extLst>
                    <a:ext uri="{FF2B5EF4-FFF2-40B4-BE49-F238E27FC236}">
                      <a16:creationId xmlns:a16="http://schemas.microsoft.com/office/drawing/2014/main" id="{1CDA66D8-455E-441F-A168-85A05351A8DC}"/>
                    </a:ext>
                  </a:extLst>
                </p:cNvPr>
                <p:cNvSpPr/>
                <p:nvPr/>
              </p:nvSpPr>
              <p:spPr>
                <a:xfrm>
                  <a:off x="6405233" y="3575603"/>
                  <a:ext cx="73290" cy="58608"/>
                </a:xfrm>
                <a:custGeom>
                  <a:avLst/>
                  <a:gdLst>
                    <a:gd name="connsiteX0" fmla="*/ 73330 w 73290"/>
                    <a:gd name="connsiteY0" fmla="*/ 844 h 58608"/>
                    <a:gd name="connsiteX1" fmla="*/ 11894 w 73290"/>
                    <a:gd name="connsiteY1" fmla="*/ 53231 h 58608"/>
                    <a:gd name="connsiteX2" fmla="*/ 5484 w 73290"/>
                    <a:gd name="connsiteY2" fmla="*/ 58585 h 58608"/>
                    <a:gd name="connsiteX3" fmla="*/ 5322 w 73290"/>
                    <a:gd name="connsiteY3" fmla="*/ 58566 h 58608"/>
                    <a:gd name="connsiteX4" fmla="*/ 83 w 73290"/>
                    <a:gd name="connsiteY4" fmla="*/ 51993 h 58608"/>
                    <a:gd name="connsiteX5" fmla="*/ 83 w 73290"/>
                    <a:gd name="connsiteY5" fmla="*/ 51231 h 58608"/>
                    <a:gd name="connsiteX6" fmla="*/ 27610 w 73290"/>
                    <a:gd name="connsiteY6" fmla="*/ 10750 h 58608"/>
                    <a:gd name="connsiteX7" fmla="*/ 73330 w 73290"/>
                    <a:gd name="connsiteY7" fmla="*/ 844 h 58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290" h="58608">
                      <a:moveTo>
                        <a:pt x="73330" y="844"/>
                      </a:moveTo>
                      <a:cubicBezTo>
                        <a:pt x="42183" y="-804"/>
                        <a:pt x="15190" y="22218"/>
                        <a:pt x="11894" y="53231"/>
                      </a:cubicBezTo>
                      <a:cubicBezTo>
                        <a:pt x="11599" y="56479"/>
                        <a:pt x="8732" y="58880"/>
                        <a:pt x="5484" y="58585"/>
                      </a:cubicBezTo>
                      <a:cubicBezTo>
                        <a:pt x="5427" y="58575"/>
                        <a:pt x="5379" y="58575"/>
                        <a:pt x="5322" y="58566"/>
                      </a:cubicBezTo>
                      <a:cubicBezTo>
                        <a:pt x="2074" y="58165"/>
                        <a:pt x="-250" y="55241"/>
                        <a:pt x="83" y="51993"/>
                      </a:cubicBezTo>
                      <a:cubicBezTo>
                        <a:pt x="26" y="51746"/>
                        <a:pt x="26" y="51479"/>
                        <a:pt x="83" y="51231"/>
                      </a:cubicBezTo>
                      <a:cubicBezTo>
                        <a:pt x="3979" y="34820"/>
                        <a:pt x="13780" y="20408"/>
                        <a:pt x="27610" y="10750"/>
                      </a:cubicBezTo>
                      <a:cubicBezTo>
                        <a:pt x="41040" y="1758"/>
                        <a:pt x="57385" y="-1775"/>
                        <a:pt x="73330" y="84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>
                  <a:extLst>
                    <a:ext uri="{FF2B5EF4-FFF2-40B4-BE49-F238E27FC236}">
                      <a16:creationId xmlns:a16="http://schemas.microsoft.com/office/drawing/2014/main" id="{0F0608F5-1F2F-4FE8-AB1B-DC554C7CC7AF}"/>
                    </a:ext>
                  </a:extLst>
                </p:cNvPr>
                <p:cNvSpPr/>
                <p:nvPr/>
              </p:nvSpPr>
              <p:spPr>
                <a:xfrm>
                  <a:off x="6405323" y="3201265"/>
                  <a:ext cx="12004" cy="146009"/>
                </a:xfrm>
                <a:custGeom>
                  <a:avLst/>
                  <a:gdLst>
                    <a:gd name="connsiteX0" fmla="*/ 6090 w 12004"/>
                    <a:gd name="connsiteY0" fmla="*/ 146011 h 146009"/>
                    <a:gd name="connsiteX1" fmla="*/ 89 w 12004"/>
                    <a:gd name="connsiteY1" fmla="*/ 140010 h 146009"/>
                    <a:gd name="connsiteX2" fmla="*/ 89 w 12004"/>
                    <a:gd name="connsiteY2" fmla="*/ 6755 h 146009"/>
                    <a:gd name="connsiteX3" fmla="*/ 5289 w 12004"/>
                    <a:gd name="connsiteY3" fmla="*/ 50 h 146009"/>
                    <a:gd name="connsiteX4" fmla="*/ 11995 w 12004"/>
                    <a:gd name="connsiteY4" fmla="*/ 5250 h 146009"/>
                    <a:gd name="connsiteX5" fmla="*/ 11995 w 12004"/>
                    <a:gd name="connsiteY5" fmla="*/ 6755 h 146009"/>
                    <a:gd name="connsiteX6" fmla="*/ 11995 w 12004"/>
                    <a:gd name="connsiteY6" fmla="*/ 140105 h 146009"/>
                    <a:gd name="connsiteX7" fmla="*/ 6090 w 12004"/>
                    <a:gd name="connsiteY7" fmla="*/ 146011 h 146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146009">
                      <a:moveTo>
                        <a:pt x="6090" y="146011"/>
                      </a:moveTo>
                      <a:cubicBezTo>
                        <a:pt x="2775" y="146011"/>
                        <a:pt x="89" y="143325"/>
                        <a:pt x="89" y="140010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6" y="-370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140105"/>
                      </a:lnTo>
                      <a:cubicBezTo>
                        <a:pt x="11947" y="143344"/>
                        <a:pt x="9328" y="145963"/>
                        <a:pt x="6090" y="14601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>
                  <a:extLst>
                    <a:ext uri="{FF2B5EF4-FFF2-40B4-BE49-F238E27FC236}">
                      <a16:creationId xmlns:a16="http://schemas.microsoft.com/office/drawing/2014/main" id="{80A66039-15E6-4990-9879-6E679E47C6F0}"/>
                    </a:ext>
                  </a:extLst>
                </p:cNvPr>
                <p:cNvSpPr/>
                <p:nvPr/>
              </p:nvSpPr>
              <p:spPr>
                <a:xfrm>
                  <a:off x="6281737" y="3201733"/>
                  <a:ext cx="259175" cy="455580"/>
                </a:xfrm>
                <a:custGeom>
                  <a:avLst/>
                  <a:gdLst>
                    <a:gd name="connsiteX0" fmla="*/ 129675 w 259175"/>
                    <a:gd name="connsiteY0" fmla="*/ 455582 h 455580"/>
                    <a:gd name="connsiteX1" fmla="*/ 40 w 259175"/>
                    <a:gd name="connsiteY1" fmla="*/ 227744 h 455580"/>
                    <a:gd name="connsiteX2" fmla="*/ 129675 w 259175"/>
                    <a:gd name="connsiteY2" fmla="*/ 1 h 455580"/>
                    <a:gd name="connsiteX3" fmla="*/ 259215 w 259175"/>
                    <a:gd name="connsiteY3" fmla="*/ 227744 h 455580"/>
                    <a:gd name="connsiteX4" fmla="*/ 129675 w 259175"/>
                    <a:gd name="connsiteY4" fmla="*/ 455582 h 455580"/>
                    <a:gd name="connsiteX5" fmla="*/ 129675 w 259175"/>
                    <a:gd name="connsiteY5" fmla="*/ 11907 h 455580"/>
                    <a:gd name="connsiteX6" fmla="*/ 11946 w 259175"/>
                    <a:gd name="connsiteY6" fmla="*/ 227744 h 455580"/>
                    <a:gd name="connsiteX7" fmla="*/ 129675 w 259175"/>
                    <a:gd name="connsiteY7" fmla="*/ 443675 h 455580"/>
                    <a:gd name="connsiteX8" fmla="*/ 247309 w 259175"/>
                    <a:gd name="connsiteY8" fmla="*/ 227744 h 455580"/>
                    <a:gd name="connsiteX9" fmla="*/ 129675 w 259175"/>
                    <a:gd name="connsiteY9" fmla="*/ 11907 h 45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9175" h="455580">
                      <a:moveTo>
                        <a:pt x="129675" y="455582"/>
                      </a:moveTo>
                      <a:cubicBezTo>
                        <a:pt x="58238" y="455582"/>
                        <a:pt x="40" y="353378"/>
                        <a:pt x="40" y="227744"/>
                      </a:cubicBezTo>
                      <a:cubicBezTo>
                        <a:pt x="40" y="102109"/>
                        <a:pt x="58238" y="1"/>
                        <a:pt x="129675" y="1"/>
                      </a:cubicBezTo>
                      <a:cubicBezTo>
                        <a:pt x="201113" y="1"/>
                        <a:pt x="259215" y="102204"/>
                        <a:pt x="259215" y="227744"/>
                      </a:cubicBezTo>
                      <a:cubicBezTo>
                        <a:pt x="259215" y="353283"/>
                        <a:pt x="201018" y="455582"/>
                        <a:pt x="129675" y="455582"/>
                      </a:cubicBezTo>
                      <a:close/>
                      <a:moveTo>
                        <a:pt x="129675" y="11907"/>
                      </a:moveTo>
                      <a:cubicBezTo>
                        <a:pt x="64810" y="11907"/>
                        <a:pt x="11946" y="108776"/>
                        <a:pt x="11946" y="227744"/>
                      </a:cubicBezTo>
                      <a:cubicBezTo>
                        <a:pt x="11946" y="346711"/>
                        <a:pt x="64810" y="443675"/>
                        <a:pt x="129675" y="443675"/>
                      </a:cubicBezTo>
                      <a:cubicBezTo>
                        <a:pt x="194541" y="443675"/>
                        <a:pt x="247309" y="346806"/>
                        <a:pt x="247309" y="227744"/>
                      </a:cubicBezTo>
                      <a:cubicBezTo>
                        <a:pt x="247309" y="108681"/>
                        <a:pt x="194445" y="11907"/>
                        <a:pt x="129675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>
                  <a:extLst>
                    <a:ext uri="{FF2B5EF4-FFF2-40B4-BE49-F238E27FC236}">
                      <a16:creationId xmlns:a16="http://schemas.microsoft.com/office/drawing/2014/main" id="{EBC4C0D5-B673-4B61-BDC0-8C002FA4905A}"/>
                    </a:ext>
                  </a:extLst>
                </p:cNvPr>
                <p:cNvSpPr/>
                <p:nvPr/>
              </p:nvSpPr>
              <p:spPr>
                <a:xfrm>
                  <a:off x="6247542" y="3271646"/>
                  <a:ext cx="327659" cy="49530"/>
                </a:xfrm>
                <a:custGeom>
                  <a:avLst/>
                  <a:gdLst>
                    <a:gd name="connsiteX0" fmla="*/ 163870 w 327659"/>
                    <a:gd name="connsiteY0" fmla="*/ 49531 h 49530"/>
                    <a:gd name="connsiteX1" fmla="*/ 40 w 327659"/>
                    <a:gd name="connsiteY1" fmla="*/ 10288 h 49530"/>
                    <a:gd name="connsiteX2" fmla="*/ 6041 w 327659"/>
                    <a:gd name="connsiteY2" fmla="*/ 1 h 49530"/>
                    <a:gd name="connsiteX3" fmla="*/ 163870 w 327659"/>
                    <a:gd name="connsiteY3" fmla="*/ 37625 h 49530"/>
                    <a:gd name="connsiteX4" fmla="*/ 321604 w 327659"/>
                    <a:gd name="connsiteY4" fmla="*/ 1 h 49530"/>
                    <a:gd name="connsiteX5" fmla="*/ 327700 w 327659"/>
                    <a:gd name="connsiteY5" fmla="*/ 10288 h 49530"/>
                    <a:gd name="connsiteX6" fmla="*/ 163870 w 327659"/>
                    <a:gd name="connsiteY6" fmla="*/ 49531 h 49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7659" h="49530">
                      <a:moveTo>
                        <a:pt x="163870" y="49531"/>
                      </a:moveTo>
                      <a:cubicBezTo>
                        <a:pt x="101386" y="49531"/>
                        <a:pt x="43188" y="35624"/>
                        <a:pt x="40" y="10288"/>
                      </a:cubicBezTo>
                      <a:lnTo>
                        <a:pt x="6041" y="1"/>
                      </a:lnTo>
                      <a:cubicBezTo>
                        <a:pt x="46808" y="23909"/>
                        <a:pt x="104339" y="37625"/>
                        <a:pt x="163870" y="37625"/>
                      </a:cubicBezTo>
                      <a:cubicBezTo>
                        <a:pt x="223401" y="37625"/>
                        <a:pt x="280266" y="24290"/>
                        <a:pt x="321604" y="1"/>
                      </a:cubicBezTo>
                      <a:lnTo>
                        <a:pt x="327700" y="10288"/>
                      </a:lnTo>
                      <a:cubicBezTo>
                        <a:pt x="284361" y="35624"/>
                        <a:pt x="226164" y="49531"/>
                        <a:pt x="163870" y="4953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>
                  <a:extLst>
                    <a:ext uri="{FF2B5EF4-FFF2-40B4-BE49-F238E27FC236}">
                      <a16:creationId xmlns:a16="http://schemas.microsoft.com/office/drawing/2014/main" id="{2872A577-8B2E-436B-A22C-3ACDCBFE395E}"/>
                    </a:ext>
                  </a:extLst>
                </p:cNvPr>
                <p:cNvSpPr/>
                <p:nvPr/>
              </p:nvSpPr>
              <p:spPr>
                <a:xfrm>
                  <a:off x="6510623" y="3551586"/>
                  <a:ext cx="64484" cy="35813"/>
                </a:xfrm>
                <a:custGeom>
                  <a:avLst/>
                  <a:gdLst>
                    <a:gd name="connsiteX0" fmla="*/ 58428 w 64484"/>
                    <a:gd name="connsiteY0" fmla="*/ 35815 h 35813"/>
                    <a:gd name="connsiteX1" fmla="*/ 40 w 64484"/>
                    <a:gd name="connsiteY1" fmla="*/ 11431 h 35813"/>
                    <a:gd name="connsiteX2" fmla="*/ 3279 w 64484"/>
                    <a:gd name="connsiteY2" fmla="*/ 1 h 35813"/>
                    <a:gd name="connsiteX3" fmla="*/ 64524 w 64484"/>
                    <a:gd name="connsiteY3" fmla="*/ 25528 h 35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4484" h="35813">
                      <a:moveTo>
                        <a:pt x="58428" y="35815"/>
                      </a:moveTo>
                      <a:cubicBezTo>
                        <a:pt x="40045" y="25318"/>
                        <a:pt x="20433" y="17127"/>
                        <a:pt x="40" y="11431"/>
                      </a:cubicBezTo>
                      <a:lnTo>
                        <a:pt x="3279" y="1"/>
                      </a:lnTo>
                      <a:cubicBezTo>
                        <a:pt x="24672" y="5954"/>
                        <a:pt x="45236" y="14526"/>
                        <a:pt x="64524" y="2552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>
                  <a:extLst>
                    <a:ext uri="{FF2B5EF4-FFF2-40B4-BE49-F238E27FC236}">
                      <a16:creationId xmlns:a16="http://schemas.microsoft.com/office/drawing/2014/main" id="{C7763827-BE8A-47D2-859C-52DF75D08B07}"/>
                    </a:ext>
                  </a:extLst>
                </p:cNvPr>
                <p:cNvSpPr/>
                <p:nvPr/>
              </p:nvSpPr>
              <p:spPr>
                <a:xfrm>
                  <a:off x="6247447" y="3551586"/>
                  <a:ext cx="64389" cy="35813"/>
                </a:xfrm>
                <a:custGeom>
                  <a:avLst/>
                  <a:gdLst>
                    <a:gd name="connsiteX0" fmla="*/ 6041 w 64389"/>
                    <a:gd name="connsiteY0" fmla="*/ 35815 h 35813"/>
                    <a:gd name="connsiteX1" fmla="*/ 40 w 64389"/>
                    <a:gd name="connsiteY1" fmla="*/ 25528 h 35813"/>
                    <a:gd name="connsiteX2" fmla="*/ 61191 w 64389"/>
                    <a:gd name="connsiteY2" fmla="*/ 1 h 35813"/>
                    <a:gd name="connsiteX3" fmla="*/ 64429 w 64389"/>
                    <a:gd name="connsiteY3" fmla="*/ 11431 h 35813"/>
                    <a:gd name="connsiteX4" fmla="*/ 6041 w 64389"/>
                    <a:gd name="connsiteY4" fmla="*/ 35815 h 35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389" h="35813">
                      <a:moveTo>
                        <a:pt x="6041" y="35815"/>
                      </a:moveTo>
                      <a:lnTo>
                        <a:pt x="40" y="25528"/>
                      </a:lnTo>
                      <a:cubicBezTo>
                        <a:pt x="19281" y="14507"/>
                        <a:pt x="39826" y="5935"/>
                        <a:pt x="61191" y="1"/>
                      </a:cubicBezTo>
                      <a:lnTo>
                        <a:pt x="64429" y="11431"/>
                      </a:lnTo>
                      <a:cubicBezTo>
                        <a:pt x="44036" y="17127"/>
                        <a:pt x="24424" y="25318"/>
                        <a:pt x="6041" y="3581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>
                  <a:extLst>
                    <a:ext uri="{FF2B5EF4-FFF2-40B4-BE49-F238E27FC236}">
                      <a16:creationId xmlns:a16="http://schemas.microsoft.com/office/drawing/2014/main" id="{C244D253-54CF-4715-8A08-59D534A304AD}"/>
                    </a:ext>
                  </a:extLst>
                </p:cNvPr>
                <p:cNvSpPr/>
                <p:nvPr/>
              </p:nvSpPr>
              <p:spPr>
                <a:xfrm>
                  <a:off x="6492915" y="3423520"/>
                  <a:ext cx="146858" cy="12006"/>
                </a:xfrm>
                <a:custGeom>
                  <a:avLst/>
                  <a:gdLst>
                    <a:gd name="connsiteX0" fmla="*/ 140145 w 146858"/>
                    <a:gd name="connsiteY0" fmla="*/ 11957 h 12006"/>
                    <a:gd name="connsiteX1" fmla="*/ 6795 w 146858"/>
                    <a:gd name="connsiteY1" fmla="*/ 11957 h 12006"/>
                    <a:gd name="connsiteX2" fmla="*/ 89 w 146858"/>
                    <a:gd name="connsiteY2" fmla="*/ 6756 h 12006"/>
                    <a:gd name="connsiteX3" fmla="*/ 5290 w 146858"/>
                    <a:gd name="connsiteY3" fmla="*/ 51 h 12006"/>
                    <a:gd name="connsiteX4" fmla="*/ 6795 w 146858"/>
                    <a:gd name="connsiteY4" fmla="*/ 51 h 12006"/>
                    <a:gd name="connsiteX5" fmla="*/ 140145 w 146858"/>
                    <a:gd name="connsiteY5" fmla="*/ 51 h 12006"/>
                    <a:gd name="connsiteX6" fmla="*/ 146850 w 146858"/>
                    <a:gd name="connsiteY6" fmla="*/ 5251 h 12006"/>
                    <a:gd name="connsiteX7" fmla="*/ 141649 w 146858"/>
                    <a:gd name="connsiteY7" fmla="*/ 11957 h 12006"/>
                    <a:gd name="connsiteX8" fmla="*/ 140145 w 146858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6858" h="12006">
                      <a:moveTo>
                        <a:pt x="140145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140145" y="51"/>
                      </a:lnTo>
                      <a:cubicBezTo>
                        <a:pt x="143431" y="-368"/>
                        <a:pt x="146431" y="1965"/>
                        <a:pt x="146850" y="5251"/>
                      </a:cubicBezTo>
                      <a:cubicBezTo>
                        <a:pt x="147269" y="8538"/>
                        <a:pt x="144945" y="11538"/>
                        <a:pt x="141649" y="11957"/>
                      </a:cubicBezTo>
                      <a:cubicBezTo>
                        <a:pt x="141154" y="12024"/>
                        <a:pt x="140649" y="12024"/>
                        <a:pt x="140145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>
                  <a:extLst>
                    <a:ext uri="{FF2B5EF4-FFF2-40B4-BE49-F238E27FC236}">
                      <a16:creationId xmlns:a16="http://schemas.microsoft.com/office/drawing/2014/main" id="{EDEC3465-A655-4657-BE0A-C90AA7F52185}"/>
                    </a:ext>
                  </a:extLst>
                </p:cNvPr>
                <p:cNvSpPr/>
                <p:nvPr/>
              </p:nvSpPr>
              <p:spPr>
                <a:xfrm>
                  <a:off x="6182971" y="3423520"/>
                  <a:ext cx="145353" cy="12004"/>
                </a:xfrm>
                <a:custGeom>
                  <a:avLst/>
                  <a:gdLst>
                    <a:gd name="connsiteX0" fmla="*/ 140145 w 145353"/>
                    <a:gd name="connsiteY0" fmla="*/ 11957 h 12004"/>
                    <a:gd name="connsiteX1" fmla="*/ 6795 w 145353"/>
                    <a:gd name="connsiteY1" fmla="*/ 11957 h 12004"/>
                    <a:gd name="connsiteX2" fmla="*/ 89 w 145353"/>
                    <a:gd name="connsiteY2" fmla="*/ 6756 h 12004"/>
                    <a:gd name="connsiteX3" fmla="*/ 5290 w 145353"/>
                    <a:gd name="connsiteY3" fmla="*/ 51 h 12004"/>
                    <a:gd name="connsiteX4" fmla="*/ 6795 w 145353"/>
                    <a:gd name="connsiteY4" fmla="*/ 51 h 12004"/>
                    <a:gd name="connsiteX5" fmla="*/ 140145 w 145353"/>
                    <a:gd name="connsiteY5" fmla="*/ 51 h 12004"/>
                    <a:gd name="connsiteX6" fmla="*/ 145345 w 145353"/>
                    <a:gd name="connsiteY6" fmla="*/ 6756 h 12004"/>
                    <a:gd name="connsiteX7" fmla="*/ 140145 w 145353"/>
                    <a:gd name="connsiteY7" fmla="*/ 11957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5353" h="12004">
                      <a:moveTo>
                        <a:pt x="140145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140145" y="51"/>
                      </a:lnTo>
                      <a:cubicBezTo>
                        <a:pt x="143431" y="470"/>
                        <a:pt x="145764" y="3470"/>
                        <a:pt x="145345" y="6756"/>
                      </a:cubicBezTo>
                      <a:cubicBezTo>
                        <a:pt x="145002" y="9471"/>
                        <a:pt x="142859" y="11614"/>
                        <a:pt x="140145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7" name="组合 576">
                <a:extLst>
                  <a:ext uri="{FF2B5EF4-FFF2-40B4-BE49-F238E27FC236}">
                    <a16:creationId xmlns:a16="http://schemas.microsoft.com/office/drawing/2014/main" id="{933B2C7F-A4D8-4977-B72D-EB941469F296}"/>
                  </a:ext>
                </a:extLst>
              </p:cNvPr>
              <p:cNvGrpSpPr/>
              <p:nvPr/>
            </p:nvGrpSpPr>
            <p:grpSpPr>
              <a:xfrm>
                <a:off x="6176676" y="2360485"/>
                <a:ext cx="469218" cy="549451"/>
                <a:chOff x="6176676" y="2360485"/>
                <a:chExt cx="469218" cy="549451"/>
              </a:xfrm>
            </p:grpSpPr>
            <p:sp>
              <p:nvSpPr>
                <p:cNvPr id="402" name="任意多边形: 形状 401">
                  <a:extLst>
                    <a:ext uri="{FF2B5EF4-FFF2-40B4-BE49-F238E27FC236}">
                      <a16:creationId xmlns:a16="http://schemas.microsoft.com/office/drawing/2014/main" id="{20A61708-B2FB-4D3A-A7BB-80E0F027D9CB}"/>
                    </a:ext>
                  </a:extLst>
                </p:cNvPr>
                <p:cNvSpPr/>
                <p:nvPr/>
              </p:nvSpPr>
              <p:spPr>
                <a:xfrm>
                  <a:off x="6374748" y="2557851"/>
                  <a:ext cx="12004" cy="352035"/>
                </a:xfrm>
                <a:custGeom>
                  <a:avLst/>
                  <a:gdLst>
                    <a:gd name="connsiteX0" fmla="*/ 6089 w 12004"/>
                    <a:gd name="connsiteY0" fmla="*/ 352036 h 352035"/>
                    <a:gd name="connsiteX1" fmla="*/ 89 w 12004"/>
                    <a:gd name="connsiteY1" fmla="*/ 346131 h 352035"/>
                    <a:gd name="connsiteX2" fmla="*/ 89 w 12004"/>
                    <a:gd name="connsiteY2" fmla="*/ 6755 h 352035"/>
                    <a:gd name="connsiteX3" fmla="*/ 5289 w 12004"/>
                    <a:gd name="connsiteY3" fmla="*/ 50 h 352035"/>
                    <a:gd name="connsiteX4" fmla="*/ 11995 w 12004"/>
                    <a:gd name="connsiteY4" fmla="*/ 5250 h 352035"/>
                    <a:gd name="connsiteX5" fmla="*/ 11995 w 12004"/>
                    <a:gd name="connsiteY5" fmla="*/ 6755 h 352035"/>
                    <a:gd name="connsiteX6" fmla="*/ 11995 w 12004"/>
                    <a:gd name="connsiteY6" fmla="*/ 346131 h 352035"/>
                    <a:gd name="connsiteX7" fmla="*/ 6089 w 12004"/>
                    <a:gd name="connsiteY7" fmla="*/ 352036 h 35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352035">
                      <a:moveTo>
                        <a:pt x="6089" y="352036"/>
                      </a:moveTo>
                      <a:cubicBezTo>
                        <a:pt x="2813" y="352036"/>
                        <a:pt x="136" y="349408"/>
                        <a:pt x="89" y="346131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5" y="-370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346131"/>
                      </a:lnTo>
                      <a:cubicBezTo>
                        <a:pt x="11995" y="349389"/>
                        <a:pt x="9347" y="352036"/>
                        <a:pt x="6089" y="35203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3" name="任意多边形: 形状 402">
                  <a:extLst>
                    <a:ext uri="{FF2B5EF4-FFF2-40B4-BE49-F238E27FC236}">
                      <a16:creationId xmlns:a16="http://schemas.microsoft.com/office/drawing/2014/main" id="{8A10F4C7-7B77-40AA-BB41-9DF5B4C2718C}"/>
                    </a:ext>
                  </a:extLst>
                </p:cNvPr>
                <p:cNvSpPr/>
                <p:nvPr/>
              </p:nvSpPr>
              <p:spPr>
                <a:xfrm>
                  <a:off x="6334781" y="2897932"/>
                  <a:ext cx="92870" cy="12004"/>
                </a:xfrm>
                <a:custGeom>
                  <a:avLst/>
                  <a:gdLst>
                    <a:gd name="connsiteX0" fmla="*/ 86157 w 92870"/>
                    <a:gd name="connsiteY0" fmla="*/ 11956 h 12004"/>
                    <a:gd name="connsiteX1" fmla="*/ 5289 w 92870"/>
                    <a:gd name="connsiteY1" fmla="*/ 11956 h 12004"/>
                    <a:gd name="connsiteX2" fmla="*/ 89 w 92870"/>
                    <a:gd name="connsiteY2" fmla="*/ 5250 h 12004"/>
                    <a:gd name="connsiteX3" fmla="*/ 5289 w 92870"/>
                    <a:gd name="connsiteY3" fmla="*/ 49 h 12004"/>
                    <a:gd name="connsiteX4" fmla="*/ 86157 w 92870"/>
                    <a:gd name="connsiteY4" fmla="*/ 49 h 12004"/>
                    <a:gd name="connsiteX5" fmla="*/ 92862 w 92870"/>
                    <a:gd name="connsiteY5" fmla="*/ 5250 h 12004"/>
                    <a:gd name="connsiteX6" fmla="*/ 87662 w 92870"/>
                    <a:gd name="connsiteY6" fmla="*/ 11956 h 12004"/>
                    <a:gd name="connsiteX7" fmla="*/ 86157 w 92870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0" h="12004">
                      <a:moveTo>
                        <a:pt x="86157" y="11956"/>
                      </a:moveTo>
                      <a:lnTo>
                        <a:pt x="5289" y="11956"/>
                      </a:lnTo>
                      <a:cubicBezTo>
                        <a:pt x="2003" y="11537"/>
                        <a:pt x="-330" y="8536"/>
                        <a:pt x="89" y="5250"/>
                      </a:cubicBezTo>
                      <a:cubicBezTo>
                        <a:pt x="432" y="2536"/>
                        <a:pt x="2575" y="392"/>
                        <a:pt x="5289" y="49"/>
                      </a:cubicBezTo>
                      <a:lnTo>
                        <a:pt x="86157" y="49"/>
                      </a:lnTo>
                      <a:cubicBezTo>
                        <a:pt x="89443" y="-370"/>
                        <a:pt x="92443" y="1964"/>
                        <a:pt x="92862" y="5250"/>
                      </a:cubicBezTo>
                      <a:cubicBezTo>
                        <a:pt x="93281" y="8536"/>
                        <a:pt x="90957" y="11537"/>
                        <a:pt x="87662" y="11956"/>
                      </a:cubicBezTo>
                      <a:cubicBezTo>
                        <a:pt x="87166" y="12022"/>
                        <a:pt x="86661" y="12022"/>
                        <a:pt x="86157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4" name="任意多边形: 形状 403">
                  <a:extLst>
                    <a:ext uri="{FF2B5EF4-FFF2-40B4-BE49-F238E27FC236}">
                      <a16:creationId xmlns:a16="http://schemas.microsoft.com/office/drawing/2014/main" id="{0F678241-AE13-4AB8-B12B-E1250135045D}"/>
                    </a:ext>
                  </a:extLst>
                </p:cNvPr>
                <p:cNvSpPr/>
                <p:nvPr/>
              </p:nvSpPr>
              <p:spPr>
                <a:xfrm>
                  <a:off x="6318826" y="2605166"/>
                  <a:ext cx="67869" cy="67929"/>
                </a:xfrm>
                <a:custGeom>
                  <a:avLst/>
                  <a:gdLst>
                    <a:gd name="connsiteX0" fmla="*/ 62011 w 67869"/>
                    <a:gd name="connsiteY0" fmla="*/ 67930 h 67929"/>
                    <a:gd name="connsiteX1" fmla="*/ 57820 w 67869"/>
                    <a:gd name="connsiteY1" fmla="*/ 66120 h 67929"/>
                    <a:gd name="connsiteX2" fmla="*/ 2290 w 67869"/>
                    <a:gd name="connsiteY2" fmla="*/ 10685 h 67929"/>
                    <a:gd name="connsiteX3" fmla="*/ 1356 w 67869"/>
                    <a:gd name="connsiteY3" fmla="*/ 2246 h 67929"/>
                    <a:gd name="connsiteX4" fmla="*/ 9795 w 67869"/>
                    <a:gd name="connsiteY4" fmla="*/ 1322 h 67929"/>
                    <a:gd name="connsiteX5" fmla="*/ 10767 w 67869"/>
                    <a:gd name="connsiteY5" fmla="*/ 2303 h 67929"/>
                    <a:gd name="connsiteX6" fmla="*/ 66202 w 67869"/>
                    <a:gd name="connsiteY6" fmla="*/ 57738 h 67929"/>
                    <a:gd name="connsiteX7" fmla="*/ 66202 w 67869"/>
                    <a:gd name="connsiteY7" fmla="*/ 66120 h 67929"/>
                    <a:gd name="connsiteX8" fmla="*/ 62011 w 67869"/>
                    <a:gd name="connsiteY8" fmla="*/ 67930 h 67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7869" h="67929">
                      <a:moveTo>
                        <a:pt x="62011" y="67930"/>
                      </a:moveTo>
                      <a:cubicBezTo>
                        <a:pt x="60421" y="67949"/>
                        <a:pt x="58897" y="67292"/>
                        <a:pt x="57820" y="66120"/>
                      </a:cubicBezTo>
                      <a:lnTo>
                        <a:pt x="2290" y="10685"/>
                      </a:lnTo>
                      <a:cubicBezTo>
                        <a:pt x="-301" y="8608"/>
                        <a:pt x="-711" y="4836"/>
                        <a:pt x="1356" y="2246"/>
                      </a:cubicBezTo>
                      <a:cubicBezTo>
                        <a:pt x="3433" y="-336"/>
                        <a:pt x="7205" y="-755"/>
                        <a:pt x="9795" y="1322"/>
                      </a:cubicBezTo>
                      <a:cubicBezTo>
                        <a:pt x="10157" y="1607"/>
                        <a:pt x="10481" y="1941"/>
                        <a:pt x="10767" y="2303"/>
                      </a:cubicBezTo>
                      <a:lnTo>
                        <a:pt x="66202" y="57738"/>
                      </a:lnTo>
                      <a:cubicBezTo>
                        <a:pt x="68479" y="60072"/>
                        <a:pt x="68479" y="63787"/>
                        <a:pt x="66202" y="66120"/>
                      </a:cubicBezTo>
                      <a:cubicBezTo>
                        <a:pt x="65126" y="67292"/>
                        <a:pt x="63602" y="67949"/>
                        <a:pt x="62011" y="6793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5" name="任意多边形: 形状 404">
                  <a:extLst>
                    <a:ext uri="{FF2B5EF4-FFF2-40B4-BE49-F238E27FC236}">
                      <a16:creationId xmlns:a16="http://schemas.microsoft.com/office/drawing/2014/main" id="{1427512B-EA16-4DF2-8982-2690123EB9F0}"/>
                    </a:ext>
                  </a:extLst>
                </p:cNvPr>
                <p:cNvSpPr/>
                <p:nvPr/>
              </p:nvSpPr>
              <p:spPr>
                <a:xfrm>
                  <a:off x="6176676" y="2360485"/>
                  <a:ext cx="408050" cy="408051"/>
                </a:xfrm>
                <a:custGeom>
                  <a:avLst/>
                  <a:gdLst>
                    <a:gd name="connsiteX0" fmla="*/ 204161 w 408050"/>
                    <a:gd name="connsiteY0" fmla="*/ 408052 h 408051"/>
                    <a:gd name="connsiteX1" fmla="*/ 40 w 408050"/>
                    <a:gd name="connsiteY1" fmla="*/ 204122 h 408051"/>
                    <a:gd name="connsiteX2" fmla="*/ 203970 w 408050"/>
                    <a:gd name="connsiteY2" fmla="*/ 1 h 408051"/>
                    <a:gd name="connsiteX3" fmla="*/ 408091 w 408050"/>
                    <a:gd name="connsiteY3" fmla="*/ 203931 h 408051"/>
                    <a:gd name="connsiteX4" fmla="*/ 408091 w 408050"/>
                    <a:gd name="connsiteY4" fmla="*/ 204122 h 408051"/>
                    <a:gd name="connsiteX5" fmla="*/ 204161 w 408050"/>
                    <a:gd name="connsiteY5" fmla="*/ 408052 h 408051"/>
                    <a:gd name="connsiteX6" fmla="*/ 204161 w 408050"/>
                    <a:gd name="connsiteY6" fmla="*/ 12002 h 408051"/>
                    <a:gd name="connsiteX7" fmla="*/ 12423 w 408050"/>
                    <a:gd name="connsiteY7" fmla="*/ 204503 h 408051"/>
                    <a:gd name="connsiteX8" fmla="*/ 204923 w 408050"/>
                    <a:gd name="connsiteY8" fmla="*/ 396241 h 408051"/>
                    <a:gd name="connsiteX9" fmla="*/ 396661 w 408050"/>
                    <a:gd name="connsiteY9" fmla="*/ 204122 h 408051"/>
                    <a:gd name="connsiteX10" fmla="*/ 204161 w 408050"/>
                    <a:gd name="connsiteY10" fmla="*/ 12002 h 40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8050" h="408051">
                      <a:moveTo>
                        <a:pt x="204161" y="408052"/>
                      </a:moveTo>
                      <a:cubicBezTo>
                        <a:pt x="91480" y="408109"/>
                        <a:pt x="97" y="316802"/>
                        <a:pt x="40" y="204122"/>
                      </a:cubicBezTo>
                      <a:cubicBezTo>
                        <a:pt x="-17" y="91441"/>
                        <a:pt x="91290" y="58"/>
                        <a:pt x="203970" y="1"/>
                      </a:cubicBezTo>
                      <a:cubicBezTo>
                        <a:pt x="316651" y="-56"/>
                        <a:pt x="408034" y="91250"/>
                        <a:pt x="408091" y="203931"/>
                      </a:cubicBezTo>
                      <a:cubicBezTo>
                        <a:pt x="408091" y="203998"/>
                        <a:pt x="408091" y="204055"/>
                        <a:pt x="408091" y="204122"/>
                      </a:cubicBezTo>
                      <a:cubicBezTo>
                        <a:pt x="407929" y="316688"/>
                        <a:pt x="316727" y="407890"/>
                        <a:pt x="204161" y="408052"/>
                      </a:cubicBezTo>
                      <a:close/>
                      <a:moveTo>
                        <a:pt x="204161" y="12002"/>
                      </a:moveTo>
                      <a:cubicBezTo>
                        <a:pt x="98052" y="12212"/>
                        <a:pt x="12213" y="98394"/>
                        <a:pt x="12423" y="204503"/>
                      </a:cubicBezTo>
                      <a:cubicBezTo>
                        <a:pt x="12632" y="310611"/>
                        <a:pt x="98814" y="396450"/>
                        <a:pt x="204923" y="396241"/>
                      </a:cubicBezTo>
                      <a:cubicBezTo>
                        <a:pt x="310879" y="396031"/>
                        <a:pt x="396661" y="310078"/>
                        <a:pt x="396661" y="204122"/>
                      </a:cubicBezTo>
                      <a:cubicBezTo>
                        <a:pt x="396499" y="97937"/>
                        <a:pt x="310346" y="11945"/>
                        <a:pt x="204161" y="120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6" name="任意多边形: 形状 405">
                  <a:extLst>
                    <a:ext uri="{FF2B5EF4-FFF2-40B4-BE49-F238E27FC236}">
                      <a16:creationId xmlns:a16="http://schemas.microsoft.com/office/drawing/2014/main" id="{0E7BA060-F50B-47E5-9C2E-6D6AFD18FF95}"/>
                    </a:ext>
                  </a:extLst>
                </p:cNvPr>
                <p:cNvSpPr/>
                <p:nvPr/>
              </p:nvSpPr>
              <p:spPr>
                <a:xfrm>
                  <a:off x="6319802" y="2657679"/>
                  <a:ext cx="66893" cy="66851"/>
                </a:xfrm>
                <a:custGeom>
                  <a:avLst/>
                  <a:gdLst>
                    <a:gd name="connsiteX0" fmla="*/ 61035 w 66893"/>
                    <a:gd name="connsiteY0" fmla="*/ 66852 h 66851"/>
                    <a:gd name="connsiteX1" fmla="*/ 56844 w 66893"/>
                    <a:gd name="connsiteY1" fmla="*/ 65138 h 66851"/>
                    <a:gd name="connsiteX2" fmla="*/ 1313 w 66893"/>
                    <a:gd name="connsiteY2" fmla="*/ 9702 h 66851"/>
                    <a:gd name="connsiteX3" fmla="*/ 2342 w 66893"/>
                    <a:gd name="connsiteY3" fmla="*/ 1282 h 66851"/>
                    <a:gd name="connsiteX4" fmla="*/ 9790 w 66893"/>
                    <a:gd name="connsiteY4" fmla="*/ 1320 h 66851"/>
                    <a:gd name="connsiteX5" fmla="*/ 65226 w 66893"/>
                    <a:gd name="connsiteY5" fmla="*/ 56756 h 66851"/>
                    <a:gd name="connsiteX6" fmla="*/ 65226 w 66893"/>
                    <a:gd name="connsiteY6" fmla="*/ 65138 h 66851"/>
                    <a:gd name="connsiteX7" fmla="*/ 61035 w 66893"/>
                    <a:gd name="connsiteY7" fmla="*/ 66852 h 66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893" h="66851">
                      <a:moveTo>
                        <a:pt x="61035" y="66852"/>
                      </a:moveTo>
                      <a:cubicBezTo>
                        <a:pt x="59463" y="66862"/>
                        <a:pt x="57958" y="66242"/>
                        <a:pt x="56844" y="65138"/>
                      </a:cubicBezTo>
                      <a:lnTo>
                        <a:pt x="1313" y="9702"/>
                      </a:lnTo>
                      <a:cubicBezTo>
                        <a:pt x="-725" y="7092"/>
                        <a:pt x="-268" y="3320"/>
                        <a:pt x="2342" y="1282"/>
                      </a:cubicBezTo>
                      <a:cubicBezTo>
                        <a:pt x="4533" y="-442"/>
                        <a:pt x="7619" y="-423"/>
                        <a:pt x="9790" y="1320"/>
                      </a:cubicBezTo>
                      <a:lnTo>
                        <a:pt x="65226" y="56756"/>
                      </a:lnTo>
                      <a:cubicBezTo>
                        <a:pt x="67502" y="59089"/>
                        <a:pt x="67502" y="62804"/>
                        <a:pt x="65226" y="65138"/>
                      </a:cubicBezTo>
                      <a:cubicBezTo>
                        <a:pt x="64112" y="66242"/>
                        <a:pt x="62607" y="66862"/>
                        <a:pt x="61035" y="668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7" name="任意多边形: 形状 406">
                  <a:extLst>
                    <a:ext uri="{FF2B5EF4-FFF2-40B4-BE49-F238E27FC236}">
                      <a16:creationId xmlns:a16="http://schemas.microsoft.com/office/drawing/2014/main" id="{D9CB67A6-FFEB-4C2D-8C3D-E940ADC0A21E}"/>
                    </a:ext>
                  </a:extLst>
                </p:cNvPr>
                <p:cNvSpPr/>
                <p:nvPr/>
              </p:nvSpPr>
              <p:spPr>
                <a:xfrm>
                  <a:off x="6508718" y="2705184"/>
                  <a:ext cx="11906" cy="204702"/>
                </a:xfrm>
                <a:custGeom>
                  <a:avLst/>
                  <a:gdLst>
                    <a:gd name="connsiteX0" fmla="*/ 5946 w 11906"/>
                    <a:gd name="connsiteY0" fmla="*/ 204704 h 204702"/>
                    <a:gd name="connsiteX1" fmla="*/ 40 w 11906"/>
                    <a:gd name="connsiteY1" fmla="*/ 198798 h 204702"/>
                    <a:gd name="connsiteX2" fmla="*/ 40 w 11906"/>
                    <a:gd name="connsiteY2" fmla="*/ 5250 h 204702"/>
                    <a:gd name="connsiteX3" fmla="*/ 6746 w 11906"/>
                    <a:gd name="connsiteY3" fmla="*/ 49 h 204702"/>
                    <a:gd name="connsiteX4" fmla="*/ 11946 w 11906"/>
                    <a:gd name="connsiteY4" fmla="*/ 5250 h 204702"/>
                    <a:gd name="connsiteX5" fmla="*/ 11946 w 11906"/>
                    <a:gd name="connsiteY5" fmla="*/ 198798 h 204702"/>
                    <a:gd name="connsiteX6" fmla="*/ 5946 w 11906"/>
                    <a:gd name="connsiteY6" fmla="*/ 204704 h 204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204702">
                      <a:moveTo>
                        <a:pt x="5946" y="204704"/>
                      </a:moveTo>
                      <a:cubicBezTo>
                        <a:pt x="2688" y="204704"/>
                        <a:pt x="40" y="202056"/>
                        <a:pt x="40" y="198798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4" y="2536"/>
                        <a:pt x="11946" y="5250"/>
                      </a:cubicBezTo>
                      <a:lnTo>
                        <a:pt x="11946" y="198798"/>
                      </a:lnTo>
                      <a:cubicBezTo>
                        <a:pt x="11899" y="202075"/>
                        <a:pt x="9222" y="204704"/>
                        <a:pt x="5946" y="20470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8" name="任意多边形: 形状 407">
                  <a:extLst>
                    <a:ext uri="{FF2B5EF4-FFF2-40B4-BE49-F238E27FC236}">
                      <a16:creationId xmlns:a16="http://schemas.microsoft.com/office/drawing/2014/main" id="{6440629B-3EB1-4500-B38C-C4E3C7C5AFCE}"/>
                    </a:ext>
                  </a:extLst>
                </p:cNvPr>
                <p:cNvSpPr/>
                <p:nvPr/>
              </p:nvSpPr>
              <p:spPr>
                <a:xfrm>
                  <a:off x="6480227" y="2897932"/>
                  <a:ext cx="70296" cy="12004"/>
                </a:xfrm>
                <a:custGeom>
                  <a:avLst/>
                  <a:gdLst>
                    <a:gd name="connsiteX0" fmla="*/ 63582 w 70296"/>
                    <a:gd name="connsiteY0" fmla="*/ 11956 h 12004"/>
                    <a:gd name="connsiteX1" fmla="*/ 5289 w 70296"/>
                    <a:gd name="connsiteY1" fmla="*/ 11956 h 12004"/>
                    <a:gd name="connsiteX2" fmla="*/ 89 w 70296"/>
                    <a:gd name="connsiteY2" fmla="*/ 5250 h 12004"/>
                    <a:gd name="connsiteX3" fmla="*/ 5289 w 70296"/>
                    <a:gd name="connsiteY3" fmla="*/ 49 h 12004"/>
                    <a:gd name="connsiteX4" fmla="*/ 63582 w 70296"/>
                    <a:gd name="connsiteY4" fmla="*/ 49 h 12004"/>
                    <a:gd name="connsiteX5" fmla="*/ 70288 w 70296"/>
                    <a:gd name="connsiteY5" fmla="*/ 5250 h 12004"/>
                    <a:gd name="connsiteX6" fmla="*/ 65087 w 70296"/>
                    <a:gd name="connsiteY6" fmla="*/ 11956 h 12004"/>
                    <a:gd name="connsiteX7" fmla="*/ 63582 w 70296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96" h="12004">
                      <a:moveTo>
                        <a:pt x="63582" y="11956"/>
                      </a:moveTo>
                      <a:lnTo>
                        <a:pt x="5289" y="11956"/>
                      </a:lnTo>
                      <a:cubicBezTo>
                        <a:pt x="2003" y="11537"/>
                        <a:pt x="-330" y="8536"/>
                        <a:pt x="89" y="5250"/>
                      </a:cubicBezTo>
                      <a:cubicBezTo>
                        <a:pt x="432" y="2536"/>
                        <a:pt x="2575" y="392"/>
                        <a:pt x="5289" y="49"/>
                      </a:cubicBezTo>
                      <a:lnTo>
                        <a:pt x="63582" y="49"/>
                      </a:lnTo>
                      <a:cubicBezTo>
                        <a:pt x="66869" y="-370"/>
                        <a:pt x="69869" y="1964"/>
                        <a:pt x="70288" y="5250"/>
                      </a:cubicBezTo>
                      <a:cubicBezTo>
                        <a:pt x="70707" y="8536"/>
                        <a:pt x="68383" y="11537"/>
                        <a:pt x="65087" y="11956"/>
                      </a:cubicBezTo>
                      <a:cubicBezTo>
                        <a:pt x="64592" y="12022"/>
                        <a:pt x="64087" y="12022"/>
                        <a:pt x="63582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9" name="任意多边形: 形状 408">
                  <a:extLst>
                    <a:ext uri="{FF2B5EF4-FFF2-40B4-BE49-F238E27FC236}">
                      <a16:creationId xmlns:a16="http://schemas.microsoft.com/office/drawing/2014/main" id="{23979389-7526-43FC-B18C-5F75D0BC3F20}"/>
                    </a:ext>
                  </a:extLst>
                </p:cNvPr>
                <p:cNvSpPr/>
                <p:nvPr/>
              </p:nvSpPr>
              <p:spPr>
                <a:xfrm>
                  <a:off x="6508725" y="2727925"/>
                  <a:ext cx="51413" cy="51470"/>
                </a:xfrm>
                <a:custGeom>
                  <a:avLst/>
                  <a:gdLst>
                    <a:gd name="connsiteX0" fmla="*/ 5938 w 51413"/>
                    <a:gd name="connsiteY0" fmla="*/ 51471 h 51470"/>
                    <a:gd name="connsiteX1" fmla="*/ 1747 w 51413"/>
                    <a:gd name="connsiteY1" fmla="*/ 49661 h 51470"/>
                    <a:gd name="connsiteX2" fmla="*/ 1747 w 51413"/>
                    <a:gd name="connsiteY2" fmla="*/ 41279 h 51470"/>
                    <a:gd name="connsiteX3" fmla="*/ 41753 w 51413"/>
                    <a:gd name="connsiteY3" fmla="*/ 1274 h 51470"/>
                    <a:gd name="connsiteX4" fmla="*/ 50173 w 51413"/>
                    <a:gd name="connsiteY4" fmla="*/ 2303 h 51470"/>
                    <a:gd name="connsiteX5" fmla="*/ 50134 w 51413"/>
                    <a:gd name="connsiteY5" fmla="*/ 9751 h 51470"/>
                    <a:gd name="connsiteX6" fmla="*/ 10130 w 51413"/>
                    <a:gd name="connsiteY6" fmla="*/ 49661 h 51470"/>
                    <a:gd name="connsiteX7" fmla="*/ 5938 w 51413"/>
                    <a:gd name="connsiteY7" fmla="*/ 51471 h 5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13" h="51470">
                      <a:moveTo>
                        <a:pt x="5938" y="51471"/>
                      </a:moveTo>
                      <a:cubicBezTo>
                        <a:pt x="4348" y="51490"/>
                        <a:pt x="2824" y="50832"/>
                        <a:pt x="1747" y="49661"/>
                      </a:cubicBezTo>
                      <a:cubicBezTo>
                        <a:pt x="-529" y="47327"/>
                        <a:pt x="-529" y="43613"/>
                        <a:pt x="1747" y="41279"/>
                      </a:cubicBezTo>
                      <a:lnTo>
                        <a:pt x="41753" y="1274"/>
                      </a:lnTo>
                      <a:cubicBezTo>
                        <a:pt x="44362" y="-764"/>
                        <a:pt x="48134" y="-307"/>
                        <a:pt x="50173" y="2303"/>
                      </a:cubicBezTo>
                      <a:cubicBezTo>
                        <a:pt x="51897" y="4493"/>
                        <a:pt x="51878" y="7579"/>
                        <a:pt x="50134" y="9751"/>
                      </a:cubicBezTo>
                      <a:lnTo>
                        <a:pt x="10130" y="49661"/>
                      </a:lnTo>
                      <a:cubicBezTo>
                        <a:pt x="9053" y="50832"/>
                        <a:pt x="7529" y="51490"/>
                        <a:pt x="5938" y="5147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0" name="任意多边形: 形状 409">
                  <a:extLst>
                    <a:ext uri="{FF2B5EF4-FFF2-40B4-BE49-F238E27FC236}">
                      <a16:creationId xmlns:a16="http://schemas.microsoft.com/office/drawing/2014/main" id="{58D16FC1-5C27-4F5C-89E3-4885B8C868A7}"/>
                    </a:ext>
                  </a:extLst>
                </p:cNvPr>
                <p:cNvSpPr/>
                <p:nvPr/>
              </p:nvSpPr>
              <p:spPr>
                <a:xfrm>
                  <a:off x="6391934" y="2601047"/>
                  <a:ext cx="253960" cy="247023"/>
                </a:xfrm>
                <a:custGeom>
                  <a:avLst/>
                  <a:gdLst>
                    <a:gd name="connsiteX0" fmla="*/ 122730 w 253960"/>
                    <a:gd name="connsiteY0" fmla="*/ 247024 h 247023"/>
                    <a:gd name="connsiteX1" fmla="*/ 429 w 253960"/>
                    <a:gd name="connsiteY1" fmla="*/ 162918 h 247023"/>
                    <a:gd name="connsiteX2" fmla="*/ 3848 w 253960"/>
                    <a:gd name="connsiteY2" fmla="*/ 155298 h 247023"/>
                    <a:gd name="connsiteX3" fmla="*/ 3858 w 253960"/>
                    <a:gd name="connsiteY3" fmla="*/ 155298 h 247023"/>
                    <a:gd name="connsiteX4" fmla="*/ 11459 w 253960"/>
                    <a:gd name="connsiteY4" fmla="*/ 158422 h 247023"/>
                    <a:gd name="connsiteX5" fmla="*/ 11573 w 253960"/>
                    <a:gd name="connsiteY5" fmla="*/ 158727 h 247023"/>
                    <a:gd name="connsiteX6" fmla="*/ 165583 w 253960"/>
                    <a:gd name="connsiteY6" fmla="*/ 227126 h 247023"/>
                    <a:gd name="connsiteX7" fmla="*/ 233982 w 253960"/>
                    <a:gd name="connsiteY7" fmla="*/ 73126 h 247023"/>
                    <a:gd name="connsiteX8" fmla="*/ 179594 w 253960"/>
                    <a:gd name="connsiteY8" fmla="*/ 11185 h 247023"/>
                    <a:gd name="connsiteX9" fmla="*/ 176974 w 253960"/>
                    <a:gd name="connsiteY9" fmla="*/ 3260 h 247023"/>
                    <a:gd name="connsiteX10" fmla="*/ 184899 w 253960"/>
                    <a:gd name="connsiteY10" fmla="*/ 631 h 247023"/>
                    <a:gd name="connsiteX11" fmla="*/ 185214 w 253960"/>
                    <a:gd name="connsiteY11" fmla="*/ 803 h 247023"/>
                    <a:gd name="connsiteX12" fmla="*/ 238258 w 253960"/>
                    <a:gd name="connsiteY12" fmla="*/ 178263 h 247023"/>
                    <a:gd name="connsiteX13" fmla="*/ 122825 w 253960"/>
                    <a:gd name="connsiteY13" fmla="*/ 247024 h 247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3960" h="247023">
                      <a:moveTo>
                        <a:pt x="122730" y="247024"/>
                      </a:moveTo>
                      <a:cubicBezTo>
                        <a:pt x="68561" y="246757"/>
                        <a:pt x="20060" y="213401"/>
                        <a:pt x="429" y="162918"/>
                      </a:cubicBezTo>
                      <a:cubicBezTo>
                        <a:pt x="-733" y="159870"/>
                        <a:pt x="800" y="156460"/>
                        <a:pt x="3848" y="155298"/>
                      </a:cubicBezTo>
                      <a:cubicBezTo>
                        <a:pt x="3858" y="155298"/>
                        <a:pt x="3858" y="155298"/>
                        <a:pt x="3858" y="155298"/>
                      </a:cubicBezTo>
                      <a:cubicBezTo>
                        <a:pt x="6820" y="154060"/>
                        <a:pt x="10220" y="155460"/>
                        <a:pt x="11459" y="158422"/>
                      </a:cubicBezTo>
                      <a:cubicBezTo>
                        <a:pt x="11497" y="158527"/>
                        <a:pt x="11535" y="158622"/>
                        <a:pt x="11573" y="158727"/>
                      </a:cubicBezTo>
                      <a:cubicBezTo>
                        <a:pt x="35214" y="220144"/>
                        <a:pt x="104165" y="250767"/>
                        <a:pt x="165583" y="227126"/>
                      </a:cubicBezTo>
                      <a:cubicBezTo>
                        <a:pt x="227000" y="203495"/>
                        <a:pt x="257623" y="134543"/>
                        <a:pt x="233982" y="73126"/>
                      </a:cubicBezTo>
                      <a:cubicBezTo>
                        <a:pt x="223799" y="46666"/>
                        <a:pt x="204511" y="24701"/>
                        <a:pt x="179594" y="11185"/>
                      </a:cubicBezTo>
                      <a:cubicBezTo>
                        <a:pt x="176679" y="9718"/>
                        <a:pt x="175508" y="6165"/>
                        <a:pt x="176974" y="3260"/>
                      </a:cubicBezTo>
                      <a:cubicBezTo>
                        <a:pt x="178432" y="345"/>
                        <a:pt x="181985" y="-836"/>
                        <a:pt x="184899" y="631"/>
                      </a:cubicBezTo>
                      <a:cubicBezTo>
                        <a:pt x="185004" y="688"/>
                        <a:pt x="185109" y="746"/>
                        <a:pt x="185214" y="803"/>
                      </a:cubicBezTo>
                      <a:cubicBezTo>
                        <a:pt x="248869" y="35159"/>
                        <a:pt x="272615" y="114607"/>
                        <a:pt x="238258" y="178263"/>
                      </a:cubicBezTo>
                      <a:cubicBezTo>
                        <a:pt x="215370" y="220678"/>
                        <a:pt x="171021" y="247091"/>
                        <a:pt x="122825" y="24702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1" name="任意多边形: 形状 410">
                  <a:extLst>
                    <a:ext uri="{FF2B5EF4-FFF2-40B4-BE49-F238E27FC236}">
                      <a16:creationId xmlns:a16="http://schemas.microsoft.com/office/drawing/2014/main" id="{564FDA45-6B2D-42E3-84FB-EA32DAD5FFFE}"/>
                    </a:ext>
                  </a:extLst>
                </p:cNvPr>
                <p:cNvSpPr/>
                <p:nvPr/>
              </p:nvSpPr>
              <p:spPr>
                <a:xfrm>
                  <a:off x="6508725" y="2764543"/>
                  <a:ext cx="51881" cy="51809"/>
                </a:xfrm>
                <a:custGeom>
                  <a:avLst/>
                  <a:gdLst>
                    <a:gd name="connsiteX0" fmla="*/ 5938 w 51881"/>
                    <a:gd name="connsiteY0" fmla="*/ 51810 h 51809"/>
                    <a:gd name="connsiteX1" fmla="*/ 1747 w 51881"/>
                    <a:gd name="connsiteY1" fmla="*/ 50095 h 51809"/>
                    <a:gd name="connsiteX2" fmla="*/ 1747 w 51881"/>
                    <a:gd name="connsiteY2" fmla="*/ 41713 h 51809"/>
                    <a:gd name="connsiteX3" fmla="*/ 41753 w 51881"/>
                    <a:gd name="connsiteY3" fmla="*/ 1708 h 51809"/>
                    <a:gd name="connsiteX4" fmla="*/ 50134 w 51881"/>
                    <a:gd name="connsiteY4" fmla="*/ 1708 h 51809"/>
                    <a:gd name="connsiteX5" fmla="*/ 50306 w 51881"/>
                    <a:gd name="connsiteY5" fmla="*/ 9919 h 51809"/>
                    <a:gd name="connsiteX6" fmla="*/ 50134 w 51881"/>
                    <a:gd name="connsiteY6" fmla="*/ 10090 h 51809"/>
                    <a:gd name="connsiteX7" fmla="*/ 10130 w 51881"/>
                    <a:gd name="connsiteY7" fmla="*/ 50095 h 51809"/>
                    <a:gd name="connsiteX8" fmla="*/ 5938 w 51881"/>
                    <a:gd name="connsiteY8" fmla="*/ 51810 h 5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881" h="51809">
                      <a:moveTo>
                        <a:pt x="5938" y="51810"/>
                      </a:moveTo>
                      <a:cubicBezTo>
                        <a:pt x="4367" y="51819"/>
                        <a:pt x="2862" y="51200"/>
                        <a:pt x="1747" y="50095"/>
                      </a:cubicBezTo>
                      <a:cubicBezTo>
                        <a:pt x="-529" y="47762"/>
                        <a:pt x="-529" y="44047"/>
                        <a:pt x="1747" y="41713"/>
                      </a:cubicBezTo>
                      <a:lnTo>
                        <a:pt x="41753" y="1708"/>
                      </a:lnTo>
                      <a:cubicBezTo>
                        <a:pt x="44086" y="-568"/>
                        <a:pt x="47801" y="-568"/>
                        <a:pt x="50134" y="1708"/>
                      </a:cubicBezTo>
                      <a:cubicBezTo>
                        <a:pt x="52449" y="3927"/>
                        <a:pt x="52525" y="7604"/>
                        <a:pt x="50306" y="9919"/>
                      </a:cubicBezTo>
                      <a:cubicBezTo>
                        <a:pt x="50249" y="9976"/>
                        <a:pt x="50192" y="10033"/>
                        <a:pt x="50134" y="10090"/>
                      </a:cubicBezTo>
                      <a:lnTo>
                        <a:pt x="10130" y="50095"/>
                      </a:lnTo>
                      <a:cubicBezTo>
                        <a:pt x="9015" y="51200"/>
                        <a:pt x="7510" y="51819"/>
                        <a:pt x="5938" y="5181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2" name="组合 571">
                <a:extLst>
                  <a:ext uri="{FF2B5EF4-FFF2-40B4-BE49-F238E27FC236}">
                    <a16:creationId xmlns:a16="http://schemas.microsoft.com/office/drawing/2014/main" id="{80CB5D53-26AB-4A2F-B274-AE04E7315353}"/>
                  </a:ext>
                </a:extLst>
              </p:cNvPr>
              <p:cNvGrpSpPr/>
              <p:nvPr/>
            </p:nvGrpSpPr>
            <p:grpSpPr>
              <a:xfrm>
                <a:off x="6292794" y="1566147"/>
                <a:ext cx="236870" cy="549688"/>
                <a:chOff x="6292794" y="1566147"/>
                <a:chExt cx="236870" cy="549688"/>
              </a:xfrm>
            </p:grpSpPr>
            <p:sp>
              <p:nvSpPr>
                <p:cNvPr id="486" name="任意多边形: 形状 485">
                  <a:extLst>
                    <a:ext uri="{FF2B5EF4-FFF2-40B4-BE49-F238E27FC236}">
                      <a16:creationId xmlns:a16="http://schemas.microsoft.com/office/drawing/2014/main" id="{9EB6962A-8AF4-4C07-8E79-9D7D4068D3C1}"/>
                    </a:ext>
                  </a:extLst>
                </p:cNvPr>
                <p:cNvSpPr/>
                <p:nvPr/>
              </p:nvSpPr>
              <p:spPr>
                <a:xfrm>
                  <a:off x="6365546" y="2103833"/>
                  <a:ext cx="92871" cy="12002"/>
                </a:xfrm>
                <a:custGeom>
                  <a:avLst/>
                  <a:gdLst>
                    <a:gd name="connsiteX0" fmla="*/ 86157 w 92871"/>
                    <a:gd name="connsiteY0" fmla="*/ 11955 h 12002"/>
                    <a:gd name="connsiteX1" fmla="*/ 5290 w 92871"/>
                    <a:gd name="connsiteY1" fmla="*/ 11955 h 12002"/>
                    <a:gd name="connsiteX2" fmla="*/ 89 w 92871"/>
                    <a:gd name="connsiteY2" fmla="*/ 5248 h 12002"/>
                    <a:gd name="connsiteX3" fmla="*/ 5290 w 92871"/>
                    <a:gd name="connsiteY3" fmla="*/ 49 h 12002"/>
                    <a:gd name="connsiteX4" fmla="*/ 86157 w 92871"/>
                    <a:gd name="connsiteY4" fmla="*/ 49 h 12002"/>
                    <a:gd name="connsiteX5" fmla="*/ 92862 w 92871"/>
                    <a:gd name="connsiteY5" fmla="*/ 5248 h 12002"/>
                    <a:gd name="connsiteX6" fmla="*/ 87662 w 92871"/>
                    <a:gd name="connsiteY6" fmla="*/ 11955 h 12002"/>
                    <a:gd name="connsiteX7" fmla="*/ 86157 w 92871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1" h="12002">
                      <a:moveTo>
                        <a:pt x="86157" y="11955"/>
                      </a:moveTo>
                      <a:lnTo>
                        <a:pt x="5290" y="11955"/>
                      </a:lnTo>
                      <a:cubicBezTo>
                        <a:pt x="2003" y="11539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90" y="49"/>
                      </a:cubicBezTo>
                      <a:lnTo>
                        <a:pt x="86157" y="49"/>
                      </a:lnTo>
                      <a:cubicBezTo>
                        <a:pt x="89443" y="-367"/>
                        <a:pt x="92443" y="1960"/>
                        <a:pt x="92862" y="5248"/>
                      </a:cubicBezTo>
                      <a:cubicBezTo>
                        <a:pt x="93281" y="8536"/>
                        <a:pt x="90957" y="11539"/>
                        <a:pt x="87662" y="11955"/>
                      </a:cubicBezTo>
                      <a:cubicBezTo>
                        <a:pt x="87166" y="12019"/>
                        <a:pt x="86662" y="12019"/>
                        <a:pt x="86157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7" name="任意多边形: 形状 486">
                  <a:extLst>
                    <a:ext uri="{FF2B5EF4-FFF2-40B4-BE49-F238E27FC236}">
                      <a16:creationId xmlns:a16="http://schemas.microsoft.com/office/drawing/2014/main" id="{8112933D-9D0E-41FC-8692-9671F0E0780E}"/>
                    </a:ext>
                  </a:extLst>
                </p:cNvPr>
                <p:cNvSpPr/>
                <p:nvPr/>
              </p:nvSpPr>
              <p:spPr>
                <a:xfrm>
                  <a:off x="6298967" y="1767982"/>
                  <a:ext cx="74392" cy="12002"/>
                </a:xfrm>
                <a:custGeom>
                  <a:avLst/>
                  <a:gdLst>
                    <a:gd name="connsiteX0" fmla="*/ 67678 w 74392"/>
                    <a:gd name="connsiteY0" fmla="*/ 11955 h 12002"/>
                    <a:gd name="connsiteX1" fmla="*/ 5289 w 74392"/>
                    <a:gd name="connsiteY1" fmla="*/ 11955 h 12002"/>
                    <a:gd name="connsiteX2" fmla="*/ 89 w 74392"/>
                    <a:gd name="connsiteY2" fmla="*/ 5248 h 12002"/>
                    <a:gd name="connsiteX3" fmla="*/ 5289 w 74392"/>
                    <a:gd name="connsiteY3" fmla="*/ 49 h 12002"/>
                    <a:gd name="connsiteX4" fmla="*/ 67678 w 74392"/>
                    <a:gd name="connsiteY4" fmla="*/ 49 h 12002"/>
                    <a:gd name="connsiteX5" fmla="*/ 74384 w 74392"/>
                    <a:gd name="connsiteY5" fmla="*/ 5248 h 12002"/>
                    <a:gd name="connsiteX6" fmla="*/ 69183 w 74392"/>
                    <a:gd name="connsiteY6" fmla="*/ 11955 h 12002"/>
                    <a:gd name="connsiteX7" fmla="*/ 67678 w 74392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392" h="12002">
                      <a:moveTo>
                        <a:pt x="67678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67678" y="49"/>
                      </a:lnTo>
                      <a:cubicBezTo>
                        <a:pt x="70964" y="-368"/>
                        <a:pt x="73965" y="1960"/>
                        <a:pt x="74384" y="5248"/>
                      </a:cubicBezTo>
                      <a:cubicBezTo>
                        <a:pt x="74803" y="8536"/>
                        <a:pt x="72479" y="11538"/>
                        <a:pt x="69183" y="11955"/>
                      </a:cubicBezTo>
                      <a:cubicBezTo>
                        <a:pt x="68688" y="12019"/>
                        <a:pt x="68183" y="12019"/>
                        <a:pt x="67678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8" name="任意多边形: 形状 487">
                  <a:extLst>
                    <a:ext uri="{FF2B5EF4-FFF2-40B4-BE49-F238E27FC236}">
                      <a16:creationId xmlns:a16="http://schemas.microsoft.com/office/drawing/2014/main" id="{FE8F9813-7ED8-4BCB-B231-07F87618162B}"/>
                    </a:ext>
                  </a:extLst>
                </p:cNvPr>
                <p:cNvSpPr/>
                <p:nvPr/>
              </p:nvSpPr>
              <p:spPr>
                <a:xfrm>
                  <a:off x="6303704" y="1767986"/>
                  <a:ext cx="69088" cy="37381"/>
                </a:xfrm>
                <a:custGeom>
                  <a:avLst/>
                  <a:gdLst>
                    <a:gd name="connsiteX0" fmla="*/ 5981 w 69088"/>
                    <a:gd name="connsiteY0" fmla="*/ 37382 h 37381"/>
                    <a:gd name="connsiteX1" fmla="*/ 552 w 69088"/>
                    <a:gd name="connsiteY1" fmla="*/ 33858 h 37381"/>
                    <a:gd name="connsiteX2" fmla="*/ 3600 w 69088"/>
                    <a:gd name="connsiteY2" fmla="*/ 25952 h 37381"/>
                    <a:gd name="connsiteX3" fmla="*/ 60750 w 69088"/>
                    <a:gd name="connsiteY3" fmla="*/ 521 h 37381"/>
                    <a:gd name="connsiteX4" fmla="*/ 68608 w 69088"/>
                    <a:gd name="connsiteY4" fmla="*/ 3521 h 37381"/>
                    <a:gd name="connsiteX5" fmla="*/ 65608 w 69088"/>
                    <a:gd name="connsiteY5" fmla="*/ 11379 h 37381"/>
                    <a:gd name="connsiteX6" fmla="*/ 8458 w 69088"/>
                    <a:gd name="connsiteY6" fmla="*/ 36906 h 37381"/>
                    <a:gd name="connsiteX7" fmla="*/ 5981 w 69088"/>
                    <a:gd name="connsiteY7" fmla="*/ 37382 h 37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088" h="37381">
                      <a:moveTo>
                        <a:pt x="5981" y="37382"/>
                      </a:moveTo>
                      <a:cubicBezTo>
                        <a:pt x="3628" y="37393"/>
                        <a:pt x="1495" y="36008"/>
                        <a:pt x="552" y="33858"/>
                      </a:cubicBezTo>
                      <a:cubicBezTo>
                        <a:pt x="-782" y="30833"/>
                        <a:pt x="580" y="27297"/>
                        <a:pt x="3600" y="25952"/>
                      </a:cubicBezTo>
                      <a:lnTo>
                        <a:pt x="60750" y="521"/>
                      </a:lnTo>
                      <a:cubicBezTo>
                        <a:pt x="63750" y="-820"/>
                        <a:pt x="67265" y="523"/>
                        <a:pt x="68608" y="3521"/>
                      </a:cubicBezTo>
                      <a:cubicBezTo>
                        <a:pt x="69951" y="6520"/>
                        <a:pt x="68608" y="10038"/>
                        <a:pt x="65608" y="11379"/>
                      </a:cubicBezTo>
                      <a:lnTo>
                        <a:pt x="8458" y="36906"/>
                      </a:lnTo>
                      <a:cubicBezTo>
                        <a:pt x="7667" y="37201"/>
                        <a:pt x="6829" y="37362"/>
                        <a:pt x="5981" y="3738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9" name="任意多边形: 形状 488">
                  <a:extLst>
                    <a:ext uri="{FF2B5EF4-FFF2-40B4-BE49-F238E27FC236}">
                      <a16:creationId xmlns:a16="http://schemas.microsoft.com/office/drawing/2014/main" id="{AB60E3F6-973A-48C0-8676-D668AB7E06D2}"/>
                    </a:ext>
                  </a:extLst>
                </p:cNvPr>
                <p:cNvSpPr/>
                <p:nvPr/>
              </p:nvSpPr>
              <p:spPr>
                <a:xfrm>
                  <a:off x="6319230" y="1767761"/>
                  <a:ext cx="53359" cy="59133"/>
                </a:xfrm>
                <a:custGeom>
                  <a:avLst/>
                  <a:gdLst>
                    <a:gd name="connsiteX0" fmla="*/ 5791 w 53359"/>
                    <a:gd name="connsiteY0" fmla="*/ 59134 h 59133"/>
                    <a:gd name="connsiteX1" fmla="*/ 1790 w 53359"/>
                    <a:gd name="connsiteY1" fmla="*/ 57610 h 59133"/>
                    <a:gd name="connsiteX2" fmla="*/ 1790 w 53359"/>
                    <a:gd name="connsiteY2" fmla="*/ 49133 h 59133"/>
                    <a:gd name="connsiteX3" fmla="*/ 43034 w 53359"/>
                    <a:gd name="connsiteY3" fmla="*/ 1984 h 59133"/>
                    <a:gd name="connsiteX4" fmla="*/ 51416 w 53359"/>
                    <a:gd name="connsiteY4" fmla="*/ 1508 h 59133"/>
                    <a:gd name="connsiteX5" fmla="*/ 51892 w 53359"/>
                    <a:gd name="connsiteY5" fmla="*/ 9890 h 59133"/>
                    <a:gd name="connsiteX6" fmla="*/ 10268 w 53359"/>
                    <a:gd name="connsiteY6" fmla="*/ 56372 h 59133"/>
                    <a:gd name="connsiteX7" fmla="*/ 5791 w 53359"/>
                    <a:gd name="connsiteY7" fmla="*/ 59134 h 59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359" h="59133">
                      <a:moveTo>
                        <a:pt x="5791" y="59134"/>
                      </a:moveTo>
                      <a:cubicBezTo>
                        <a:pt x="4324" y="59102"/>
                        <a:pt x="2905" y="58564"/>
                        <a:pt x="1790" y="57610"/>
                      </a:cubicBezTo>
                      <a:cubicBezTo>
                        <a:pt x="-543" y="55268"/>
                        <a:pt x="-543" y="51475"/>
                        <a:pt x="1790" y="49133"/>
                      </a:cubicBezTo>
                      <a:lnTo>
                        <a:pt x="43034" y="1984"/>
                      </a:lnTo>
                      <a:cubicBezTo>
                        <a:pt x="45215" y="-462"/>
                        <a:pt x="48968" y="-675"/>
                        <a:pt x="51416" y="1508"/>
                      </a:cubicBezTo>
                      <a:cubicBezTo>
                        <a:pt x="53864" y="3691"/>
                        <a:pt x="54073" y="7444"/>
                        <a:pt x="51892" y="9890"/>
                      </a:cubicBezTo>
                      <a:lnTo>
                        <a:pt x="10268" y="56372"/>
                      </a:lnTo>
                      <a:cubicBezTo>
                        <a:pt x="9267" y="57923"/>
                        <a:pt x="7620" y="58938"/>
                        <a:pt x="5791" y="5913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0" name="任意多边形: 形状 489">
                  <a:extLst>
                    <a:ext uri="{FF2B5EF4-FFF2-40B4-BE49-F238E27FC236}">
                      <a16:creationId xmlns:a16="http://schemas.microsoft.com/office/drawing/2014/main" id="{0F9C7DFB-8178-4B9E-9402-9CFC9BBCB0DA}"/>
                    </a:ext>
                  </a:extLst>
                </p:cNvPr>
                <p:cNvSpPr/>
                <p:nvPr/>
              </p:nvSpPr>
              <p:spPr>
                <a:xfrm>
                  <a:off x="6298967" y="1967340"/>
                  <a:ext cx="74392" cy="12002"/>
                </a:xfrm>
                <a:custGeom>
                  <a:avLst/>
                  <a:gdLst>
                    <a:gd name="connsiteX0" fmla="*/ 67678 w 74392"/>
                    <a:gd name="connsiteY0" fmla="*/ 11955 h 12002"/>
                    <a:gd name="connsiteX1" fmla="*/ 5289 w 74392"/>
                    <a:gd name="connsiteY1" fmla="*/ 11955 h 12002"/>
                    <a:gd name="connsiteX2" fmla="*/ 89 w 74392"/>
                    <a:gd name="connsiteY2" fmla="*/ 5248 h 12002"/>
                    <a:gd name="connsiteX3" fmla="*/ 5289 w 74392"/>
                    <a:gd name="connsiteY3" fmla="*/ 49 h 12002"/>
                    <a:gd name="connsiteX4" fmla="*/ 67678 w 74392"/>
                    <a:gd name="connsiteY4" fmla="*/ 49 h 12002"/>
                    <a:gd name="connsiteX5" fmla="*/ 74384 w 74392"/>
                    <a:gd name="connsiteY5" fmla="*/ 5248 h 12002"/>
                    <a:gd name="connsiteX6" fmla="*/ 69183 w 74392"/>
                    <a:gd name="connsiteY6" fmla="*/ 11955 h 12002"/>
                    <a:gd name="connsiteX7" fmla="*/ 67678 w 74392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392" h="12002">
                      <a:moveTo>
                        <a:pt x="67678" y="11955"/>
                      </a:moveTo>
                      <a:lnTo>
                        <a:pt x="5289" y="11955"/>
                      </a:lnTo>
                      <a:cubicBezTo>
                        <a:pt x="2003" y="11539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67678" y="49"/>
                      </a:lnTo>
                      <a:cubicBezTo>
                        <a:pt x="70964" y="-367"/>
                        <a:pt x="73965" y="1960"/>
                        <a:pt x="74384" y="5248"/>
                      </a:cubicBezTo>
                      <a:cubicBezTo>
                        <a:pt x="74803" y="8536"/>
                        <a:pt x="72479" y="11539"/>
                        <a:pt x="69183" y="11955"/>
                      </a:cubicBezTo>
                      <a:cubicBezTo>
                        <a:pt x="68688" y="12019"/>
                        <a:pt x="68183" y="12019"/>
                        <a:pt x="67678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1" name="任意多边形: 形状 490">
                  <a:extLst>
                    <a:ext uri="{FF2B5EF4-FFF2-40B4-BE49-F238E27FC236}">
                      <a16:creationId xmlns:a16="http://schemas.microsoft.com/office/drawing/2014/main" id="{AECDAD7A-C91B-4C5F-ABAE-DA0D64196B3A}"/>
                    </a:ext>
                  </a:extLst>
                </p:cNvPr>
                <p:cNvSpPr/>
                <p:nvPr/>
              </p:nvSpPr>
              <p:spPr>
                <a:xfrm>
                  <a:off x="6303813" y="1967150"/>
                  <a:ext cx="68941" cy="37385"/>
                </a:xfrm>
                <a:custGeom>
                  <a:avLst/>
                  <a:gdLst>
                    <a:gd name="connsiteX0" fmla="*/ 5872 w 68941"/>
                    <a:gd name="connsiteY0" fmla="*/ 37387 h 37385"/>
                    <a:gd name="connsiteX1" fmla="*/ 43 w 68941"/>
                    <a:gd name="connsiteY1" fmla="*/ 31219 h 37385"/>
                    <a:gd name="connsiteX2" fmla="*/ 3491 w 68941"/>
                    <a:gd name="connsiteY2" fmla="*/ 25957 h 37385"/>
                    <a:gd name="connsiteX3" fmla="*/ 60641 w 68941"/>
                    <a:gd name="connsiteY3" fmla="*/ 525 h 37385"/>
                    <a:gd name="connsiteX4" fmla="*/ 68451 w 68941"/>
                    <a:gd name="connsiteY4" fmla="*/ 3478 h 37385"/>
                    <a:gd name="connsiteX5" fmla="*/ 65499 w 68941"/>
                    <a:gd name="connsiteY5" fmla="*/ 11383 h 37385"/>
                    <a:gd name="connsiteX6" fmla="*/ 8349 w 68941"/>
                    <a:gd name="connsiteY6" fmla="*/ 36815 h 37385"/>
                    <a:gd name="connsiteX7" fmla="*/ 5872 w 68941"/>
                    <a:gd name="connsiteY7" fmla="*/ 37387 h 3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941" h="37385">
                      <a:moveTo>
                        <a:pt x="5872" y="37387"/>
                      </a:moveTo>
                      <a:cubicBezTo>
                        <a:pt x="2557" y="37293"/>
                        <a:pt x="-53" y="34532"/>
                        <a:pt x="43" y="31219"/>
                      </a:cubicBezTo>
                      <a:cubicBezTo>
                        <a:pt x="109" y="28954"/>
                        <a:pt x="1443" y="26920"/>
                        <a:pt x="3491" y="25957"/>
                      </a:cubicBezTo>
                      <a:lnTo>
                        <a:pt x="60641" y="525"/>
                      </a:lnTo>
                      <a:cubicBezTo>
                        <a:pt x="63613" y="-816"/>
                        <a:pt x="67108" y="506"/>
                        <a:pt x="68451" y="3478"/>
                      </a:cubicBezTo>
                      <a:cubicBezTo>
                        <a:pt x="69804" y="6477"/>
                        <a:pt x="68480" y="10002"/>
                        <a:pt x="65499" y="11383"/>
                      </a:cubicBezTo>
                      <a:lnTo>
                        <a:pt x="8349" y="36815"/>
                      </a:lnTo>
                      <a:cubicBezTo>
                        <a:pt x="7577" y="37183"/>
                        <a:pt x="6729" y="37378"/>
                        <a:pt x="5872" y="3738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2" name="任意多边形: 形状 491">
                  <a:extLst>
                    <a:ext uri="{FF2B5EF4-FFF2-40B4-BE49-F238E27FC236}">
                      <a16:creationId xmlns:a16="http://schemas.microsoft.com/office/drawing/2014/main" id="{CB6E2B56-D9B5-4C52-8350-909CF63A8BDA}"/>
                    </a:ext>
                  </a:extLst>
                </p:cNvPr>
                <p:cNvSpPr/>
                <p:nvPr/>
              </p:nvSpPr>
              <p:spPr>
                <a:xfrm>
                  <a:off x="6319354" y="1967487"/>
                  <a:ext cx="53255" cy="58012"/>
                </a:xfrm>
                <a:custGeom>
                  <a:avLst/>
                  <a:gdLst>
                    <a:gd name="connsiteX0" fmla="*/ 5666 w 53255"/>
                    <a:gd name="connsiteY0" fmla="*/ 58005 h 58012"/>
                    <a:gd name="connsiteX1" fmla="*/ 47 w 53255"/>
                    <a:gd name="connsiteY1" fmla="*/ 51826 h 58012"/>
                    <a:gd name="connsiteX2" fmla="*/ 1285 w 53255"/>
                    <a:gd name="connsiteY2" fmla="*/ 48480 h 58012"/>
                    <a:gd name="connsiteX3" fmla="*/ 42909 w 53255"/>
                    <a:gd name="connsiteY3" fmla="*/ 1998 h 58012"/>
                    <a:gd name="connsiteX4" fmla="*/ 51244 w 53255"/>
                    <a:gd name="connsiteY4" fmla="*/ 1479 h 58012"/>
                    <a:gd name="connsiteX5" fmla="*/ 51291 w 53255"/>
                    <a:gd name="connsiteY5" fmla="*/ 1521 h 58012"/>
                    <a:gd name="connsiteX6" fmla="*/ 51768 w 53255"/>
                    <a:gd name="connsiteY6" fmla="*/ 9994 h 58012"/>
                    <a:gd name="connsiteX7" fmla="*/ 51768 w 53255"/>
                    <a:gd name="connsiteY7" fmla="*/ 9999 h 58012"/>
                    <a:gd name="connsiteX8" fmla="*/ 10143 w 53255"/>
                    <a:gd name="connsiteY8" fmla="*/ 56385 h 58012"/>
                    <a:gd name="connsiteX9" fmla="*/ 5666 w 53255"/>
                    <a:gd name="connsiteY9" fmla="*/ 58005 h 58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255" h="58012">
                      <a:moveTo>
                        <a:pt x="5666" y="58005"/>
                      </a:moveTo>
                      <a:cubicBezTo>
                        <a:pt x="2409" y="57850"/>
                        <a:pt x="-106" y="55084"/>
                        <a:pt x="47" y="51826"/>
                      </a:cubicBezTo>
                      <a:cubicBezTo>
                        <a:pt x="104" y="50609"/>
                        <a:pt x="533" y="49441"/>
                        <a:pt x="1285" y="48480"/>
                      </a:cubicBezTo>
                      <a:lnTo>
                        <a:pt x="42909" y="1998"/>
                      </a:lnTo>
                      <a:cubicBezTo>
                        <a:pt x="45071" y="-447"/>
                        <a:pt x="48796" y="-679"/>
                        <a:pt x="51244" y="1479"/>
                      </a:cubicBezTo>
                      <a:cubicBezTo>
                        <a:pt x="51263" y="1494"/>
                        <a:pt x="51272" y="1507"/>
                        <a:pt x="51291" y="1521"/>
                      </a:cubicBezTo>
                      <a:cubicBezTo>
                        <a:pt x="53768" y="3728"/>
                        <a:pt x="53977" y="7522"/>
                        <a:pt x="51768" y="9994"/>
                      </a:cubicBezTo>
                      <a:cubicBezTo>
                        <a:pt x="51768" y="9996"/>
                        <a:pt x="51768" y="9997"/>
                        <a:pt x="51768" y="9999"/>
                      </a:cubicBezTo>
                      <a:lnTo>
                        <a:pt x="10143" y="56385"/>
                      </a:lnTo>
                      <a:cubicBezTo>
                        <a:pt x="8933" y="57509"/>
                        <a:pt x="7314" y="58094"/>
                        <a:pt x="5666" y="5800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3" name="任意多边形: 形状 492">
                  <a:extLst>
                    <a:ext uri="{FF2B5EF4-FFF2-40B4-BE49-F238E27FC236}">
                      <a16:creationId xmlns:a16="http://schemas.microsoft.com/office/drawing/2014/main" id="{D68452DF-CF00-4A09-B148-245FBDE863C6}"/>
                    </a:ext>
                  </a:extLst>
                </p:cNvPr>
                <p:cNvSpPr/>
                <p:nvPr/>
              </p:nvSpPr>
              <p:spPr>
                <a:xfrm>
                  <a:off x="6292794" y="1566147"/>
                  <a:ext cx="74392" cy="12002"/>
                </a:xfrm>
                <a:custGeom>
                  <a:avLst/>
                  <a:gdLst>
                    <a:gd name="connsiteX0" fmla="*/ 69183 w 74392"/>
                    <a:gd name="connsiteY0" fmla="*/ 11955 h 12002"/>
                    <a:gd name="connsiteX1" fmla="*/ 6795 w 74392"/>
                    <a:gd name="connsiteY1" fmla="*/ 11955 h 12002"/>
                    <a:gd name="connsiteX2" fmla="*/ 89 w 74392"/>
                    <a:gd name="connsiteY2" fmla="*/ 6756 h 12002"/>
                    <a:gd name="connsiteX3" fmla="*/ 5290 w 74392"/>
                    <a:gd name="connsiteY3" fmla="*/ 49 h 12002"/>
                    <a:gd name="connsiteX4" fmla="*/ 6795 w 74392"/>
                    <a:gd name="connsiteY4" fmla="*/ 49 h 12002"/>
                    <a:gd name="connsiteX5" fmla="*/ 69183 w 74392"/>
                    <a:gd name="connsiteY5" fmla="*/ 49 h 12002"/>
                    <a:gd name="connsiteX6" fmla="*/ 74384 w 74392"/>
                    <a:gd name="connsiteY6" fmla="*/ 6756 h 12002"/>
                    <a:gd name="connsiteX7" fmla="*/ 69183 w 74392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392" h="12002">
                      <a:moveTo>
                        <a:pt x="69183" y="11955"/>
                      </a:moveTo>
                      <a:lnTo>
                        <a:pt x="6795" y="11955"/>
                      </a:lnTo>
                      <a:cubicBezTo>
                        <a:pt x="3508" y="12371"/>
                        <a:pt x="508" y="10044"/>
                        <a:pt x="89" y="6756"/>
                      </a:cubicBezTo>
                      <a:cubicBezTo>
                        <a:pt x="-330" y="3468"/>
                        <a:pt x="1994" y="465"/>
                        <a:pt x="5290" y="49"/>
                      </a:cubicBezTo>
                      <a:cubicBezTo>
                        <a:pt x="5785" y="-15"/>
                        <a:pt x="6290" y="-15"/>
                        <a:pt x="6795" y="49"/>
                      </a:cubicBezTo>
                      <a:lnTo>
                        <a:pt x="69183" y="49"/>
                      </a:lnTo>
                      <a:cubicBezTo>
                        <a:pt x="72469" y="465"/>
                        <a:pt x="74803" y="3468"/>
                        <a:pt x="74384" y="6756"/>
                      </a:cubicBezTo>
                      <a:cubicBezTo>
                        <a:pt x="74041" y="9472"/>
                        <a:pt x="71898" y="11611"/>
                        <a:pt x="69183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4" name="任意多边形: 形状 493">
                  <a:extLst>
                    <a:ext uri="{FF2B5EF4-FFF2-40B4-BE49-F238E27FC236}">
                      <a16:creationId xmlns:a16="http://schemas.microsoft.com/office/drawing/2014/main" id="{C99C470C-8568-4EC7-A26D-65DFF0852A28}"/>
                    </a:ext>
                  </a:extLst>
                </p:cNvPr>
                <p:cNvSpPr/>
                <p:nvPr/>
              </p:nvSpPr>
              <p:spPr>
                <a:xfrm>
                  <a:off x="6298918" y="1566159"/>
                  <a:ext cx="69147" cy="37376"/>
                </a:xfrm>
                <a:custGeom>
                  <a:avLst/>
                  <a:gdLst>
                    <a:gd name="connsiteX0" fmla="*/ 6100 w 69147"/>
                    <a:gd name="connsiteY0" fmla="*/ 37375 h 37376"/>
                    <a:gd name="connsiteX1" fmla="*/ 42 w 69147"/>
                    <a:gd name="connsiteY1" fmla="*/ 31630 h 37376"/>
                    <a:gd name="connsiteX2" fmla="*/ 3624 w 69147"/>
                    <a:gd name="connsiteY2" fmla="*/ 26040 h 37376"/>
                    <a:gd name="connsiteX3" fmla="*/ 60774 w 69147"/>
                    <a:gd name="connsiteY3" fmla="*/ 513 h 37376"/>
                    <a:gd name="connsiteX4" fmla="*/ 68679 w 69147"/>
                    <a:gd name="connsiteY4" fmla="*/ 3561 h 37376"/>
                    <a:gd name="connsiteX5" fmla="*/ 65670 w 69147"/>
                    <a:gd name="connsiteY5" fmla="*/ 11354 h 37376"/>
                    <a:gd name="connsiteX6" fmla="*/ 65632 w 69147"/>
                    <a:gd name="connsiteY6" fmla="*/ 11372 h 37376"/>
                    <a:gd name="connsiteX7" fmla="*/ 8482 w 69147"/>
                    <a:gd name="connsiteY7" fmla="*/ 36899 h 37376"/>
                    <a:gd name="connsiteX8" fmla="*/ 6100 w 69147"/>
                    <a:gd name="connsiteY8" fmla="*/ 37375 h 37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147" h="37376">
                      <a:moveTo>
                        <a:pt x="6100" y="37375"/>
                      </a:moveTo>
                      <a:cubicBezTo>
                        <a:pt x="2843" y="37463"/>
                        <a:pt x="128" y="34890"/>
                        <a:pt x="42" y="31630"/>
                      </a:cubicBezTo>
                      <a:cubicBezTo>
                        <a:pt x="-24" y="29208"/>
                        <a:pt x="1395" y="26992"/>
                        <a:pt x="3624" y="26040"/>
                      </a:cubicBezTo>
                      <a:lnTo>
                        <a:pt x="60774" y="513"/>
                      </a:lnTo>
                      <a:cubicBezTo>
                        <a:pt x="63803" y="-822"/>
                        <a:pt x="67337" y="541"/>
                        <a:pt x="68679" y="3561"/>
                      </a:cubicBezTo>
                      <a:cubicBezTo>
                        <a:pt x="70004" y="6543"/>
                        <a:pt x="68651" y="10032"/>
                        <a:pt x="65670" y="11354"/>
                      </a:cubicBezTo>
                      <a:cubicBezTo>
                        <a:pt x="65660" y="11360"/>
                        <a:pt x="65641" y="11366"/>
                        <a:pt x="65632" y="11372"/>
                      </a:cubicBezTo>
                      <a:lnTo>
                        <a:pt x="8482" y="36899"/>
                      </a:lnTo>
                      <a:cubicBezTo>
                        <a:pt x="7720" y="37194"/>
                        <a:pt x="6919" y="37355"/>
                        <a:pt x="6100" y="3737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5" name="任意多边形: 形状 494">
                  <a:extLst>
                    <a:ext uri="{FF2B5EF4-FFF2-40B4-BE49-F238E27FC236}">
                      <a16:creationId xmlns:a16="http://schemas.microsoft.com/office/drawing/2014/main" id="{F1A97972-B055-4C0B-9834-97D7CBC4C507}"/>
                    </a:ext>
                  </a:extLst>
                </p:cNvPr>
                <p:cNvSpPr/>
                <p:nvPr/>
              </p:nvSpPr>
              <p:spPr>
                <a:xfrm>
                  <a:off x="6314682" y="1566572"/>
                  <a:ext cx="52998" cy="58011"/>
                </a:xfrm>
                <a:custGeom>
                  <a:avLst/>
                  <a:gdLst>
                    <a:gd name="connsiteX0" fmla="*/ 5671 w 52998"/>
                    <a:gd name="connsiteY0" fmla="*/ 58012 h 58011"/>
                    <a:gd name="connsiteX1" fmla="*/ 51 w 52998"/>
                    <a:gd name="connsiteY1" fmla="*/ 51652 h 58011"/>
                    <a:gd name="connsiteX2" fmla="*/ 1194 w 52998"/>
                    <a:gd name="connsiteY2" fmla="*/ 48487 h 58011"/>
                    <a:gd name="connsiteX3" fmla="*/ 42818 w 52998"/>
                    <a:gd name="connsiteY3" fmla="*/ 2005 h 58011"/>
                    <a:gd name="connsiteX4" fmla="*/ 51296 w 52998"/>
                    <a:gd name="connsiteY4" fmla="*/ 1525 h 58011"/>
                    <a:gd name="connsiteX5" fmla="*/ 51296 w 52998"/>
                    <a:gd name="connsiteY5" fmla="*/ 1529 h 58011"/>
                    <a:gd name="connsiteX6" fmla="*/ 51324 w 52998"/>
                    <a:gd name="connsiteY6" fmla="*/ 9881 h 58011"/>
                    <a:gd name="connsiteX7" fmla="*/ 51296 w 52998"/>
                    <a:gd name="connsiteY7" fmla="*/ 9911 h 58011"/>
                    <a:gd name="connsiteX8" fmla="*/ 9671 w 52998"/>
                    <a:gd name="connsiteY8" fmla="*/ 56393 h 58011"/>
                    <a:gd name="connsiteX9" fmla="*/ 5671 w 52998"/>
                    <a:gd name="connsiteY9" fmla="*/ 58012 h 58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998" h="58011">
                      <a:moveTo>
                        <a:pt x="5671" y="58012"/>
                      </a:moveTo>
                      <a:cubicBezTo>
                        <a:pt x="2366" y="57807"/>
                        <a:pt x="-149" y="54960"/>
                        <a:pt x="51" y="51652"/>
                      </a:cubicBezTo>
                      <a:cubicBezTo>
                        <a:pt x="127" y="50510"/>
                        <a:pt x="518" y="49411"/>
                        <a:pt x="1194" y="48487"/>
                      </a:cubicBezTo>
                      <a:lnTo>
                        <a:pt x="42818" y="2005"/>
                      </a:lnTo>
                      <a:cubicBezTo>
                        <a:pt x="45028" y="-467"/>
                        <a:pt x="48819" y="-682"/>
                        <a:pt x="51296" y="1525"/>
                      </a:cubicBezTo>
                      <a:cubicBezTo>
                        <a:pt x="51296" y="1526"/>
                        <a:pt x="51296" y="1528"/>
                        <a:pt x="51296" y="1529"/>
                      </a:cubicBezTo>
                      <a:cubicBezTo>
                        <a:pt x="53610" y="3827"/>
                        <a:pt x="53620" y="7566"/>
                        <a:pt x="51324" y="9881"/>
                      </a:cubicBezTo>
                      <a:cubicBezTo>
                        <a:pt x="51315" y="9891"/>
                        <a:pt x="51305" y="9901"/>
                        <a:pt x="51296" y="9911"/>
                      </a:cubicBezTo>
                      <a:lnTo>
                        <a:pt x="9671" y="56393"/>
                      </a:lnTo>
                      <a:cubicBezTo>
                        <a:pt x="8605" y="57435"/>
                        <a:pt x="7166" y="58016"/>
                        <a:pt x="5671" y="5801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6" name="任意多边形: 形状 495">
                  <a:extLst>
                    <a:ext uri="{FF2B5EF4-FFF2-40B4-BE49-F238E27FC236}">
                      <a16:creationId xmlns:a16="http://schemas.microsoft.com/office/drawing/2014/main" id="{8B4BD6FD-3CD0-4E3F-B4DE-19C13D625096}"/>
                    </a:ext>
                  </a:extLst>
                </p:cNvPr>
                <p:cNvSpPr/>
                <p:nvPr/>
              </p:nvSpPr>
              <p:spPr>
                <a:xfrm>
                  <a:off x="6455272" y="1566147"/>
                  <a:ext cx="74392" cy="12002"/>
                </a:xfrm>
                <a:custGeom>
                  <a:avLst/>
                  <a:gdLst>
                    <a:gd name="connsiteX0" fmla="*/ 67678 w 74392"/>
                    <a:gd name="connsiteY0" fmla="*/ 11955 h 12002"/>
                    <a:gd name="connsiteX1" fmla="*/ 5289 w 74392"/>
                    <a:gd name="connsiteY1" fmla="*/ 11955 h 12002"/>
                    <a:gd name="connsiteX2" fmla="*/ 89 w 74392"/>
                    <a:gd name="connsiteY2" fmla="*/ 5248 h 12002"/>
                    <a:gd name="connsiteX3" fmla="*/ 5289 w 74392"/>
                    <a:gd name="connsiteY3" fmla="*/ 49 h 12002"/>
                    <a:gd name="connsiteX4" fmla="*/ 67678 w 74392"/>
                    <a:gd name="connsiteY4" fmla="*/ 49 h 12002"/>
                    <a:gd name="connsiteX5" fmla="*/ 74384 w 74392"/>
                    <a:gd name="connsiteY5" fmla="*/ 5248 h 12002"/>
                    <a:gd name="connsiteX6" fmla="*/ 69183 w 74392"/>
                    <a:gd name="connsiteY6" fmla="*/ 11955 h 12002"/>
                    <a:gd name="connsiteX7" fmla="*/ 67678 w 74392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392" h="12002">
                      <a:moveTo>
                        <a:pt x="67678" y="11955"/>
                      </a:moveTo>
                      <a:lnTo>
                        <a:pt x="5289" y="11955"/>
                      </a:lnTo>
                      <a:cubicBezTo>
                        <a:pt x="2003" y="11539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67678" y="49"/>
                      </a:lnTo>
                      <a:cubicBezTo>
                        <a:pt x="70964" y="-367"/>
                        <a:pt x="73965" y="1960"/>
                        <a:pt x="74384" y="5248"/>
                      </a:cubicBezTo>
                      <a:cubicBezTo>
                        <a:pt x="74803" y="8536"/>
                        <a:pt x="72479" y="11539"/>
                        <a:pt x="69183" y="11955"/>
                      </a:cubicBezTo>
                      <a:cubicBezTo>
                        <a:pt x="68688" y="12019"/>
                        <a:pt x="68183" y="12019"/>
                        <a:pt x="67678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7" name="任意多边形: 形状 496">
                  <a:extLst>
                    <a:ext uri="{FF2B5EF4-FFF2-40B4-BE49-F238E27FC236}">
                      <a16:creationId xmlns:a16="http://schemas.microsoft.com/office/drawing/2014/main" id="{E24B8234-A4AC-41E5-AB51-BA78D8DBA853}"/>
                    </a:ext>
                  </a:extLst>
                </p:cNvPr>
                <p:cNvSpPr/>
                <p:nvPr/>
              </p:nvSpPr>
              <p:spPr>
                <a:xfrm>
                  <a:off x="6454394" y="1566635"/>
                  <a:ext cx="69071" cy="36999"/>
                </a:xfrm>
                <a:custGeom>
                  <a:avLst/>
                  <a:gdLst>
                    <a:gd name="connsiteX0" fmla="*/ 63126 w 69071"/>
                    <a:gd name="connsiteY0" fmla="*/ 36899 h 36999"/>
                    <a:gd name="connsiteX1" fmla="*/ 60745 w 69071"/>
                    <a:gd name="connsiteY1" fmla="*/ 36899 h 36999"/>
                    <a:gd name="connsiteX2" fmla="*/ 3595 w 69071"/>
                    <a:gd name="connsiteY2" fmla="*/ 11372 h 36999"/>
                    <a:gd name="connsiteX3" fmla="*/ 528 w 69071"/>
                    <a:gd name="connsiteY3" fmla="*/ 3603 h 36999"/>
                    <a:gd name="connsiteX4" fmla="*/ 547 w 69071"/>
                    <a:gd name="connsiteY4" fmla="*/ 3561 h 36999"/>
                    <a:gd name="connsiteX5" fmla="*/ 8453 w 69071"/>
                    <a:gd name="connsiteY5" fmla="*/ 513 h 36999"/>
                    <a:gd name="connsiteX6" fmla="*/ 65603 w 69071"/>
                    <a:gd name="connsiteY6" fmla="*/ 26040 h 36999"/>
                    <a:gd name="connsiteX7" fmla="*/ 68632 w 69071"/>
                    <a:gd name="connsiteY7" fmla="*/ 33678 h 36999"/>
                    <a:gd name="connsiteX8" fmla="*/ 68556 w 69071"/>
                    <a:gd name="connsiteY8" fmla="*/ 33851 h 36999"/>
                    <a:gd name="connsiteX9" fmla="*/ 63126 w 69071"/>
                    <a:gd name="connsiteY9" fmla="*/ 36899 h 36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071" h="36999">
                      <a:moveTo>
                        <a:pt x="63126" y="36899"/>
                      </a:moveTo>
                      <a:cubicBezTo>
                        <a:pt x="62336" y="37034"/>
                        <a:pt x="61536" y="37034"/>
                        <a:pt x="60745" y="36899"/>
                      </a:cubicBezTo>
                      <a:lnTo>
                        <a:pt x="3595" y="11372"/>
                      </a:lnTo>
                      <a:cubicBezTo>
                        <a:pt x="604" y="10074"/>
                        <a:pt x="-767" y="6595"/>
                        <a:pt x="528" y="3603"/>
                      </a:cubicBezTo>
                      <a:cubicBezTo>
                        <a:pt x="538" y="3590"/>
                        <a:pt x="538" y="3576"/>
                        <a:pt x="547" y="3561"/>
                      </a:cubicBezTo>
                      <a:cubicBezTo>
                        <a:pt x="1890" y="541"/>
                        <a:pt x="5424" y="-822"/>
                        <a:pt x="8453" y="513"/>
                      </a:cubicBezTo>
                      <a:lnTo>
                        <a:pt x="65603" y="26040"/>
                      </a:lnTo>
                      <a:cubicBezTo>
                        <a:pt x="68546" y="27313"/>
                        <a:pt x="69908" y="30732"/>
                        <a:pt x="68632" y="33678"/>
                      </a:cubicBezTo>
                      <a:cubicBezTo>
                        <a:pt x="68613" y="33736"/>
                        <a:pt x="68584" y="33794"/>
                        <a:pt x="68556" y="33851"/>
                      </a:cubicBezTo>
                      <a:cubicBezTo>
                        <a:pt x="67470" y="35816"/>
                        <a:pt x="65365" y="36997"/>
                        <a:pt x="63126" y="3689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8" name="任意多边形: 形状 497">
                  <a:extLst>
                    <a:ext uri="{FF2B5EF4-FFF2-40B4-BE49-F238E27FC236}">
                      <a16:creationId xmlns:a16="http://schemas.microsoft.com/office/drawing/2014/main" id="{5444E6B8-C0E4-463C-8688-E458BB5241DC}"/>
                    </a:ext>
                  </a:extLst>
                </p:cNvPr>
                <p:cNvSpPr/>
                <p:nvPr/>
              </p:nvSpPr>
              <p:spPr>
                <a:xfrm>
                  <a:off x="6454632" y="1566212"/>
                  <a:ext cx="53141" cy="58371"/>
                </a:xfrm>
                <a:custGeom>
                  <a:avLst/>
                  <a:gdLst>
                    <a:gd name="connsiteX0" fmla="*/ 47553 w 53141"/>
                    <a:gd name="connsiteY0" fmla="*/ 58372 h 58371"/>
                    <a:gd name="connsiteX1" fmla="*/ 43172 w 53141"/>
                    <a:gd name="connsiteY1" fmla="*/ 56372 h 58371"/>
                    <a:gd name="connsiteX2" fmla="*/ 1547 w 53141"/>
                    <a:gd name="connsiteY2" fmla="*/ 9890 h 58371"/>
                    <a:gd name="connsiteX3" fmla="*/ 2024 w 53141"/>
                    <a:gd name="connsiteY3" fmla="*/ 1508 h 58371"/>
                    <a:gd name="connsiteX4" fmla="*/ 10406 w 53141"/>
                    <a:gd name="connsiteY4" fmla="*/ 1984 h 58371"/>
                    <a:gd name="connsiteX5" fmla="*/ 52030 w 53141"/>
                    <a:gd name="connsiteY5" fmla="*/ 48466 h 58371"/>
                    <a:gd name="connsiteX6" fmla="*/ 50716 w 53141"/>
                    <a:gd name="connsiteY6" fmla="*/ 56850 h 58371"/>
                    <a:gd name="connsiteX7" fmla="*/ 47553 w 53141"/>
                    <a:gd name="connsiteY7" fmla="*/ 57991 h 58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141" h="58371">
                      <a:moveTo>
                        <a:pt x="47553" y="58372"/>
                      </a:moveTo>
                      <a:cubicBezTo>
                        <a:pt x="45867" y="58384"/>
                        <a:pt x="44267" y="57651"/>
                        <a:pt x="43172" y="56372"/>
                      </a:cubicBezTo>
                      <a:lnTo>
                        <a:pt x="1547" y="9890"/>
                      </a:lnTo>
                      <a:cubicBezTo>
                        <a:pt x="-634" y="7444"/>
                        <a:pt x="-424" y="3691"/>
                        <a:pt x="2024" y="1508"/>
                      </a:cubicBezTo>
                      <a:cubicBezTo>
                        <a:pt x="4472" y="-675"/>
                        <a:pt x="8225" y="-462"/>
                        <a:pt x="10406" y="1984"/>
                      </a:cubicBezTo>
                      <a:lnTo>
                        <a:pt x="52030" y="48466"/>
                      </a:lnTo>
                      <a:cubicBezTo>
                        <a:pt x="53983" y="51144"/>
                        <a:pt x="53392" y="54898"/>
                        <a:pt x="50716" y="56850"/>
                      </a:cubicBezTo>
                      <a:cubicBezTo>
                        <a:pt x="49792" y="57525"/>
                        <a:pt x="48696" y="57921"/>
                        <a:pt x="47553" y="5799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9" name="任意多边形: 形状 498">
                  <a:extLst>
                    <a:ext uri="{FF2B5EF4-FFF2-40B4-BE49-F238E27FC236}">
                      <a16:creationId xmlns:a16="http://schemas.microsoft.com/office/drawing/2014/main" id="{767FC90C-99FC-42F2-AC83-A16EEC28E9E6}"/>
                    </a:ext>
                  </a:extLst>
                </p:cNvPr>
                <p:cNvSpPr/>
                <p:nvPr/>
              </p:nvSpPr>
              <p:spPr>
                <a:xfrm>
                  <a:off x="6451081" y="1867518"/>
                  <a:ext cx="74392" cy="12002"/>
                </a:xfrm>
                <a:custGeom>
                  <a:avLst/>
                  <a:gdLst>
                    <a:gd name="connsiteX0" fmla="*/ 67678 w 74392"/>
                    <a:gd name="connsiteY0" fmla="*/ 11955 h 12002"/>
                    <a:gd name="connsiteX1" fmla="*/ 5289 w 74392"/>
                    <a:gd name="connsiteY1" fmla="*/ 11955 h 12002"/>
                    <a:gd name="connsiteX2" fmla="*/ 89 w 74392"/>
                    <a:gd name="connsiteY2" fmla="*/ 5248 h 12002"/>
                    <a:gd name="connsiteX3" fmla="*/ 5289 w 74392"/>
                    <a:gd name="connsiteY3" fmla="*/ 49 h 12002"/>
                    <a:gd name="connsiteX4" fmla="*/ 67678 w 74392"/>
                    <a:gd name="connsiteY4" fmla="*/ 49 h 12002"/>
                    <a:gd name="connsiteX5" fmla="*/ 74384 w 74392"/>
                    <a:gd name="connsiteY5" fmla="*/ 5248 h 12002"/>
                    <a:gd name="connsiteX6" fmla="*/ 69183 w 74392"/>
                    <a:gd name="connsiteY6" fmla="*/ 11955 h 12002"/>
                    <a:gd name="connsiteX7" fmla="*/ 67678 w 74392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392" h="12002">
                      <a:moveTo>
                        <a:pt x="67678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67678" y="49"/>
                      </a:lnTo>
                      <a:cubicBezTo>
                        <a:pt x="70964" y="-368"/>
                        <a:pt x="73965" y="1960"/>
                        <a:pt x="74384" y="5248"/>
                      </a:cubicBezTo>
                      <a:cubicBezTo>
                        <a:pt x="74803" y="8536"/>
                        <a:pt x="72479" y="11538"/>
                        <a:pt x="69183" y="11955"/>
                      </a:cubicBezTo>
                      <a:cubicBezTo>
                        <a:pt x="68688" y="12019"/>
                        <a:pt x="68183" y="12019"/>
                        <a:pt x="67678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0" name="任意多边形: 形状 499">
                  <a:extLst>
                    <a:ext uri="{FF2B5EF4-FFF2-40B4-BE49-F238E27FC236}">
                      <a16:creationId xmlns:a16="http://schemas.microsoft.com/office/drawing/2014/main" id="{AB43F283-6CAC-4569-AA58-169D4F9FE95D}"/>
                    </a:ext>
                  </a:extLst>
                </p:cNvPr>
                <p:cNvSpPr/>
                <p:nvPr/>
              </p:nvSpPr>
              <p:spPr>
                <a:xfrm>
                  <a:off x="6450199" y="1868035"/>
                  <a:ext cx="69503" cy="36976"/>
                </a:xfrm>
                <a:custGeom>
                  <a:avLst/>
                  <a:gdLst>
                    <a:gd name="connsiteX0" fmla="*/ 63226 w 69503"/>
                    <a:gd name="connsiteY0" fmla="*/ 36870 h 36976"/>
                    <a:gd name="connsiteX1" fmla="*/ 60750 w 69503"/>
                    <a:gd name="connsiteY1" fmla="*/ 36870 h 36976"/>
                    <a:gd name="connsiteX2" fmla="*/ 3600 w 69503"/>
                    <a:gd name="connsiteY2" fmla="*/ 11438 h 36976"/>
                    <a:gd name="connsiteX3" fmla="*/ 552 w 69503"/>
                    <a:gd name="connsiteY3" fmla="*/ 3532 h 36976"/>
                    <a:gd name="connsiteX4" fmla="*/ 8458 w 69503"/>
                    <a:gd name="connsiteY4" fmla="*/ 484 h 36976"/>
                    <a:gd name="connsiteX5" fmla="*/ 65989 w 69503"/>
                    <a:gd name="connsiteY5" fmla="*/ 25535 h 36976"/>
                    <a:gd name="connsiteX6" fmla="*/ 69056 w 69503"/>
                    <a:gd name="connsiteY6" fmla="*/ 33304 h 36976"/>
                    <a:gd name="connsiteX7" fmla="*/ 69037 w 69503"/>
                    <a:gd name="connsiteY7" fmla="*/ 33346 h 36976"/>
                    <a:gd name="connsiteX8" fmla="*/ 63226 w 69503"/>
                    <a:gd name="connsiteY8" fmla="*/ 36870 h 3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03" h="36976">
                      <a:moveTo>
                        <a:pt x="63226" y="36870"/>
                      </a:moveTo>
                      <a:cubicBezTo>
                        <a:pt x="62407" y="37014"/>
                        <a:pt x="61569" y="37014"/>
                        <a:pt x="60750" y="36870"/>
                      </a:cubicBezTo>
                      <a:lnTo>
                        <a:pt x="3600" y="11438"/>
                      </a:lnTo>
                      <a:cubicBezTo>
                        <a:pt x="580" y="10093"/>
                        <a:pt x="-782" y="6558"/>
                        <a:pt x="552" y="3532"/>
                      </a:cubicBezTo>
                      <a:cubicBezTo>
                        <a:pt x="1933" y="552"/>
                        <a:pt x="5429" y="-797"/>
                        <a:pt x="8458" y="484"/>
                      </a:cubicBezTo>
                      <a:lnTo>
                        <a:pt x="65989" y="25535"/>
                      </a:lnTo>
                      <a:cubicBezTo>
                        <a:pt x="68979" y="26833"/>
                        <a:pt x="70351" y="30312"/>
                        <a:pt x="69056" y="33304"/>
                      </a:cubicBezTo>
                      <a:cubicBezTo>
                        <a:pt x="69046" y="33317"/>
                        <a:pt x="69046" y="33331"/>
                        <a:pt x="69037" y="33346"/>
                      </a:cubicBezTo>
                      <a:cubicBezTo>
                        <a:pt x="67998" y="35591"/>
                        <a:pt x="65703" y="36984"/>
                        <a:pt x="63226" y="3687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1" name="任意多边形: 形状 500">
                  <a:extLst>
                    <a:ext uri="{FF2B5EF4-FFF2-40B4-BE49-F238E27FC236}">
                      <a16:creationId xmlns:a16="http://schemas.microsoft.com/office/drawing/2014/main" id="{15ADB692-1EF5-454E-8AAB-257667A34AF9}"/>
                    </a:ext>
                  </a:extLst>
                </p:cNvPr>
                <p:cNvSpPr/>
                <p:nvPr/>
              </p:nvSpPr>
              <p:spPr>
                <a:xfrm>
                  <a:off x="6450441" y="1867583"/>
                  <a:ext cx="53508" cy="58372"/>
                </a:xfrm>
                <a:custGeom>
                  <a:avLst/>
                  <a:gdLst>
                    <a:gd name="connsiteX0" fmla="*/ 47649 w 53508"/>
                    <a:gd name="connsiteY0" fmla="*/ 58372 h 58372"/>
                    <a:gd name="connsiteX1" fmla="*/ 43172 w 53508"/>
                    <a:gd name="connsiteY1" fmla="*/ 56372 h 58372"/>
                    <a:gd name="connsiteX2" fmla="*/ 1547 w 53508"/>
                    <a:gd name="connsiteY2" fmla="*/ 9890 h 58372"/>
                    <a:gd name="connsiteX3" fmla="*/ 2024 w 53508"/>
                    <a:gd name="connsiteY3" fmla="*/ 1508 h 58372"/>
                    <a:gd name="connsiteX4" fmla="*/ 10406 w 53508"/>
                    <a:gd name="connsiteY4" fmla="*/ 1984 h 58372"/>
                    <a:gd name="connsiteX5" fmla="*/ 52030 w 53508"/>
                    <a:gd name="connsiteY5" fmla="*/ 48466 h 58372"/>
                    <a:gd name="connsiteX6" fmla="*/ 51601 w 53508"/>
                    <a:gd name="connsiteY6" fmla="*/ 56807 h 58372"/>
                    <a:gd name="connsiteX7" fmla="*/ 51554 w 53508"/>
                    <a:gd name="connsiteY7" fmla="*/ 56848 h 58372"/>
                    <a:gd name="connsiteX8" fmla="*/ 47649 w 53508"/>
                    <a:gd name="connsiteY8" fmla="*/ 58372 h 5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508" h="58372">
                      <a:moveTo>
                        <a:pt x="47649" y="58372"/>
                      </a:moveTo>
                      <a:cubicBezTo>
                        <a:pt x="45934" y="58399"/>
                        <a:pt x="44296" y="57667"/>
                        <a:pt x="43172" y="56372"/>
                      </a:cubicBezTo>
                      <a:lnTo>
                        <a:pt x="1547" y="9890"/>
                      </a:lnTo>
                      <a:cubicBezTo>
                        <a:pt x="-634" y="7444"/>
                        <a:pt x="-424" y="3691"/>
                        <a:pt x="2024" y="1508"/>
                      </a:cubicBezTo>
                      <a:cubicBezTo>
                        <a:pt x="4472" y="-675"/>
                        <a:pt x="8224" y="-462"/>
                        <a:pt x="10406" y="1984"/>
                      </a:cubicBezTo>
                      <a:lnTo>
                        <a:pt x="52030" y="48466"/>
                      </a:lnTo>
                      <a:cubicBezTo>
                        <a:pt x="54211" y="50889"/>
                        <a:pt x="54021" y="54622"/>
                        <a:pt x="51601" y="56807"/>
                      </a:cubicBezTo>
                      <a:cubicBezTo>
                        <a:pt x="51582" y="56821"/>
                        <a:pt x="51573" y="56835"/>
                        <a:pt x="51554" y="56848"/>
                      </a:cubicBezTo>
                      <a:cubicBezTo>
                        <a:pt x="50487" y="57825"/>
                        <a:pt x="49096" y="58368"/>
                        <a:pt x="47649" y="5837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2" name="任意多边形: 形状 501">
                  <a:extLst>
                    <a:ext uri="{FF2B5EF4-FFF2-40B4-BE49-F238E27FC236}">
                      <a16:creationId xmlns:a16="http://schemas.microsoft.com/office/drawing/2014/main" id="{94FEFB8A-5DE6-44B6-B616-73B5C81319A7}"/>
                    </a:ext>
                  </a:extLst>
                </p:cNvPr>
                <p:cNvSpPr/>
                <p:nvPr/>
              </p:nvSpPr>
              <p:spPr>
                <a:xfrm>
                  <a:off x="6451081" y="1668350"/>
                  <a:ext cx="74392" cy="12002"/>
                </a:xfrm>
                <a:custGeom>
                  <a:avLst/>
                  <a:gdLst>
                    <a:gd name="connsiteX0" fmla="*/ 67678 w 74392"/>
                    <a:gd name="connsiteY0" fmla="*/ 11955 h 12002"/>
                    <a:gd name="connsiteX1" fmla="*/ 5289 w 74392"/>
                    <a:gd name="connsiteY1" fmla="*/ 11955 h 12002"/>
                    <a:gd name="connsiteX2" fmla="*/ 89 w 74392"/>
                    <a:gd name="connsiteY2" fmla="*/ 5248 h 12002"/>
                    <a:gd name="connsiteX3" fmla="*/ 5289 w 74392"/>
                    <a:gd name="connsiteY3" fmla="*/ 49 h 12002"/>
                    <a:gd name="connsiteX4" fmla="*/ 67678 w 74392"/>
                    <a:gd name="connsiteY4" fmla="*/ 49 h 12002"/>
                    <a:gd name="connsiteX5" fmla="*/ 74384 w 74392"/>
                    <a:gd name="connsiteY5" fmla="*/ 5248 h 12002"/>
                    <a:gd name="connsiteX6" fmla="*/ 69183 w 74392"/>
                    <a:gd name="connsiteY6" fmla="*/ 11955 h 12002"/>
                    <a:gd name="connsiteX7" fmla="*/ 67678 w 74392"/>
                    <a:gd name="connsiteY7" fmla="*/ 11955 h 12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392" h="12002">
                      <a:moveTo>
                        <a:pt x="67678" y="11955"/>
                      </a:moveTo>
                      <a:lnTo>
                        <a:pt x="5289" y="11955"/>
                      </a:lnTo>
                      <a:cubicBezTo>
                        <a:pt x="2003" y="11538"/>
                        <a:pt x="-330" y="8536"/>
                        <a:pt x="89" y="5248"/>
                      </a:cubicBezTo>
                      <a:cubicBezTo>
                        <a:pt x="432" y="2532"/>
                        <a:pt x="2575" y="393"/>
                        <a:pt x="5289" y="49"/>
                      </a:cubicBezTo>
                      <a:lnTo>
                        <a:pt x="67678" y="49"/>
                      </a:lnTo>
                      <a:cubicBezTo>
                        <a:pt x="70964" y="-368"/>
                        <a:pt x="73965" y="1960"/>
                        <a:pt x="74384" y="5248"/>
                      </a:cubicBezTo>
                      <a:cubicBezTo>
                        <a:pt x="74803" y="8536"/>
                        <a:pt x="72479" y="11538"/>
                        <a:pt x="69183" y="11955"/>
                      </a:cubicBezTo>
                      <a:cubicBezTo>
                        <a:pt x="68688" y="12019"/>
                        <a:pt x="68183" y="12019"/>
                        <a:pt x="67678" y="119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3" name="任意多边形: 形状 502">
                  <a:extLst>
                    <a:ext uri="{FF2B5EF4-FFF2-40B4-BE49-F238E27FC236}">
                      <a16:creationId xmlns:a16="http://schemas.microsoft.com/office/drawing/2014/main" id="{36278694-7A99-40A5-8A65-6EEDF7B4E8FD}"/>
                    </a:ext>
                  </a:extLst>
                </p:cNvPr>
                <p:cNvSpPr/>
                <p:nvPr/>
              </p:nvSpPr>
              <p:spPr>
                <a:xfrm>
                  <a:off x="6450199" y="1668441"/>
                  <a:ext cx="69127" cy="37390"/>
                </a:xfrm>
                <a:custGeom>
                  <a:avLst/>
                  <a:gdLst>
                    <a:gd name="connsiteX0" fmla="*/ 63226 w 69127"/>
                    <a:gd name="connsiteY0" fmla="*/ 37391 h 37390"/>
                    <a:gd name="connsiteX1" fmla="*/ 60750 w 69127"/>
                    <a:gd name="connsiteY1" fmla="*/ 36820 h 37390"/>
                    <a:gd name="connsiteX2" fmla="*/ 3600 w 69127"/>
                    <a:gd name="connsiteY2" fmla="*/ 11388 h 37390"/>
                    <a:gd name="connsiteX3" fmla="*/ 552 w 69127"/>
                    <a:gd name="connsiteY3" fmla="*/ 3482 h 37390"/>
                    <a:gd name="connsiteX4" fmla="*/ 8458 w 69127"/>
                    <a:gd name="connsiteY4" fmla="*/ 530 h 37390"/>
                    <a:gd name="connsiteX5" fmla="*/ 65608 w 69127"/>
                    <a:gd name="connsiteY5" fmla="*/ 25961 h 37390"/>
                    <a:gd name="connsiteX6" fmla="*/ 68656 w 69127"/>
                    <a:gd name="connsiteY6" fmla="*/ 33867 h 37390"/>
                    <a:gd name="connsiteX7" fmla="*/ 63226 w 69127"/>
                    <a:gd name="connsiteY7" fmla="*/ 37391 h 37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127" h="37390">
                      <a:moveTo>
                        <a:pt x="63226" y="37391"/>
                      </a:moveTo>
                      <a:cubicBezTo>
                        <a:pt x="62369" y="37396"/>
                        <a:pt x="61521" y="37200"/>
                        <a:pt x="60750" y="36820"/>
                      </a:cubicBezTo>
                      <a:lnTo>
                        <a:pt x="3600" y="11388"/>
                      </a:lnTo>
                      <a:cubicBezTo>
                        <a:pt x="580" y="10043"/>
                        <a:pt x="-782" y="6507"/>
                        <a:pt x="552" y="3482"/>
                      </a:cubicBezTo>
                      <a:cubicBezTo>
                        <a:pt x="1933" y="498"/>
                        <a:pt x="5457" y="-818"/>
                        <a:pt x="8458" y="530"/>
                      </a:cubicBezTo>
                      <a:lnTo>
                        <a:pt x="65608" y="25961"/>
                      </a:lnTo>
                      <a:cubicBezTo>
                        <a:pt x="68627" y="27306"/>
                        <a:pt x="69989" y="30842"/>
                        <a:pt x="68656" y="33867"/>
                      </a:cubicBezTo>
                      <a:cubicBezTo>
                        <a:pt x="67674" y="35985"/>
                        <a:pt x="65560" y="37354"/>
                        <a:pt x="63226" y="3739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4" name="任意多边形: 形状 503">
                  <a:extLst>
                    <a:ext uri="{FF2B5EF4-FFF2-40B4-BE49-F238E27FC236}">
                      <a16:creationId xmlns:a16="http://schemas.microsoft.com/office/drawing/2014/main" id="{24C3DCC8-A869-47F7-99DA-C4E4DA5F9F33}"/>
                    </a:ext>
                  </a:extLst>
                </p:cNvPr>
                <p:cNvSpPr/>
                <p:nvPr/>
              </p:nvSpPr>
              <p:spPr>
                <a:xfrm>
                  <a:off x="6449959" y="1667936"/>
                  <a:ext cx="53990" cy="58851"/>
                </a:xfrm>
                <a:custGeom>
                  <a:avLst/>
                  <a:gdLst>
                    <a:gd name="connsiteX0" fmla="*/ 48131 w 53990"/>
                    <a:gd name="connsiteY0" fmla="*/ 58852 h 58851"/>
                    <a:gd name="connsiteX1" fmla="*/ 43654 w 53990"/>
                    <a:gd name="connsiteY1" fmla="*/ 56947 h 58851"/>
                    <a:gd name="connsiteX2" fmla="*/ 2030 w 53990"/>
                    <a:gd name="connsiteY2" fmla="*/ 10465 h 58851"/>
                    <a:gd name="connsiteX3" fmla="*/ 1582 w 53990"/>
                    <a:gd name="connsiteY3" fmla="*/ 1990 h 58851"/>
                    <a:gd name="connsiteX4" fmla="*/ 10050 w 53990"/>
                    <a:gd name="connsiteY4" fmla="*/ 1540 h 58851"/>
                    <a:gd name="connsiteX5" fmla="*/ 10888 w 53990"/>
                    <a:gd name="connsiteY5" fmla="*/ 2464 h 58851"/>
                    <a:gd name="connsiteX6" fmla="*/ 52512 w 53990"/>
                    <a:gd name="connsiteY6" fmla="*/ 48946 h 58851"/>
                    <a:gd name="connsiteX7" fmla="*/ 52084 w 53990"/>
                    <a:gd name="connsiteY7" fmla="*/ 57286 h 58851"/>
                    <a:gd name="connsiteX8" fmla="*/ 52036 w 53990"/>
                    <a:gd name="connsiteY8" fmla="*/ 57328 h 58851"/>
                    <a:gd name="connsiteX9" fmla="*/ 48131 w 53990"/>
                    <a:gd name="connsiteY9" fmla="*/ 58852 h 5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990" h="58851">
                      <a:moveTo>
                        <a:pt x="48131" y="58852"/>
                      </a:moveTo>
                      <a:cubicBezTo>
                        <a:pt x="46435" y="58877"/>
                        <a:pt x="44807" y="58185"/>
                        <a:pt x="43654" y="56947"/>
                      </a:cubicBezTo>
                      <a:lnTo>
                        <a:pt x="2030" y="10465"/>
                      </a:lnTo>
                      <a:cubicBezTo>
                        <a:pt x="-437" y="8249"/>
                        <a:pt x="-637" y="4455"/>
                        <a:pt x="1582" y="1990"/>
                      </a:cubicBezTo>
                      <a:cubicBezTo>
                        <a:pt x="3792" y="-475"/>
                        <a:pt x="7592" y="-677"/>
                        <a:pt x="10050" y="1540"/>
                      </a:cubicBezTo>
                      <a:cubicBezTo>
                        <a:pt x="10364" y="1818"/>
                        <a:pt x="10640" y="2127"/>
                        <a:pt x="10888" y="2464"/>
                      </a:cubicBezTo>
                      <a:lnTo>
                        <a:pt x="52512" y="48946"/>
                      </a:lnTo>
                      <a:cubicBezTo>
                        <a:pt x="54693" y="51368"/>
                        <a:pt x="54503" y="55102"/>
                        <a:pt x="52084" y="57286"/>
                      </a:cubicBezTo>
                      <a:cubicBezTo>
                        <a:pt x="52065" y="57300"/>
                        <a:pt x="52055" y="57314"/>
                        <a:pt x="52036" y="57328"/>
                      </a:cubicBezTo>
                      <a:cubicBezTo>
                        <a:pt x="50969" y="58304"/>
                        <a:pt x="49578" y="58847"/>
                        <a:pt x="48131" y="588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5" name="任意多边形: 形状 504">
                  <a:extLst>
                    <a:ext uri="{FF2B5EF4-FFF2-40B4-BE49-F238E27FC236}">
                      <a16:creationId xmlns:a16="http://schemas.microsoft.com/office/drawing/2014/main" id="{54DD665E-F08D-4ABB-888D-0EFED4F59489}"/>
                    </a:ext>
                  </a:extLst>
                </p:cNvPr>
                <p:cNvSpPr/>
                <p:nvPr/>
              </p:nvSpPr>
              <p:spPr>
                <a:xfrm>
                  <a:off x="6405371" y="1999860"/>
                  <a:ext cx="11906" cy="115927"/>
                </a:xfrm>
                <a:custGeom>
                  <a:avLst/>
                  <a:gdLst>
                    <a:gd name="connsiteX0" fmla="*/ 6041 w 11906"/>
                    <a:gd name="connsiteY0" fmla="*/ 115928 h 115927"/>
                    <a:gd name="connsiteX1" fmla="*/ 40 w 11906"/>
                    <a:gd name="connsiteY1" fmla="*/ 110023 h 115927"/>
                    <a:gd name="connsiteX2" fmla="*/ 40 w 11906"/>
                    <a:gd name="connsiteY2" fmla="*/ 5248 h 115927"/>
                    <a:gd name="connsiteX3" fmla="*/ 6746 w 11906"/>
                    <a:gd name="connsiteY3" fmla="*/ 49 h 115927"/>
                    <a:gd name="connsiteX4" fmla="*/ 11946 w 11906"/>
                    <a:gd name="connsiteY4" fmla="*/ 5248 h 115927"/>
                    <a:gd name="connsiteX5" fmla="*/ 11946 w 11906"/>
                    <a:gd name="connsiteY5" fmla="*/ 110023 h 115927"/>
                    <a:gd name="connsiteX6" fmla="*/ 6041 w 11906"/>
                    <a:gd name="connsiteY6" fmla="*/ 115928 h 11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15927">
                      <a:moveTo>
                        <a:pt x="6041" y="115928"/>
                      </a:moveTo>
                      <a:cubicBezTo>
                        <a:pt x="2764" y="115928"/>
                        <a:pt x="88" y="113299"/>
                        <a:pt x="40" y="110023"/>
                      </a:cubicBezTo>
                      <a:lnTo>
                        <a:pt x="40" y="5248"/>
                      </a:lnTo>
                      <a:cubicBezTo>
                        <a:pt x="459" y="1960"/>
                        <a:pt x="3460" y="-367"/>
                        <a:pt x="6746" y="49"/>
                      </a:cubicBezTo>
                      <a:cubicBezTo>
                        <a:pt x="9460" y="394"/>
                        <a:pt x="11604" y="2532"/>
                        <a:pt x="11946" y="5248"/>
                      </a:cubicBezTo>
                      <a:lnTo>
                        <a:pt x="11946" y="110023"/>
                      </a:lnTo>
                      <a:cubicBezTo>
                        <a:pt x="11946" y="113284"/>
                        <a:pt x="9298" y="115928"/>
                        <a:pt x="6041" y="11592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6" name="任意多边形: 形状 505">
                  <a:extLst>
                    <a:ext uri="{FF2B5EF4-FFF2-40B4-BE49-F238E27FC236}">
                      <a16:creationId xmlns:a16="http://schemas.microsoft.com/office/drawing/2014/main" id="{47DF33A5-D131-4FCF-A259-5BEF1FF85759}"/>
                    </a:ext>
                  </a:extLst>
                </p:cNvPr>
                <p:cNvSpPr/>
                <p:nvPr/>
              </p:nvSpPr>
              <p:spPr>
                <a:xfrm>
                  <a:off x="6405371" y="1901372"/>
                  <a:ext cx="11906" cy="63730"/>
                </a:xfrm>
                <a:custGeom>
                  <a:avLst/>
                  <a:gdLst>
                    <a:gd name="connsiteX0" fmla="*/ 6041 w 11906"/>
                    <a:gd name="connsiteY0" fmla="*/ 63731 h 63730"/>
                    <a:gd name="connsiteX1" fmla="*/ 40 w 11906"/>
                    <a:gd name="connsiteY1" fmla="*/ 57826 h 63730"/>
                    <a:gd name="connsiteX2" fmla="*/ 40 w 11906"/>
                    <a:gd name="connsiteY2" fmla="*/ 5248 h 63730"/>
                    <a:gd name="connsiteX3" fmla="*/ 6746 w 11906"/>
                    <a:gd name="connsiteY3" fmla="*/ 49 h 63730"/>
                    <a:gd name="connsiteX4" fmla="*/ 11946 w 11906"/>
                    <a:gd name="connsiteY4" fmla="*/ 5248 h 63730"/>
                    <a:gd name="connsiteX5" fmla="*/ 11946 w 11906"/>
                    <a:gd name="connsiteY5" fmla="*/ 57826 h 63730"/>
                    <a:gd name="connsiteX6" fmla="*/ 6041 w 11906"/>
                    <a:gd name="connsiteY6" fmla="*/ 63731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63730">
                      <a:moveTo>
                        <a:pt x="6041" y="63731"/>
                      </a:moveTo>
                      <a:cubicBezTo>
                        <a:pt x="2764" y="63731"/>
                        <a:pt x="88" y="61102"/>
                        <a:pt x="40" y="57826"/>
                      </a:cubicBezTo>
                      <a:lnTo>
                        <a:pt x="40" y="5248"/>
                      </a:lnTo>
                      <a:cubicBezTo>
                        <a:pt x="459" y="1960"/>
                        <a:pt x="3460" y="-367"/>
                        <a:pt x="6746" y="49"/>
                      </a:cubicBezTo>
                      <a:cubicBezTo>
                        <a:pt x="9460" y="394"/>
                        <a:pt x="11604" y="2532"/>
                        <a:pt x="11946" y="5248"/>
                      </a:cubicBezTo>
                      <a:lnTo>
                        <a:pt x="11946" y="57826"/>
                      </a:lnTo>
                      <a:cubicBezTo>
                        <a:pt x="11946" y="61087"/>
                        <a:pt x="9298" y="63731"/>
                        <a:pt x="6041" y="6373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7" name="任意多边形: 形状 506">
                  <a:extLst>
                    <a:ext uri="{FF2B5EF4-FFF2-40B4-BE49-F238E27FC236}">
                      <a16:creationId xmlns:a16="http://schemas.microsoft.com/office/drawing/2014/main" id="{B2441168-6087-4836-9212-043A52E2B75E}"/>
                    </a:ext>
                  </a:extLst>
                </p:cNvPr>
                <p:cNvSpPr/>
                <p:nvPr/>
              </p:nvSpPr>
              <p:spPr>
                <a:xfrm>
                  <a:off x="6383500" y="1966610"/>
                  <a:ext cx="55647" cy="21257"/>
                </a:xfrm>
                <a:custGeom>
                  <a:avLst/>
                  <a:gdLst>
                    <a:gd name="connsiteX0" fmla="*/ 27912 w 55647"/>
                    <a:gd name="connsiteY0" fmla="*/ 21258 h 21257"/>
                    <a:gd name="connsiteX1" fmla="*/ 2290 w 55647"/>
                    <a:gd name="connsiteY1" fmla="*/ 10685 h 21257"/>
                    <a:gd name="connsiteX2" fmla="*/ 1356 w 55647"/>
                    <a:gd name="connsiteY2" fmla="*/ 2250 h 21257"/>
                    <a:gd name="connsiteX3" fmla="*/ 9795 w 55647"/>
                    <a:gd name="connsiteY3" fmla="*/ 1319 h 21257"/>
                    <a:gd name="connsiteX4" fmla="*/ 10767 w 55647"/>
                    <a:gd name="connsiteY4" fmla="*/ 2303 h 21257"/>
                    <a:gd name="connsiteX5" fmla="*/ 44962 w 55647"/>
                    <a:gd name="connsiteY5" fmla="*/ 2303 h 21257"/>
                    <a:gd name="connsiteX6" fmla="*/ 53382 w 55647"/>
                    <a:gd name="connsiteY6" fmla="*/ 1277 h 21257"/>
                    <a:gd name="connsiteX7" fmla="*/ 54410 w 55647"/>
                    <a:gd name="connsiteY7" fmla="*/ 9701 h 21257"/>
                    <a:gd name="connsiteX8" fmla="*/ 53439 w 55647"/>
                    <a:gd name="connsiteY8" fmla="*/ 10685 h 21257"/>
                    <a:gd name="connsiteX9" fmla="*/ 27912 w 55647"/>
                    <a:gd name="connsiteY9" fmla="*/ 21258 h 21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647" h="21257">
                      <a:moveTo>
                        <a:pt x="27912" y="21258"/>
                      </a:moveTo>
                      <a:cubicBezTo>
                        <a:pt x="18301" y="21304"/>
                        <a:pt x="9072" y="17496"/>
                        <a:pt x="2290" y="10685"/>
                      </a:cubicBezTo>
                      <a:cubicBezTo>
                        <a:pt x="-301" y="8612"/>
                        <a:pt x="-711" y="4836"/>
                        <a:pt x="1356" y="2250"/>
                      </a:cubicBezTo>
                      <a:cubicBezTo>
                        <a:pt x="3433" y="-337"/>
                        <a:pt x="7205" y="-754"/>
                        <a:pt x="9795" y="1319"/>
                      </a:cubicBezTo>
                      <a:cubicBezTo>
                        <a:pt x="10157" y="1608"/>
                        <a:pt x="10481" y="1938"/>
                        <a:pt x="10767" y="2303"/>
                      </a:cubicBezTo>
                      <a:cubicBezTo>
                        <a:pt x="20340" y="11434"/>
                        <a:pt x="35389" y="11434"/>
                        <a:pt x="44962" y="2303"/>
                      </a:cubicBezTo>
                      <a:cubicBezTo>
                        <a:pt x="47000" y="-307"/>
                        <a:pt x="50772" y="-766"/>
                        <a:pt x="53382" y="1277"/>
                      </a:cubicBezTo>
                      <a:cubicBezTo>
                        <a:pt x="55992" y="3320"/>
                        <a:pt x="56458" y="7091"/>
                        <a:pt x="54410" y="9701"/>
                      </a:cubicBezTo>
                      <a:cubicBezTo>
                        <a:pt x="54125" y="10066"/>
                        <a:pt x="53801" y="10395"/>
                        <a:pt x="53439" y="10685"/>
                      </a:cubicBezTo>
                      <a:cubicBezTo>
                        <a:pt x="46686" y="17482"/>
                        <a:pt x="37494" y="21290"/>
                        <a:pt x="27912" y="2125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8" name="任意多边形: 形状 507">
                  <a:extLst>
                    <a:ext uri="{FF2B5EF4-FFF2-40B4-BE49-F238E27FC236}">
                      <a16:creationId xmlns:a16="http://schemas.microsoft.com/office/drawing/2014/main" id="{67F229B1-F719-424A-8722-F063A12DA2A6}"/>
                    </a:ext>
                  </a:extLst>
                </p:cNvPr>
                <p:cNvSpPr/>
                <p:nvPr/>
              </p:nvSpPr>
              <p:spPr>
                <a:xfrm>
                  <a:off x="6405371" y="1801836"/>
                  <a:ext cx="11906" cy="63730"/>
                </a:xfrm>
                <a:custGeom>
                  <a:avLst/>
                  <a:gdLst>
                    <a:gd name="connsiteX0" fmla="*/ 6041 w 11906"/>
                    <a:gd name="connsiteY0" fmla="*/ 63731 h 63730"/>
                    <a:gd name="connsiteX1" fmla="*/ 40 w 11906"/>
                    <a:gd name="connsiteY1" fmla="*/ 57730 h 63730"/>
                    <a:gd name="connsiteX2" fmla="*/ 40 w 11906"/>
                    <a:gd name="connsiteY2" fmla="*/ 5248 h 63730"/>
                    <a:gd name="connsiteX3" fmla="*/ 6746 w 11906"/>
                    <a:gd name="connsiteY3" fmla="*/ 49 h 63730"/>
                    <a:gd name="connsiteX4" fmla="*/ 11946 w 11906"/>
                    <a:gd name="connsiteY4" fmla="*/ 5248 h 63730"/>
                    <a:gd name="connsiteX5" fmla="*/ 11946 w 11906"/>
                    <a:gd name="connsiteY5" fmla="*/ 57730 h 63730"/>
                    <a:gd name="connsiteX6" fmla="*/ 6041 w 11906"/>
                    <a:gd name="connsiteY6" fmla="*/ 63731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63730">
                      <a:moveTo>
                        <a:pt x="6041" y="63731"/>
                      </a:moveTo>
                      <a:cubicBezTo>
                        <a:pt x="2726" y="63731"/>
                        <a:pt x="40" y="61044"/>
                        <a:pt x="40" y="57730"/>
                      </a:cubicBezTo>
                      <a:lnTo>
                        <a:pt x="40" y="5248"/>
                      </a:lnTo>
                      <a:cubicBezTo>
                        <a:pt x="459" y="1960"/>
                        <a:pt x="3460" y="-367"/>
                        <a:pt x="6746" y="49"/>
                      </a:cubicBezTo>
                      <a:cubicBezTo>
                        <a:pt x="9460" y="394"/>
                        <a:pt x="11604" y="2532"/>
                        <a:pt x="11946" y="5248"/>
                      </a:cubicBezTo>
                      <a:lnTo>
                        <a:pt x="11946" y="57730"/>
                      </a:lnTo>
                      <a:cubicBezTo>
                        <a:pt x="11946" y="61008"/>
                        <a:pt x="9317" y="63679"/>
                        <a:pt x="6041" y="6373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9" name="任意多边形: 形状 508">
                  <a:extLst>
                    <a:ext uri="{FF2B5EF4-FFF2-40B4-BE49-F238E27FC236}">
                      <a16:creationId xmlns:a16="http://schemas.microsoft.com/office/drawing/2014/main" id="{1A6E6B4C-616E-4FEA-8D99-264F9D2AF457}"/>
                    </a:ext>
                  </a:extLst>
                </p:cNvPr>
                <p:cNvSpPr/>
                <p:nvPr/>
              </p:nvSpPr>
              <p:spPr>
                <a:xfrm>
                  <a:off x="6384185" y="1867715"/>
                  <a:ext cx="54278" cy="20615"/>
                </a:xfrm>
                <a:custGeom>
                  <a:avLst/>
                  <a:gdLst>
                    <a:gd name="connsiteX0" fmla="*/ 27227 w 54278"/>
                    <a:gd name="connsiteY0" fmla="*/ 20617 h 20615"/>
                    <a:gd name="connsiteX1" fmla="*/ 1605 w 54278"/>
                    <a:gd name="connsiteY1" fmla="*/ 10044 h 20615"/>
                    <a:gd name="connsiteX2" fmla="*/ 1995 w 54278"/>
                    <a:gd name="connsiteY2" fmla="*/ 1567 h 20615"/>
                    <a:gd name="connsiteX3" fmla="*/ 10082 w 54278"/>
                    <a:gd name="connsiteY3" fmla="*/ 1567 h 20615"/>
                    <a:gd name="connsiteX4" fmla="*/ 44277 w 54278"/>
                    <a:gd name="connsiteY4" fmla="*/ 1567 h 20615"/>
                    <a:gd name="connsiteX5" fmla="*/ 52754 w 54278"/>
                    <a:gd name="connsiteY5" fmla="*/ 1959 h 20615"/>
                    <a:gd name="connsiteX6" fmla="*/ 52754 w 54278"/>
                    <a:gd name="connsiteY6" fmla="*/ 10044 h 20615"/>
                    <a:gd name="connsiteX7" fmla="*/ 27227 w 54278"/>
                    <a:gd name="connsiteY7" fmla="*/ 20617 h 20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278" h="20615">
                      <a:moveTo>
                        <a:pt x="27227" y="20617"/>
                      </a:moveTo>
                      <a:cubicBezTo>
                        <a:pt x="17626" y="20621"/>
                        <a:pt x="8406" y="16819"/>
                        <a:pt x="1605" y="10044"/>
                      </a:cubicBezTo>
                      <a:cubicBezTo>
                        <a:pt x="-624" y="7594"/>
                        <a:pt x="-452" y="3799"/>
                        <a:pt x="1995" y="1567"/>
                      </a:cubicBezTo>
                      <a:cubicBezTo>
                        <a:pt x="4291" y="-521"/>
                        <a:pt x="7796" y="-521"/>
                        <a:pt x="10082" y="1567"/>
                      </a:cubicBezTo>
                      <a:cubicBezTo>
                        <a:pt x="19655" y="10698"/>
                        <a:pt x="34704" y="10698"/>
                        <a:pt x="44277" y="1567"/>
                      </a:cubicBezTo>
                      <a:cubicBezTo>
                        <a:pt x="46725" y="-666"/>
                        <a:pt x="50525" y="-490"/>
                        <a:pt x="52754" y="1959"/>
                      </a:cubicBezTo>
                      <a:cubicBezTo>
                        <a:pt x="54840" y="4250"/>
                        <a:pt x="54840" y="7753"/>
                        <a:pt x="52754" y="10044"/>
                      </a:cubicBezTo>
                      <a:cubicBezTo>
                        <a:pt x="45982" y="16805"/>
                        <a:pt x="36800" y="20606"/>
                        <a:pt x="27227" y="2061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0" name="任意多边形: 形状 509">
                  <a:extLst>
                    <a:ext uri="{FF2B5EF4-FFF2-40B4-BE49-F238E27FC236}">
                      <a16:creationId xmlns:a16="http://schemas.microsoft.com/office/drawing/2014/main" id="{EAA03A6E-BC2D-4237-B62E-F78ED5123957}"/>
                    </a:ext>
                  </a:extLst>
                </p:cNvPr>
                <p:cNvSpPr/>
                <p:nvPr/>
              </p:nvSpPr>
              <p:spPr>
                <a:xfrm>
                  <a:off x="6405323" y="1700790"/>
                  <a:ext cx="12004" cy="65239"/>
                </a:xfrm>
                <a:custGeom>
                  <a:avLst/>
                  <a:gdLst>
                    <a:gd name="connsiteX0" fmla="*/ 6090 w 12004"/>
                    <a:gd name="connsiteY0" fmla="*/ 65240 h 65239"/>
                    <a:gd name="connsiteX1" fmla="*/ 89 w 12004"/>
                    <a:gd name="connsiteY1" fmla="*/ 59239 h 65239"/>
                    <a:gd name="connsiteX2" fmla="*/ 89 w 12004"/>
                    <a:gd name="connsiteY2" fmla="*/ 6757 h 65239"/>
                    <a:gd name="connsiteX3" fmla="*/ 5289 w 12004"/>
                    <a:gd name="connsiteY3" fmla="*/ 49 h 65239"/>
                    <a:gd name="connsiteX4" fmla="*/ 11995 w 12004"/>
                    <a:gd name="connsiteY4" fmla="*/ 5248 h 65239"/>
                    <a:gd name="connsiteX5" fmla="*/ 11995 w 12004"/>
                    <a:gd name="connsiteY5" fmla="*/ 6757 h 65239"/>
                    <a:gd name="connsiteX6" fmla="*/ 11995 w 12004"/>
                    <a:gd name="connsiteY6" fmla="*/ 59430 h 65239"/>
                    <a:gd name="connsiteX7" fmla="*/ 6090 w 12004"/>
                    <a:gd name="connsiteY7" fmla="*/ 65240 h 6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65239">
                      <a:moveTo>
                        <a:pt x="6090" y="65240"/>
                      </a:moveTo>
                      <a:cubicBezTo>
                        <a:pt x="2775" y="65240"/>
                        <a:pt x="89" y="62553"/>
                        <a:pt x="89" y="59239"/>
                      </a:cubicBezTo>
                      <a:lnTo>
                        <a:pt x="89" y="6757"/>
                      </a:lnTo>
                      <a:cubicBezTo>
                        <a:pt x="-330" y="3469"/>
                        <a:pt x="2003" y="465"/>
                        <a:pt x="5289" y="49"/>
                      </a:cubicBezTo>
                      <a:cubicBezTo>
                        <a:pt x="8576" y="-368"/>
                        <a:pt x="11576" y="1960"/>
                        <a:pt x="11995" y="5248"/>
                      </a:cubicBezTo>
                      <a:cubicBezTo>
                        <a:pt x="12062" y="5749"/>
                        <a:pt x="12062" y="6256"/>
                        <a:pt x="11995" y="6757"/>
                      </a:cubicBezTo>
                      <a:lnTo>
                        <a:pt x="11995" y="59430"/>
                      </a:lnTo>
                      <a:cubicBezTo>
                        <a:pt x="11890" y="62633"/>
                        <a:pt x="9290" y="65191"/>
                        <a:pt x="6090" y="6524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1" name="任意多边形: 形状 510">
                  <a:extLst>
                    <a:ext uri="{FF2B5EF4-FFF2-40B4-BE49-F238E27FC236}">
                      <a16:creationId xmlns:a16="http://schemas.microsoft.com/office/drawing/2014/main" id="{D7E6AFFD-2F37-43E6-883F-52C35E65321A}"/>
                    </a:ext>
                  </a:extLst>
                </p:cNvPr>
                <p:cNvSpPr/>
                <p:nvPr/>
              </p:nvSpPr>
              <p:spPr>
                <a:xfrm>
                  <a:off x="6384043" y="1768030"/>
                  <a:ext cx="54564" cy="20764"/>
                </a:xfrm>
                <a:custGeom>
                  <a:avLst/>
                  <a:gdLst>
                    <a:gd name="connsiteX0" fmla="*/ 27370 w 54564"/>
                    <a:gd name="connsiteY0" fmla="*/ 20765 h 20764"/>
                    <a:gd name="connsiteX1" fmla="*/ 1747 w 54564"/>
                    <a:gd name="connsiteY1" fmla="*/ 10097 h 20764"/>
                    <a:gd name="connsiteX2" fmla="*/ 1747 w 54564"/>
                    <a:gd name="connsiteY2" fmla="*/ 1715 h 20764"/>
                    <a:gd name="connsiteX3" fmla="*/ 10225 w 54564"/>
                    <a:gd name="connsiteY3" fmla="*/ 1715 h 20764"/>
                    <a:gd name="connsiteX4" fmla="*/ 44419 w 54564"/>
                    <a:gd name="connsiteY4" fmla="*/ 1715 h 20764"/>
                    <a:gd name="connsiteX5" fmla="*/ 52897 w 54564"/>
                    <a:gd name="connsiteY5" fmla="*/ 1715 h 20764"/>
                    <a:gd name="connsiteX6" fmla="*/ 52897 w 54564"/>
                    <a:gd name="connsiteY6" fmla="*/ 10097 h 20764"/>
                    <a:gd name="connsiteX7" fmla="*/ 27370 w 54564"/>
                    <a:gd name="connsiteY7" fmla="*/ 20765 h 20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64" h="20764">
                      <a:moveTo>
                        <a:pt x="27370" y="20765"/>
                      </a:moveTo>
                      <a:cubicBezTo>
                        <a:pt x="17740" y="20787"/>
                        <a:pt x="8510" y="16944"/>
                        <a:pt x="1747" y="10097"/>
                      </a:cubicBezTo>
                      <a:cubicBezTo>
                        <a:pt x="-529" y="7767"/>
                        <a:pt x="-529" y="4046"/>
                        <a:pt x="1747" y="1715"/>
                      </a:cubicBezTo>
                      <a:cubicBezTo>
                        <a:pt x="4110" y="-571"/>
                        <a:pt x="7862" y="-571"/>
                        <a:pt x="10225" y="1715"/>
                      </a:cubicBezTo>
                      <a:cubicBezTo>
                        <a:pt x="19797" y="10847"/>
                        <a:pt x="34847" y="10847"/>
                        <a:pt x="44419" y="1715"/>
                      </a:cubicBezTo>
                      <a:cubicBezTo>
                        <a:pt x="46782" y="-571"/>
                        <a:pt x="50535" y="-571"/>
                        <a:pt x="52897" y="1715"/>
                      </a:cubicBezTo>
                      <a:cubicBezTo>
                        <a:pt x="55173" y="4046"/>
                        <a:pt x="55173" y="7767"/>
                        <a:pt x="52897" y="10097"/>
                      </a:cubicBezTo>
                      <a:cubicBezTo>
                        <a:pt x="46153" y="16920"/>
                        <a:pt x="36961" y="20761"/>
                        <a:pt x="27370" y="2076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2" name="任意多边形: 形状 511">
                  <a:extLst>
                    <a:ext uri="{FF2B5EF4-FFF2-40B4-BE49-F238E27FC236}">
                      <a16:creationId xmlns:a16="http://schemas.microsoft.com/office/drawing/2014/main" id="{5DAEE538-136B-4EF1-A674-EC5A44404FA0}"/>
                    </a:ext>
                  </a:extLst>
                </p:cNvPr>
                <p:cNvSpPr/>
                <p:nvPr/>
              </p:nvSpPr>
              <p:spPr>
                <a:xfrm>
                  <a:off x="6356056" y="1566183"/>
                  <a:ext cx="61233" cy="100216"/>
                </a:xfrm>
                <a:custGeom>
                  <a:avLst/>
                  <a:gdLst>
                    <a:gd name="connsiteX0" fmla="*/ 55357 w 61233"/>
                    <a:gd name="connsiteY0" fmla="*/ 100216 h 100216"/>
                    <a:gd name="connsiteX1" fmla="*/ 50118 w 61233"/>
                    <a:gd name="connsiteY1" fmla="*/ 97168 h 100216"/>
                    <a:gd name="connsiteX2" fmla="*/ 778 w 61233"/>
                    <a:gd name="connsiteY2" fmla="*/ 8871 h 100216"/>
                    <a:gd name="connsiteX3" fmla="*/ 3064 w 61233"/>
                    <a:gd name="connsiteY3" fmla="*/ 775 h 100216"/>
                    <a:gd name="connsiteX4" fmla="*/ 11122 w 61233"/>
                    <a:gd name="connsiteY4" fmla="*/ 2985 h 100216"/>
                    <a:gd name="connsiteX5" fmla="*/ 11161 w 61233"/>
                    <a:gd name="connsiteY5" fmla="*/ 3061 h 100216"/>
                    <a:gd name="connsiteX6" fmla="*/ 60500 w 61233"/>
                    <a:gd name="connsiteY6" fmla="*/ 91358 h 100216"/>
                    <a:gd name="connsiteX7" fmla="*/ 58290 w 61233"/>
                    <a:gd name="connsiteY7" fmla="*/ 99412 h 100216"/>
                    <a:gd name="connsiteX8" fmla="*/ 58214 w 61233"/>
                    <a:gd name="connsiteY8" fmla="*/ 99454 h 100216"/>
                    <a:gd name="connsiteX9" fmla="*/ 55357 w 61233"/>
                    <a:gd name="connsiteY9" fmla="*/ 100216 h 100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1233" h="100216">
                      <a:moveTo>
                        <a:pt x="55357" y="100216"/>
                      </a:moveTo>
                      <a:cubicBezTo>
                        <a:pt x="53175" y="100264"/>
                        <a:pt x="51156" y="99087"/>
                        <a:pt x="50118" y="97168"/>
                      </a:cubicBezTo>
                      <a:lnTo>
                        <a:pt x="778" y="8871"/>
                      </a:lnTo>
                      <a:cubicBezTo>
                        <a:pt x="-793" y="6001"/>
                        <a:pt x="226" y="2398"/>
                        <a:pt x="3064" y="775"/>
                      </a:cubicBezTo>
                      <a:cubicBezTo>
                        <a:pt x="5903" y="-838"/>
                        <a:pt x="9503" y="151"/>
                        <a:pt x="11122" y="2985"/>
                      </a:cubicBezTo>
                      <a:cubicBezTo>
                        <a:pt x="11132" y="3011"/>
                        <a:pt x="11151" y="3035"/>
                        <a:pt x="11161" y="3061"/>
                      </a:cubicBezTo>
                      <a:lnTo>
                        <a:pt x="60500" y="91358"/>
                      </a:lnTo>
                      <a:cubicBezTo>
                        <a:pt x="62110" y="94193"/>
                        <a:pt x="61129" y="97798"/>
                        <a:pt x="58290" y="99412"/>
                      </a:cubicBezTo>
                      <a:cubicBezTo>
                        <a:pt x="58262" y="99427"/>
                        <a:pt x="58243" y="99440"/>
                        <a:pt x="58214" y="99454"/>
                      </a:cubicBezTo>
                      <a:cubicBezTo>
                        <a:pt x="57357" y="99972"/>
                        <a:pt x="56366" y="100236"/>
                        <a:pt x="55357" y="10021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3" name="任意多边形: 形状 512">
                  <a:extLst>
                    <a:ext uri="{FF2B5EF4-FFF2-40B4-BE49-F238E27FC236}">
                      <a16:creationId xmlns:a16="http://schemas.microsoft.com/office/drawing/2014/main" id="{4ED679FC-D5CA-478D-8BAB-1FE563BA1FF5}"/>
                    </a:ext>
                  </a:extLst>
                </p:cNvPr>
                <p:cNvSpPr/>
                <p:nvPr/>
              </p:nvSpPr>
              <p:spPr>
                <a:xfrm>
                  <a:off x="6405458" y="1566675"/>
                  <a:ext cx="61059" cy="99727"/>
                </a:xfrm>
                <a:custGeom>
                  <a:avLst/>
                  <a:gdLst>
                    <a:gd name="connsiteX0" fmla="*/ 5955 w 61059"/>
                    <a:gd name="connsiteY0" fmla="*/ 99724 h 99727"/>
                    <a:gd name="connsiteX1" fmla="*/ 3097 w 61059"/>
                    <a:gd name="connsiteY1" fmla="*/ 98962 h 99727"/>
                    <a:gd name="connsiteX2" fmla="*/ 773 w 61059"/>
                    <a:gd name="connsiteY2" fmla="*/ 90942 h 99727"/>
                    <a:gd name="connsiteX3" fmla="*/ 811 w 61059"/>
                    <a:gd name="connsiteY3" fmla="*/ 90866 h 99727"/>
                    <a:gd name="connsiteX4" fmla="*/ 49960 w 61059"/>
                    <a:gd name="connsiteY4" fmla="*/ 3045 h 99727"/>
                    <a:gd name="connsiteX5" fmla="*/ 58057 w 61059"/>
                    <a:gd name="connsiteY5" fmla="*/ 759 h 99727"/>
                    <a:gd name="connsiteX6" fmla="*/ 60343 w 61059"/>
                    <a:gd name="connsiteY6" fmla="*/ 8856 h 99727"/>
                    <a:gd name="connsiteX7" fmla="*/ 11003 w 61059"/>
                    <a:gd name="connsiteY7" fmla="*/ 97152 h 99727"/>
                    <a:gd name="connsiteX8" fmla="*/ 5955 w 61059"/>
                    <a:gd name="connsiteY8" fmla="*/ 99724 h 9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059" h="99727">
                      <a:moveTo>
                        <a:pt x="5955" y="99724"/>
                      </a:moveTo>
                      <a:cubicBezTo>
                        <a:pt x="4945" y="99744"/>
                        <a:pt x="3954" y="99480"/>
                        <a:pt x="3097" y="98962"/>
                      </a:cubicBezTo>
                      <a:cubicBezTo>
                        <a:pt x="240" y="97390"/>
                        <a:pt x="-798" y="93799"/>
                        <a:pt x="773" y="90942"/>
                      </a:cubicBezTo>
                      <a:cubicBezTo>
                        <a:pt x="783" y="90916"/>
                        <a:pt x="792" y="90891"/>
                        <a:pt x="811" y="90866"/>
                      </a:cubicBezTo>
                      <a:lnTo>
                        <a:pt x="49960" y="3045"/>
                      </a:lnTo>
                      <a:cubicBezTo>
                        <a:pt x="51560" y="178"/>
                        <a:pt x="55190" y="-845"/>
                        <a:pt x="58057" y="759"/>
                      </a:cubicBezTo>
                      <a:cubicBezTo>
                        <a:pt x="60923" y="2363"/>
                        <a:pt x="61943" y="5989"/>
                        <a:pt x="60343" y="8856"/>
                      </a:cubicBezTo>
                      <a:lnTo>
                        <a:pt x="11003" y="97152"/>
                      </a:lnTo>
                      <a:cubicBezTo>
                        <a:pt x="9879" y="98828"/>
                        <a:pt x="7974" y="99801"/>
                        <a:pt x="5955" y="9972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4" name="任意多边形: 形状 513">
                  <a:extLst>
                    <a:ext uri="{FF2B5EF4-FFF2-40B4-BE49-F238E27FC236}">
                      <a16:creationId xmlns:a16="http://schemas.microsoft.com/office/drawing/2014/main" id="{BC7DDFC0-C488-4388-86C6-B066AAAFDCDE}"/>
                    </a:ext>
                  </a:extLst>
                </p:cNvPr>
                <p:cNvSpPr/>
                <p:nvPr/>
              </p:nvSpPr>
              <p:spPr>
                <a:xfrm>
                  <a:off x="6383500" y="1667906"/>
                  <a:ext cx="55647" cy="21257"/>
                </a:xfrm>
                <a:custGeom>
                  <a:avLst/>
                  <a:gdLst>
                    <a:gd name="connsiteX0" fmla="*/ 27912 w 55647"/>
                    <a:gd name="connsiteY0" fmla="*/ 21258 h 21257"/>
                    <a:gd name="connsiteX1" fmla="*/ 2290 w 55647"/>
                    <a:gd name="connsiteY1" fmla="*/ 10685 h 21257"/>
                    <a:gd name="connsiteX2" fmla="*/ 1356 w 55647"/>
                    <a:gd name="connsiteY2" fmla="*/ 2250 h 21257"/>
                    <a:gd name="connsiteX3" fmla="*/ 9795 w 55647"/>
                    <a:gd name="connsiteY3" fmla="*/ 1319 h 21257"/>
                    <a:gd name="connsiteX4" fmla="*/ 10767 w 55647"/>
                    <a:gd name="connsiteY4" fmla="*/ 2303 h 21257"/>
                    <a:gd name="connsiteX5" fmla="*/ 44962 w 55647"/>
                    <a:gd name="connsiteY5" fmla="*/ 2303 h 21257"/>
                    <a:gd name="connsiteX6" fmla="*/ 53382 w 55647"/>
                    <a:gd name="connsiteY6" fmla="*/ 1277 h 21257"/>
                    <a:gd name="connsiteX7" fmla="*/ 54410 w 55647"/>
                    <a:gd name="connsiteY7" fmla="*/ 9701 h 21257"/>
                    <a:gd name="connsiteX8" fmla="*/ 53439 w 55647"/>
                    <a:gd name="connsiteY8" fmla="*/ 10685 h 21257"/>
                    <a:gd name="connsiteX9" fmla="*/ 27912 w 55647"/>
                    <a:gd name="connsiteY9" fmla="*/ 21258 h 21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647" h="21257">
                      <a:moveTo>
                        <a:pt x="27912" y="21258"/>
                      </a:moveTo>
                      <a:cubicBezTo>
                        <a:pt x="18301" y="21304"/>
                        <a:pt x="9072" y="17496"/>
                        <a:pt x="2290" y="10685"/>
                      </a:cubicBezTo>
                      <a:cubicBezTo>
                        <a:pt x="-301" y="8612"/>
                        <a:pt x="-711" y="4836"/>
                        <a:pt x="1356" y="2250"/>
                      </a:cubicBezTo>
                      <a:cubicBezTo>
                        <a:pt x="3433" y="-337"/>
                        <a:pt x="7205" y="-754"/>
                        <a:pt x="9795" y="1319"/>
                      </a:cubicBezTo>
                      <a:cubicBezTo>
                        <a:pt x="10157" y="1609"/>
                        <a:pt x="10481" y="1938"/>
                        <a:pt x="10767" y="2303"/>
                      </a:cubicBezTo>
                      <a:cubicBezTo>
                        <a:pt x="20340" y="11435"/>
                        <a:pt x="35389" y="11435"/>
                        <a:pt x="44962" y="2303"/>
                      </a:cubicBezTo>
                      <a:cubicBezTo>
                        <a:pt x="47000" y="-307"/>
                        <a:pt x="50772" y="-766"/>
                        <a:pt x="53382" y="1277"/>
                      </a:cubicBezTo>
                      <a:cubicBezTo>
                        <a:pt x="55992" y="3320"/>
                        <a:pt x="56458" y="7091"/>
                        <a:pt x="54410" y="9701"/>
                      </a:cubicBezTo>
                      <a:cubicBezTo>
                        <a:pt x="54125" y="10066"/>
                        <a:pt x="53801" y="10395"/>
                        <a:pt x="53439" y="10685"/>
                      </a:cubicBezTo>
                      <a:cubicBezTo>
                        <a:pt x="46686" y="17482"/>
                        <a:pt x="37494" y="21290"/>
                        <a:pt x="27912" y="2125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02" name="组合 601">
              <a:extLst>
                <a:ext uri="{FF2B5EF4-FFF2-40B4-BE49-F238E27FC236}">
                  <a16:creationId xmlns:a16="http://schemas.microsoft.com/office/drawing/2014/main" id="{AEE4E44D-462D-42F2-BE87-B55F6158E433}"/>
                </a:ext>
              </a:extLst>
            </p:cNvPr>
            <p:cNvGrpSpPr/>
            <p:nvPr/>
          </p:nvGrpSpPr>
          <p:grpSpPr>
            <a:xfrm>
              <a:off x="4811577" y="1565766"/>
              <a:ext cx="553951" cy="3612364"/>
              <a:chOff x="5544942" y="1679393"/>
              <a:chExt cx="553951" cy="3612364"/>
            </a:xfrm>
          </p:grpSpPr>
          <p:grpSp>
            <p:nvGrpSpPr>
              <p:cNvPr id="589" name="组合 588">
                <a:extLst>
                  <a:ext uri="{FF2B5EF4-FFF2-40B4-BE49-F238E27FC236}">
                    <a16:creationId xmlns:a16="http://schemas.microsoft.com/office/drawing/2014/main" id="{48EA4250-2D11-4745-A787-D220793FAEDE}"/>
                  </a:ext>
                </a:extLst>
              </p:cNvPr>
              <p:cNvGrpSpPr/>
              <p:nvPr/>
            </p:nvGrpSpPr>
            <p:grpSpPr>
              <a:xfrm>
                <a:off x="5621691" y="3992923"/>
                <a:ext cx="324829" cy="408197"/>
                <a:chOff x="5621691" y="3992923"/>
                <a:chExt cx="324829" cy="408197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8D97AA0F-8942-4A08-A17D-49610E57CDC9}"/>
                    </a:ext>
                  </a:extLst>
                </p:cNvPr>
                <p:cNvSpPr/>
                <p:nvPr/>
              </p:nvSpPr>
              <p:spPr>
                <a:xfrm>
                  <a:off x="5621691" y="3992923"/>
                  <a:ext cx="324829" cy="341046"/>
                </a:xfrm>
                <a:custGeom>
                  <a:avLst/>
                  <a:gdLst>
                    <a:gd name="connsiteX0" fmla="*/ 222317 w 324829"/>
                    <a:gd name="connsiteY0" fmla="*/ 341048 h 341046"/>
                    <a:gd name="connsiteX1" fmla="*/ 182979 w 324829"/>
                    <a:gd name="connsiteY1" fmla="*/ 330475 h 341046"/>
                    <a:gd name="connsiteX2" fmla="*/ 180884 w 324829"/>
                    <a:gd name="connsiteY2" fmla="*/ 322283 h 341046"/>
                    <a:gd name="connsiteX3" fmla="*/ 188799 w 324829"/>
                    <a:gd name="connsiteY3" fmla="*/ 320083 h 341046"/>
                    <a:gd name="connsiteX4" fmla="*/ 188980 w 324829"/>
                    <a:gd name="connsiteY4" fmla="*/ 320188 h 341046"/>
                    <a:gd name="connsiteX5" fmla="*/ 279944 w 324829"/>
                    <a:gd name="connsiteY5" fmla="*/ 295337 h 341046"/>
                    <a:gd name="connsiteX6" fmla="*/ 288707 w 324829"/>
                    <a:gd name="connsiteY6" fmla="*/ 263038 h 341046"/>
                    <a:gd name="connsiteX7" fmla="*/ 288135 w 324829"/>
                    <a:gd name="connsiteY7" fmla="*/ 254942 h 341046"/>
                    <a:gd name="connsiteX8" fmla="*/ 293279 w 324829"/>
                    <a:gd name="connsiteY8" fmla="*/ 248274 h 341046"/>
                    <a:gd name="connsiteX9" fmla="*/ 312624 w 324829"/>
                    <a:gd name="connsiteY9" fmla="*/ 224081 h 341046"/>
                    <a:gd name="connsiteX10" fmla="*/ 300518 w 324829"/>
                    <a:gd name="connsiteY10" fmla="*/ 206840 h 341046"/>
                    <a:gd name="connsiteX11" fmla="*/ 298146 w 324829"/>
                    <a:gd name="connsiteY11" fmla="*/ 198411 h 341046"/>
                    <a:gd name="connsiteX12" fmla="*/ 298232 w 324829"/>
                    <a:gd name="connsiteY12" fmla="*/ 198268 h 341046"/>
                    <a:gd name="connsiteX13" fmla="*/ 271571 w 324829"/>
                    <a:gd name="connsiteY13" fmla="*/ 73662 h 341046"/>
                    <a:gd name="connsiteX14" fmla="*/ 239177 w 324829"/>
                    <a:gd name="connsiteY14" fmla="*/ 60727 h 341046"/>
                    <a:gd name="connsiteX15" fmla="*/ 234795 w 324829"/>
                    <a:gd name="connsiteY15" fmla="*/ 57203 h 341046"/>
                    <a:gd name="connsiteX16" fmla="*/ 136859 w 324829"/>
                    <a:gd name="connsiteY16" fmla="*/ 17683 h 341046"/>
                    <a:gd name="connsiteX17" fmla="*/ 94968 w 324829"/>
                    <a:gd name="connsiteY17" fmla="*/ 63584 h 341046"/>
                    <a:gd name="connsiteX18" fmla="*/ 88587 w 324829"/>
                    <a:gd name="connsiteY18" fmla="*/ 67680 h 341046"/>
                    <a:gd name="connsiteX19" fmla="*/ 87253 w 324829"/>
                    <a:gd name="connsiteY19" fmla="*/ 67680 h 341046"/>
                    <a:gd name="connsiteX20" fmla="*/ 85443 w 324829"/>
                    <a:gd name="connsiteY20" fmla="*/ 67680 h 341046"/>
                    <a:gd name="connsiteX21" fmla="*/ 57411 w 324829"/>
                    <a:gd name="connsiteY21" fmla="*/ 96789 h 341046"/>
                    <a:gd name="connsiteX22" fmla="*/ 61345 w 324829"/>
                    <a:gd name="connsiteY22" fmla="*/ 110733 h 341046"/>
                    <a:gd name="connsiteX23" fmla="*/ 62012 w 324829"/>
                    <a:gd name="connsiteY23" fmla="*/ 115400 h 341046"/>
                    <a:gd name="connsiteX24" fmla="*/ 59154 w 324829"/>
                    <a:gd name="connsiteY24" fmla="*/ 119115 h 341046"/>
                    <a:gd name="connsiteX25" fmla="*/ 22369 w 324829"/>
                    <a:gd name="connsiteY25" fmla="*/ 241264 h 341046"/>
                    <a:gd name="connsiteX26" fmla="*/ 62202 w 324829"/>
                    <a:gd name="connsiteY26" fmla="*/ 279612 h 341046"/>
                    <a:gd name="connsiteX27" fmla="*/ 65536 w 324829"/>
                    <a:gd name="connsiteY27" fmla="*/ 284564 h 341046"/>
                    <a:gd name="connsiteX28" fmla="*/ 104188 w 324829"/>
                    <a:gd name="connsiteY28" fmla="*/ 318731 h 341046"/>
                    <a:gd name="connsiteX29" fmla="*/ 133259 w 324829"/>
                    <a:gd name="connsiteY29" fmla="*/ 301043 h 341046"/>
                    <a:gd name="connsiteX30" fmla="*/ 141355 w 324829"/>
                    <a:gd name="connsiteY30" fmla="*/ 298985 h 341046"/>
                    <a:gd name="connsiteX31" fmla="*/ 141450 w 324829"/>
                    <a:gd name="connsiteY31" fmla="*/ 299042 h 341046"/>
                    <a:gd name="connsiteX32" fmla="*/ 143546 w 324829"/>
                    <a:gd name="connsiteY32" fmla="*/ 306986 h 341046"/>
                    <a:gd name="connsiteX33" fmla="*/ 143450 w 324829"/>
                    <a:gd name="connsiteY33" fmla="*/ 307139 h 341046"/>
                    <a:gd name="connsiteX34" fmla="*/ 102017 w 324829"/>
                    <a:gd name="connsiteY34" fmla="*/ 330665 h 341046"/>
                    <a:gd name="connsiteX35" fmla="*/ 54392 w 324829"/>
                    <a:gd name="connsiteY35" fmla="*/ 288755 h 341046"/>
                    <a:gd name="connsiteX36" fmla="*/ 11891 w 324829"/>
                    <a:gd name="connsiteY36" fmla="*/ 150891 h 341046"/>
                    <a:gd name="connsiteX37" fmla="*/ 48772 w 324829"/>
                    <a:gd name="connsiteY37" fmla="*/ 111590 h 341046"/>
                    <a:gd name="connsiteX38" fmla="*/ 69708 w 324829"/>
                    <a:gd name="connsiteY38" fmla="*/ 59031 h 341046"/>
                    <a:gd name="connsiteX39" fmla="*/ 85539 w 324829"/>
                    <a:gd name="connsiteY39" fmla="*/ 55774 h 341046"/>
                    <a:gd name="connsiteX40" fmla="*/ 197276 w 324829"/>
                    <a:gd name="connsiteY40" fmla="*/ 5701 h 341046"/>
                    <a:gd name="connsiteX41" fmla="*/ 244892 w 324829"/>
                    <a:gd name="connsiteY41" fmla="*/ 49964 h 341046"/>
                    <a:gd name="connsiteX42" fmla="*/ 322435 w 324829"/>
                    <a:gd name="connsiteY42" fmla="*/ 171627 h 341046"/>
                    <a:gd name="connsiteX43" fmla="*/ 311567 w 324829"/>
                    <a:gd name="connsiteY43" fmla="*/ 199887 h 341046"/>
                    <a:gd name="connsiteX44" fmla="*/ 317815 w 324829"/>
                    <a:gd name="connsiteY44" fmla="*/ 247293 h 341046"/>
                    <a:gd name="connsiteX45" fmla="*/ 300613 w 324829"/>
                    <a:gd name="connsiteY45" fmla="*/ 259133 h 341046"/>
                    <a:gd name="connsiteX46" fmla="*/ 300613 w 324829"/>
                    <a:gd name="connsiteY46" fmla="*/ 263324 h 341046"/>
                    <a:gd name="connsiteX47" fmla="*/ 222317 w 324829"/>
                    <a:gd name="connsiteY47" fmla="*/ 341048 h 341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24829" h="341046">
                      <a:moveTo>
                        <a:pt x="222317" y="341048"/>
                      </a:moveTo>
                      <a:cubicBezTo>
                        <a:pt x="208497" y="341067"/>
                        <a:pt x="194924" y="337419"/>
                        <a:pt x="182979" y="330475"/>
                      </a:cubicBezTo>
                      <a:cubicBezTo>
                        <a:pt x="180150" y="328779"/>
                        <a:pt x="179217" y="325122"/>
                        <a:pt x="180884" y="322283"/>
                      </a:cubicBezTo>
                      <a:cubicBezTo>
                        <a:pt x="182465" y="319493"/>
                        <a:pt x="186008" y="318502"/>
                        <a:pt x="188799" y="320083"/>
                      </a:cubicBezTo>
                      <a:cubicBezTo>
                        <a:pt x="188856" y="320121"/>
                        <a:pt x="188923" y="320150"/>
                        <a:pt x="188980" y="320188"/>
                      </a:cubicBezTo>
                      <a:cubicBezTo>
                        <a:pt x="220955" y="338447"/>
                        <a:pt x="261684" y="327322"/>
                        <a:pt x="279944" y="295337"/>
                      </a:cubicBezTo>
                      <a:cubicBezTo>
                        <a:pt x="285564" y="285498"/>
                        <a:pt x="288583" y="274373"/>
                        <a:pt x="288707" y="263038"/>
                      </a:cubicBezTo>
                      <a:cubicBezTo>
                        <a:pt x="288659" y="260333"/>
                        <a:pt x="288469" y="257628"/>
                        <a:pt x="288135" y="254942"/>
                      </a:cubicBezTo>
                      <a:cubicBezTo>
                        <a:pt x="287745" y="251684"/>
                        <a:pt x="290031" y="248722"/>
                        <a:pt x="293279" y="248274"/>
                      </a:cubicBezTo>
                      <a:cubicBezTo>
                        <a:pt x="305299" y="246931"/>
                        <a:pt x="313967" y="236101"/>
                        <a:pt x="312624" y="224081"/>
                      </a:cubicBezTo>
                      <a:cubicBezTo>
                        <a:pt x="311795" y="216642"/>
                        <a:pt x="307233" y="210146"/>
                        <a:pt x="300518" y="206840"/>
                      </a:cubicBezTo>
                      <a:cubicBezTo>
                        <a:pt x="297536" y="205164"/>
                        <a:pt x="296479" y="201392"/>
                        <a:pt x="298146" y="198411"/>
                      </a:cubicBezTo>
                      <a:cubicBezTo>
                        <a:pt x="298175" y="198363"/>
                        <a:pt x="298203" y="198316"/>
                        <a:pt x="298232" y="198268"/>
                      </a:cubicBezTo>
                      <a:cubicBezTo>
                        <a:pt x="325283" y="156491"/>
                        <a:pt x="313338" y="100703"/>
                        <a:pt x="271571" y="73662"/>
                      </a:cubicBezTo>
                      <a:cubicBezTo>
                        <a:pt x="261713" y="67280"/>
                        <a:pt x="250712" y="62889"/>
                        <a:pt x="239177" y="60727"/>
                      </a:cubicBezTo>
                      <a:cubicBezTo>
                        <a:pt x="237196" y="60403"/>
                        <a:pt x="235538" y="59060"/>
                        <a:pt x="234795" y="57203"/>
                      </a:cubicBezTo>
                      <a:cubicBezTo>
                        <a:pt x="218660" y="19245"/>
                        <a:pt x="174816" y="1558"/>
                        <a:pt x="136859" y="17683"/>
                      </a:cubicBezTo>
                      <a:cubicBezTo>
                        <a:pt x="116895" y="26170"/>
                        <a:pt x="101598" y="42925"/>
                        <a:pt x="94968" y="63584"/>
                      </a:cubicBezTo>
                      <a:cubicBezTo>
                        <a:pt x="94149" y="66337"/>
                        <a:pt x="91434" y="68080"/>
                        <a:pt x="88587" y="67680"/>
                      </a:cubicBezTo>
                      <a:lnTo>
                        <a:pt x="87253" y="67680"/>
                      </a:lnTo>
                      <a:lnTo>
                        <a:pt x="85443" y="67680"/>
                      </a:lnTo>
                      <a:cubicBezTo>
                        <a:pt x="69660" y="67975"/>
                        <a:pt x="57116" y="81006"/>
                        <a:pt x="57411" y="96789"/>
                      </a:cubicBezTo>
                      <a:cubicBezTo>
                        <a:pt x="57497" y="101694"/>
                        <a:pt x="58859" y="106504"/>
                        <a:pt x="61345" y="110733"/>
                      </a:cubicBezTo>
                      <a:cubicBezTo>
                        <a:pt x="62231" y="112124"/>
                        <a:pt x="62469" y="113819"/>
                        <a:pt x="62012" y="115400"/>
                      </a:cubicBezTo>
                      <a:cubicBezTo>
                        <a:pt x="61650" y="117001"/>
                        <a:pt x="60602" y="118353"/>
                        <a:pt x="59154" y="119115"/>
                      </a:cubicBezTo>
                      <a:cubicBezTo>
                        <a:pt x="15263" y="142690"/>
                        <a:pt x="-1206" y="197373"/>
                        <a:pt x="22369" y="241264"/>
                      </a:cubicBezTo>
                      <a:cubicBezTo>
                        <a:pt x="31303" y="257895"/>
                        <a:pt x="45238" y="271315"/>
                        <a:pt x="62202" y="279612"/>
                      </a:cubicBezTo>
                      <a:cubicBezTo>
                        <a:pt x="64145" y="280526"/>
                        <a:pt x="65422" y="282421"/>
                        <a:pt x="65536" y="284564"/>
                      </a:cubicBezTo>
                      <a:cubicBezTo>
                        <a:pt x="66774" y="304672"/>
                        <a:pt x="84081" y="319969"/>
                        <a:pt x="104188" y="318731"/>
                      </a:cubicBezTo>
                      <a:cubicBezTo>
                        <a:pt x="116209" y="317997"/>
                        <a:pt x="127077" y="311377"/>
                        <a:pt x="133259" y="301043"/>
                      </a:cubicBezTo>
                      <a:cubicBezTo>
                        <a:pt x="134926" y="298242"/>
                        <a:pt x="138545" y="297318"/>
                        <a:pt x="141355" y="298985"/>
                      </a:cubicBezTo>
                      <a:cubicBezTo>
                        <a:pt x="141384" y="299004"/>
                        <a:pt x="141422" y="299023"/>
                        <a:pt x="141450" y="299042"/>
                      </a:cubicBezTo>
                      <a:cubicBezTo>
                        <a:pt x="144222" y="300662"/>
                        <a:pt x="145155" y="304214"/>
                        <a:pt x="143546" y="306986"/>
                      </a:cubicBezTo>
                      <a:cubicBezTo>
                        <a:pt x="143508" y="307044"/>
                        <a:pt x="143479" y="307091"/>
                        <a:pt x="143450" y="307139"/>
                      </a:cubicBezTo>
                      <a:cubicBezTo>
                        <a:pt x="134840" y="321826"/>
                        <a:pt x="119038" y="330789"/>
                        <a:pt x="102017" y="330665"/>
                      </a:cubicBezTo>
                      <a:cubicBezTo>
                        <a:pt x="77957" y="330418"/>
                        <a:pt x="57697" y="312596"/>
                        <a:pt x="54392" y="288755"/>
                      </a:cubicBezTo>
                      <a:cubicBezTo>
                        <a:pt x="4586" y="262419"/>
                        <a:pt x="-14445" y="200697"/>
                        <a:pt x="11891" y="150891"/>
                      </a:cubicBezTo>
                      <a:cubicBezTo>
                        <a:pt x="20435" y="134717"/>
                        <a:pt x="33180" y="121144"/>
                        <a:pt x="48772" y="111590"/>
                      </a:cubicBezTo>
                      <a:cubicBezTo>
                        <a:pt x="40038" y="91293"/>
                        <a:pt x="49410" y="67766"/>
                        <a:pt x="69708" y="59031"/>
                      </a:cubicBezTo>
                      <a:cubicBezTo>
                        <a:pt x="74709" y="56879"/>
                        <a:pt x="80100" y="55774"/>
                        <a:pt x="85539" y="55774"/>
                      </a:cubicBezTo>
                      <a:cubicBezTo>
                        <a:pt x="102569" y="11092"/>
                        <a:pt x="152595" y="-11330"/>
                        <a:pt x="197276" y="5701"/>
                      </a:cubicBezTo>
                      <a:cubicBezTo>
                        <a:pt x="218298" y="13711"/>
                        <a:pt x="235376" y="29580"/>
                        <a:pt x="244892" y="49964"/>
                      </a:cubicBezTo>
                      <a:cubicBezTo>
                        <a:pt x="299899" y="62146"/>
                        <a:pt x="334617" y="116620"/>
                        <a:pt x="322435" y="171627"/>
                      </a:cubicBezTo>
                      <a:cubicBezTo>
                        <a:pt x="320235" y="181533"/>
                        <a:pt x="316577" y="191058"/>
                        <a:pt x="311567" y="199887"/>
                      </a:cubicBezTo>
                      <a:cubicBezTo>
                        <a:pt x="326388" y="211251"/>
                        <a:pt x="329188" y="232482"/>
                        <a:pt x="317815" y="247293"/>
                      </a:cubicBezTo>
                      <a:cubicBezTo>
                        <a:pt x="313472" y="252961"/>
                        <a:pt x="307452" y="257104"/>
                        <a:pt x="300613" y="259133"/>
                      </a:cubicBezTo>
                      <a:cubicBezTo>
                        <a:pt x="300613" y="260562"/>
                        <a:pt x="300613" y="261895"/>
                        <a:pt x="300613" y="263324"/>
                      </a:cubicBezTo>
                      <a:cubicBezTo>
                        <a:pt x="300299" y="306339"/>
                        <a:pt x="265332" y="341048"/>
                        <a:pt x="222317" y="34104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C4994ABE-30E7-4360-B73D-E4418EC39B0B}"/>
                    </a:ext>
                  </a:extLst>
                </p:cNvPr>
                <p:cNvSpPr/>
                <p:nvPr/>
              </p:nvSpPr>
              <p:spPr>
                <a:xfrm>
                  <a:off x="5758766" y="4079756"/>
                  <a:ext cx="54820" cy="299838"/>
                </a:xfrm>
                <a:custGeom>
                  <a:avLst/>
                  <a:gdLst>
                    <a:gd name="connsiteX0" fmla="*/ 48952 w 54820"/>
                    <a:gd name="connsiteY0" fmla="*/ 299840 h 299838"/>
                    <a:gd name="connsiteX1" fmla="*/ 42951 w 54820"/>
                    <a:gd name="connsiteY1" fmla="*/ 293934 h 299838"/>
                    <a:gd name="connsiteX2" fmla="*/ 42951 w 54820"/>
                    <a:gd name="connsiteY2" fmla="*/ 116198 h 299838"/>
                    <a:gd name="connsiteX3" fmla="*/ 33426 w 54820"/>
                    <a:gd name="connsiteY3" fmla="*/ 92671 h 299838"/>
                    <a:gd name="connsiteX4" fmla="*/ 13329 w 54820"/>
                    <a:gd name="connsiteY4" fmla="*/ 72573 h 299838"/>
                    <a:gd name="connsiteX5" fmla="*/ 89 w 54820"/>
                    <a:gd name="connsiteY5" fmla="*/ 40569 h 299838"/>
                    <a:gd name="connsiteX6" fmla="*/ 89 w 54820"/>
                    <a:gd name="connsiteY6" fmla="*/ 6755 h 299838"/>
                    <a:gd name="connsiteX7" fmla="*/ 5289 w 54820"/>
                    <a:gd name="connsiteY7" fmla="*/ 50 h 299838"/>
                    <a:gd name="connsiteX8" fmla="*/ 11995 w 54820"/>
                    <a:gd name="connsiteY8" fmla="*/ 5250 h 299838"/>
                    <a:gd name="connsiteX9" fmla="*/ 11995 w 54820"/>
                    <a:gd name="connsiteY9" fmla="*/ 6755 h 299838"/>
                    <a:gd name="connsiteX10" fmla="*/ 11995 w 54820"/>
                    <a:gd name="connsiteY10" fmla="*/ 40569 h 299838"/>
                    <a:gd name="connsiteX11" fmla="*/ 21520 w 54820"/>
                    <a:gd name="connsiteY11" fmla="*/ 64096 h 299838"/>
                    <a:gd name="connsiteX12" fmla="*/ 41618 w 54820"/>
                    <a:gd name="connsiteY12" fmla="*/ 84193 h 299838"/>
                    <a:gd name="connsiteX13" fmla="*/ 54858 w 54820"/>
                    <a:gd name="connsiteY13" fmla="*/ 116198 h 299838"/>
                    <a:gd name="connsiteX14" fmla="*/ 54858 w 54820"/>
                    <a:gd name="connsiteY14" fmla="*/ 293743 h 299838"/>
                    <a:gd name="connsiteX15" fmla="*/ 49142 w 54820"/>
                    <a:gd name="connsiteY15" fmla="*/ 299840 h 299838"/>
                    <a:gd name="connsiteX16" fmla="*/ 48952 w 54820"/>
                    <a:gd name="connsiteY16" fmla="*/ 299840 h 299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4820" h="299838">
                      <a:moveTo>
                        <a:pt x="48952" y="299840"/>
                      </a:moveTo>
                      <a:cubicBezTo>
                        <a:pt x="45675" y="299840"/>
                        <a:pt x="42999" y="297211"/>
                        <a:pt x="42951" y="293934"/>
                      </a:cubicBezTo>
                      <a:lnTo>
                        <a:pt x="42951" y="116198"/>
                      </a:lnTo>
                      <a:cubicBezTo>
                        <a:pt x="42989" y="107406"/>
                        <a:pt x="39570" y="98957"/>
                        <a:pt x="33426" y="92671"/>
                      </a:cubicBezTo>
                      <a:lnTo>
                        <a:pt x="13329" y="72573"/>
                      </a:lnTo>
                      <a:cubicBezTo>
                        <a:pt x="4889" y="64058"/>
                        <a:pt x="136" y="52561"/>
                        <a:pt x="89" y="40569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5" y="-370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40569"/>
                      </a:lnTo>
                      <a:cubicBezTo>
                        <a:pt x="11957" y="49361"/>
                        <a:pt x="15376" y="57809"/>
                        <a:pt x="21520" y="64096"/>
                      </a:cubicBezTo>
                      <a:lnTo>
                        <a:pt x="41618" y="84193"/>
                      </a:lnTo>
                      <a:cubicBezTo>
                        <a:pt x="50085" y="92699"/>
                        <a:pt x="54839" y="104196"/>
                        <a:pt x="54858" y="116198"/>
                      </a:cubicBezTo>
                      <a:lnTo>
                        <a:pt x="54858" y="293743"/>
                      </a:lnTo>
                      <a:cubicBezTo>
                        <a:pt x="54962" y="297001"/>
                        <a:pt x="52410" y="299735"/>
                        <a:pt x="49142" y="299840"/>
                      </a:cubicBezTo>
                      <a:cubicBezTo>
                        <a:pt x="49085" y="299840"/>
                        <a:pt x="49019" y="299840"/>
                        <a:pt x="48952" y="29984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75568C9D-538D-400E-A4AD-4604EC840D7B}"/>
                    </a:ext>
                  </a:extLst>
                </p:cNvPr>
                <p:cNvSpPr/>
                <p:nvPr/>
              </p:nvSpPr>
              <p:spPr>
                <a:xfrm>
                  <a:off x="5754052" y="4218516"/>
                  <a:ext cx="11907" cy="161078"/>
                </a:xfrm>
                <a:custGeom>
                  <a:avLst/>
                  <a:gdLst>
                    <a:gd name="connsiteX0" fmla="*/ 5946 w 11907"/>
                    <a:gd name="connsiteY0" fmla="*/ 161079 h 161078"/>
                    <a:gd name="connsiteX1" fmla="*/ 40 w 11907"/>
                    <a:gd name="connsiteY1" fmla="*/ 155174 h 161078"/>
                    <a:gd name="connsiteX2" fmla="*/ 40 w 11907"/>
                    <a:gd name="connsiteY2" fmla="*/ 5250 h 161078"/>
                    <a:gd name="connsiteX3" fmla="*/ 6746 w 11907"/>
                    <a:gd name="connsiteY3" fmla="*/ 49 h 161078"/>
                    <a:gd name="connsiteX4" fmla="*/ 11946 w 11907"/>
                    <a:gd name="connsiteY4" fmla="*/ 5250 h 161078"/>
                    <a:gd name="connsiteX5" fmla="*/ 11946 w 11907"/>
                    <a:gd name="connsiteY5" fmla="*/ 154983 h 161078"/>
                    <a:gd name="connsiteX6" fmla="*/ 6041 w 11907"/>
                    <a:gd name="connsiteY6" fmla="*/ 161079 h 161078"/>
                    <a:gd name="connsiteX7" fmla="*/ 5946 w 11907"/>
                    <a:gd name="connsiteY7" fmla="*/ 161079 h 161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07" h="161078">
                      <a:moveTo>
                        <a:pt x="5946" y="161079"/>
                      </a:moveTo>
                      <a:cubicBezTo>
                        <a:pt x="2688" y="161079"/>
                        <a:pt x="40" y="158431"/>
                        <a:pt x="40" y="155174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154983"/>
                      </a:lnTo>
                      <a:cubicBezTo>
                        <a:pt x="12003" y="158298"/>
                        <a:pt x="9356" y="161022"/>
                        <a:pt x="6041" y="161079"/>
                      </a:cubicBezTo>
                      <a:cubicBezTo>
                        <a:pt x="6012" y="161079"/>
                        <a:pt x="5974" y="161079"/>
                        <a:pt x="5946" y="16107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CD0019F3-CB57-4258-A617-B3CBAA7A1003}"/>
                    </a:ext>
                  </a:extLst>
                </p:cNvPr>
                <p:cNvSpPr/>
                <p:nvPr/>
              </p:nvSpPr>
              <p:spPr>
                <a:xfrm>
                  <a:off x="5685527" y="4367125"/>
                  <a:ext cx="80597" cy="32512"/>
                </a:xfrm>
                <a:custGeom>
                  <a:avLst/>
                  <a:gdLst>
                    <a:gd name="connsiteX0" fmla="*/ 5890 w 80597"/>
                    <a:gd name="connsiteY0" fmla="*/ 32473 h 32512"/>
                    <a:gd name="connsiteX1" fmla="*/ 42 w 80597"/>
                    <a:gd name="connsiteY1" fmla="*/ 26329 h 32512"/>
                    <a:gd name="connsiteX2" fmla="*/ 2652 w 80597"/>
                    <a:gd name="connsiteY2" fmla="*/ 21519 h 32512"/>
                    <a:gd name="connsiteX3" fmla="*/ 30465 w 80597"/>
                    <a:gd name="connsiteY3" fmla="*/ 11994 h 32512"/>
                    <a:gd name="connsiteX4" fmla="*/ 53801 w 80597"/>
                    <a:gd name="connsiteY4" fmla="*/ 13994 h 32512"/>
                    <a:gd name="connsiteX5" fmla="*/ 66850 w 80597"/>
                    <a:gd name="connsiteY5" fmla="*/ 14470 h 32512"/>
                    <a:gd name="connsiteX6" fmla="*/ 68565 w 80597"/>
                    <a:gd name="connsiteY6" fmla="*/ 8279 h 32512"/>
                    <a:gd name="connsiteX7" fmla="*/ 68565 w 80597"/>
                    <a:gd name="connsiteY7" fmla="*/ 6755 h 32512"/>
                    <a:gd name="connsiteX8" fmla="*/ 73766 w 80597"/>
                    <a:gd name="connsiteY8" fmla="*/ 50 h 32512"/>
                    <a:gd name="connsiteX9" fmla="*/ 80471 w 80597"/>
                    <a:gd name="connsiteY9" fmla="*/ 5250 h 32512"/>
                    <a:gd name="connsiteX10" fmla="*/ 80471 w 80597"/>
                    <a:gd name="connsiteY10" fmla="*/ 6755 h 32512"/>
                    <a:gd name="connsiteX11" fmla="*/ 80471 w 80597"/>
                    <a:gd name="connsiteY11" fmla="*/ 7898 h 32512"/>
                    <a:gd name="connsiteX12" fmla="*/ 73328 w 80597"/>
                    <a:gd name="connsiteY12" fmla="*/ 24376 h 32512"/>
                    <a:gd name="connsiteX13" fmla="*/ 51515 w 80597"/>
                    <a:gd name="connsiteY13" fmla="*/ 25615 h 32512"/>
                    <a:gd name="connsiteX14" fmla="*/ 31417 w 80597"/>
                    <a:gd name="connsiteY14" fmla="*/ 23805 h 32512"/>
                    <a:gd name="connsiteX15" fmla="*/ 9129 w 80597"/>
                    <a:gd name="connsiteY15" fmla="*/ 31901 h 32512"/>
                    <a:gd name="connsiteX16" fmla="*/ 5890 w 80597"/>
                    <a:gd name="connsiteY16" fmla="*/ 32473 h 32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0597" h="32512">
                      <a:moveTo>
                        <a:pt x="5890" y="32473"/>
                      </a:moveTo>
                      <a:cubicBezTo>
                        <a:pt x="2576" y="32387"/>
                        <a:pt x="-44" y="29644"/>
                        <a:pt x="42" y="26329"/>
                      </a:cubicBezTo>
                      <a:cubicBezTo>
                        <a:pt x="90" y="24396"/>
                        <a:pt x="1061" y="22605"/>
                        <a:pt x="2652" y="21519"/>
                      </a:cubicBezTo>
                      <a:cubicBezTo>
                        <a:pt x="11005" y="16118"/>
                        <a:pt x="20549" y="12842"/>
                        <a:pt x="30465" y="11994"/>
                      </a:cubicBezTo>
                      <a:cubicBezTo>
                        <a:pt x="38304" y="11527"/>
                        <a:pt x="46162" y="12203"/>
                        <a:pt x="53801" y="13994"/>
                      </a:cubicBezTo>
                      <a:cubicBezTo>
                        <a:pt x="58002" y="15471"/>
                        <a:pt x="62555" y="15632"/>
                        <a:pt x="66850" y="14470"/>
                      </a:cubicBezTo>
                      <a:cubicBezTo>
                        <a:pt x="68470" y="13327"/>
                        <a:pt x="68660" y="11994"/>
                        <a:pt x="68565" y="8279"/>
                      </a:cubicBezTo>
                      <a:lnTo>
                        <a:pt x="68565" y="6755"/>
                      </a:lnTo>
                      <a:cubicBezTo>
                        <a:pt x="68146" y="3469"/>
                        <a:pt x="70479" y="469"/>
                        <a:pt x="73766" y="50"/>
                      </a:cubicBezTo>
                      <a:cubicBezTo>
                        <a:pt x="77052" y="-370"/>
                        <a:pt x="80052" y="1954"/>
                        <a:pt x="80471" y="5250"/>
                      </a:cubicBezTo>
                      <a:cubicBezTo>
                        <a:pt x="80538" y="5746"/>
                        <a:pt x="80538" y="6250"/>
                        <a:pt x="80471" y="6755"/>
                      </a:cubicBezTo>
                      <a:lnTo>
                        <a:pt x="80471" y="7898"/>
                      </a:lnTo>
                      <a:cubicBezTo>
                        <a:pt x="81367" y="14299"/>
                        <a:pt x="78604" y="20652"/>
                        <a:pt x="73328" y="24376"/>
                      </a:cubicBezTo>
                      <a:cubicBezTo>
                        <a:pt x="66508" y="27663"/>
                        <a:pt x="58659" y="28110"/>
                        <a:pt x="51515" y="25615"/>
                      </a:cubicBezTo>
                      <a:cubicBezTo>
                        <a:pt x="44924" y="24119"/>
                        <a:pt x="38171" y="23519"/>
                        <a:pt x="31417" y="23805"/>
                      </a:cubicBezTo>
                      <a:cubicBezTo>
                        <a:pt x="23445" y="24653"/>
                        <a:pt x="15787" y="27434"/>
                        <a:pt x="9129" y="31901"/>
                      </a:cubicBezTo>
                      <a:cubicBezTo>
                        <a:pt x="8129" y="32406"/>
                        <a:pt x="7005" y="32606"/>
                        <a:pt x="5890" y="3247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2F148C30-F64C-4E31-B713-2F2512E70ABF}"/>
                    </a:ext>
                  </a:extLst>
                </p:cNvPr>
                <p:cNvSpPr/>
                <p:nvPr/>
              </p:nvSpPr>
              <p:spPr>
                <a:xfrm>
                  <a:off x="5801088" y="4366744"/>
                  <a:ext cx="94840" cy="34376"/>
                </a:xfrm>
                <a:custGeom>
                  <a:avLst/>
                  <a:gdLst>
                    <a:gd name="connsiteX0" fmla="*/ 89307 w 94840"/>
                    <a:gd name="connsiteY0" fmla="*/ 34378 h 34376"/>
                    <a:gd name="connsiteX1" fmla="*/ 86831 w 94840"/>
                    <a:gd name="connsiteY1" fmla="*/ 33806 h 34376"/>
                    <a:gd name="connsiteX2" fmla="*/ 42730 w 94840"/>
                    <a:gd name="connsiteY2" fmla="*/ 27710 h 34376"/>
                    <a:gd name="connsiteX3" fmla="*/ 36063 w 94840"/>
                    <a:gd name="connsiteY3" fmla="*/ 29806 h 34376"/>
                    <a:gd name="connsiteX4" fmla="*/ 9774 w 94840"/>
                    <a:gd name="connsiteY4" fmla="*/ 30282 h 34376"/>
                    <a:gd name="connsiteX5" fmla="*/ 249 w 94840"/>
                    <a:gd name="connsiteY5" fmla="*/ 6755 h 34376"/>
                    <a:gd name="connsiteX6" fmla="*/ 5449 w 94840"/>
                    <a:gd name="connsiteY6" fmla="*/ 50 h 34376"/>
                    <a:gd name="connsiteX7" fmla="*/ 12155 w 94840"/>
                    <a:gd name="connsiteY7" fmla="*/ 5250 h 34376"/>
                    <a:gd name="connsiteX8" fmla="*/ 12155 w 94840"/>
                    <a:gd name="connsiteY8" fmla="*/ 6755 h 34376"/>
                    <a:gd name="connsiteX9" fmla="*/ 16155 w 94840"/>
                    <a:gd name="connsiteY9" fmla="*/ 20471 h 34376"/>
                    <a:gd name="connsiteX10" fmla="*/ 31872 w 94840"/>
                    <a:gd name="connsiteY10" fmla="*/ 18471 h 34376"/>
                    <a:gd name="connsiteX11" fmla="*/ 39301 w 94840"/>
                    <a:gd name="connsiteY11" fmla="*/ 16185 h 34376"/>
                    <a:gd name="connsiteX12" fmla="*/ 91403 w 94840"/>
                    <a:gd name="connsiteY12" fmla="*/ 23043 h 34376"/>
                    <a:gd name="connsiteX13" fmla="*/ 94356 w 94840"/>
                    <a:gd name="connsiteY13" fmla="*/ 30854 h 34376"/>
                    <a:gd name="connsiteX14" fmla="*/ 89307 w 94840"/>
                    <a:gd name="connsiteY14" fmla="*/ 34378 h 34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4840" h="34376">
                      <a:moveTo>
                        <a:pt x="89307" y="34378"/>
                      </a:moveTo>
                      <a:cubicBezTo>
                        <a:pt x="88450" y="34378"/>
                        <a:pt x="87602" y="34187"/>
                        <a:pt x="86831" y="33806"/>
                      </a:cubicBezTo>
                      <a:cubicBezTo>
                        <a:pt x="73286" y="26720"/>
                        <a:pt x="57694" y="24567"/>
                        <a:pt x="42730" y="27710"/>
                      </a:cubicBezTo>
                      <a:cubicBezTo>
                        <a:pt x="40539" y="28282"/>
                        <a:pt x="38253" y="29044"/>
                        <a:pt x="36063" y="29806"/>
                      </a:cubicBezTo>
                      <a:cubicBezTo>
                        <a:pt x="27900" y="34225"/>
                        <a:pt x="18089" y="34406"/>
                        <a:pt x="9774" y="30282"/>
                      </a:cubicBezTo>
                      <a:cubicBezTo>
                        <a:pt x="2716" y="24634"/>
                        <a:pt x="-894" y="15718"/>
                        <a:pt x="249" y="6755"/>
                      </a:cubicBezTo>
                      <a:cubicBezTo>
                        <a:pt x="-170" y="3469"/>
                        <a:pt x="2163" y="469"/>
                        <a:pt x="5449" y="50"/>
                      </a:cubicBezTo>
                      <a:cubicBezTo>
                        <a:pt x="8735" y="-370"/>
                        <a:pt x="11736" y="1954"/>
                        <a:pt x="12155" y="5250"/>
                      </a:cubicBezTo>
                      <a:cubicBezTo>
                        <a:pt x="12222" y="5746"/>
                        <a:pt x="12222" y="6250"/>
                        <a:pt x="12155" y="6755"/>
                      </a:cubicBezTo>
                      <a:cubicBezTo>
                        <a:pt x="12155" y="17042"/>
                        <a:pt x="15203" y="19900"/>
                        <a:pt x="16155" y="20471"/>
                      </a:cubicBezTo>
                      <a:cubicBezTo>
                        <a:pt x="19299" y="22662"/>
                        <a:pt x="25680" y="20471"/>
                        <a:pt x="31872" y="18471"/>
                      </a:cubicBezTo>
                      <a:lnTo>
                        <a:pt x="39301" y="16185"/>
                      </a:lnTo>
                      <a:cubicBezTo>
                        <a:pt x="56941" y="12337"/>
                        <a:pt x="75363" y="14766"/>
                        <a:pt x="91403" y="23043"/>
                      </a:cubicBezTo>
                      <a:cubicBezTo>
                        <a:pt x="94375" y="24386"/>
                        <a:pt x="95699" y="27882"/>
                        <a:pt x="94356" y="30854"/>
                      </a:cubicBezTo>
                      <a:cubicBezTo>
                        <a:pt x="93451" y="32863"/>
                        <a:pt x="91508" y="34225"/>
                        <a:pt x="89307" y="3437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A7876026-FA5C-4DC7-A18C-3C0E80117E63}"/>
                    </a:ext>
                  </a:extLst>
                </p:cNvPr>
                <p:cNvSpPr/>
                <p:nvPr/>
              </p:nvSpPr>
              <p:spPr>
                <a:xfrm>
                  <a:off x="5801703" y="4170332"/>
                  <a:ext cx="97222" cy="72102"/>
                </a:xfrm>
                <a:custGeom>
                  <a:avLst/>
                  <a:gdLst>
                    <a:gd name="connsiteX0" fmla="*/ 6015 w 97222"/>
                    <a:gd name="connsiteY0" fmla="*/ 72104 h 72102"/>
                    <a:gd name="connsiteX1" fmla="*/ 3443 w 97222"/>
                    <a:gd name="connsiteY1" fmla="*/ 71532 h 72102"/>
                    <a:gd name="connsiteX2" fmla="*/ 586 w 97222"/>
                    <a:gd name="connsiteY2" fmla="*/ 63626 h 72102"/>
                    <a:gd name="connsiteX3" fmla="*/ 90216 w 97222"/>
                    <a:gd name="connsiteY3" fmla="*/ 95 h 72102"/>
                    <a:gd name="connsiteX4" fmla="*/ 97169 w 97222"/>
                    <a:gd name="connsiteY4" fmla="*/ 4952 h 72102"/>
                    <a:gd name="connsiteX5" fmla="*/ 92311 w 97222"/>
                    <a:gd name="connsiteY5" fmla="*/ 11915 h 72102"/>
                    <a:gd name="connsiteX6" fmla="*/ 91454 w 97222"/>
                    <a:gd name="connsiteY6" fmla="*/ 12001 h 72102"/>
                    <a:gd name="connsiteX7" fmla="*/ 11444 w 97222"/>
                    <a:gd name="connsiteY7" fmla="*/ 68674 h 72102"/>
                    <a:gd name="connsiteX8" fmla="*/ 6015 w 97222"/>
                    <a:gd name="connsiteY8" fmla="*/ 72104 h 72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222" h="72102">
                      <a:moveTo>
                        <a:pt x="6015" y="72104"/>
                      </a:moveTo>
                      <a:cubicBezTo>
                        <a:pt x="5129" y="72094"/>
                        <a:pt x="4253" y="71904"/>
                        <a:pt x="3443" y="71532"/>
                      </a:cubicBezTo>
                      <a:cubicBezTo>
                        <a:pt x="500" y="70113"/>
                        <a:pt x="-777" y="66598"/>
                        <a:pt x="586" y="63626"/>
                      </a:cubicBezTo>
                      <a:cubicBezTo>
                        <a:pt x="17149" y="28107"/>
                        <a:pt x="51220" y="3962"/>
                        <a:pt x="90216" y="95"/>
                      </a:cubicBezTo>
                      <a:cubicBezTo>
                        <a:pt x="93483" y="-487"/>
                        <a:pt x="96598" y="1695"/>
                        <a:pt x="97169" y="4952"/>
                      </a:cubicBezTo>
                      <a:cubicBezTo>
                        <a:pt x="97750" y="8219"/>
                        <a:pt x="95578" y="11334"/>
                        <a:pt x="92311" y="11915"/>
                      </a:cubicBezTo>
                      <a:cubicBezTo>
                        <a:pt x="92025" y="11963"/>
                        <a:pt x="91740" y="11991"/>
                        <a:pt x="91454" y="12001"/>
                      </a:cubicBezTo>
                      <a:cubicBezTo>
                        <a:pt x="56602" y="15315"/>
                        <a:pt x="26132" y="36890"/>
                        <a:pt x="11444" y="68674"/>
                      </a:cubicBezTo>
                      <a:cubicBezTo>
                        <a:pt x="10453" y="70770"/>
                        <a:pt x="8339" y="72104"/>
                        <a:pt x="6015" y="7210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74FF5A42-8320-4BF2-BB1A-13A01F24FD68}"/>
                    </a:ext>
                  </a:extLst>
                </p:cNvPr>
                <p:cNvSpPr/>
                <p:nvPr/>
              </p:nvSpPr>
              <p:spPr>
                <a:xfrm>
                  <a:off x="5838604" y="4124679"/>
                  <a:ext cx="20328" cy="74712"/>
                </a:xfrm>
                <a:custGeom>
                  <a:avLst/>
                  <a:gdLst>
                    <a:gd name="connsiteX0" fmla="*/ 5976 w 20328"/>
                    <a:gd name="connsiteY0" fmla="*/ 74703 h 74712"/>
                    <a:gd name="connsiteX1" fmla="*/ 3118 w 20328"/>
                    <a:gd name="connsiteY1" fmla="*/ 74037 h 74712"/>
                    <a:gd name="connsiteX2" fmla="*/ 737 w 20328"/>
                    <a:gd name="connsiteY2" fmla="*/ 65940 h 74712"/>
                    <a:gd name="connsiteX3" fmla="*/ 737 w 20328"/>
                    <a:gd name="connsiteY3" fmla="*/ 8790 h 74712"/>
                    <a:gd name="connsiteX4" fmla="*/ 3213 w 20328"/>
                    <a:gd name="connsiteY4" fmla="*/ 694 h 74712"/>
                    <a:gd name="connsiteX5" fmla="*/ 11195 w 20328"/>
                    <a:gd name="connsiteY5" fmla="*/ 3142 h 74712"/>
                    <a:gd name="connsiteX6" fmla="*/ 11214 w 20328"/>
                    <a:gd name="connsiteY6" fmla="*/ 3171 h 74712"/>
                    <a:gd name="connsiteX7" fmla="*/ 20358 w 20328"/>
                    <a:gd name="connsiteY7" fmla="*/ 35841 h 74712"/>
                    <a:gd name="connsiteX8" fmla="*/ 11595 w 20328"/>
                    <a:gd name="connsiteY8" fmla="*/ 71560 h 74712"/>
                    <a:gd name="connsiteX9" fmla="*/ 5976 w 20328"/>
                    <a:gd name="connsiteY9" fmla="*/ 74703 h 7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28" h="74712">
                      <a:moveTo>
                        <a:pt x="5976" y="74703"/>
                      </a:moveTo>
                      <a:cubicBezTo>
                        <a:pt x="4985" y="74713"/>
                        <a:pt x="4004" y="74484"/>
                        <a:pt x="3118" y="74037"/>
                      </a:cubicBezTo>
                      <a:cubicBezTo>
                        <a:pt x="280" y="72408"/>
                        <a:pt x="-768" y="68846"/>
                        <a:pt x="737" y="65940"/>
                      </a:cubicBezTo>
                      <a:cubicBezTo>
                        <a:pt x="10424" y="48119"/>
                        <a:pt x="10424" y="26612"/>
                        <a:pt x="737" y="8790"/>
                      </a:cubicBezTo>
                      <a:cubicBezTo>
                        <a:pt x="-806" y="5866"/>
                        <a:pt x="299" y="2247"/>
                        <a:pt x="3213" y="694"/>
                      </a:cubicBezTo>
                      <a:cubicBezTo>
                        <a:pt x="6090" y="-839"/>
                        <a:pt x="9671" y="256"/>
                        <a:pt x="11195" y="3142"/>
                      </a:cubicBezTo>
                      <a:cubicBezTo>
                        <a:pt x="11205" y="3152"/>
                        <a:pt x="11205" y="3161"/>
                        <a:pt x="11214" y="3171"/>
                      </a:cubicBezTo>
                      <a:cubicBezTo>
                        <a:pt x="16844" y="13172"/>
                        <a:pt x="19977" y="24373"/>
                        <a:pt x="20358" y="35841"/>
                      </a:cubicBezTo>
                      <a:cubicBezTo>
                        <a:pt x="20568" y="48300"/>
                        <a:pt x="17548" y="60606"/>
                        <a:pt x="11595" y="71560"/>
                      </a:cubicBezTo>
                      <a:cubicBezTo>
                        <a:pt x="10490" y="73608"/>
                        <a:pt x="8300" y="74837"/>
                        <a:pt x="5976" y="747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68413BEE-21FB-4A64-8E76-1318A7CAC65F}"/>
                    </a:ext>
                  </a:extLst>
                </p:cNvPr>
                <p:cNvSpPr/>
                <p:nvPr/>
              </p:nvSpPr>
              <p:spPr>
                <a:xfrm>
                  <a:off x="5679804" y="4168886"/>
                  <a:ext cx="86221" cy="60880"/>
                </a:xfrm>
                <a:custGeom>
                  <a:avLst/>
                  <a:gdLst>
                    <a:gd name="connsiteX0" fmla="*/ 80194 w 86221"/>
                    <a:gd name="connsiteY0" fmla="*/ 60881 h 60880"/>
                    <a:gd name="connsiteX1" fmla="*/ 74289 w 86221"/>
                    <a:gd name="connsiteY1" fmla="*/ 54881 h 60880"/>
                    <a:gd name="connsiteX2" fmla="*/ 54191 w 86221"/>
                    <a:gd name="connsiteY2" fmla="*/ 16781 h 60880"/>
                    <a:gd name="connsiteX3" fmla="*/ 9137 w 86221"/>
                    <a:gd name="connsiteY3" fmla="*/ 19067 h 60880"/>
                    <a:gd name="connsiteX4" fmla="*/ 975 w 86221"/>
                    <a:gd name="connsiteY4" fmla="*/ 17305 h 60880"/>
                    <a:gd name="connsiteX5" fmla="*/ 946 w 86221"/>
                    <a:gd name="connsiteY5" fmla="*/ 17257 h 60880"/>
                    <a:gd name="connsiteX6" fmla="*/ 2756 w 86221"/>
                    <a:gd name="connsiteY6" fmla="*/ 9065 h 60880"/>
                    <a:gd name="connsiteX7" fmla="*/ 59906 w 86221"/>
                    <a:gd name="connsiteY7" fmla="*/ 6398 h 60880"/>
                    <a:gd name="connsiteX8" fmla="*/ 86195 w 86221"/>
                    <a:gd name="connsiteY8" fmla="*/ 54785 h 60880"/>
                    <a:gd name="connsiteX9" fmla="*/ 80289 w 86221"/>
                    <a:gd name="connsiteY9" fmla="*/ 60881 h 60880"/>
                    <a:gd name="connsiteX10" fmla="*/ 80194 w 86221"/>
                    <a:gd name="connsiteY10" fmla="*/ 60881 h 60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221" h="60880">
                      <a:moveTo>
                        <a:pt x="80194" y="60881"/>
                      </a:moveTo>
                      <a:cubicBezTo>
                        <a:pt x="76918" y="60834"/>
                        <a:pt x="74289" y="58157"/>
                        <a:pt x="74289" y="54881"/>
                      </a:cubicBezTo>
                      <a:cubicBezTo>
                        <a:pt x="75346" y="39403"/>
                        <a:pt x="67564" y="24648"/>
                        <a:pt x="54191" y="16781"/>
                      </a:cubicBezTo>
                      <a:cubicBezTo>
                        <a:pt x="39846" y="9408"/>
                        <a:pt x="22663" y="10285"/>
                        <a:pt x="9137" y="19067"/>
                      </a:cubicBezTo>
                      <a:cubicBezTo>
                        <a:pt x="6394" y="20829"/>
                        <a:pt x="2737" y="20038"/>
                        <a:pt x="975" y="17305"/>
                      </a:cubicBezTo>
                      <a:cubicBezTo>
                        <a:pt x="965" y="17285"/>
                        <a:pt x="956" y="17276"/>
                        <a:pt x="946" y="17257"/>
                      </a:cubicBezTo>
                      <a:cubicBezTo>
                        <a:pt x="-778" y="14485"/>
                        <a:pt x="32" y="10847"/>
                        <a:pt x="2756" y="9065"/>
                      </a:cubicBezTo>
                      <a:cubicBezTo>
                        <a:pt x="19958" y="-1983"/>
                        <a:pt x="41751" y="-3003"/>
                        <a:pt x="59906" y="6398"/>
                      </a:cubicBezTo>
                      <a:cubicBezTo>
                        <a:pt x="77041" y="16333"/>
                        <a:pt x="87185" y="35002"/>
                        <a:pt x="86195" y="54785"/>
                      </a:cubicBezTo>
                      <a:cubicBezTo>
                        <a:pt x="86252" y="58100"/>
                        <a:pt x="83604" y="60824"/>
                        <a:pt x="80289" y="60881"/>
                      </a:cubicBezTo>
                      <a:cubicBezTo>
                        <a:pt x="80261" y="60881"/>
                        <a:pt x="80223" y="60881"/>
                        <a:pt x="80194" y="6088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1" name="组合 570">
                <a:extLst>
                  <a:ext uri="{FF2B5EF4-FFF2-40B4-BE49-F238E27FC236}">
                    <a16:creationId xmlns:a16="http://schemas.microsoft.com/office/drawing/2014/main" id="{C62FB6C4-F344-41C3-9878-E4B6B27CD9AC}"/>
                  </a:ext>
                </a:extLst>
              </p:cNvPr>
              <p:cNvGrpSpPr/>
              <p:nvPr/>
            </p:nvGrpSpPr>
            <p:grpSpPr>
              <a:xfrm>
                <a:off x="5544942" y="1679393"/>
                <a:ext cx="553951" cy="438775"/>
                <a:chOff x="5544942" y="1679393"/>
                <a:chExt cx="553951" cy="438775"/>
              </a:xfrm>
            </p:grpSpPr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5B6FCE4B-6D31-4A27-A807-B9FA8E146621}"/>
                    </a:ext>
                  </a:extLst>
                </p:cNvPr>
                <p:cNvSpPr/>
                <p:nvPr/>
              </p:nvSpPr>
              <p:spPr>
                <a:xfrm>
                  <a:off x="5815965" y="1845936"/>
                  <a:ext cx="11906" cy="272232"/>
                </a:xfrm>
                <a:custGeom>
                  <a:avLst/>
                  <a:gdLst>
                    <a:gd name="connsiteX0" fmla="*/ 6041 w 11906"/>
                    <a:gd name="connsiteY0" fmla="*/ 272234 h 272232"/>
                    <a:gd name="connsiteX1" fmla="*/ 40 w 11906"/>
                    <a:gd name="connsiteY1" fmla="*/ 266233 h 272232"/>
                    <a:gd name="connsiteX2" fmla="*/ 40 w 11906"/>
                    <a:gd name="connsiteY2" fmla="*/ 5248 h 272232"/>
                    <a:gd name="connsiteX3" fmla="*/ 6746 w 11906"/>
                    <a:gd name="connsiteY3" fmla="*/ 49 h 272232"/>
                    <a:gd name="connsiteX4" fmla="*/ 11946 w 11906"/>
                    <a:gd name="connsiteY4" fmla="*/ 5248 h 272232"/>
                    <a:gd name="connsiteX5" fmla="*/ 11946 w 11906"/>
                    <a:gd name="connsiteY5" fmla="*/ 266709 h 272232"/>
                    <a:gd name="connsiteX6" fmla="*/ 6041 w 11906"/>
                    <a:gd name="connsiteY6" fmla="*/ 272234 h 27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272232">
                      <a:moveTo>
                        <a:pt x="6041" y="272234"/>
                      </a:moveTo>
                      <a:cubicBezTo>
                        <a:pt x="2726" y="272234"/>
                        <a:pt x="40" y="269546"/>
                        <a:pt x="40" y="266233"/>
                      </a:cubicBezTo>
                      <a:lnTo>
                        <a:pt x="40" y="5248"/>
                      </a:lnTo>
                      <a:cubicBezTo>
                        <a:pt x="459" y="1960"/>
                        <a:pt x="3460" y="-367"/>
                        <a:pt x="6746" y="49"/>
                      </a:cubicBezTo>
                      <a:cubicBezTo>
                        <a:pt x="9460" y="394"/>
                        <a:pt x="11603" y="2532"/>
                        <a:pt x="11946" y="5248"/>
                      </a:cubicBezTo>
                      <a:lnTo>
                        <a:pt x="11946" y="266709"/>
                      </a:lnTo>
                      <a:cubicBezTo>
                        <a:pt x="11699" y="269800"/>
                        <a:pt x="9137" y="272194"/>
                        <a:pt x="6041" y="27223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58917A25-8019-4633-A2C8-33D0EF874165}"/>
                    </a:ext>
                  </a:extLst>
                </p:cNvPr>
                <p:cNvSpPr/>
                <p:nvPr/>
              </p:nvSpPr>
              <p:spPr>
                <a:xfrm>
                  <a:off x="5781579" y="1679393"/>
                  <a:ext cx="80676" cy="177792"/>
                </a:xfrm>
                <a:custGeom>
                  <a:avLst/>
                  <a:gdLst>
                    <a:gd name="connsiteX0" fmla="*/ 40426 w 80676"/>
                    <a:gd name="connsiteY0" fmla="*/ 177792 h 177792"/>
                    <a:gd name="connsiteX1" fmla="*/ 40426 w 80676"/>
                    <a:gd name="connsiteY1" fmla="*/ 177792 h 177792"/>
                    <a:gd name="connsiteX2" fmla="*/ 36045 w 80676"/>
                    <a:gd name="connsiteY2" fmla="*/ 175887 h 177792"/>
                    <a:gd name="connsiteX3" fmla="*/ 40 w 80676"/>
                    <a:gd name="connsiteY3" fmla="*/ 88829 h 177792"/>
                    <a:gd name="connsiteX4" fmla="*/ 36045 w 80676"/>
                    <a:gd name="connsiteY4" fmla="*/ 1770 h 177792"/>
                    <a:gd name="connsiteX5" fmla="*/ 44712 w 80676"/>
                    <a:gd name="connsiteY5" fmla="*/ 1770 h 177792"/>
                    <a:gd name="connsiteX6" fmla="*/ 80717 w 80676"/>
                    <a:gd name="connsiteY6" fmla="*/ 88829 h 177792"/>
                    <a:gd name="connsiteX7" fmla="*/ 44712 w 80676"/>
                    <a:gd name="connsiteY7" fmla="*/ 175887 h 177792"/>
                    <a:gd name="connsiteX8" fmla="*/ 40426 w 80676"/>
                    <a:gd name="connsiteY8" fmla="*/ 177792 h 177792"/>
                    <a:gd name="connsiteX9" fmla="*/ 40426 w 80676"/>
                    <a:gd name="connsiteY9" fmla="*/ 15201 h 177792"/>
                    <a:gd name="connsiteX10" fmla="*/ 11851 w 80676"/>
                    <a:gd name="connsiteY10" fmla="*/ 88829 h 177792"/>
                    <a:gd name="connsiteX11" fmla="*/ 40426 w 80676"/>
                    <a:gd name="connsiteY11" fmla="*/ 162457 h 177792"/>
                    <a:gd name="connsiteX12" fmla="*/ 69001 w 80676"/>
                    <a:gd name="connsiteY12" fmla="*/ 88829 h 177792"/>
                    <a:gd name="connsiteX13" fmla="*/ 40426 w 80676"/>
                    <a:gd name="connsiteY13" fmla="*/ 15201 h 177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0676" h="177792">
                      <a:moveTo>
                        <a:pt x="40426" y="177792"/>
                      </a:moveTo>
                      <a:lnTo>
                        <a:pt x="40426" y="177792"/>
                      </a:lnTo>
                      <a:cubicBezTo>
                        <a:pt x="38759" y="177828"/>
                        <a:pt x="37159" y="177131"/>
                        <a:pt x="36045" y="175887"/>
                      </a:cubicBezTo>
                      <a:cubicBezTo>
                        <a:pt x="34521" y="174268"/>
                        <a:pt x="40" y="136454"/>
                        <a:pt x="40" y="88829"/>
                      </a:cubicBezTo>
                      <a:cubicBezTo>
                        <a:pt x="40" y="41204"/>
                        <a:pt x="34521" y="3104"/>
                        <a:pt x="36045" y="1770"/>
                      </a:cubicBezTo>
                      <a:cubicBezTo>
                        <a:pt x="38454" y="-589"/>
                        <a:pt x="42303" y="-589"/>
                        <a:pt x="44712" y="1770"/>
                      </a:cubicBezTo>
                      <a:cubicBezTo>
                        <a:pt x="46236" y="3390"/>
                        <a:pt x="80717" y="41204"/>
                        <a:pt x="80717" y="88829"/>
                      </a:cubicBezTo>
                      <a:cubicBezTo>
                        <a:pt x="80717" y="136454"/>
                        <a:pt x="46236" y="174554"/>
                        <a:pt x="44712" y="175887"/>
                      </a:cubicBezTo>
                      <a:cubicBezTo>
                        <a:pt x="43626" y="177117"/>
                        <a:pt x="42064" y="177812"/>
                        <a:pt x="40426" y="177792"/>
                      </a:cubicBezTo>
                      <a:close/>
                      <a:moveTo>
                        <a:pt x="40426" y="15201"/>
                      </a:moveTo>
                      <a:cubicBezTo>
                        <a:pt x="23386" y="36125"/>
                        <a:pt x="13394" y="61890"/>
                        <a:pt x="11851" y="88829"/>
                      </a:cubicBezTo>
                      <a:cubicBezTo>
                        <a:pt x="13394" y="115767"/>
                        <a:pt x="23386" y="141533"/>
                        <a:pt x="40426" y="162457"/>
                      </a:cubicBezTo>
                      <a:cubicBezTo>
                        <a:pt x="57419" y="141510"/>
                        <a:pt x="67420" y="115757"/>
                        <a:pt x="69001" y="88829"/>
                      </a:cubicBezTo>
                      <a:cubicBezTo>
                        <a:pt x="67458" y="61892"/>
                        <a:pt x="57457" y="36128"/>
                        <a:pt x="40426" y="1520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>
                  <a:extLst>
                    <a:ext uri="{FF2B5EF4-FFF2-40B4-BE49-F238E27FC236}">
                      <a16:creationId xmlns:a16="http://schemas.microsoft.com/office/drawing/2014/main" id="{DEBB9602-BAB0-40ED-A899-A74596D58935}"/>
                    </a:ext>
                  </a:extLst>
                </p:cNvPr>
                <p:cNvSpPr/>
                <p:nvPr/>
              </p:nvSpPr>
              <p:spPr>
                <a:xfrm>
                  <a:off x="5625745" y="1834996"/>
                  <a:ext cx="154332" cy="101653"/>
                </a:xfrm>
                <a:custGeom>
                  <a:avLst/>
                  <a:gdLst>
                    <a:gd name="connsiteX0" fmla="*/ 121775 w 154332"/>
                    <a:gd name="connsiteY0" fmla="*/ 101627 h 101653"/>
                    <a:gd name="connsiteX1" fmla="*/ 56529 w 154332"/>
                    <a:gd name="connsiteY1" fmla="*/ 85339 h 101653"/>
                    <a:gd name="connsiteX2" fmla="*/ 236 w 154332"/>
                    <a:gd name="connsiteY2" fmla="*/ 9806 h 101653"/>
                    <a:gd name="connsiteX3" fmla="*/ 903 w 154332"/>
                    <a:gd name="connsiteY3" fmla="*/ 5044 h 101653"/>
                    <a:gd name="connsiteX4" fmla="*/ 4808 w 154332"/>
                    <a:gd name="connsiteY4" fmla="*/ 2281 h 101653"/>
                    <a:gd name="connsiteX5" fmla="*/ 97867 w 154332"/>
                    <a:gd name="connsiteY5" fmla="*/ 16093 h 101653"/>
                    <a:gd name="connsiteX6" fmla="*/ 97867 w 154332"/>
                    <a:gd name="connsiteY6" fmla="*/ 16093 h 101653"/>
                    <a:gd name="connsiteX7" fmla="*/ 154160 w 154332"/>
                    <a:gd name="connsiteY7" fmla="*/ 91626 h 101653"/>
                    <a:gd name="connsiteX8" fmla="*/ 149874 w 154332"/>
                    <a:gd name="connsiteY8" fmla="*/ 99103 h 101653"/>
                    <a:gd name="connsiteX9" fmla="*/ 149683 w 154332"/>
                    <a:gd name="connsiteY9" fmla="*/ 99151 h 101653"/>
                    <a:gd name="connsiteX10" fmla="*/ 121775 w 154332"/>
                    <a:gd name="connsiteY10" fmla="*/ 101627 h 101653"/>
                    <a:gd name="connsiteX11" fmla="*/ 14142 w 154332"/>
                    <a:gd name="connsiteY11" fmla="*/ 12949 h 101653"/>
                    <a:gd name="connsiteX12" fmla="*/ 62720 w 154332"/>
                    <a:gd name="connsiteY12" fmla="*/ 75148 h 101653"/>
                    <a:gd name="connsiteX13" fmla="*/ 140539 w 154332"/>
                    <a:gd name="connsiteY13" fmla="*/ 88578 h 101653"/>
                    <a:gd name="connsiteX14" fmla="*/ 91866 w 154332"/>
                    <a:gd name="connsiteY14" fmla="*/ 26380 h 101653"/>
                    <a:gd name="connsiteX15" fmla="*/ 91866 w 154332"/>
                    <a:gd name="connsiteY15" fmla="*/ 26380 h 101653"/>
                    <a:gd name="connsiteX16" fmla="*/ 14142 w 154332"/>
                    <a:gd name="connsiteY16" fmla="*/ 12949 h 101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54332" h="101653">
                      <a:moveTo>
                        <a:pt x="121775" y="101627"/>
                      </a:moveTo>
                      <a:cubicBezTo>
                        <a:pt x="98963" y="102101"/>
                        <a:pt x="76445" y="96478"/>
                        <a:pt x="56529" y="85339"/>
                      </a:cubicBezTo>
                      <a:cubicBezTo>
                        <a:pt x="15666" y="60860"/>
                        <a:pt x="903" y="11902"/>
                        <a:pt x="236" y="9806"/>
                      </a:cubicBezTo>
                      <a:cubicBezTo>
                        <a:pt x="-174" y="8193"/>
                        <a:pt x="65" y="6484"/>
                        <a:pt x="903" y="5044"/>
                      </a:cubicBezTo>
                      <a:cubicBezTo>
                        <a:pt x="1760" y="3613"/>
                        <a:pt x="3179" y="2610"/>
                        <a:pt x="4808" y="2281"/>
                      </a:cubicBezTo>
                      <a:cubicBezTo>
                        <a:pt x="6903" y="2281"/>
                        <a:pt x="57005" y="-8291"/>
                        <a:pt x="97867" y="16093"/>
                      </a:cubicBezTo>
                      <a:lnTo>
                        <a:pt x="97867" y="16093"/>
                      </a:lnTo>
                      <a:cubicBezTo>
                        <a:pt x="138729" y="40572"/>
                        <a:pt x="153493" y="89530"/>
                        <a:pt x="154160" y="91626"/>
                      </a:cubicBezTo>
                      <a:cubicBezTo>
                        <a:pt x="155036" y="94876"/>
                        <a:pt x="153122" y="98224"/>
                        <a:pt x="149874" y="99103"/>
                      </a:cubicBezTo>
                      <a:cubicBezTo>
                        <a:pt x="149807" y="99120"/>
                        <a:pt x="149750" y="99135"/>
                        <a:pt x="149683" y="99151"/>
                      </a:cubicBezTo>
                      <a:cubicBezTo>
                        <a:pt x="140482" y="100848"/>
                        <a:pt x="131138" y="101677"/>
                        <a:pt x="121775" y="101627"/>
                      </a:cubicBezTo>
                      <a:close/>
                      <a:moveTo>
                        <a:pt x="14142" y="12949"/>
                      </a:moveTo>
                      <a:cubicBezTo>
                        <a:pt x="23401" y="38268"/>
                        <a:pt x="40403" y="60029"/>
                        <a:pt x="62720" y="75148"/>
                      </a:cubicBezTo>
                      <a:cubicBezTo>
                        <a:pt x="86618" y="87651"/>
                        <a:pt x="113831" y="92348"/>
                        <a:pt x="140539" y="88578"/>
                      </a:cubicBezTo>
                      <a:cubicBezTo>
                        <a:pt x="131224" y="63262"/>
                        <a:pt x="114203" y="41507"/>
                        <a:pt x="91866" y="26380"/>
                      </a:cubicBezTo>
                      <a:lnTo>
                        <a:pt x="91866" y="26380"/>
                      </a:lnTo>
                      <a:cubicBezTo>
                        <a:pt x="68016" y="13828"/>
                        <a:pt x="40822" y="9128"/>
                        <a:pt x="14142" y="1294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>
                  <a:extLst>
                    <a:ext uri="{FF2B5EF4-FFF2-40B4-BE49-F238E27FC236}">
                      <a16:creationId xmlns:a16="http://schemas.microsoft.com/office/drawing/2014/main" id="{DEC31DC9-7D19-4D3E-8D09-DD5F59755C6E}"/>
                    </a:ext>
                  </a:extLst>
                </p:cNvPr>
                <p:cNvSpPr/>
                <p:nvPr/>
              </p:nvSpPr>
              <p:spPr>
                <a:xfrm>
                  <a:off x="5544942" y="1969541"/>
                  <a:ext cx="177232" cy="81000"/>
                </a:xfrm>
                <a:custGeom>
                  <a:avLst/>
                  <a:gdLst>
                    <a:gd name="connsiteX0" fmla="*/ 93993 w 177232"/>
                    <a:gd name="connsiteY0" fmla="*/ 81001 h 81000"/>
                    <a:gd name="connsiteX1" fmla="*/ 85135 w 177232"/>
                    <a:gd name="connsiteY1" fmla="*/ 81001 h 81000"/>
                    <a:gd name="connsiteX2" fmla="*/ 1601 w 177232"/>
                    <a:gd name="connsiteY2" fmla="*/ 37663 h 81000"/>
                    <a:gd name="connsiteX3" fmla="*/ 77 w 177232"/>
                    <a:gd name="connsiteY3" fmla="*/ 33090 h 81000"/>
                    <a:gd name="connsiteX4" fmla="*/ 2363 w 177232"/>
                    <a:gd name="connsiteY4" fmla="*/ 28900 h 81000"/>
                    <a:gd name="connsiteX5" fmla="*/ 92183 w 177232"/>
                    <a:gd name="connsiteY5" fmla="*/ 325 h 81000"/>
                    <a:gd name="connsiteX6" fmla="*/ 175718 w 177232"/>
                    <a:gd name="connsiteY6" fmla="*/ 43663 h 81000"/>
                    <a:gd name="connsiteX7" fmla="*/ 177242 w 177232"/>
                    <a:gd name="connsiteY7" fmla="*/ 48140 h 81000"/>
                    <a:gd name="connsiteX8" fmla="*/ 174956 w 177232"/>
                    <a:gd name="connsiteY8" fmla="*/ 52331 h 81000"/>
                    <a:gd name="connsiteX9" fmla="*/ 93993 w 177232"/>
                    <a:gd name="connsiteY9" fmla="*/ 81001 h 81000"/>
                    <a:gd name="connsiteX10" fmla="*/ 15317 w 177232"/>
                    <a:gd name="connsiteY10" fmla="*/ 34043 h 81000"/>
                    <a:gd name="connsiteX11" fmla="*/ 86183 w 177232"/>
                    <a:gd name="connsiteY11" fmla="*/ 68809 h 81000"/>
                    <a:gd name="connsiteX12" fmla="*/ 162383 w 177232"/>
                    <a:gd name="connsiteY12" fmla="*/ 46902 h 81000"/>
                    <a:gd name="connsiteX13" fmla="*/ 91517 w 177232"/>
                    <a:gd name="connsiteY13" fmla="*/ 12136 h 81000"/>
                    <a:gd name="connsiteX14" fmla="*/ 91517 w 177232"/>
                    <a:gd name="connsiteY14" fmla="*/ 12136 h 81000"/>
                    <a:gd name="connsiteX15" fmla="*/ 15317 w 177232"/>
                    <a:gd name="connsiteY15" fmla="*/ 34043 h 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7232" h="81000">
                      <a:moveTo>
                        <a:pt x="93993" y="81001"/>
                      </a:moveTo>
                      <a:cubicBezTo>
                        <a:pt x="91040" y="81001"/>
                        <a:pt x="88088" y="81001"/>
                        <a:pt x="85135" y="81001"/>
                      </a:cubicBezTo>
                      <a:cubicBezTo>
                        <a:pt x="37510" y="76906"/>
                        <a:pt x="3029" y="39282"/>
                        <a:pt x="1601" y="37663"/>
                      </a:cubicBezTo>
                      <a:cubicBezTo>
                        <a:pt x="448" y="36438"/>
                        <a:pt x="-114" y="34765"/>
                        <a:pt x="77" y="33090"/>
                      </a:cubicBezTo>
                      <a:cubicBezTo>
                        <a:pt x="200" y="31430"/>
                        <a:pt x="1039" y="29904"/>
                        <a:pt x="2363" y="28900"/>
                      </a:cubicBezTo>
                      <a:cubicBezTo>
                        <a:pt x="4077" y="27566"/>
                        <a:pt x="44844" y="-3485"/>
                        <a:pt x="92183" y="325"/>
                      </a:cubicBezTo>
                      <a:cubicBezTo>
                        <a:pt x="139523" y="4135"/>
                        <a:pt x="174289" y="42044"/>
                        <a:pt x="175718" y="43663"/>
                      </a:cubicBezTo>
                      <a:cubicBezTo>
                        <a:pt x="176861" y="44859"/>
                        <a:pt x="177413" y="46496"/>
                        <a:pt x="177242" y="48140"/>
                      </a:cubicBezTo>
                      <a:cubicBezTo>
                        <a:pt x="177156" y="49811"/>
                        <a:pt x="176318" y="51352"/>
                        <a:pt x="174956" y="52331"/>
                      </a:cubicBezTo>
                      <a:cubicBezTo>
                        <a:pt x="151448" y="69783"/>
                        <a:pt x="123244" y="79772"/>
                        <a:pt x="93993" y="81001"/>
                      </a:cubicBezTo>
                      <a:close/>
                      <a:moveTo>
                        <a:pt x="15317" y="34043"/>
                      </a:moveTo>
                      <a:cubicBezTo>
                        <a:pt x="34719" y="52764"/>
                        <a:pt x="59503" y="64924"/>
                        <a:pt x="86183" y="68809"/>
                      </a:cubicBezTo>
                      <a:cubicBezTo>
                        <a:pt x="113253" y="69676"/>
                        <a:pt x="139904" y="62012"/>
                        <a:pt x="162383" y="46902"/>
                      </a:cubicBezTo>
                      <a:cubicBezTo>
                        <a:pt x="142980" y="28180"/>
                        <a:pt x="118196" y="16021"/>
                        <a:pt x="91517" y="12136"/>
                      </a:cubicBezTo>
                      <a:lnTo>
                        <a:pt x="91517" y="12136"/>
                      </a:lnTo>
                      <a:cubicBezTo>
                        <a:pt x="64447" y="11223"/>
                        <a:pt x="37777" y="18891"/>
                        <a:pt x="15317" y="3404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261F4EFB-DC59-4675-A0AE-E20723C8C27E}"/>
                    </a:ext>
                  </a:extLst>
                </p:cNvPr>
                <p:cNvSpPr/>
                <p:nvPr/>
              </p:nvSpPr>
              <p:spPr>
                <a:xfrm>
                  <a:off x="5710304" y="2010384"/>
                  <a:ext cx="117560" cy="49777"/>
                </a:xfrm>
                <a:custGeom>
                  <a:avLst/>
                  <a:gdLst>
                    <a:gd name="connsiteX0" fmla="*/ 111701 w 117560"/>
                    <a:gd name="connsiteY0" fmla="*/ 49778 h 49777"/>
                    <a:gd name="connsiteX1" fmla="*/ 107510 w 117560"/>
                    <a:gd name="connsiteY1" fmla="*/ 48064 h 49777"/>
                    <a:gd name="connsiteX2" fmla="*/ 77792 w 117560"/>
                    <a:gd name="connsiteY2" fmla="*/ 26061 h 49777"/>
                    <a:gd name="connsiteX3" fmla="*/ 6545 w 117560"/>
                    <a:gd name="connsiteY3" fmla="*/ 12440 h 49777"/>
                    <a:gd name="connsiteX4" fmla="*/ 68 w 117560"/>
                    <a:gd name="connsiteY4" fmla="*/ 7106 h 49777"/>
                    <a:gd name="connsiteX5" fmla="*/ 5402 w 117560"/>
                    <a:gd name="connsiteY5" fmla="*/ 629 h 49777"/>
                    <a:gd name="connsiteX6" fmla="*/ 83316 w 117560"/>
                    <a:gd name="connsiteY6" fmla="*/ 15488 h 49777"/>
                    <a:gd name="connsiteX7" fmla="*/ 115797 w 117560"/>
                    <a:gd name="connsiteY7" fmla="*/ 39205 h 49777"/>
                    <a:gd name="connsiteX8" fmla="*/ 115882 w 117560"/>
                    <a:gd name="connsiteY8" fmla="*/ 47691 h 49777"/>
                    <a:gd name="connsiteX9" fmla="*/ 111701 w 117560"/>
                    <a:gd name="connsiteY9" fmla="*/ 49492 h 4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7560" h="49777">
                      <a:moveTo>
                        <a:pt x="111701" y="49778"/>
                      </a:moveTo>
                      <a:cubicBezTo>
                        <a:pt x="110129" y="49786"/>
                        <a:pt x="108624" y="49169"/>
                        <a:pt x="107510" y="48064"/>
                      </a:cubicBezTo>
                      <a:cubicBezTo>
                        <a:pt x="98756" y="39293"/>
                        <a:pt x="88736" y="31877"/>
                        <a:pt x="77792" y="26061"/>
                      </a:cubicBezTo>
                      <a:cubicBezTo>
                        <a:pt x="55818" y="14843"/>
                        <a:pt x="31110" y="10119"/>
                        <a:pt x="6545" y="12440"/>
                      </a:cubicBezTo>
                      <a:cubicBezTo>
                        <a:pt x="3287" y="12755"/>
                        <a:pt x="382" y="10367"/>
                        <a:pt x="68" y="7106"/>
                      </a:cubicBezTo>
                      <a:cubicBezTo>
                        <a:pt x="-246" y="3845"/>
                        <a:pt x="2144" y="944"/>
                        <a:pt x="5402" y="629"/>
                      </a:cubicBezTo>
                      <a:cubicBezTo>
                        <a:pt x="32253" y="-1903"/>
                        <a:pt x="59275" y="3250"/>
                        <a:pt x="83316" y="15488"/>
                      </a:cubicBezTo>
                      <a:cubicBezTo>
                        <a:pt x="95261" y="21742"/>
                        <a:pt x="106205" y="29735"/>
                        <a:pt x="115797" y="39205"/>
                      </a:cubicBezTo>
                      <a:cubicBezTo>
                        <a:pt x="118168" y="41525"/>
                        <a:pt x="118206" y="45323"/>
                        <a:pt x="115882" y="47691"/>
                      </a:cubicBezTo>
                      <a:cubicBezTo>
                        <a:pt x="114777" y="48818"/>
                        <a:pt x="113282" y="49466"/>
                        <a:pt x="111701" y="4949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>
                  <a:extLst>
                    <a:ext uri="{FF2B5EF4-FFF2-40B4-BE49-F238E27FC236}">
                      <a16:creationId xmlns:a16="http://schemas.microsoft.com/office/drawing/2014/main" id="{93AA5B62-7D09-434F-9CEC-B6DD97458E95}"/>
                    </a:ext>
                  </a:extLst>
                </p:cNvPr>
                <p:cNvSpPr/>
                <p:nvPr/>
              </p:nvSpPr>
              <p:spPr>
                <a:xfrm>
                  <a:off x="5768001" y="1922383"/>
                  <a:ext cx="59664" cy="71293"/>
                </a:xfrm>
                <a:custGeom>
                  <a:avLst/>
                  <a:gdLst>
                    <a:gd name="connsiteX0" fmla="*/ 54005 w 59664"/>
                    <a:gd name="connsiteY0" fmla="*/ 71295 h 71293"/>
                    <a:gd name="connsiteX1" fmla="*/ 48385 w 59664"/>
                    <a:gd name="connsiteY1" fmla="*/ 67485 h 71293"/>
                    <a:gd name="connsiteX2" fmla="*/ 29335 w 59664"/>
                    <a:gd name="connsiteY2" fmla="*/ 35004 h 71293"/>
                    <a:gd name="connsiteX3" fmla="*/ 2665 w 59664"/>
                    <a:gd name="connsiteY3" fmla="*/ 10906 h 71293"/>
                    <a:gd name="connsiteX4" fmla="*/ 1046 w 59664"/>
                    <a:gd name="connsiteY4" fmla="*/ 2619 h 71293"/>
                    <a:gd name="connsiteX5" fmla="*/ 9237 w 59664"/>
                    <a:gd name="connsiteY5" fmla="*/ 1000 h 71293"/>
                    <a:gd name="connsiteX6" fmla="*/ 59338 w 59664"/>
                    <a:gd name="connsiteY6" fmla="*/ 63198 h 71293"/>
                    <a:gd name="connsiteX7" fmla="*/ 55910 w 59664"/>
                    <a:gd name="connsiteY7" fmla="*/ 70914 h 71293"/>
                    <a:gd name="connsiteX8" fmla="*/ 54005 w 59664"/>
                    <a:gd name="connsiteY8" fmla="*/ 71295 h 71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664" h="71293">
                      <a:moveTo>
                        <a:pt x="54005" y="71295"/>
                      </a:moveTo>
                      <a:cubicBezTo>
                        <a:pt x="51528" y="71282"/>
                        <a:pt x="49309" y="69777"/>
                        <a:pt x="48385" y="67485"/>
                      </a:cubicBezTo>
                      <a:cubicBezTo>
                        <a:pt x="43737" y="55745"/>
                        <a:pt x="37317" y="44790"/>
                        <a:pt x="29335" y="35004"/>
                      </a:cubicBezTo>
                      <a:cubicBezTo>
                        <a:pt x="21715" y="25668"/>
                        <a:pt x="12723" y="17543"/>
                        <a:pt x="2665" y="10906"/>
                      </a:cubicBezTo>
                      <a:cubicBezTo>
                        <a:pt x="-59" y="9055"/>
                        <a:pt x="-774" y="5359"/>
                        <a:pt x="1046" y="2619"/>
                      </a:cubicBezTo>
                      <a:cubicBezTo>
                        <a:pt x="2865" y="-89"/>
                        <a:pt x="6532" y="-814"/>
                        <a:pt x="9237" y="1000"/>
                      </a:cubicBezTo>
                      <a:cubicBezTo>
                        <a:pt x="32011" y="16006"/>
                        <a:pt x="49528" y="37751"/>
                        <a:pt x="59338" y="63198"/>
                      </a:cubicBezTo>
                      <a:cubicBezTo>
                        <a:pt x="60453" y="66273"/>
                        <a:pt x="58939" y="69677"/>
                        <a:pt x="55910" y="70914"/>
                      </a:cubicBezTo>
                      <a:cubicBezTo>
                        <a:pt x="55300" y="71154"/>
                        <a:pt x="54662" y="71283"/>
                        <a:pt x="54005" y="7129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>
                  <a:extLst>
                    <a:ext uri="{FF2B5EF4-FFF2-40B4-BE49-F238E27FC236}">
                      <a16:creationId xmlns:a16="http://schemas.microsoft.com/office/drawing/2014/main" id="{03463AA2-592F-47A0-B9A3-262C28F561AB}"/>
                    </a:ext>
                  </a:extLst>
                </p:cNvPr>
                <p:cNvSpPr/>
                <p:nvPr/>
              </p:nvSpPr>
              <p:spPr>
                <a:xfrm>
                  <a:off x="5592222" y="2007848"/>
                  <a:ext cx="130043" cy="14979"/>
                </a:xfrm>
                <a:custGeom>
                  <a:avLst/>
                  <a:gdLst>
                    <a:gd name="connsiteX0" fmla="*/ 40 w 130043"/>
                    <a:gd name="connsiteY0" fmla="*/ 22 h 14979"/>
                    <a:gd name="connsiteX1" fmla="*/ 31092 w 130043"/>
                    <a:gd name="connsiteY1" fmla="*/ 1737 h 14979"/>
                    <a:gd name="connsiteX2" fmla="*/ 62048 w 130043"/>
                    <a:gd name="connsiteY2" fmla="*/ 4309 h 14979"/>
                    <a:gd name="connsiteX3" fmla="*/ 123579 w 130043"/>
                    <a:gd name="connsiteY3" fmla="*/ 3166 h 14979"/>
                    <a:gd name="connsiteX4" fmla="*/ 130056 w 130043"/>
                    <a:gd name="connsiteY4" fmla="*/ 8500 h 14979"/>
                    <a:gd name="connsiteX5" fmla="*/ 124722 w 130043"/>
                    <a:gd name="connsiteY5" fmla="*/ 14977 h 14979"/>
                    <a:gd name="connsiteX6" fmla="*/ 124151 w 130043"/>
                    <a:gd name="connsiteY6" fmla="*/ 14977 h 14979"/>
                    <a:gd name="connsiteX7" fmla="*/ 61476 w 130043"/>
                    <a:gd name="connsiteY7" fmla="*/ 10214 h 14979"/>
                    <a:gd name="connsiteX8" fmla="*/ 30711 w 130043"/>
                    <a:gd name="connsiteY8" fmla="*/ 4690 h 14979"/>
                    <a:gd name="connsiteX9" fmla="*/ 40 w 130043"/>
                    <a:gd name="connsiteY9" fmla="*/ 22 h 14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0043" h="14979">
                      <a:moveTo>
                        <a:pt x="40" y="22"/>
                      </a:moveTo>
                      <a:cubicBezTo>
                        <a:pt x="10422" y="-121"/>
                        <a:pt x="20795" y="451"/>
                        <a:pt x="31092" y="1737"/>
                      </a:cubicBezTo>
                      <a:cubicBezTo>
                        <a:pt x="41474" y="2689"/>
                        <a:pt x="51761" y="3737"/>
                        <a:pt x="62048" y="4309"/>
                      </a:cubicBezTo>
                      <a:cubicBezTo>
                        <a:pt x="82555" y="5501"/>
                        <a:pt x="103129" y="5119"/>
                        <a:pt x="123579" y="3166"/>
                      </a:cubicBezTo>
                      <a:cubicBezTo>
                        <a:pt x="126837" y="2850"/>
                        <a:pt x="129742" y="5238"/>
                        <a:pt x="130056" y="8500"/>
                      </a:cubicBezTo>
                      <a:cubicBezTo>
                        <a:pt x="130371" y="11761"/>
                        <a:pt x="127980" y="14661"/>
                        <a:pt x="124722" y="14977"/>
                      </a:cubicBezTo>
                      <a:lnTo>
                        <a:pt x="124151" y="14977"/>
                      </a:lnTo>
                      <a:cubicBezTo>
                        <a:pt x="103167" y="15067"/>
                        <a:pt x="82203" y="13475"/>
                        <a:pt x="61476" y="10214"/>
                      </a:cubicBezTo>
                      <a:cubicBezTo>
                        <a:pt x="51094" y="8690"/>
                        <a:pt x="40902" y="6690"/>
                        <a:pt x="30711" y="4690"/>
                      </a:cubicBezTo>
                      <a:cubicBezTo>
                        <a:pt x="20605" y="2424"/>
                        <a:pt x="10356" y="864"/>
                        <a:pt x="40" y="2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>
                  <a:extLst>
                    <a:ext uri="{FF2B5EF4-FFF2-40B4-BE49-F238E27FC236}">
                      <a16:creationId xmlns:a16="http://schemas.microsoft.com/office/drawing/2014/main" id="{33C28487-140B-4D48-94F2-0FC8A76EAAA5}"/>
                    </a:ext>
                  </a:extLst>
                </p:cNvPr>
                <p:cNvSpPr/>
                <p:nvPr/>
              </p:nvSpPr>
              <p:spPr>
                <a:xfrm>
                  <a:off x="5863756" y="1834811"/>
                  <a:ext cx="154353" cy="101837"/>
                </a:xfrm>
                <a:custGeom>
                  <a:avLst/>
                  <a:gdLst>
                    <a:gd name="connsiteX0" fmla="*/ 32735 w 154353"/>
                    <a:gd name="connsiteY0" fmla="*/ 101813 h 101837"/>
                    <a:gd name="connsiteX1" fmla="*/ 4732 w 154353"/>
                    <a:gd name="connsiteY1" fmla="*/ 99336 h 101837"/>
                    <a:gd name="connsiteX2" fmla="*/ 207 w 154353"/>
                    <a:gd name="connsiteY2" fmla="*/ 91997 h 101837"/>
                    <a:gd name="connsiteX3" fmla="*/ 255 w 154353"/>
                    <a:gd name="connsiteY3" fmla="*/ 91811 h 101837"/>
                    <a:gd name="connsiteX4" fmla="*/ 56548 w 154353"/>
                    <a:gd name="connsiteY4" fmla="*/ 16278 h 101837"/>
                    <a:gd name="connsiteX5" fmla="*/ 149702 w 154353"/>
                    <a:gd name="connsiteY5" fmla="*/ 2467 h 101837"/>
                    <a:gd name="connsiteX6" fmla="*/ 154227 w 154353"/>
                    <a:gd name="connsiteY6" fmla="*/ 9806 h 101837"/>
                    <a:gd name="connsiteX7" fmla="*/ 154179 w 154353"/>
                    <a:gd name="connsiteY7" fmla="*/ 9992 h 101837"/>
                    <a:gd name="connsiteX8" fmla="*/ 97886 w 154353"/>
                    <a:gd name="connsiteY8" fmla="*/ 85525 h 101837"/>
                    <a:gd name="connsiteX9" fmla="*/ 32735 w 154353"/>
                    <a:gd name="connsiteY9" fmla="*/ 101813 h 101837"/>
                    <a:gd name="connsiteX10" fmla="*/ 13685 w 154353"/>
                    <a:gd name="connsiteY10" fmla="*/ 88668 h 101837"/>
                    <a:gd name="connsiteX11" fmla="*/ 91505 w 154353"/>
                    <a:gd name="connsiteY11" fmla="*/ 75333 h 101837"/>
                    <a:gd name="connsiteX12" fmla="*/ 140177 w 154353"/>
                    <a:gd name="connsiteY12" fmla="*/ 13135 h 101837"/>
                    <a:gd name="connsiteX13" fmla="*/ 62358 w 154353"/>
                    <a:gd name="connsiteY13" fmla="*/ 26565 h 101837"/>
                    <a:gd name="connsiteX14" fmla="*/ 62358 w 154353"/>
                    <a:gd name="connsiteY14" fmla="*/ 26565 h 101837"/>
                    <a:gd name="connsiteX15" fmla="*/ 14257 w 154353"/>
                    <a:gd name="connsiteY15" fmla="*/ 88668 h 101837"/>
                    <a:gd name="connsiteX16" fmla="*/ 59310 w 154353"/>
                    <a:gd name="connsiteY16" fmla="*/ 21422 h 101837"/>
                    <a:gd name="connsiteX17" fmla="*/ 59310 w 154353"/>
                    <a:gd name="connsiteY17" fmla="*/ 21422 h 101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4353" h="101837">
                      <a:moveTo>
                        <a:pt x="32735" y="101813"/>
                      </a:moveTo>
                      <a:cubicBezTo>
                        <a:pt x="23344" y="101866"/>
                        <a:pt x="13971" y="101036"/>
                        <a:pt x="4732" y="99336"/>
                      </a:cubicBezTo>
                      <a:cubicBezTo>
                        <a:pt x="1455" y="98559"/>
                        <a:pt x="-574" y="95274"/>
                        <a:pt x="207" y="91997"/>
                      </a:cubicBezTo>
                      <a:cubicBezTo>
                        <a:pt x="226" y="91935"/>
                        <a:pt x="236" y="91873"/>
                        <a:pt x="255" y="91811"/>
                      </a:cubicBezTo>
                      <a:cubicBezTo>
                        <a:pt x="922" y="89716"/>
                        <a:pt x="15686" y="40757"/>
                        <a:pt x="56548" y="16278"/>
                      </a:cubicBezTo>
                      <a:cubicBezTo>
                        <a:pt x="97410" y="-8201"/>
                        <a:pt x="147512" y="2086"/>
                        <a:pt x="149702" y="2467"/>
                      </a:cubicBezTo>
                      <a:cubicBezTo>
                        <a:pt x="152979" y="3244"/>
                        <a:pt x="155008" y="6529"/>
                        <a:pt x="154227" y="9806"/>
                      </a:cubicBezTo>
                      <a:cubicBezTo>
                        <a:pt x="154208" y="9868"/>
                        <a:pt x="154198" y="9930"/>
                        <a:pt x="154179" y="9992"/>
                      </a:cubicBezTo>
                      <a:cubicBezTo>
                        <a:pt x="153512" y="12087"/>
                        <a:pt x="138749" y="61046"/>
                        <a:pt x="97886" y="85525"/>
                      </a:cubicBezTo>
                      <a:cubicBezTo>
                        <a:pt x="78008" y="96651"/>
                        <a:pt x="55510" y="102274"/>
                        <a:pt x="32735" y="101813"/>
                      </a:cubicBezTo>
                      <a:close/>
                      <a:moveTo>
                        <a:pt x="13685" y="88668"/>
                      </a:moveTo>
                      <a:cubicBezTo>
                        <a:pt x="40384" y="92540"/>
                        <a:pt x="67616" y="87872"/>
                        <a:pt x="91505" y="75333"/>
                      </a:cubicBezTo>
                      <a:cubicBezTo>
                        <a:pt x="113831" y="60196"/>
                        <a:pt x="130852" y="38445"/>
                        <a:pt x="140177" y="13135"/>
                      </a:cubicBezTo>
                      <a:cubicBezTo>
                        <a:pt x="113469" y="9306"/>
                        <a:pt x="86237" y="14005"/>
                        <a:pt x="62358" y="26565"/>
                      </a:cubicBezTo>
                      <a:lnTo>
                        <a:pt x="62358" y="26565"/>
                      </a:lnTo>
                      <a:cubicBezTo>
                        <a:pt x="40270" y="41770"/>
                        <a:pt x="23458" y="63475"/>
                        <a:pt x="14257" y="88668"/>
                      </a:cubicBezTo>
                      <a:close/>
                      <a:moveTo>
                        <a:pt x="59310" y="21422"/>
                      </a:moveTo>
                      <a:lnTo>
                        <a:pt x="59310" y="21422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>
                  <a:extLst>
                    <a:ext uri="{FF2B5EF4-FFF2-40B4-BE49-F238E27FC236}">
                      <a16:creationId xmlns:a16="http://schemas.microsoft.com/office/drawing/2014/main" id="{1BF3FF62-16C2-48E1-B93B-D28BE039832F}"/>
                    </a:ext>
                  </a:extLst>
                </p:cNvPr>
                <p:cNvSpPr/>
                <p:nvPr/>
              </p:nvSpPr>
              <p:spPr>
                <a:xfrm>
                  <a:off x="5921661" y="1969587"/>
                  <a:ext cx="177232" cy="81049"/>
                </a:xfrm>
                <a:custGeom>
                  <a:avLst/>
                  <a:gdLst>
                    <a:gd name="connsiteX0" fmla="*/ 83415 w 177232"/>
                    <a:gd name="connsiteY0" fmla="*/ 80955 h 81049"/>
                    <a:gd name="connsiteX1" fmla="*/ 2357 w 177232"/>
                    <a:gd name="connsiteY1" fmla="*/ 52380 h 81049"/>
                    <a:gd name="connsiteX2" fmla="*/ 71 w 177232"/>
                    <a:gd name="connsiteY2" fmla="*/ 48189 h 81049"/>
                    <a:gd name="connsiteX3" fmla="*/ 1595 w 177232"/>
                    <a:gd name="connsiteY3" fmla="*/ 43712 h 81049"/>
                    <a:gd name="connsiteX4" fmla="*/ 85129 w 177232"/>
                    <a:gd name="connsiteY4" fmla="*/ 374 h 81049"/>
                    <a:gd name="connsiteX5" fmla="*/ 174950 w 177232"/>
                    <a:gd name="connsiteY5" fmla="*/ 28949 h 81049"/>
                    <a:gd name="connsiteX6" fmla="*/ 177236 w 177232"/>
                    <a:gd name="connsiteY6" fmla="*/ 33140 h 81049"/>
                    <a:gd name="connsiteX7" fmla="*/ 175712 w 177232"/>
                    <a:gd name="connsiteY7" fmla="*/ 37712 h 81049"/>
                    <a:gd name="connsiteX8" fmla="*/ 92177 w 177232"/>
                    <a:gd name="connsiteY8" fmla="*/ 81050 h 81049"/>
                    <a:gd name="connsiteX9" fmla="*/ 83415 w 177232"/>
                    <a:gd name="connsiteY9" fmla="*/ 80955 h 81049"/>
                    <a:gd name="connsiteX10" fmla="*/ 15311 w 177232"/>
                    <a:gd name="connsiteY10" fmla="*/ 46856 h 81049"/>
                    <a:gd name="connsiteX11" fmla="*/ 161996 w 177232"/>
                    <a:gd name="connsiteY11" fmla="*/ 33997 h 81049"/>
                    <a:gd name="connsiteX12" fmla="*/ 85796 w 177232"/>
                    <a:gd name="connsiteY12" fmla="*/ 12089 h 81049"/>
                    <a:gd name="connsiteX13" fmla="*/ 85796 w 177232"/>
                    <a:gd name="connsiteY13" fmla="*/ 6184 h 81049"/>
                    <a:gd name="connsiteX14" fmla="*/ 85796 w 177232"/>
                    <a:gd name="connsiteY14" fmla="*/ 12089 h 81049"/>
                    <a:gd name="connsiteX15" fmla="*/ 15311 w 177232"/>
                    <a:gd name="connsiteY15" fmla="*/ 46856 h 8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7232" h="81049">
                      <a:moveTo>
                        <a:pt x="83415" y="80955"/>
                      </a:moveTo>
                      <a:cubicBezTo>
                        <a:pt x="54144" y="79767"/>
                        <a:pt x="25903" y="69811"/>
                        <a:pt x="2357" y="52380"/>
                      </a:cubicBezTo>
                      <a:cubicBezTo>
                        <a:pt x="995" y="51402"/>
                        <a:pt x="157" y="49860"/>
                        <a:pt x="71" y="48189"/>
                      </a:cubicBezTo>
                      <a:cubicBezTo>
                        <a:pt x="-101" y="46545"/>
                        <a:pt x="452" y="44908"/>
                        <a:pt x="1595" y="43712"/>
                      </a:cubicBezTo>
                      <a:cubicBezTo>
                        <a:pt x="3023" y="42093"/>
                        <a:pt x="37694" y="4469"/>
                        <a:pt x="85129" y="374"/>
                      </a:cubicBezTo>
                      <a:cubicBezTo>
                        <a:pt x="132564" y="-3722"/>
                        <a:pt x="173235" y="27234"/>
                        <a:pt x="174950" y="28949"/>
                      </a:cubicBezTo>
                      <a:cubicBezTo>
                        <a:pt x="176274" y="29954"/>
                        <a:pt x="177112" y="31480"/>
                        <a:pt x="177236" y="33140"/>
                      </a:cubicBezTo>
                      <a:cubicBezTo>
                        <a:pt x="177426" y="34814"/>
                        <a:pt x="176864" y="36487"/>
                        <a:pt x="175712" y="37712"/>
                      </a:cubicBezTo>
                      <a:cubicBezTo>
                        <a:pt x="174283" y="39331"/>
                        <a:pt x="139612" y="76955"/>
                        <a:pt x="92177" y="81050"/>
                      </a:cubicBezTo>
                      <a:cubicBezTo>
                        <a:pt x="89701" y="80860"/>
                        <a:pt x="86272" y="80955"/>
                        <a:pt x="83415" y="80955"/>
                      </a:cubicBezTo>
                      <a:close/>
                      <a:moveTo>
                        <a:pt x="15311" y="46856"/>
                      </a:moveTo>
                      <a:cubicBezTo>
                        <a:pt x="60221" y="80974"/>
                        <a:pt x="123705" y="75410"/>
                        <a:pt x="161996" y="33997"/>
                      </a:cubicBezTo>
                      <a:cubicBezTo>
                        <a:pt x="139545" y="18832"/>
                        <a:pt x="112875" y="11164"/>
                        <a:pt x="85796" y="12089"/>
                      </a:cubicBezTo>
                      <a:lnTo>
                        <a:pt x="85796" y="6184"/>
                      </a:lnTo>
                      <a:lnTo>
                        <a:pt x="85796" y="12089"/>
                      </a:lnTo>
                      <a:cubicBezTo>
                        <a:pt x="59250" y="16051"/>
                        <a:pt x="34608" y="28206"/>
                        <a:pt x="15311" y="468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>
                  <a:extLst>
                    <a:ext uri="{FF2B5EF4-FFF2-40B4-BE49-F238E27FC236}">
                      <a16:creationId xmlns:a16="http://schemas.microsoft.com/office/drawing/2014/main" id="{62F057CA-F60A-440D-A4B5-B21FFC1AACC0}"/>
                    </a:ext>
                  </a:extLst>
                </p:cNvPr>
                <p:cNvSpPr/>
                <p:nvPr/>
              </p:nvSpPr>
              <p:spPr>
                <a:xfrm>
                  <a:off x="5815974" y="2010670"/>
                  <a:ext cx="117563" cy="49491"/>
                </a:xfrm>
                <a:custGeom>
                  <a:avLst/>
                  <a:gdLst>
                    <a:gd name="connsiteX0" fmla="*/ 6031 w 117563"/>
                    <a:gd name="connsiteY0" fmla="*/ 49492 h 49491"/>
                    <a:gd name="connsiteX1" fmla="*/ 40 w 117563"/>
                    <a:gd name="connsiteY1" fmla="*/ 43483 h 49491"/>
                    <a:gd name="connsiteX2" fmla="*/ 1840 w 117563"/>
                    <a:gd name="connsiteY2" fmla="*/ 39205 h 49491"/>
                    <a:gd name="connsiteX3" fmla="*/ 34321 w 117563"/>
                    <a:gd name="connsiteY3" fmla="*/ 15488 h 49491"/>
                    <a:gd name="connsiteX4" fmla="*/ 112235 w 117563"/>
                    <a:gd name="connsiteY4" fmla="*/ 629 h 49491"/>
                    <a:gd name="connsiteX5" fmla="*/ 117579 w 117563"/>
                    <a:gd name="connsiteY5" fmla="*/ 7051 h 49491"/>
                    <a:gd name="connsiteX6" fmla="*/ 117569 w 117563"/>
                    <a:gd name="connsiteY6" fmla="*/ 7106 h 49491"/>
                    <a:gd name="connsiteX7" fmla="*/ 111330 w 117563"/>
                    <a:gd name="connsiteY7" fmla="*/ 12452 h 49491"/>
                    <a:gd name="connsiteX8" fmla="*/ 111187 w 117563"/>
                    <a:gd name="connsiteY8" fmla="*/ 12440 h 49491"/>
                    <a:gd name="connsiteX9" fmla="*/ 39845 w 117563"/>
                    <a:gd name="connsiteY9" fmla="*/ 25775 h 49491"/>
                    <a:gd name="connsiteX10" fmla="*/ 10127 w 117563"/>
                    <a:gd name="connsiteY10" fmla="*/ 47492 h 49491"/>
                    <a:gd name="connsiteX11" fmla="*/ 6031 w 117563"/>
                    <a:gd name="connsiteY11" fmla="*/ 49492 h 49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7563" h="49491">
                      <a:moveTo>
                        <a:pt x="6031" y="49492"/>
                      </a:moveTo>
                      <a:cubicBezTo>
                        <a:pt x="2717" y="49488"/>
                        <a:pt x="31" y="46797"/>
                        <a:pt x="40" y="43483"/>
                      </a:cubicBezTo>
                      <a:cubicBezTo>
                        <a:pt x="40" y="41873"/>
                        <a:pt x="688" y="40332"/>
                        <a:pt x="1840" y="39205"/>
                      </a:cubicBezTo>
                      <a:cubicBezTo>
                        <a:pt x="11480" y="29785"/>
                        <a:pt x="22414" y="21797"/>
                        <a:pt x="34321" y="15488"/>
                      </a:cubicBezTo>
                      <a:cubicBezTo>
                        <a:pt x="58362" y="3250"/>
                        <a:pt x="85384" y="-1903"/>
                        <a:pt x="112235" y="629"/>
                      </a:cubicBezTo>
                      <a:cubicBezTo>
                        <a:pt x="115483" y="928"/>
                        <a:pt x="117874" y="3803"/>
                        <a:pt x="117579" y="7051"/>
                      </a:cubicBezTo>
                      <a:cubicBezTo>
                        <a:pt x="117569" y="7069"/>
                        <a:pt x="117569" y="7088"/>
                        <a:pt x="117569" y="7106"/>
                      </a:cubicBezTo>
                      <a:cubicBezTo>
                        <a:pt x="117321" y="10306"/>
                        <a:pt x="114531" y="12699"/>
                        <a:pt x="111330" y="12452"/>
                      </a:cubicBezTo>
                      <a:cubicBezTo>
                        <a:pt x="111283" y="12450"/>
                        <a:pt x="111235" y="12445"/>
                        <a:pt x="111187" y="12440"/>
                      </a:cubicBezTo>
                      <a:cubicBezTo>
                        <a:pt x="86622" y="10028"/>
                        <a:pt x="61876" y="14653"/>
                        <a:pt x="39845" y="25775"/>
                      </a:cubicBezTo>
                      <a:cubicBezTo>
                        <a:pt x="28920" y="31504"/>
                        <a:pt x="18900" y="38822"/>
                        <a:pt x="10127" y="47492"/>
                      </a:cubicBezTo>
                      <a:cubicBezTo>
                        <a:pt x="9089" y="48688"/>
                        <a:pt x="7612" y="49411"/>
                        <a:pt x="6031" y="4949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>
                  <a:extLst>
                    <a:ext uri="{FF2B5EF4-FFF2-40B4-BE49-F238E27FC236}">
                      <a16:creationId xmlns:a16="http://schemas.microsoft.com/office/drawing/2014/main" id="{A5ECBF42-2C01-4EA8-ACFA-8EA465F11E6C}"/>
                    </a:ext>
                  </a:extLst>
                </p:cNvPr>
                <p:cNvSpPr/>
                <p:nvPr/>
              </p:nvSpPr>
              <p:spPr>
                <a:xfrm>
                  <a:off x="5815980" y="1922764"/>
                  <a:ext cx="59664" cy="71020"/>
                </a:xfrm>
                <a:custGeom>
                  <a:avLst/>
                  <a:gdLst>
                    <a:gd name="connsiteX0" fmla="*/ 6026 w 59664"/>
                    <a:gd name="connsiteY0" fmla="*/ 70914 h 71020"/>
                    <a:gd name="connsiteX1" fmla="*/ 3835 w 59664"/>
                    <a:gd name="connsiteY1" fmla="*/ 70914 h 71020"/>
                    <a:gd name="connsiteX2" fmla="*/ 406 w 59664"/>
                    <a:gd name="connsiteY2" fmla="*/ 63198 h 71020"/>
                    <a:gd name="connsiteX3" fmla="*/ 50507 w 59664"/>
                    <a:gd name="connsiteY3" fmla="*/ 1000 h 71020"/>
                    <a:gd name="connsiteX4" fmla="*/ 58699 w 59664"/>
                    <a:gd name="connsiteY4" fmla="*/ 2619 h 71020"/>
                    <a:gd name="connsiteX5" fmla="*/ 57080 w 59664"/>
                    <a:gd name="connsiteY5" fmla="*/ 10906 h 71020"/>
                    <a:gd name="connsiteX6" fmla="*/ 30410 w 59664"/>
                    <a:gd name="connsiteY6" fmla="*/ 35004 h 71020"/>
                    <a:gd name="connsiteX7" fmla="*/ 11360 w 59664"/>
                    <a:gd name="connsiteY7" fmla="*/ 67485 h 71020"/>
                    <a:gd name="connsiteX8" fmla="*/ 6026 w 59664"/>
                    <a:gd name="connsiteY8" fmla="*/ 70914 h 7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664" h="71020">
                      <a:moveTo>
                        <a:pt x="6026" y="70914"/>
                      </a:moveTo>
                      <a:cubicBezTo>
                        <a:pt x="5302" y="71057"/>
                        <a:pt x="4559" y="71057"/>
                        <a:pt x="3835" y="70914"/>
                      </a:cubicBezTo>
                      <a:cubicBezTo>
                        <a:pt x="806" y="69677"/>
                        <a:pt x="-709" y="66274"/>
                        <a:pt x="406" y="63198"/>
                      </a:cubicBezTo>
                      <a:cubicBezTo>
                        <a:pt x="10302" y="37803"/>
                        <a:pt x="27800" y="16081"/>
                        <a:pt x="50507" y="1000"/>
                      </a:cubicBezTo>
                      <a:cubicBezTo>
                        <a:pt x="53212" y="-814"/>
                        <a:pt x="56880" y="-89"/>
                        <a:pt x="58699" y="2619"/>
                      </a:cubicBezTo>
                      <a:cubicBezTo>
                        <a:pt x="60518" y="5359"/>
                        <a:pt x="59804" y="9055"/>
                        <a:pt x="57080" y="10906"/>
                      </a:cubicBezTo>
                      <a:cubicBezTo>
                        <a:pt x="47021" y="17543"/>
                        <a:pt x="38030" y="25668"/>
                        <a:pt x="30410" y="35004"/>
                      </a:cubicBezTo>
                      <a:cubicBezTo>
                        <a:pt x="22428" y="44790"/>
                        <a:pt x="16008" y="55745"/>
                        <a:pt x="11360" y="67485"/>
                      </a:cubicBezTo>
                      <a:cubicBezTo>
                        <a:pt x="10398" y="69567"/>
                        <a:pt x="8321" y="70903"/>
                        <a:pt x="6026" y="7091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>
                  <a:extLst>
                    <a:ext uri="{FF2B5EF4-FFF2-40B4-BE49-F238E27FC236}">
                      <a16:creationId xmlns:a16="http://schemas.microsoft.com/office/drawing/2014/main" id="{D90BECB6-6006-4D87-9D8F-640CAEB11E2A}"/>
                    </a:ext>
                  </a:extLst>
                </p:cNvPr>
                <p:cNvSpPr/>
                <p:nvPr/>
              </p:nvSpPr>
              <p:spPr>
                <a:xfrm>
                  <a:off x="5921311" y="2007837"/>
                  <a:ext cx="130111" cy="14989"/>
                </a:xfrm>
                <a:custGeom>
                  <a:avLst/>
                  <a:gdLst>
                    <a:gd name="connsiteX0" fmla="*/ 130152 w 130111"/>
                    <a:gd name="connsiteY0" fmla="*/ 33 h 14989"/>
                    <a:gd name="connsiteX1" fmla="*/ 99481 w 130111"/>
                    <a:gd name="connsiteY1" fmla="*/ 4700 h 14989"/>
                    <a:gd name="connsiteX2" fmla="*/ 68811 w 130111"/>
                    <a:gd name="connsiteY2" fmla="*/ 10225 h 14989"/>
                    <a:gd name="connsiteX3" fmla="*/ 6041 w 130111"/>
                    <a:gd name="connsiteY3" fmla="*/ 14987 h 14989"/>
                    <a:gd name="connsiteX4" fmla="*/ 40 w 130111"/>
                    <a:gd name="connsiteY4" fmla="*/ 9082 h 14989"/>
                    <a:gd name="connsiteX5" fmla="*/ 6041 w 130111"/>
                    <a:gd name="connsiteY5" fmla="*/ 3081 h 14989"/>
                    <a:gd name="connsiteX6" fmla="*/ 6612 w 130111"/>
                    <a:gd name="connsiteY6" fmla="*/ 3081 h 14989"/>
                    <a:gd name="connsiteX7" fmla="*/ 68144 w 130111"/>
                    <a:gd name="connsiteY7" fmla="*/ 4224 h 14989"/>
                    <a:gd name="connsiteX8" fmla="*/ 99100 w 130111"/>
                    <a:gd name="connsiteY8" fmla="*/ 1652 h 14989"/>
                    <a:gd name="connsiteX9" fmla="*/ 130152 w 130111"/>
                    <a:gd name="connsiteY9" fmla="*/ 33 h 14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0111" h="14989">
                      <a:moveTo>
                        <a:pt x="130152" y="33"/>
                      </a:moveTo>
                      <a:cubicBezTo>
                        <a:pt x="119836" y="882"/>
                        <a:pt x="109587" y="2441"/>
                        <a:pt x="99481" y="4700"/>
                      </a:cubicBezTo>
                      <a:cubicBezTo>
                        <a:pt x="89289" y="6700"/>
                        <a:pt x="79098" y="8701"/>
                        <a:pt x="68811" y="10225"/>
                      </a:cubicBezTo>
                      <a:cubicBezTo>
                        <a:pt x="48046" y="13481"/>
                        <a:pt x="27053" y="15074"/>
                        <a:pt x="6041" y="14987"/>
                      </a:cubicBezTo>
                      <a:cubicBezTo>
                        <a:pt x="2764" y="14987"/>
                        <a:pt x="88" y="12358"/>
                        <a:pt x="40" y="9082"/>
                      </a:cubicBezTo>
                      <a:cubicBezTo>
                        <a:pt x="40" y="5768"/>
                        <a:pt x="2726" y="3081"/>
                        <a:pt x="6041" y="3081"/>
                      </a:cubicBezTo>
                      <a:lnTo>
                        <a:pt x="6612" y="3081"/>
                      </a:lnTo>
                      <a:cubicBezTo>
                        <a:pt x="27062" y="5035"/>
                        <a:pt x="47636" y="5417"/>
                        <a:pt x="68144" y="4224"/>
                      </a:cubicBezTo>
                      <a:cubicBezTo>
                        <a:pt x="78431" y="3652"/>
                        <a:pt x="88718" y="2605"/>
                        <a:pt x="99100" y="1652"/>
                      </a:cubicBezTo>
                      <a:cubicBezTo>
                        <a:pt x="109397" y="399"/>
                        <a:pt x="119779" y="-142"/>
                        <a:pt x="130152" y="3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>
                  <a:extLst>
                    <a:ext uri="{FF2B5EF4-FFF2-40B4-BE49-F238E27FC236}">
                      <a16:creationId xmlns:a16="http://schemas.microsoft.com/office/drawing/2014/main" id="{7B91C744-583A-4A2F-8200-3B528B9C67E2}"/>
                    </a:ext>
                  </a:extLst>
                </p:cNvPr>
                <p:cNvSpPr/>
                <p:nvPr/>
              </p:nvSpPr>
              <p:spPr>
                <a:xfrm>
                  <a:off x="5815965" y="1734407"/>
                  <a:ext cx="11906" cy="122434"/>
                </a:xfrm>
                <a:custGeom>
                  <a:avLst/>
                  <a:gdLst>
                    <a:gd name="connsiteX0" fmla="*/ 40 w 11906"/>
                    <a:gd name="connsiteY0" fmla="*/ 116777 h 122434"/>
                    <a:gd name="connsiteX1" fmla="*/ 6041 w 11906"/>
                    <a:gd name="connsiteY1" fmla="*/ 1 h 122434"/>
                    <a:gd name="connsiteX2" fmla="*/ 11946 w 11906"/>
                    <a:gd name="connsiteY2" fmla="*/ 116777 h 122434"/>
                    <a:gd name="connsiteX3" fmla="*/ 5612 w 11906"/>
                    <a:gd name="connsiteY3" fmla="*/ 122426 h 122434"/>
                    <a:gd name="connsiteX4" fmla="*/ 40 w 11906"/>
                    <a:gd name="connsiteY4" fmla="*/ 117444 h 122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06" h="122434">
                      <a:moveTo>
                        <a:pt x="40" y="116777"/>
                      </a:moveTo>
                      <a:lnTo>
                        <a:pt x="6041" y="1"/>
                      </a:lnTo>
                      <a:lnTo>
                        <a:pt x="11946" y="116777"/>
                      </a:lnTo>
                      <a:cubicBezTo>
                        <a:pt x="11756" y="120086"/>
                        <a:pt x="8917" y="122615"/>
                        <a:pt x="5612" y="122426"/>
                      </a:cubicBezTo>
                      <a:cubicBezTo>
                        <a:pt x="2821" y="122267"/>
                        <a:pt x="507" y="120201"/>
                        <a:pt x="40" y="11744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3" name="组合 582">
                <a:extLst>
                  <a:ext uri="{FF2B5EF4-FFF2-40B4-BE49-F238E27FC236}">
                    <a16:creationId xmlns:a16="http://schemas.microsoft.com/office/drawing/2014/main" id="{3FE3C323-267F-4DF2-AB97-DB9ADF3E9321}"/>
                  </a:ext>
                </a:extLst>
              </p:cNvPr>
              <p:cNvGrpSpPr/>
              <p:nvPr/>
            </p:nvGrpSpPr>
            <p:grpSpPr>
              <a:xfrm>
                <a:off x="5581534" y="3162288"/>
                <a:ext cx="405327" cy="534459"/>
                <a:chOff x="5581534" y="3162288"/>
                <a:chExt cx="405327" cy="534459"/>
              </a:xfrm>
            </p:grpSpPr>
            <p:sp>
              <p:nvSpPr>
                <p:cNvPr id="349" name="任意多边形: 形状 348">
                  <a:extLst>
                    <a:ext uri="{FF2B5EF4-FFF2-40B4-BE49-F238E27FC236}">
                      <a16:creationId xmlns:a16="http://schemas.microsoft.com/office/drawing/2014/main" id="{D15977E7-1CD2-4920-9214-71AF15E309CE}"/>
                    </a:ext>
                  </a:extLst>
                </p:cNvPr>
                <p:cNvSpPr/>
                <p:nvPr/>
              </p:nvSpPr>
              <p:spPr>
                <a:xfrm>
                  <a:off x="5581534" y="3542392"/>
                  <a:ext cx="405327" cy="56202"/>
                </a:xfrm>
                <a:custGeom>
                  <a:avLst/>
                  <a:gdLst>
                    <a:gd name="connsiteX0" fmla="*/ 375250 w 405327"/>
                    <a:gd name="connsiteY0" fmla="*/ 56153 h 56202"/>
                    <a:gd name="connsiteX1" fmla="*/ 29778 w 405327"/>
                    <a:gd name="connsiteY1" fmla="*/ 56153 h 56202"/>
                    <a:gd name="connsiteX2" fmla="*/ 89 w 405327"/>
                    <a:gd name="connsiteY2" fmla="*/ 29740 h 56202"/>
                    <a:gd name="connsiteX3" fmla="*/ 26511 w 405327"/>
                    <a:gd name="connsiteY3" fmla="*/ 51 h 56202"/>
                    <a:gd name="connsiteX4" fmla="*/ 29778 w 405327"/>
                    <a:gd name="connsiteY4" fmla="*/ 51 h 56202"/>
                    <a:gd name="connsiteX5" fmla="*/ 375631 w 405327"/>
                    <a:gd name="connsiteY5" fmla="*/ 51 h 56202"/>
                    <a:gd name="connsiteX6" fmla="*/ 405320 w 405327"/>
                    <a:gd name="connsiteY6" fmla="*/ 26464 h 56202"/>
                    <a:gd name="connsiteX7" fmla="*/ 378898 w 405327"/>
                    <a:gd name="connsiteY7" fmla="*/ 56153 h 56202"/>
                    <a:gd name="connsiteX8" fmla="*/ 375631 w 405327"/>
                    <a:gd name="connsiteY8" fmla="*/ 56153 h 56202"/>
                    <a:gd name="connsiteX9" fmla="*/ 29778 w 405327"/>
                    <a:gd name="connsiteY9" fmla="*/ 12338 h 56202"/>
                    <a:gd name="connsiteX10" fmla="*/ 12395 w 405327"/>
                    <a:gd name="connsiteY10" fmla="*/ 27245 h 56202"/>
                    <a:gd name="connsiteX11" fmla="*/ 27292 w 405327"/>
                    <a:gd name="connsiteY11" fmla="*/ 44628 h 56202"/>
                    <a:gd name="connsiteX12" fmla="*/ 29778 w 405327"/>
                    <a:gd name="connsiteY12" fmla="*/ 44628 h 56202"/>
                    <a:gd name="connsiteX13" fmla="*/ 375631 w 405327"/>
                    <a:gd name="connsiteY13" fmla="*/ 44628 h 56202"/>
                    <a:gd name="connsiteX14" fmla="*/ 393014 w 405327"/>
                    <a:gd name="connsiteY14" fmla="*/ 29721 h 56202"/>
                    <a:gd name="connsiteX15" fmla="*/ 378117 w 405327"/>
                    <a:gd name="connsiteY15" fmla="*/ 12338 h 56202"/>
                    <a:gd name="connsiteX16" fmla="*/ 375631 w 405327"/>
                    <a:gd name="connsiteY16" fmla="*/ 12338 h 5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05327" h="56202">
                      <a:moveTo>
                        <a:pt x="375250" y="56153"/>
                      </a:moveTo>
                      <a:lnTo>
                        <a:pt x="29778" y="56153"/>
                      </a:lnTo>
                      <a:cubicBezTo>
                        <a:pt x="14290" y="57058"/>
                        <a:pt x="994" y="45228"/>
                        <a:pt x="89" y="29740"/>
                      </a:cubicBezTo>
                      <a:cubicBezTo>
                        <a:pt x="-816" y="14243"/>
                        <a:pt x="11014" y="956"/>
                        <a:pt x="26511" y="51"/>
                      </a:cubicBezTo>
                      <a:cubicBezTo>
                        <a:pt x="27597" y="-16"/>
                        <a:pt x="28692" y="-16"/>
                        <a:pt x="29778" y="51"/>
                      </a:cubicBezTo>
                      <a:lnTo>
                        <a:pt x="375631" y="51"/>
                      </a:lnTo>
                      <a:cubicBezTo>
                        <a:pt x="391119" y="-854"/>
                        <a:pt x="404416" y="10976"/>
                        <a:pt x="405320" y="26464"/>
                      </a:cubicBezTo>
                      <a:cubicBezTo>
                        <a:pt x="406216" y="41961"/>
                        <a:pt x="394395" y="55248"/>
                        <a:pt x="378898" y="56153"/>
                      </a:cubicBezTo>
                      <a:cubicBezTo>
                        <a:pt x="377812" y="56220"/>
                        <a:pt x="376717" y="56220"/>
                        <a:pt x="375631" y="56153"/>
                      </a:cubicBezTo>
                      <a:close/>
                      <a:moveTo>
                        <a:pt x="29778" y="12338"/>
                      </a:moveTo>
                      <a:cubicBezTo>
                        <a:pt x="20863" y="11652"/>
                        <a:pt x="13081" y="18329"/>
                        <a:pt x="12395" y="27245"/>
                      </a:cubicBezTo>
                      <a:cubicBezTo>
                        <a:pt x="11709" y="36160"/>
                        <a:pt x="18377" y="43942"/>
                        <a:pt x="27292" y="44628"/>
                      </a:cubicBezTo>
                      <a:cubicBezTo>
                        <a:pt x="28121" y="44694"/>
                        <a:pt x="28949" y="44694"/>
                        <a:pt x="29778" y="44628"/>
                      </a:cubicBezTo>
                      <a:lnTo>
                        <a:pt x="375631" y="44628"/>
                      </a:lnTo>
                      <a:cubicBezTo>
                        <a:pt x="384546" y="45314"/>
                        <a:pt x="392328" y="38637"/>
                        <a:pt x="393014" y="29721"/>
                      </a:cubicBezTo>
                      <a:cubicBezTo>
                        <a:pt x="393700" y="20806"/>
                        <a:pt x="387032" y="13024"/>
                        <a:pt x="378117" y="12338"/>
                      </a:cubicBezTo>
                      <a:cubicBezTo>
                        <a:pt x="377288" y="12271"/>
                        <a:pt x="376460" y="12271"/>
                        <a:pt x="375631" y="1233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>
                  <a:extLst>
                    <a:ext uri="{FF2B5EF4-FFF2-40B4-BE49-F238E27FC236}">
                      <a16:creationId xmlns:a16="http://schemas.microsoft.com/office/drawing/2014/main" id="{6AA9ED7A-95DB-475A-899F-864DC7603C62}"/>
                    </a:ext>
                  </a:extLst>
                </p:cNvPr>
                <p:cNvSpPr/>
                <p:nvPr/>
              </p:nvSpPr>
              <p:spPr>
                <a:xfrm>
                  <a:off x="5617109" y="3587019"/>
                  <a:ext cx="328559" cy="109728"/>
                </a:xfrm>
                <a:custGeom>
                  <a:avLst/>
                  <a:gdLst>
                    <a:gd name="connsiteX0" fmla="*/ 264523 w 328559"/>
                    <a:gd name="connsiteY0" fmla="*/ 109729 h 109728"/>
                    <a:gd name="connsiteX1" fmla="*/ 64498 w 328559"/>
                    <a:gd name="connsiteY1" fmla="*/ 109729 h 109728"/>
                    <a:gd name="connsiteX2" fmla="*/ 27350 w 328559"/>
                    <a:gd name="connsiteY2" fmla="*/ 83536 h 109728"/>
                    <a:gd name="connsiteX3" fmla="*/ 394 w 328559"/>
                    <a:gd name="connsiteY3" fmla="*/ 8003 h 109728"/>
                    <a:gd name="connsiteX4" fmla="*/ 1156 w 328559"/>
                    <a:gd name="connsiteY4" fmla="*/ 2573 h 109728"/>
                    <a:gd name="connsiteX5" fmla="*/ 6014 w 328559"/>
                    <a:gd name="connsiteY5" fmla="*/ 1 h 109728"/>
                    <a:gd name="connsiteX6" fmla="*/ 322720 w 328559"/>
                    <a:gd name="connsiteY6" fmla="*/ 1 h 109728"/>
                    <a:gd name="connsiteX7" fmla="*/ 327578 w 328559"/>
                    <a:gd name="connsiteY7" fmla="*/ 2573 h 109728"/>
                    <a:gd name="connsiteX8" fmla="*/ 328245 w 328559"/>
                    <a:gd name="connsiteY8" fmla="*/ 8003 h 109728"/>
                    <a:gd name="connsiteX9" fmla="*/ 301289 w 328559"/>
                    <a:gd name="connsiteY9" fmla="*/ 83536 h 109728"/>
                    <a:gd name="connsiteX10" fmla="*/ 264523 w 328559"/>
                    <a:gd name="connsiteY10" fmla="*/ 109729 h 109728"/>
                    <a:gd name="connsiteX11" fmla="*/ 14777 w 328559"/>
                    <a:gd name="connsiteY11" fmla="*/ 11527 h 109728"/>
                    <a:gd name="connsiteX12" fmla="*/ 38971 w 328559"/>
                    <a:gd name="connsiteY12" fmla="*/ 79154 h 109728"/>
                    <a:gd name="connsiteX13" fmla="*/ 64879 w 328559"/>
                    <a:gd name="connsiteY13" fmla="*/ 97442 h 109728"/>
                    <a:gd name="connsiteX14" fmla="*/ 264904 w 328559"/>
                    <a:gd name="connsiteY14" fmla="*/ 97442 h 109728"/>
                    <a:gd name="connsiteX15" fmla="*/ 290907 w 328559"/>
                    <a:gd name="connsiteY15" fmla="*/ 79154 h 109728"/>
                    <a:gd name="connsiteX16" fmla="*/ 315005 w 328559"/>
                    <a:gd name="connsiteY16" fmla="*/ 11527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8559" h="109728">
                      <a:moveTo>
                        <a:pt x="264523" y="109729"/>
                      </a:moveTo>
                      <a:lnTo>
                        <a:pt x="64498" y="109729"/>
                      </a:lnTo>
                      <a:cubicBezTo>
                        <a:pt x="47829" y="109701"/>
                        <a:pt x="32970" y="99223"/>
                        <a:pt x="27350" y="83536"/>
                      </a:cubicBezTo>
                      <a:lnTo>
                        <a:pt x="394" y="8003"/>
                      </a:lnTo>
                      <a:cubicBezTo>
                        <a:pt x="-272" y="6183"/>
                        <a:pt x="13" y="4145"/>
                        <a:pt x="1156" y="2573"/>
                      </a:cubicBezTo>
                      <a:cubicBezTo>
                        <a:pt x="2233" y="945"/>
                        <a:pt x="4062" y="-27"/>
                        <a:pt x="6014" y="1"/>
                      </a:cubicBezTo>
                      <a:lnTo>
                        <a:pt x="322720" y="1"/>
                      </a:lnTo>
                      <a:cubicBezTo>
                        <a:pt x="324663" y="21"/>
                        <a:pt x="326473" y="983"/>
                        <a:pt x="327578" y="2573"/>
                      </a:cubicBezTo>
                      <a:cubicBezTo>
                        <a:pt x="328645" y="4173"/>
                        <a:pt x="328893" y="6193"/>
                        <a:pt x="328245" y="8003"/>
                      </a:cubicBezTo>
                      <a:lnTo>
                        <a:pt x="301289" y="83536"/>
                      </a:lnTo>
                      <a:cubicBezTo>
                        <a:pt x="295765" y="99128"/>
                        <a:pt x="281068" y="109596"/>
                        <a:pt x="264523" y="109729"/>
                      </a:cubicBezTo>
                      <a:close/>
                      <a:moveTo>
                        <a:pt x="14777" y="11527"/>
                      </a:moveTo>
                      <a:lnTo>
                        <a:pt x="38971" y="79154"/>
                      </a:lnTo>
                      <a:cubicBezTo>
                        <a:pt x="42876" y="90108"/>
                        <a:pt x="53249" y="97433"/>
                        <a:pt x="64879" y="97442"/>
                      </a:cubicBezTo>
                      <a:lnTo>
                        <a:pt x="264904" y="97442"/>
                      </a:lnTo>
                      <a:cubicBezTo>
                        <a:pt x="276562" y="97442"/>
                        <a:pt x="286963" y="90127"/>
                        <a:pt x="290907" y="79154"/>
                      </a:cubicBezTo>
                      <a:lnTo>
                        <a:pt x="315005" y="11527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>
                  <a:extLst>
                    <a:ext uri="{FF2B5EF4-FFF2-40B4-BE49-F238E27FC236}">
                      <a16:creationId xmlns:a16="http://schemas.microsoft.com/office/drawing/2014/main" id="{6A71D06E-CEE8-4B8A-9751-DD734EB1BC23}"/>
                    </a:ext>
                  </a:extLst>
                </p:cNvPr>
                <p:cNvSpPr/>
                <p:nvPr/>
              </p:nvSpPr>
              <p:spPr>
                <a:xfrm>
                  <a:off x="5873123" y="3356046"/>
                  <a:ext cx="29854" cy="29853"/>
                </a:xfrm>
                <a:custGeom>
                  <a:avLst/>
                  <a:gdLst>
                    <a:gd name="connsiteX0" fmla="*/ 6795 w 29854"/>
                    <a:gd name="connsiteY0" fmla="*/ 29806 h 29853"/>
                    <a:gd name="connsiteX1" fmla="*/ 89 w 29854"/>
                    <a:gd name="connsiteY1" fmla="*/ 24605 h 29853"/>
                    <a:gd name="connsiteX2" fmla="*/ 5290 w 29854"/>
                    <a:gd name="connsiteY2" fmla="*/ 17899 h 29853"/>
                    <a:gd name="connsiteX3" fmla="*/ 6795 w 29854"/>
                    <a:gd name="connsiteY3" fmla="*/ 17899 h 29853"/>
                    <a:gd name="connsiteX4" fmla="*/ 17939 w 29854"/>
                    <a:gd name="connsiteY4" fmla="*/ 6755 h 29853"/>
                    <a:gd name="connsiteX5" fmla="*/ 23139 w 29854"/>
                    <a:gd name="connsiteY5" fmla="*/ 50 h 29853"/>
                    <a:gd name="connsiteX6" fmla="*/ 29845 w 29854"/>
                    <a:gd name="connsiteY6" fmla="*/ 5250 h 29853"/>
                    <a:gd name="connsiteX7" fmla="*/ 29845 w 29854"/>
                    <a:gd name="connsiteY7" fmla="*/ 6755 h 29853"/>
                    <a:gd name="connsiteX8" fmla="*/ 6795 w 29854"/>
                    <a:gd name="connsiteY8" fmla="*/ 29806 h 2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854" h="29853">
                      <a:moveTo>
                        <a:pt x="6795" y="29806"/>
                      </a:moveTo>
                      <a:cubicBezTo>
                        <a:pt x="3508" y="30225"/>
                        <a:pt x="508" y="27891"/>
                        <a:pt x="89" y="24605"/>
                      </a:cubicBezTo>
                      <a:cubicBezTo>
                        <a:pt x="-330" y="21319"/>
                        <a:pt x="1994" y="18319"/>
                        <a:pt x="5290" y="17899"/>
                      </a:cubicBezTo>
                      <a:cubicBezTo>
                        <a:pt x="5785" y="17833"/>
                        <a:pt x="6290" y="17833"/>
                        <a:pt x="6795" y="17899"/>
                      </a:cubicBezTo>
                      <a:cubicBezTo>
                        <a:pt x="12929" y="17852"/>
                        <a:pt x="17891" y="12889"/>
                        <a:pt x="17939" y="6755"/>
                      </a:cubicBezTo>
                      <a:cubicBezTo>
                        <a:pt x="17520" y="3469"/>
                        <a:pt x="19853" y="469"/>
                        <a:pt x="23139" y="50"/>
                      </a:cubicBezTo>
                      <a:cubicBezTo>
                        <a:pt x="26426" y="-370"/>
                        <a:pt x="29426" y="1955"/>
                        <a:pt x="29845" y="5250"/>
                      </a:cubicBezTo>
                      <a:cubicBezTo>
                        <a:pt x="29912" y="5746"/>
                        <a:pt x="29912" y="6250"/>
                        <a:pt x="29845" y="6755"/>
                      </a:cubicBezTo>
                      <a:cubicBezTo>
                        <a:pt x="29797" y="19462"/>
                        <a:pt x="19501" y="29758"/>
                        <a:pt x="6795" y="2980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>
                  <a:extLst>
                    <a:ext uri="{FF2B5EF4-FFF2-40B4-BE49-F238E27FC236}">
                      <a16:creationId xmlns:a16="http://schemas.microsoft.com/office/drawing/2014/main" id="{C98BF350-EE04-4F5D-9027-313C01782AC8}"/>
                    </a:ext>
                  </a:extLst>
                </p:cNvPr>
                <p:cNvSpPr/>
                <p:nvPr/>
              </p:nvSpPr>
              <p:spPr>
                <a:xfrm>
                  <a:off x="5643467" y="3293364"/>
                  <a:ext cx="28299" cy="28955"/>
                </a:xfrm>
                <a:custGeom>
                  <a:avLst/>
                  <a:gdLst>
                    <a:gd name="connsiteX0" fmla="*/ 5946 w 28299"/>
                    <a:gd name="connsiteY0" fmla="*/ 28957 h 28955"/>
                    <a:gd name="connsiteX1" fmla="*/ 40 w 28299"/>
                    <a:gd name="connsiteY1" fmla="*/ 23051 h 28955"/>
                    <a:gd name="connsiteX2" fmla="*/ 23091 w 28299"/>
                    <a:gd name="connsiteY2" fmla="*/ 1 h 28955"/>
                    <a:gd name="connsiteX3" fmla="*/ 28291 w 28299"/>
                    <a:gd name="connsiteY3" fmla="*/ 6706 h 28955"/>
                    <a:gd name="connsiteX4" fmla="*/ 23091 w 28299"/>
                    <a:gd name="connsiteY4" fmla="*/ 11907 h 28955"/>
                    <a:gd name="connsiteX5" fmla="*/ 11946 w 28299"/>
                    <a:gd name="connsiteY5" fmla="*/ 23051 h 28955"/>
                    <a:gd name="connsiteX6" fmla="*/ 5946 w 28299"/>
                    <a:gd name="connsiteY6" fmla="*/ 28957 h 28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99" h="28955">
                      <a:moveTo>
                        <a:pt x="5946" y="28957"/>
                      </a:moveTo>
                      <a:cubicBezTo>
                        <a:pt x="2688" y="28957"/>
                        <a:pt x="40" y="26309"/>
                        <a:pt x="40" y="23051"/>
                      </a:cubicBezTo>
                      <a:cubicBezTo>
                        <a:pt x="40" y="10316"/>
                        <a:pt x="10356" y="1"/>
                        <a:pt x="23091" y="1"/>
                      </a:cubicBezTo>
                      <a:cubicBezTo>
                        <a:pt x="26377" y="420"/>
                        <a:pt x="28710" y="3420"/>
                        <a:pt x="28291" y="6706"/>
                      </a:cubicBezTo>
                      <a:cubicBezTo>
                        <a:pt x="27948" y="9421"/>
                        <a:pt x="25805" y="11564"/>
                        <a:pt x="23091" y="11907"/>
                      </a:cubicBezTo>
                      <a:cubicBezTo>
                        <a:pt x="16937" y="11907"/>
                        <a:pt x="11946" y="16898"/>
                        <a:pt x="11946" y="23051"/>
                      </a:cubicBezTo>
                      <a:cubicBezTo>
                        <a:pt x="11899" y="26328"/>
                        <a:pt x="9222" y="28957"/>
                        <a:pt x="5946" y="28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>
                  <a:extLst>
                    <a:ext uri="{FF2B5EF4-FFF2-40B4-BE49-F238E27FC236}">
                      <a16:creationId xmlns:a16="http://schemas.microsoft.com/office/drawing/2014/main" id="{421F9DB0-2115-464A-8B17-8C3D037814CC}"/>
                    </a:ext>
                  </a:extLst>
                </p:cNvPr>
                <p:cNvSpPr/>
                <p:nvPr/>
              </p:nvSpPr>
              <p:spPr>
                <a:xfrm>
                  <a:off x="5813036" y="3202288"/>
                  <a:ext cx="36068" cy="16876"/>
                </a:xfrm>
                <a:custGeom>
                  <a:avLst/>
                  <a:gdLst>
                    <a:gd name="connsiteX0" fmla="*/ 30211 w 36068"/>
                    <a:gd name="connsiteY0" fmla="*/ 16877 h 16876"/>
                    <a:gd name="connsiteX1" fmla="*/ 25924 w 36068"/>
                    <a:gd name="connsiteY1" fmla="*/ 15162 h 16876"/>
                    <a:gd name="connsiteX2" fmla="*/ 10303 w 36068"/>
                    <a:gd name="connsiteY2" fmla="*/ 15067 h 16876"/>
                    <a:gd name="connsiteX3" fmla="*/ 10208 w 36068"/>
                    <a:gd name="connsiteY3" fmla="*/ 15162 h 16876"/>
                    <a:gd name="connsiteX4" fmla="*/ 1826 w 36068"/>
                    <a:gd name="connsiteY4" fmla="*/ 15162 h 16876"/>
                    <a:gd name="connsiteX5" fmla="*/ 1664 w 36068"/>
                    <a:gd name="connsiteY5" fmla="*/ 6952 h 16876"/>
                    <a:gd name="connsiteX6" fmla="*/ 1826 w 36068"/>
                    <a:gd name="connsiteY6" fmla="*/ 6780 h 16876"/>
                    <a:gd name="connsiteX7" fmla="*/ 34287 w 36068"/>
                    <a:gd name="connsiteY7" fmla="*/ 6666 h 16876"/>
                    <a:gd name="connsiteX8" fmla="*/ 34401 w 36068"/>
                    <a:gd name="connsiteY8" fmla="*/ 6780 h 16876"/>
                    <a:gd name="connsiteX9" fmla="*/ 34401 w 36068"/>
                    <a:gd name="connsiteY9" fmla="*/ 15162 h 16876"/>
                    <a:gd name="connsiteX10" fmla="*/ 30211 w 36068"/>
                    <a:gd name="connsiteY10" fmla="*/ 16877 h 16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6068" h="16876">
                      <a:moveTo>
                        <a:pt x="30211" y="16877"/>
                      </a:moveTo>
                      <a:cubicBezTo>
                        <a:pt x="28620" y="16867"/>
                        <a:pt x="27086" y="16258"/>
                        <a:pt x="25924" y="15162"/>
                      </a:cubicBezTo>
                      <a:cubicBezTo>
                        <a:pt x="21638" y="10819"/>
                        <a:pt x="14637" y="10781"/>
                        <a:pt x="10303" y="15067"/>
                      </a:cubicBezTo>
                      <a:cubicBezTo>
                        <a:pt x="10265" y="15105"/>
                        <a:pt x="10237" y="15134"/>
                        <a:pt x="10208" y="15162"/>
                      </a:cubicBezTo>
                      <a:cubicBezTo>
                        <a:pt x="7874" y="17439"/>
                        <a:pt x="4160" y="17439"/>
                        <a:pt x="1826" y="15162"/>
                      </a:cubicBezTo>
                      <a:cubicBezTo>
                        <a:pt x="-489" y="12943"/>
                        <a:pt x="-565" y="9266"/>
                        <a:pt x="1664" y="6952"/>
                      </a:cubicBezTo>
                      <a:cubicBezTo>
                        <a:pt x="1712" y="6895"/>
                        <a:pt x="1769" y="6837"/>
                        <a:pt x="1826" y="6780"/>
                      </a:cubicBezTo>
                      <a:cubicBezTo>
                        <a:pt x="10760" y="-2211"/>
                        <a:pt x="25296" y="-2268"/>
                        <a:pt x="34287" y="6666"/>
                      </a:cubicBezTo>
                      <a:cubicBezTo>
                        <a:pt x="34325" y="6704"/>
                        <a:pt x="34363" y="6742"/>
                        <a:pt x="34401" y="6780"/>
                      </a:cubicBezTo>
                      <a:cubicBezTo>
                        <a:pt x="36678" y="9114"/>
                        <a:pt x="36678" y="12829"/>
                        <a:pt x="34401" y="15162"/>
                      </a:cubicBezTo>
                      <a:cubicBezTo>
                        <a:pt x="33287" y="16267"/>
                        <a:pt x="31782" y="16886"/>
                        <a:pt x="30211" y="1687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>
                  <a:extLst>
                    <a:ext uri="{FF2B5EF4-FFF2-40B4-BE49-F238E27FC236}">
                      <a16:creationId xmlns:a16="http://schemas.microsoft.com/office/drawing/2014/main" id="{331470C7-4E7F-4435-87E4-F5125D9559BB}"/>
                    </a:ext>
                  </a:extLst>
                </p:cNvPr>
                <p:cNvSpPr/>
                <p:nvPr/>
              </p:nvSpPr>
              <p:spPr>
                <a:xfrm>
                  <a:off x="5642991" y="3484313"/>
                  <a:ext cx="280130" cy="70416"/>
                </a:xfrm>
                <a:custGeom>
                  <a:avLst/>
                  <a:gdLst>
                    <a:gd name="connsiteX0" fmla="*/ 275027 w 280130"/>
                    <a:gd name="connsiteY0" fmla="*/ 70417 h 70416"/>
                    <a:gd name="connsiteX1" fmla="*/ 269121 w 280130"/>
                    <a:gd name="connsiteY1" fmla="*/ 64512 h 70416"/>
                    <a:gd name="connsiteX2" fmla="*/ 269121 w 280130"/>
                    <a:gd name="connsiteY2" fmla="*/ 54225 h 70416"/>
                    <a:gd name="connsiteX3" fmla="*/ 258139 w 280130"/>
                    <a:gd name="connsiteY3" fmla="*/ 43490 h 70416"/>
                    <a:gd name="connsiteX4" fmla="*/ 252453 w 280130"/>
                    <a:gd name="connsiteY4" fmla="*/ 45176 h 70416"/>
                    <a:gd name="connsiteX5" fmla="*/ 247690 w 280130"/>
                    <a:gd name="connsiteY5" fmla="*/ 45938 h 70416"/>
                    <a:gd name="connsiteX6" fmla="*/ 243975 w 280130"/>
                    <a:gd name="connsiteY6" fmla="*/ 42890 h 70416"/>
                    <a:gd name="connsiteX7" fmla="*/ 210419 w 280130"/>
                    <a:gd name="connsiteY7" fmla="*/ 31965 h 70416"/>
                    <a:gd name="connsiteX8" fmla="*/ 199494 w 280130"/>
                    <a:gd name="connsiteY8" fmla="*/ 42890 h 70416"/>
                    <a:gd name="connsiteX9" fmla="*/ 191397 w 280130"/>
                    <a:gd name="connsiteY9" fmla="*/ 45271 h 70416"/>
                    <a:gd name="connsiteX10" fmla="*/ 180063 w 280130"/>
                    <a:gd name="connsiteY10" fmla="*/ 45843 h 70416"/>
                    <a:gd name="connsiteX11" fmla="*/ 171747 w 280130"/>
                    <a:gd name="connsiteY11" fmla="*/ 45100 h 70416"/>
                    <a:gd name="connsiteX12" fmla="*/ 170538 w 280130"/>
                    <a:gd name="connsiteY12" fmla="*/ 42699 h 70416"/>
                    <a:gd name="connsiteX13" fmla="*/ 117779 w 280130"/>
                    <a:gd name="connsiteY13" fmla="*/ 13972 h 70416"/>
                    <a:gd name="connsiteX14" fmla="*/ 91099 w 280130"/>
                    <a:gd name="connsiteY14" fmla="*/ 37175 h 70416"/>
                    <a:gd name="connsiteX15" fmla="*/ 86527 w 280130"/>
                    <a:gd name="connsiteY15" fmla="*/ 40604 h 70416"/>
                    <a:gd name="connsiteX16" fmla="*/ 81098 w 280130"/>
                    <a:gd name="connsiteY16" fmla="*/ 38508 h 70416"/>
                    <a:gd name="connsiteX17" fmla="*/ 45960 w 280130"/>
                    <a:gd name="connsiteY17" fmla="*/ 35251 h 70416"/>
                    <a:gd name="connsiteX18" fmla="*/ 39093 w 280130"/>
                    <a:gd name="connsiteY18" fmla="*/ 44319 h 70416"/>
                    <a:gd name="connsiteX19" fmla="*/ 31215 w 280130"/>
                    <a:gd name="connsiteY19" fmla="*/ 47462 h 70416"/>
                    <a:gd name="connsiteX20" fmla="*/ 29568 w 280130"/>
                    <a:gd name="connsiteY20" fmla="*/ 46414 h 70416"/>
                    <a:gd name="connsiteX21" fmla="*/ 22805 w 280130"/>
                    <a:gd name="connsiteY21" fmla="*/ 43938 h 70416"/>
                    <a:gd name="connsiteX22" fmla="*/ 11946 w 280130"/>
                    <a:gd name="connsiteY22" fmla="*/ 54701 h 70416"/>
                    <a:gd name="connsiteX23" fmla="*/ 11946 w 280130"/>
                    <a:gd name="connsiteY23" fmla="*/ 64988 h 70416"/>
                    <a:gd name="connsiteX24" fmla="*/ 5241 w 280130"/>
                    <a:gd name="connsiteY24" fmla="*/ 70189 h 70416"/>
                    <a:gd name="connsiteX25" fmla="*/ 40 w 280130"/>
                    <a:gd name="connsiteY25" fmla="*/ 64988 h 70416"/>
                    <a:gd name="connsiteX26" fmla="*/ 40 w 280130"/>
                    <a:gd name="connsiteY26" fmla="*/ 54225 h 70416"/>
                    <a:gd name="connsiteX27" fmla="*/ 22805 w 280130"/>
                    <a:gd name="connsiteY27" fmla="*/ 31555 h 70416"/>
                    <a:gd name="connsiteX28" fmla="*/ 31187 w 280130"/>
                    <a:gd name="connsiteY28" fmla="*/ 33174 h 70416"/>
                    <a:gd name="connsiteX29" fmla="*/ 61667 w 280130"/>
                    <a:gd name="connsiteY29" fmla="*/ 17077 h 70416"/>
                    <a:gd name="connsiteX30" fmla="*/ 83860 w 280130"/>
                    <a:gd name="connsiteY30" fmla="*/ 24602 h 70416"/>
                    <a:gd name="connsiteX31" fmla="*/ 159155 w 280130"/>
                    <a:gd name="connsiteY31" fmla="*/ 8895 h 70416"/>
                    <a:gd name="connsiteX32" fmla="*/ 179110 w 280130"/>
                    <a:gd name="connsiteY32" fmla="*/ 32412 h 70416"/>
                    <a:gd name="connsiteX33" fmla="*/ 191016 w 280130"/>
                    <a:gd name="connsiteY33" fmla="*/ 32412 h 70416"/>
                    <a:gd name="connsiteX34" fmla="*/ 242328 w 280130"/>
                    <a:gd name="connsiteY34" fmla="*/ 24002 h 70416"/>
                    <a:gd name="connsiteX35" fmla="*/ 250738 w 280130"/>
                    <a:gd name="connsiteY35" fmla="*/ 32412 h 70416"/>
                    <a:gd name="connsiteX36" fmla="*/ 279208 w 280130"/>
                    <a:gd name="connsiteY36" fmla="*/ 47738 h 70416"/>
                    <a:gd name="connsiteX37" fmla="*/ 280170 w 280130"/>
                    <a:gd name="connsiteY37" fmla="*/ 54129 h 70416"/>
                    <a:gd name="connsiteX38" fmla="*/ 280170 w 280130"/>
                    <a:gd name="connsiteY38" fmla="*/ 64416 h 70416"/>
                    <a:gd name="connsiteX39" fmla="*/ 275027 w 280130"/>
                    <a:gd name="connsiteY39" fmla="*/ 70417 h 7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80130" h="70416">
                      <a:moveTo>
                        <a:pt x="275027" y="70417"/>
                      </a:moveTo>
                      <a:cubicBezTo>
                        <a:pt x="271769" y="70417"/>
                        <a:pt x="269121" y="67769"/>
                        <a:pt x="269121" y="64512"/>
                      </a:cubicBezTo>
                      <a:lnTo>
                        <a:pt x="269121" y="54225"/>
                      </a:lnTo>
                      <a:cubicBezTo>
                        <a:pt x="269055" y="48224"/>
                        <a:pt x="264140" y="43423"/>
                        <a:pt x="258139" y="43490"/>
                      </a:cubicBezTo>
                      <a:cubicBezTo>
                        <a:pt x="256120" y="43519"/>
                        <a:pt x="254158" y="44099"/>
                        <a:pt x="252453" y="45176"/>
                      </a:cubicBezTo>
                      <a:cubicBezTo>
                        <a:pt x="251024" y="46043"/>
                        <a:pt x="249319" y="46319"/>
                        <a:pt x="247690" y="45938"/>
                      </a:cubicBezTo>
                      <a:cubicBezTo>
                        <a:pt x="246099" y="45452"/>
                        <a:pt x="244756" y="44357"/>
                        <a:pt x="243975" y="42890"/>
                      </a:cubicBezTo>
                      <a:cubicBezTo>
                        <a:pt x="237727" y="30603"/>
                        <a:pt x="222696" y="25716"/>
                        <a:pt x="210419" y="31965"/>
                      </a:cubicBezTo>
                      <a:cubicBezTo>
                        <a:pt x="205713" y="34365"/>
                        <a:pt x="201884" y="38185"/>
                        <a:pt x="199494" y="42890"/>
                      </a:cubicBezTo>
                      <a:cubicBezTo>
                        <a:pt x="197903" y="45766"/>
                        <a:pt x="194293" y="46833"/>
                        <a:pt x="191397" y="45271"/>
                      </a:cubicBezTo>
                      <a:cubicBezTo>
                        <a:pt x="187825" y="43242"/>
                        <a:pt x="183406" y="43471"/>
                        <a:pt x="180063" y="45843"/>
                      </a:cubicBezTo>
                      <a:cubicBezTo>
                        <a:pt x="177557" y="47929"/>
                        <a:pt x="173833" y="47595"/>
                        <a:pt x="171747" y="45100"/>
                      </a:cubicBezTo>
                      <a:cubicBezTo>
                        <a:pt x="171166" y="44404"/>
                        <a:pt x="170747" y="43576"/>
                        <a:pt x="170538" y="42699"/>
                      </a:cubicBezTo>
                      <a:cubicBezTo>
                        <a:pt x="163899" y="20192"/>
                        <a:pt x="140277" y="7333"/>
                        <a:pt x="117779" y="13972"/>
                      </a:cubicBezTo>
                      <a:cubicBezTo>
                        <a:pt x="105930" y="17458"/>
                        <a:pt x="96195" y="25926"/>
                        <a:pt x="91099" y="37175"/>
                      </a:cubicBezTo>
                      <a:cubicBezTo>
                        <a:pt x="90242" y="39004"/>
                        <a:pt x="88527" y="40290"/>
                        <a:pt x="86527" y="40604"/>
                      </a:cubicBezTo>
                      <a:cubicBezTo>
                        <a:pt x="84479" y="40890"/>
                        <a:pt x="82422" y="40099"/>
                        <a:pt x="81098" y="38508"/>
                      </a:cubicBezTo>
                      <a:cubicBezTo>
                        <a:pt x="72297" y="27907"/>
                        <a:pt x="56562" y="26450"/>
                        <a:pt x="45960" y="35251"/>
                      </a:cubicBezTo>
                      <a:cubicBezTo>
                        <a:pt x="42998" y="37708"/>
                        <a:pt x="40655" y="40804"/>
                        <a:pt x="39093" y="44319"/>
                      </a:cubicBezTo>
                      <a:cubicBezTo>
                        <a:pt x="37788" y="47367"/>
                        <a:pt x="34254" y="48776"/>
                        <a:pt x="31215" y="47462"/>
                      </a:cubicBezTo>
                      <a:cubicBezTo>
                        <a:pt x="30606" y="47205"/>
                        <a:pt x="30053" y="46852"/>
                        <a:pt x="29568" y="46414"/>
                      </a:cubicBezTo>
                      <a:cubicBezTo>
                        <a:pt x="27672" y="44823"/>
                        <a:pt x="25281" y="43947"/>
                        <a:pt x="22805" y="43938"/>
                      </a:cubicBezTo>
                      <a:cubicBezTo>
                        <a:pt x="16842" y="43938"/>
                        <a:pt x="11994" y="48738"/>
                        <a:pt x="11946" y="54701"/>
                      </a:cubicBezTo>
                      <a:lnTo>
                        <a:pt x="11946" y="64988"/>
                      </a:lnTo>
                      <a:cubicBezTo>
                        <a:pt x="11527" y="68274"/>
                        <a:pt x="8527" y="70608"/>
                        <a:pt x="5241" y="70189"/>
                      </a:cubicBezTo>
                      <a:cubicBezTo>
                        <a:pt x="2526" y="69846"/>
                        <a:pt x="383" y="67703"/>
                        <a:pt x="40" y="64988"/>
                      </a:cubicBezTo>
                      <a:lnTo>
                        <a:pt x="40" y="54225"/>
                      </a:lnTo>
                      <a:cubicBezTo>
                        <a:pt x="97" y="41690"/>
                        <a:pt x="10270" y="31555"/>
                        <a:pt x="22805" y="31555"/>
                      </a:cubicBezTo>
                      <a:cubicBezTo>
                        <a:pt x="25672" y="31565"/>
                        <a:pt x="28520" y="32117"/>
                        <a:pt x="31187" y="33174"/>
                      </a:cubicBezTo>
                      <a:cubicBezTo>
                        <a:pt x="38111" y="23164"/>
                        <a:pt x="49494" y="17153"/>
                        <a:pt x="61667" y="17077"/>
                      </a:cubicBezTo>
                      <a:cubicBezTo>
                        <a:pt x="69687" y="17077"/>
                        <a:pt x="77488" y="19725"/>
                        <a:pt x="83860" y="24602"/>
                      </a:cubicBezTo>
                      <a:cubicBezTo>
                        <a:pt x="100310" y="-525"/>
                        <a:pt x="134028" y="-7564"/>
                        <a:pt x="159155" y="8895"/>
                      </a:cubicBezTo>
                      <a:cubicBezTo>
                        <a:pt x="167937" y="14639"/>
                        <a:pt x="174871" y="22811"/>
                        <a:pt x="179110" y="32412"/>
                      </a:cubicBezTo>
                      <a:cubicBezTo>
                        <a:pt x="183006" y="31317"/>
                        <a:pt x="187121" y="31317"/>
                        <a:pt x="191016" y="32412"/>
                      </a:cubicBezTo>
                      <a:cubicBezTo>
                        <a:pt x="202865" y="15925"/>
                        <a:pt x="225840" y="12153"/>
                        <a:pt x="242328" y="24002"/>
                      </a:cubicBezTo>
                      <a:cubicBezTo>
                        <a:pt x="245566" y="26326"/>
                        <a:pt x="248414" y="29174"/>
                        <a:pt x="250738" y="32412"/>
                      </a:cubicBezTo>
                      <a:cubicBezTo>
                        <a:pt x="262835" y="28783"/>
                        <a:pt x="275579" y="35641"/>
                        <a:pt x="279208" y="47738"/>
                      </a:cubicBezTo>
                      <a:cubicBezTo>
                        <a:pt x="279827" y="49805"/>
                        <a:pt x="280151" y="51958"/>
                        <a:pt x="280170" y="54129"/>
                      </a:cubicBezTo>
                      <a:lnTo>
                        <a:pt x="280170" y="64416"/>
                      </a:lnTo>
                      <a:cubicBezTo>
                        <a:pt x="280199" y="67426"/>
                        <a:pt x="277999" y="69988"/>
                        <a:pt x="275027" y="7041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>
                  <a:extLst>
                    <a:ext uri="{FF2B5EF4-FFF2-40B4-BE49-F238E27FC236}">
                      <a16:creationId xmlns:a16="http://schemas.microsoft.com/office/drawing/2014/main" id="{CC9E3AD9-D66C-4F67-9B47-0A23B7ACA4E9}"/>
                    </a:ext>
                  </a:extLst>
                </p:cNvPr>
                <p:cNvSpPr/>
                <p:nvPr/>
              </p:nvSpPr>
              <p:spPr>
                <a:xfrm>
                  <a:off x="5586028" y="3252234"/>
                  <a:ext cx="219556" cy="136773"/>
                </a:xfrm>
                <a:custGeom>
                  <a:avLst/>
                  <a:gdLst>
                    <a:gd name="connsiteX0" fmla="*/ 142537 w 219556"/>
                    <a:gd name="connsiteY0" fmla="*/ 136761 h 136773"/>
                    <a:gd name="connsiteX1" fmla="*/ 113962 w 219556"/>
                    <a:gd name="connsiteY1" fmla="*/ 124474 h 136773"/>
                    <a:gd name="connsiteX2" fmla="*/ 82720 w 219556"/>
                    <a:gd name="connsiteY2" fmla="*/ 127903 h 136773"/>
                    <a:gd name="connsiteX3" fmla="*/ 32447 w 219556"/>
                    <a:gd name="connsiteY3" fmla="*/ 124674 h 136773"/>
                    <a:gd name="connsiteX4" fmla="*/ 28618 w 219556"/>
                    <a:gd name="connsiteY4" fmla="*/ 119426 h 136773"/>
                    <a:gd name="connsiteX5" fmla="*/ 548 w 219556"/>
                    <a:gd name="connsiteY5" fmla="*/ 101071 h 136773"/>
                    <a:gd name="connsiteX6" fmla="*/ 43 w 219556"/>
                    <a:gd name="connsiteY6" fmla="*/ 96280 h 136773"/>
                    <a:gd name="connsiteX7" fmla="*/ 519 w 219556"/>
                    <a:gd name="connsiteY7" fmla="*/ 91422 h 136773"/>
                    <a:gd name="connsiteX8" fmla="*/ 24142 w 219556"/>
                    <a:gd name="connsiteY8" fmla="*/ 66848 h 136773"/>
                    <a:gd name="connsiteX9" fmla="*/ 24142 w 219556"/>
                    <a:gd name="connsiteY9" fmla="*/ 63990 h 136773"/>
                    <a:gd name="connsiteX10" fmla="*/ 87597 w 219556"/>
                    <a:gd name="connsiteY10" fmla="*/ 1 h 136773"/>
                    <a:gd name="connsiteX11" fmla="*/ 149205 w 219556"/>
                    <a:gd name="connsiteY11" fmla="*/ 46464 h 136773"/>
                    <a:gd name="connsiteX12" fmla="*/ 185686 w 219556"/>
                    <a:gd name="connsiteY12" fmla="*/ 66562 h 136773"/>
                    <a:gd name="connsiteX13" fmla="*/ 219290 w 219556"/>
                    <a:gd name="connsiteY13" fmla="*/ 91584 h 136773"/>
                    <a:gd name="connsiteX14" fmla="*/ 219594 w 219556"/>
                    <a:gd name="connsiteY14" fmla="*/ 96280 h 136773"/>
                    <a:gd name="connsiteX15" fmla="*/ 190515 w 219556"/>
                    <a:gd name="connsiteY15" fmla="*/ 124341 h 136773"/>
                    <a:gd name="connsiteX16" fmla="*/ 175875 w 219556"/>
                    <a:gd name="connsiteY16" fmla="*/ 119997 h 136773"/>
                    <a:gd name="connsiteX17" fmla="*/ 142537 w 219556"/>
                    <a:gd name="connsiteY17" fmla="*/ 136761 h 136773"/>
                    <a:gd name="connsiteX18" fmla="*/ 112915 w 219556"/>
                    <a:gd name="connsiteY18" fmla="*/ 108186 h 136773"/>
                    <a:gd name="connsiteX19" fmla="*/ 118058 w 219556"/>
                    <a:gd name="connsiteY19" fmla="*/ 111139 h 136773"/>
                    <a:gd name="connsiteX20" fmla="*/ 157425 w 219556"/>
                    <a:gd name="connsiteY20" fmla="*/ 120264 h 136773"/>
                    <a:gd name="connsiteX21" fmla="*/ 168160 w 219556"/>
                    <a:gd name="connsiteY21" fmla="*/ 108186 h 136773"/>
                    <a:gd name="connsiteX22" fmla="*/ 172731 w 219556"/>
                    <a:gd name="connsiteY22" fmla="*/ 104853 h 136773"/>
                    <a:gd name="connsiteX23" fmla="*/ 177970 w 219556"/>
                    <a:gd name="connsiteY23" fmla="*/ 106758 h 136773"/>
                    <a:gd name="connsiteX24" fmla="*/ 190353 w 219556"/>
                    <a:gd name="connsiteY24" fmla="*/ 112568 h 136773"/>
                    <a:gd name="connsiteX25" fmla="*/ 206831 w 219556"/>
                    <a:gd name="connsiteY25" fmla="*/ 96090 h 136773"/>
                    <a:gd name="connsiteX26" fmla="*/ 188734 w 219556"/>
                    <a:gd name="connsiteY26" fmla="*/ 77992 h 136773"/>
                    <a:gd name="connsiteX27" fmla="*/ 183781 w 219556"/>
                    <a:gd name="connsiteY27" fmla="*/ 78754 h 136773"/>
                    <a:gd name="connsiteX28" fmla="*/ 177113 w 219556"/>
                    <a:gd name="connsiteY28" fmla="*/ 76182 h 136773"/>
                    <a:gd name="connsiteX29" fmla="*/ 144823 w 219556"/>
                    <a:gd name="connsiteY29" fmla="*/ 58085 h 136773"/>
                    <a:gd name="connsiteX30" fmla="*/ 143871 w 219556"/>
                    <a:gd name="connsiteY30" fmla="*/ 58085 h 136773"/>
                    <a:gd name="connsiteX31" fmla="*/ 137870 w 219556"/>
                    <a:gd name="connsiteY31" fmla="*/ 53322 h 136773"/>
                    <a:gd name="connsiteX32" fmla="*/ 77129 w 219556"/>
                    <a:gd name="connsiteY32" fmla="*/ 12336 h 136773"/>
                    <a:gd name="connsiteX33" fmla="*/ 35190 w 219556"/>
                    <a:gd name="connsiteY33" fmla="*/ 63705 h 136773"/>
                    <a:gd name="connsiteX34" fmla="*/ 35762 w 219556"/>
                    <a:gd name="connsiteY34" fmla="*/ 71134 h 136773"/>
                    <a:gd name="connsiteX35" fmla="*/ 34333 w 219556"/>
                    <a:gd name="connsiteY35" fmla="*/ 75897 h 136773"/>
                    <a:gd name="connsiteX36" fmla="*/ 29761 w 219556"/>
                    <a:gd name="connsiteY36" fmla="*/ 77992 h 136773"/>
                    <a:gd name="connsiteX37" fmla="*/ 28714 w 219556"/>
                    <a:gd name="connsiteY37" fmla="*/ 77992 h 136773"/>
                    <a:gd name="connsiteX38" fmla="*/ 11473 w 219556"/>
                    <a:gd name="connsiteY38" fmla="*/ 93327 h 136773"/>
                    <a:gd name="connsiteX39" fmla="*/ 11473 w 219556"/>
                    <a:gd name="connsiteY39" fmla="*/ 96090 h 136773"/>
                    <a:gd name="connsiteX40" fmla="*/ 23341 w 219556"/>
                    <a:gd name="connsiteY40" fmla="*/ 107844 h 136773"/>
                    <a:gd name="connsiteX41" fmla="*/ 28618 w 219556"/>
                    <a:gd name="connsiteY41" fmla="*/ 106567 h 136773"/>
                    <a:gd name="connsiteX42" fmla="*/ 36695 w 219556"/>
                    <a:gd name="connsiteY42" fmla="*/ 109167 h 136773"/>
                    <a:gd name="connsiteX43" fmla="*/ 36905 w 219556"/>
                    <a:gd name="connsiteY43" fmla="*/ 109615 h 136773"/>
                    <a:gd name="connsiteX44" fmla="*/ 67623 w 219556"/>
                    <a:gd name="connsiteY44" fmla="*/ 123083 h 136773"/>
                    <a:gd name="connsiteX45" fmla="*/ 77672 w 219556"/>
                    <a:gd name="connsiteY45" fmla="*/ 115616 h 136773"/>
                    <a:gd name="connsiteX46" fmla="*/ 82339 w 219556"/>
                    <a:gd name="connsiteY46" fmla="*/ 113425 h 136773"/>
                    <a:gd name="connsiteX47" fmla="*/ 87006 w 219556"/>
                    <a:gd name="connsiteY47" fmla="*/ 115711 h 136773"/>
                    <a:gd name="connsiteX48" fmla="*/ 103304 w 219556"/>
                    <a:gd name="connsiteY48" fmla="*/ 117826 h 136773"/>
                    <a:gd name="connsiteX49" fmla="*/ 107390 w 219556"/>
                    <a:gd name="connsiteY49" fmla="*/ 111806 h 136773"/>
                    <a:gd name="connsiteX50" fmla="*/ 112438 w 219556"/>
                    <a:gd name="connsiteY50" fmla="*/ 107615 h 136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19556" h="136773">
                      <a:moveTo>
                        <a:pt x="142537" y="136761"/>
                      </a:moveTo>
                      <a:cubicBezTo>
                        <a:pt x="131745" y="136695"/>
                        <a:pt x="121430" y="132266"/>
                        <a:pt x="113962" y="124474"/>
                      </a:cubicBezTo>
                      <a:cubicBezTo>
                        <a:pt x="105809" y="133151"/>
                        <a:pt x="92560" y="134599"/>
                        <a:pt x="82720" y="127903"/>
                      </a:cubicBezTo>
                      <a:cubicBezTo>
                        <a:pt x="67947" y="140895"/>
                        <a:pt x="45439" y="139447"/>
                        <a:pt x="32447" y="124674"/>
                      </a:cubicBezTo>
                      <a:cubicBezTo>
                        <a:pt x="31009" y="123045"/>
                        <a:pt x="29733" y="121293"/>
                        <a:pt x="28618" y="119426"/>
                      </a:cubicBezTo>
                      <a:cubicBezTo>
                        <a:pt x="15798" y="122112"/>
                        <a:pt x="3225" y="113892"/>
                        <a:pt x="548" y="101071"/>
                      </a:cubicBezTo>
                      <a:cubicBezTo>
                        <a:pt x="215" y="99490"/>
                        <a:pt x="43" y="97890"/>
                        <a:pt x="43" y="96280"/>
                      </a:cubicBezTo>
                      <a:cubicBezTo>
                        <a:pt x="15" y="94651"/>
                        <a:pt x="177" y="93013"/>
                        <a:pt x="519" y="91422"/>
                      </a:cubicBezTo>
                      <a:cubicBezTo>
                        <a:pt x="2396" y="79049"/>
                        <a:pt x="11854" y="69210"/>
                        <a:pt x="24142" y="66848"/>
                      </a:cubicBezTo>
                      <a:cubicBezTo>
                        <a:pt x="24142" y="65895"/>
                        <a:pt x="24142" y="64943"/>
                        <a:pt x="24142" y="63990"/>
                      </a:cubicBezTo>
                      <a:cubicBezTo>
                        <a:pt x="23989" y="28795"/>
                        <a:pt x="52402" y="144"/>
                        <a:pt x="87597" y="1"/>
                      </a:cubicBezTo>
                      <a:cubicBezTo>
                        <a:pt x="116239" y="-122"/>
                        <a:pt x="141451" y="18889"/>
                        <a:pt x="149205" y="46464"/>
                      </a:cubicBezTo>
                      <a:cubicBezTo>
                        <a:pt x="163730" y="47474"/>
                        <a:pt x="177065" y="54827"/>
                        <a:pt x="185686" y="66562"/>
                      </a:cubicBezTo>
                      <a:cubicBezTo>
                        <a:pt x="201878" y="64190"/>
                        <a:pt x="216918" y="75392"/>
                        <a:pt x="219290" y="91584"/>
                      </a:cubicBezTo>
                      <a:cubicBezTo>
                        <a:pt x="219509" y="93137"/>
                        <a:pt x="219614" y="94709"/>
                        <a:pt x="219594" y="96280"/>
                      </a:cubicBezTo>
                      <a:cubicBezTo>
                        <a:pt x="219309" y="112063"/>
                        <a:pt x="206288" y="124617"/>
                        <a:pt x="190515" y="124341"/>
                      </a:cubicBezTo>
                      <a:cubicBezTo>
                        <a:pt x="185333" y="124246"/>
                        <a:pt x="180266" y="122750"/>
                        <a:pt x="175875" y="119997"/>
                      </a:cubicBezTo>
                      <a:cubicBezTo>
                        <a:pt x="168169" y="130694"/>
                        <a:pt x="155720" y="136952"/>
                        <a:pt x="142537" y="136761"/>
                      </a:cubicBezTo>
                      <a:close/>
                      <a:moveTo>
                        <a:pt x="112915" y="108186"/>
                      </a:moveTo>
                      <a:cubicBezTo>
                        <a:pt x="115039" y="108158"/>
                        <a:pt x="117010" y="109291"/>
                        <a:pt x="118058" y="111139"/>
                      </a:cubicBezTo>
                      <a:cubicBezTo>
                        <a:pt x="126412" y="124531"/>
                        <a:pt x="144033" y="128618"/>
                        <a:pt x="157425" y="120264"/>
                      </a:cubicBezTo>
                      <a:cubicBezTo>
                        <a:pt x="162092" y="117359"/>
                        <a:pt x="165816" y="113158"/>
                        <a:pt x="168160" y="108186"/>
                      </a:cubicBezTo>
                      <a:cubicBezTo>
                        <a:pt x="168988" y="106348"/>
                        <a:pt x="170722" y="105081"/>
                        <a:pt x="172731" y="104853"/>
                      </a:cubicBezTo>
                      <a:cubicBezTo>
                        <a:pt x="174694" y="104519"/>
                        <a:pt x="176684" y="105243"/>
                        <a:pt x="177970" y="106758"/>
                      </a:cubicBezTo>
                      <a:cubicBezTo>
                        <a:pt x="181047" y="110415"/>
                        <a:pt x="185571" y="112539"/>
                        <a:pt x="190353" y="112568"/>
                      </a:cubicBezTo>
                      <a:cubicBezTo>
                        <a:pt x="199449" y="112568"/>
                        <a:pt x="206831" y="105186"/>
                        <a:pt x="206831" y="96090"/>
                      </a:cubicBezTo>
                      <a:cubicBezTo>
                        <a:pt x="206831" y="86098"/>
                        <a:pt x="198725" y="77992"/>
                        <a:pt x="188734" y="77992"/>
                      </a:cubicBezTo>
                      <a:cubicBezTo>
                        <a:pt x="187057" y="78049"/>
                        <a:pt x="185390" y="78307"/>
                        <a:pt x="183781" y="78754"/>
                      </a:cubicBezTo>
                      <a:cubicBezTo>
                        <a:pt x="181228" y="79526"/>
                        <a:pt x="178485" y="78468"/>
                        <a:pt x="177113" y="76182"/>
                      </a:cubicBezTo>
                      <a:cubicBezTo>
                        <a:pt x="170198" y="64971"/>
                        <a:pt x="157987" y="58132"/>
                        <a:pt x="144823" y="58085"/>
                      </a:cubicBezTo>
                      <a:lnTo>
                        <a:pt x="143871" y="58085"/>
                      </a:lnTo>
                      <a:cubicBezTo>
                        <a:pt x="140956" y="58228"/>
                        <a:pt x="138394" y="56189"/>
                        <a:pt x="137870" y="53322"/>
                      </a:cubicBezTo>
                      <a:cubicBezTo>
                        <a:pt x="132412" y="25233"/>
                        <a:pt x="105218" y="6878"/>
                        <a:pt x="77129" y="12336"/>
                      </a:cubicBezTo>
                      <a:cubicBezTo>
                        <a:pt x="52583" y="17099"/>
                        <a:pt x="34943" y="38711"/>
                        <a:pt x="35190" y="63705"/>
                      </a:cubicBezTo>
                      <a:cubicBezTo>
                        <a:pt x="35238" y="66191"/>
                        <a:pt x="35429" y="68667"/>
                        <a:pt x="35762" y="71134"/>
                      </a:cubicBezTo>
                      <a:cubicBezTo>
                        <a:pt x="36038" y="72858"/>
                        <a:pt x="35514" y="74611"/>
                        <a:pt x="34333" y="75897"/>
                      </a:cubicBezTo>
                      <a:cubicBezTo>
                        <a:pt x="33181" y="77221"/>
                        <a:pt x="31514" y="77983"/>
                        <a:pt x="29761" y="77992"/>
                      </a:cubicBezTo>
                      <a:lnTo>
                        <a:pt x="28714" y="77992"/>
                      </a:lnTo>
                      <a:cubicBezTo>
                        <a:pt x="19970" y="78144"/>
                        <a:pt x="12645" y="84660"/>
                        <a:pt x="11473" y="93327"/>
                      </a:cubicBezTo>
                      <a:cubicBezTo>
                        <a:pt x="11397" y="94242"/>
                        <a:pt x="11397" y="95175"/>
                        <a:pt x="11473" y="96090"/>
                      </a:cubicBezTo>
                      <a:cubicBezTo>
                        <a:pt x="11502" y="102614"/>
                        <a:pt x="16817" y="107872"/>
                        <a:pt x="23341" y="107844"/>
                      </a:cubicBezTo>
                      <a:cubicBezTo>
                        <a:pt x="25180" y="107834"/>
                        <a:pt x="26980" y="107396"/>
                        <a:pt x="28618" y="106567"/>
                      </a:cubicBezTo>
                      <a:cubicBezTo>
                        <a:pt x="31571" y="105053"/>
                        <a:pt x="35181" y="106215"/>
                        <a:pt x="36695" y="109167"/>
                      </a:cubicBezTo>
                      <a:cubicBezTo>
                        <a:pt x="36772" y="109310"/>
                        <a:pt x="36838" y="109463"/>
                        <a:pt x="36905" y="109615"/>
                      </a:cubicBezTo>
                      <a:cubicBezTo>
                        <a:pt x="41668" y="121817"/>
                        <a:pt x="55422" y="127846"/>
                        <a:pt x="67623" y="123083"/>
                      </a:cubicBezTo>
                      <a:cubicBezTo>
                        <a:pt x="71585" y="121540"/>
                        <a:pt x="75053" y="118959"/>
                        <a:pt x="77672" y="115616"/>
                      </a:cubicBezTo>
                      <a:cubicBezTo>
                        <a:pt x="78834" y="114244"/>
                        <a:pt x="80539" y="113444"/>
                        <a:pt x="82339" y="113425"/>
                      </a:cubicBezTo>
                      <a:cubicBezTo>
                        <a:pt x="84168" y="113397"/>
                        <a:pt x="85911" y="114244"/>
                        <a:pt x="87006" y="115711"/>
                      </a:cubicBezTo>
                      <a:cubicBezTo>
                        <a:pt x="90921" y="120798"/>
                        <a:pt x="98217" y="121740"/>
                        <a:pt x="103304" y="117826"/>
                      </a:cubicBezTo>
                      <a:cubicBezTo>
                        <a:pt x="105275" y="116311"/>
                        <a:pt x="106704" y="114197"/>
                        <a:pt x="107390" y="111806"/>
                      </a:cubicBezTo>
                      <a:cubicBezTo>
                        <a:pt x="108114" y="109548"/>
                        <a:pt x="110086" y="107910"/>
                        <a:pt x="112438" y="10761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>
                  <a:extLst>
                    <a:ext uri="{FF2B5EF4-FFF2-40B4-BE49-F238E27FC236}">
                      <a16:creationId xmlns:a16="http://schemas.microsoft.com/office/drawing/2014/main" id="{52816D05-B038-4B66-B7BE-DE350734CE6B}"/>
                    </a:ext>
                  </a:extLst>
                </p:cNvPr>
                <p:cNvSpPr/>
                <p:nvPr/>
              </p:nvSpPr>
              <p:spPr>
                <a:xfrm>
                  <a:off x="5791390" y="3310982"/>
                  <a:ext cx="190214" cy="140116"/>
                </a:xfrm>
                <a:custGeom>
                  <a:avLst/>
                  <a:gdLst>
                    <a:gd name="connsiteX0" fmla="*/ 93576 w 190214"/>
                    <a:gd name="connsiteY0" fmla="*/ 140116 h 140116"/>
                    <a:gd name="connsiteX1" fmla="*/ 61857 w 190214"/>
                    <a:gd name="connsiteY1" fmla="*/ 122590 h 140116"/>
                    <a:gd name="connsiteX2" fmla="*/ 42807 w 190214"/>
                    <a:gd name="connsiteY2" fmla="*/ 121637 h 140116"/>
                    <a:gd name="connsiteX3" fmla="*/ 25662 w 190214"/>
                    <a:gd name="connsiteY3" fmla="*/ 128210 h 140116"/>
                    <a:gd name="connsiteX4" fmla="*/ 40 w 190214"/>
                    <a:gd name="connsiteY4" fmla="*/ 102587 h 140116"/>
                    <a:gd name="connsiteX5" fmla="*/ 24900 w 190214"/>
                    <a:gd name="connsiteY5" fmla="*/ 73060 h 140116"/>
                    <a:gd name="connsiteX6" fmla="*/ 26234 w 190214"/>
                    <a:gd name="connsiteY6" fmla="*/ 47628 h 140116"/>
                    <a:gd name="connsiteX7" fmla="*/ 87575 w 190214"/>
                    <a:gd name="connsiteY7" fmla="*/ 3 h 140116"/>
                    <a:gd name="connsiteX8" fmla="*/ 148344 w 190214"/>
                    <a:gd name="connsiteY8" fmla="*/ 43723 h 140116"/>
                    <a:gd name="connsiteX9" fmla="*/ 190254 w 190214"/>
                    <a:gd name="connsiteY9" fmla="*/ 88205 h 140116"/>
                    <a:gd name="connsiteX10" fmla="*/ 190254 w 190214"/>
                    <a:gd name="connsiteY10" fmla="*/ 88776 h 140116"/>
                    <a:gd name="connsiteX11" fmla="*/ 190254 w 190214"/>
                    <a:gd name="connsiteY11" fmla="*/ 89538 h 140116"/>
                    <a:gd name="connsiteX12" fmla="*/ 149487 w 190214"/>
                    <a:gd name="connsiteY12" fmla="*/ 130210 h 140116"/>
                    <a:gd name="connsiteX13" fmla="*/ 125580 w 190214"/>
                    <a:gd name="connsiteY13" fmla="*/ 122304 h 140116"/>
                    <a:gd name="connsiteX14" fmla="*/ 93576 w 190214"/>
                    <a:gd name="connsiteY14" fmla="*/ 140116 h 140116"/>
                    <a:gd name="connsiteX15" fmla="*/ 64143 w 190214"/>
                    <a:gd name="connsiteY15" fmla="*/ 108017 h 140116"/>
                    <a:gd name="connsiteX16" fmla="*/ 65477 w 190214"/>
                    <a:gd name="connsiteY16" fmla="*/ 108017 h 140116"/>
                    <a:gd name="connsiteX17" fmla="*/ 69668 w 190214"/>
                    <a:gd name="connsiteY17" fmla="*/ 111731 h 140116"/>
                    <a:gd name="connsiteX18" fmla="*/ 102615 w 190214"/>
                    <a:gd name="connsiteY18" fmla="*/ 126476 h 140116"/>
                    <a:gd name="connsiteX19" fmla="*/ 117864 w 190214"/>
                    <a:gd name="connsiteY19" fmla="*/ 110303 h 140116"/>
                    <a:gd name="connsiteX20" fmla="*/ 122246 w 190214"/>
                    <a:gd name="connsiteY20" fmla="*/ 106302 h 140116"/>
                    <a:gd name="connsiteX21" fmla="*/ 127961 w 190214"/>
                    <a:gd name="connsiteY21" fmla="*/ 108112 h 140116"/>
                    <a:gd name="connsiteX22" fmla="*/ 149392 w 190214"/>
                    <a:gd name="connsiteY22" fmla="*/ 117637 h 140116"/>
                    <a:gd name="connsiteX23" fmla="*/ 177967 w 190214"/>
                    <a:gd name="connsiteY23" fmla="*/ 89062 h 140116"/>
                    <a:gd name="connsiteX24" fmla="*/ 177967 w 190214"/>
                    <a:gd name="connsiteY24" fmla="*/ 88109 h 140116"/>
                    <a:gd name="connsiteX25" fmla="*/ 177967 w 190214"/>
                    <a:gd name="connsiteY25" fmla="*/ 87157 h 140116"/>
                    <a:gd name="connsiteX26" fmla="*/ 145201 w 190214"/>
                    <a:gd name="connsiteY26" fmla="*/ 55058 h 140116"/>
                    <a:gd name="connsiteX27" fmla="*/ 143677 w 190214"/>
                    <a:gd name="connsiteY27" fmla="*/ 55058 h 140116"/>
                    <a:gd name="connsiteX28" fmla="*/ 137676 w 190214"/>
                    <a:gd name="connsiteY28" fmla="*/ 50486 h 140116"/>
                    <a:gd name="connsiteX29" fmla="*/ 87384 w 190214"/>
                    <a:gd name="connsiteY29" fmla="*/ 11243 h 140116"/>
                    <a:gd name="connsiteX30" fmla="*/ 87384 w 190214"/>
                    <a:gd name="connsiteY30" fmla="*/ 11243 h 140116"/>
                    <a:gd name="connsiteX31" fmla="*/ 37473 w 190214"/>
                    <a:gd name="connsiteY31" fmla="*/ 50295 h 140116"/>
                    <a:gd name="connsiteX32" fmla="*/ 37473 w 190214"/>
                    <a:gd name="connsiteY32" fmla="*/ 76775 h 140116"/>
                    <a:gd name="connsiteX33" fmla="*/ 36235 w 190214"/>
                    <a:gd name="connsiteY33" fmla="*/ 82204 h 140116"/>
                    <a:gd name="connsiteX34" fmla="*/ 31187 w 190214"/>
                    <a:gd name="connsiteY34" fmla="*/ 84299 h 140116"/>
                    <a:gd name="connsiteX35" fmla="*/ 29949 w 190214"/>
                    <a:gd name="connsiteY35" fmla="*/ 84299 h 140116"/>
                    <a:gd name="connsiteX36" fmla="*/ 11470 w 190214"/>
                    <a:gd name="connsiteY36" fmla="*/ 102206 h 140116"/>
                    <a:gd name="connsiteX37" fmla="*/ 11470 w 190214"/>
                    <a:gd name="connsiteY37" fmla="*/ 102302 h 140116"/>
                    <a:gd name="connsiteX38" fmla="*/ 25148 w 190214"/>
                    <a:gd name="connsiteY38" fmla="*/ 116056 h 140116"/>
                    <a:gd name="connsiteX39" fmla="*/ 36616 w 190214"/>
                    <a:gd name="connsiteY39" fmla="*/ 109922 h 140116"/>
                    <a:gd name="connsiteX40" fmla="*/ 41093 w 190214"/>
                    <a:gd name="connsiteY40" fmla="*/ 107350 h 140116"/>
                    <a:gd name="connsiteX41" fmla="*/ 45855 w 190214"/>
                    <a:gd name="connsiteY41" fmla="*/ 109064 h 140116"/>
                    <a:gd name="connsiteX42" fmla="*/ 59314 w 190214"/>
                    <a:gd name="connsiteY42" fmla="*/ 109512 h 140116"/>
                    <a:gd name="connsiteX43" fmla="*/ 59762 w 190214"/>
                    <a:gd name="connsiteY43" fmla="*/ 109064 h 140116"/>
                    <a:gd name="connsiteX44" fmla="*/ 64143 w 190214"/>
                    <a:gd name="connsiteY44" fmla="*/ 108017 h 140116"/>
                    <a:gd name="connsiteX45" fmla="*/ 184063 w 190214"/>
                    <a:gd name="connsiteY45" fmla="*/ 88491 h 140116"/>
                    <a:gd name="connsiteX46" fmla="*/ 184063 w 190214"/>
                    <a:gd name="connsiteY46" fmla="*/ 88491 h 14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90214" h="140116">
                      <a:moveTo>
                        <a:pt x="93576" y="140116"/>
                      </a:moveTo>
                      <a:cubicBezTo>
                        <a:pt x="80679" y="140173"/>
                        <a:pt x="68668" y="133544"/>
                        <a:pt x="61857" y="122590"/>
                      </a:cubicBezTo>
                      <a:cubicBezTo>
                        <a:pt x="55676" y="125086"/>
                        <a:pt x="48713" y="124743"/>
                        <a:pt x="42807" y="121637"/>
                      </a:cubicBezTo>
                      <a:cubicBezTo>
                        <a:pt x="38111" y="125895"/>
                        <a:pt x="31996" y="128238"/>
                        <a:pt x="25662" y="128210"/>
                      </a:cubicBezTo>
                      <a:cubicBezTo>
                        <a:pt x="11537" y="128162"/>
                        <a:pt x="88" y="116713"/>
                        <a:pt x="40" y="102587"/>
                      </a:cubicBezTo>
                      <a:cubicBezTo>
                        <a:pt x="97" y="88024"/>
                        <a:pt x="10565" y="75594"/>
                        <a:pt x="24900" y="73060"/>
                      </a:cubicBezTo>
                      <a:cubicBezTo>
                        <a:pt x="23481" y="64583"/>
                        <a:pt x="23938" y="55905"/>
                        <a:pt x="26234" y="47628"/>
                      </a:cubicBezTo>
                      <a:cubicBezTo>
                        <a:pt x="34006" y="20006"/>
                        <a:pt x="58886" y="689"/>
                        <a:pt x="87575" y="3"/>
                      </a:cubicBezTo>
                      <a:cubicBezTo>
                        <a:pt x="115197" y="-235"/>
                        <a:pt x="139791" y="17453"/>
                        <a:pt x="148344" y="43723"/>
                      </a:cubicBezTo>
                      <a:cubicBezTo>
                        <a:pt x="171881" y="45133"/>
                        <a:pt x="190245" y="64630"/>
                        <a:pt x="190254" y="88205"/>
                      </a:cubicBezTo>
                      <a:lnTo>
                        <a:pt x="190254" y="88776"/>
                      </a:lnTo>
                      <a:cubicBezTo>
                        <a:pt x="190254" y="88776"/>
                        <a:pt x="190254" y="89348"/>
                        <a:pt x="190254" y="89538"/>
                      </a:cubicBezTo>
                      <a:cubicBezTo>
                        <a:pt x="190197" y="112017"/>
                        <a:pt x="171966" y="130210"/>
                        <a:pt x="149487" y="130210"/>
                      </a:cubicBezTo>
                      <a:cubicBezTo>
                        <a:pt x="140877" y="130200"/>
                        <a:pt x="132495" y="127429"/>
                        <a:pt x="125580" y="122304"/>
                      </a:cubicBezTo>
                      <a:cubicBezTo>
                        <a:pt x="118788" y="133458"/>
                        <a:pt x="106634" y="140221"/>
                        <a:pt x="93576" y="140116"/>
                      </a:cubicBezTo>
                      <a:close/>
                      <a:moveTo>
                        <a:pt x="64143" y="108017"/>
                      </a:moveTo>
                      <a:lnTo>
                        <a:pt x="65477" y="108017"/>
                      </a:lnTo>
                      <a:cubicBezTo>
                        <a:pt x="67410" y="108474"/>
                        <a:pt x="68982" y="109864"/>
                        <a:pt x="69668" y="111731"/>
                      </a:cubicBezTo>
                      <a:cubicBezTo>
                        <a:pt x="74697" y="124905"/>
                        <a:pt x="89442" y="131505"/>
                        <a:pt x="102615" y="126476"/>
                      </a:cubicBezTo>
                      <a:cubicBezTo>
                        <a:pt x="109901" y="123704"/>
                        <a:pt x="115521" y="117742"/>
                        <a:pt x="117864" y="110303"/>
                      </a:cubicBezTo>
                      <a:cubicBezTo>
                        <a:pt x="118464" y="108255"/>
                        <a:pt x="120150" y="106712"/>
                        <a:pt x="122246" y="106302"/>
                      </a:cubicBezTo>
                      <a:cubicBezTo>
                        <a:pt x="124332" y="105864"/>
                        <a:pt x="126503" y="106550"/>
                        <a:pt x="127961" y="108112"/>
                      </a:cubicBezTo>
                      <a:cubicBezTo>
                        <a:pt x="133409" y="114208"/>
                        <a:pt x="141210" y="117675"/>
                        <a:pt x="149392" y="117637"/>
                      </a:cubicBezTo>
                      <a:cubicBezTo>
                        <a:pt x="165175" y="117637"/>
                        <a:pt x="177967" y="104845"/>
                        <a:pt x="177967" y="89062"/>
                      </a:cubicBezTo>
                      <a:cubicBezTo>
                        <a:pt x="177967" y="89062"/>
                        <a:pt x="177967" y="88205"/>
                        <a:pt x="177967" y="88109"/>
                      </a:cubicBezTo>
                      <a:cubicBezTo>
                        <a:pt x="177920" y="87795"/>
                        <a:pt x="177920" y="87471"/>
                        <a:pt x="177967" y="87157"/>
                      </a:cubicBezTo>
                      <a:cubicBezTo>
                        <a:pt x="177605" y="69326"/>
                        <a:pt x="163041" y="55058"/>
                        <a:pt x="145201" y="55058"/>
                      </a:cubicBezTo>
                      <a:lnTo>
                        <a:pt x="143677" y="55058"/>
                      </a:lnTo>
                      <a:cubicBezTo>
                        <a:pt x="140829" y="55220"/>
                        <a:pt x="138276" y="53277"/>
                        <a:pt x="137676" y="50486"/>
                      </a:cubicBezTo>
                      <a:cubicBezTo>
                        <a:pt x="131904" y="27416"/>
                        <a:pt x="111168" y="11233"/>
                        <a:pt x="87384" y="11243"/>
                      </a:cubicBezTo>
                      <a:lnTo>
                        <a:pt x="87384" y="11243"/>
                      </a:lnTo>
                      <a:cubicBezTo>
                        <a:pt x="63953" y="11833"/>
                        <a:pt x="43684" y="27702"/>
                        <a:pt x="37473" y="50295"/>
                      </a:cubicBezTo>
                      <a:cubicBezTo>
                        <a:pt x="35045" y="58953"/>
                        <a:pt x="35045" y="68116"/>
                        <a:pt x="37473" y="76775"/>
                      </a:cubicBezTo>
                      <a:cubicBezTo>
                        <a:pt x="37940" y="78680"/>
                        <a:pt x="37483" y="80690"/>
                        <a:pt x="36235" y="82204"/>
                      </a:cubicBezTo>
                      <a:cubicBezTo>
                        <a:pt x="35016" y="83718"/>
                        <a:pt x="33120" y="84499"/>
                        <a:pt x="31187" y="84299"/>
                      </a:cubicBezTo>
                      <a:lnTo>
                        <a:pt x="29949" y="84299"/>
                      </a:lnTo>
                      <a:cubicBezTo>
                        <a:pt x="19900" y="84138"/>
                        <a:pt x="11632" y="92158"/>
                        <a:pt x="11470" y="102206"/>
                      </a:cubicBezTo>
                      <a:cubicBezTo>
                        <a:pt x="11470" y="102235"/>
                        <a:pt x="11470" y="102273"/>
                        <a:pt x="11470" y="102302"/>
                      </a:cubicBezTo>
                      <a:cubicBezTo>
                        <a:pt x="11451" y="109874"/>
                        <a:pt x="17576" y="116037"/>
                        <a:pt x="25148" y="116056"/>
                      </a:cubicBezTo>
                      <a:cubicBezTo>
                        <a:pt x="29758" y="116065"/>
                        <a:pt x="34063" y="113760"/>
                        <a:pt x="36616" y="109922"/>
                      </a:cubicBezTo>
                      <a:cubicBezTo>
                        <a:pt x="37626" y="108417"/>
                        <a:pt x="39283" y="107464"/>
                        <a:pt x="41093" y="107350"/>
                      </a:cubicBezTo>
                      <a:cubicBezTo>
                        <a:pt x="42855" y="107188"/>
                        <a:pt x="44598" y="107817"/>
                        <a:pt x="45855" y="109064"/>
                      </a:cubicBezTo>
                      <a:cubicBezTo>
                        <a:pt x="49446" y="112903"/>
                        <a:pt x="55476" y="113103"/>
                        <a:pt x="59314" y="109512"/>
                      </a:cubicBezTo>
                      <a:cubicBezTo>
                        <a:pt x="59467" y="109369"/>
                        <a:pt x="59619" y="109217"/>
                        <a:pt x="59762" y="109064"/>
                      </a:cubicBezTo>
                      <a:cubicBezTo>
                        <a:pt x="61029" y="108160"/>
                        <a:pt x="62600" y="107788"/>
                        <a:pt x="64143" y="108017"/>
                      </a:cubicBezTo>
                      <a:close/>
                      <a:moveTo>
                        <a:pt x="184063" y="88491"/>
                      </a:moveTo>
                      <a:lnTo>
                        <a:pt x="184063" y="88491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>
                  <a:extLst>
                    <a:ext uri="{FF2B5EF4-FFF2-40B4-BE49-F238E27FC236}">
                      <a16:creationId xmlns:a16="http://schemas.microsoft.com/office/drawing/2014/main" id="{00E6CC28-7289-4DE1-B598-3AA241CB36D3}"/>
                    </a:ext>
                  </a:extLst>
                </p:cNvPr>
                <p:cNvSpPr/>
                <p:nvPr/>
              </p:nvSpPr>
              <p:spPr>
                <a:xfrm>
                  <a:off x="5734907" y="3162288"/>
                  <a:ext cx="176307" cy="124799"/>
                </a:xfrm>
                <a:custGeom>
                  <a:avLst/>
                  <a:gdLst>
                    <a:gd name="connsiteX0" fmla="*/ 129866 w 176307"/>
                    <a:gd name="connsiteY0" fmla="*/ 124790 h 124799"/>
                    <a:gd name="connsiteX1" fmla="*/ 101291 w 176307"/>
                    <a:gd name="connsiteY1" fmla="*/ 118503 h 124799"/>
                    <a:gd name="connsiteX2" fmla="*/ 76240 w 176307"/>
                    <a:gd name="connsiteY2" fmla="*/ 122790 h 124799"/>
                    <a:gd name="connsiteX3" fmla="*/ 57190 w 176307"/>
                    <a:gd name="connsiteY3" fmla="*/ 124504 h 124799"/>
                    <a:gd name="connsiteX4" fmla="*/ 40 w 176307"/>
                    <a:gd name="connsiteY4" fmla="*/ 93453 h 124799"/>
                    <a:gd name="connsiteX5" fmla="*/ 30044 w 176307"/>
                    <a:gd name="connsiteY5" fmla="*/ 66021 h 124799"/>
                    <a:gd name="connsiteX6" fmla="*/ 48141 w 176307"/>
                    <a:gd name="connsiteY6" fmla="*/ 21253 h 124799"/>
                    <a:gd name="connsiteX7" fmla="*/ 96243 w 176307"/>
                    <a:gd name="connsiteY7" fmla="*/ 12 h 124799"/>
                    <a:gd name="connsiteX8" fmla="*/ 139677 w 176307"/>
                    <a:gd name="connsiteY8" fmla="*/ 18015 h 124799"/>
                    <a:gd name="connsiteX9" fmla="*/ 157393 w 176307"/>
                    <a:gd name="connsiteY9" fmla="*/ 62211 h 124799"/>
                    <a:gd name="connsiteX10" fmla="*/ 156822 w 176307"/>
                    <a:gd name="connsiteY10" fmla="*/ 68307 h 124799"/>
                    <a:gd name="connsiteX11" fmla="*/ 176348 w 176307"/>
                    <a:gd name="connsiteY11" fmla="*/ 93643 h 124799"/>
                    <a:gd name="connsiteX12" fmla="*/ 129866 w 176307"/>
                    <a:gd name="connsiteY12" fmla="*/ 124790 h 124799"/>
                    <a:gd name="connsiteX13" fmla="*/ 100624 w 176307"/>
                    <a:gd name="connsiteY13" fmla="*/ 105073 h 124799"/>
                    <a:gd name="connsiteX14" fmla="*/ 103863 w 176307"/>
                    <a:gd name="connsiteY14" fmla="*/ 106026 h 124799"/>
                    <a:gd name="connsiteX15" fmla="*/ 129866 w 176307"/>
                    <a:gd name="connsiteY15" fmla="*/ 112884 h 124799"/>
                    <a:gd name="connsiteX16" fmla="*/ 164442 w 176307"/>
                    <a:gd name="connsiteY16" fmla="*/ 93834 h 124799"/>
                    <a:gd name="connsiteX17" fmla="*/ 147868 w 176307"/>
                    <a:gd name="connsiteY17" fmla="*/ 77641 h 124799"/>
                    <a:gd name="connsiteX18" fmla="*/ 144153 w 176307"/>
                    <a:gd name="connsiteY18" fmla="*/ 70307 h 124799"/>
                    <a:gd name="connsiteX19" fmla="*/ 145487 w 176307"/>
                    <a:gd name="connsiteY19" fmla="*/ 62401 h 124799"/>
                    <a:gd name="connsiteX20" fmla="*/ 131104 w 176307"/>
                    <a:gd name="connsiteY20" fmla="*/ 26492 h 124799"/>
                    <a:gd name="connsiteX21" fmla="*/ 96624 w 176307"/>
                    <a:gd name="connsiteY21" fmla="*/ 12109 h 124799"/>
                    <a:gd name="connsiteX22" fmla="*/ 96624 w 176307"/>
                    <a:gd name="connsiteY22" fmla="*/ 12109 h 124799"/>
                    <a:gd name="connsiteX23" fmla="*/ 57095 w 176307"/>
                    <a:gd name="connsiteY23" fmla="*/ 29540 h 124799"/>
                    <a:gd name="connsiteX24" fmla="*/ 42712 w 176307"/>
                    <a:gd name="connsiteY24" fmla="*/ 69926 h 124799"/>
                    <a:gd name="connsiteX25" fmla="*/ 38140 w 176307"/>
                    <a:gd name="connsiteY25" fmla="*/ 76593 h 124799"/>
                    <a:gd name="connsiteX26" fmla="*/ 12232 w 176307"/>
                    <a:gd name="connsiteY26" fmla="*/ 93643 h 124799"/>
                    <a:gd name="connsiteX27" fmla="*/ 57762 w 176307"/>
                    <a:gd name="connsiteY27" fmla="*/ 112693 h 124799"/>
                    <a:gd name="connsiteX28" fmla="*/ 76812 w 176307"/>
                    <a:gd name="connsiteY28" fmla="*/ 110883 h 124799"/>
                    <a:gd name="connsiteX29" fmla="*/ 80526 w 176307"/>
                    <a:gd name="connsiteY29" fmla="*/ 110883 h 124799"/>
                    <a:gd name="connsiteX30" fmla="*/ 96528 w 176307"/>
                    <a:gd name="connsiteY30" fmla="*/ 106978 h 124799"/>
                    <a:gd name="connsiteX31" fmla="*/ 100624 w 176307"/>
                    <a:gd name="connsiteY31" fmla="*/ 105073 h 124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76307" h="124799">
                      <a:moveTo>
                        <a:pt x="129866" y="124790"/>
                      </a:moveTo>
                      <a:cubicBezTo>
                        <a:pt x="119979" y="124971"/>
                        <a:pt x="110187" y="122818"/>
                        <a:pt x="101291" y="118503"/>
                      </a:cubicBezTo>
                      <a:cubicBezTo>
                        <a:pt x="94357" y="124418"/>
                        <a:pt x="84746" y="126057"/>
                        <a:pt x="76240" y="122790"/>
                      </a:cubicBezTo>
                      <a:cubicBezTo>
                        <a:pt x="69954" y="123942"/>
                        <a:pt x="63581" y="124514"/>
                        <a:pt x="57190" y="124504"/>
                      </a:cubicBezTo>
                      <a:cubicBezTo>
                        <a:pt x="24424" y="124504"/>
                        <a:pt x="40" y="111169"/>
                        <a:pt x="40" y="93453"/>
                      </a:cubicBezTo>
                      <a:cubicBezTo>
                        <a:pt x="40" y="81546"/>
                        <a:pt x="11375" y="71355"/>
                        <a:pt x="30044" y="66021"/>
                      </a:cubicBezTo>
                      <a:cubicBezTo>
                        <a:pt x="29168" y="49161"/>
                        <a:pt x="35787" y="32769"/>
                        <a:pt x="48141" y="21253"/>
                      </a:cubicBezTo>
                      <a:cubicBezTo>
                        <a:pt x="60591" y="7880"/>
                        <a:pt x="77974" y="203"/>
                        <a:pt x="96243" y="12"/>
                      </a:cubicBezTo>
                      <a:cubicBezTo>
                        <a:pt x="112597" y="-312"/>
                        <a:pt x="128351" y="6213"/>
                        <a:pt x="139677" y="18015"/>
                      </a:cubicBezTo>
                      <a:cubicBezTo>
                        <a:pt x="151088" y="29892"/>
                        <a:pt x="157441" y="45742"/>
                        <a:pt x="157393" y="62211"/>
                      </a:cubicBezTo>
                      <a:cubicBezTo>
                        <a:pt x="157384" y="64259"/>
                        <a:pt x="157193" y="66297"/>
                        <a:pt x="156822" y="68307"/>
                      </a:cubicBezTo>
                      <a:cubicBezTo>
                        <a:pt x="167785" y="72126"/>
                        <a:pt x="175443" y="82070"/>
                        <a:pt x="176348" y="93643"/>
                      </a:cubicBezTo>
                      <a:cubicBezTo>
                        <a:pt x="176348" y="111169"/>
                        <a:pt x="155964" y="124790"/>
                        <a:pt x="129866" y="124790"/>
                      </a:cubicBezTo>
                      <a:close/>
                      <a:moveTo>
                        <a:pt x="100624" y="105073"/>
                      </a:moveTo>
                      <a:cubicBezTo>
                        <a:pt x="101777" y="105064"/>
                        <a:pt x="102901" y="105397"/>
                        <a:pt x="103863" y="106026"/>
                      </a:cubicBezTo>
                      <a:cubicBezTo>
                        <a:pt x="111711" y="110712"/>
                        <a:pt x="120722" y="113084"/>
                        <a:pt x="129866" y="112884"/>
                      </a:cubicBezTo>
                      <a:cubicBezTo>
                        <a:pt x="148916" y="112884"/>
                        <a:pt x="164442" y="104121"/>
                        <a:pt x="164442" y="93834"/>
                      </a:cubicBezTo>
                      <a:cubicBezTo>
                        <a:pt x="164442" y="87452"/>
                        <a:pt x="158060" y="81261"/>
                        <a:pt x="147868" y="77641"/>
                      </a:cubicBezTo>
                      <a:cubicBezTo>
                        <a:pt x="144887" y="76565"/>
                        <a:pt x="143258" y="73345"/>
                        <a:pt x="144153" y="70307"/>
                      </a:cubicBezTo>
                      <a:cubicBezTo>
                        <a:pt x="145001" y="67754"/>
                        <a:pt x="145458" y="65087"/>
                        <a:pt x="145487" y="62401"/>
                      </a:cubicBezTo>
                      <a:cubicBezTo>
                        <a:pt x="145506" y="49028"/>
                        <a:pt x="140353" y="36160"/>
                        <a:pt x="131104" y="26492"/>
                      </a:cubicBezTo>
                      <a:cubicBezTo>
                        <a:pt x="122084" y="17148"/>
                        <a:pt x="109606" y="11938"/>
                        <a:pt x="96624" y="12109"/>
                      </a:cubicBezTo>
                      <a:lnTo>
                        <a:pt x="96624" y="12109"/>
                      </a:lnTo>
                      <a:cubicBezTo>
                        <a:pt x="81622" y="12290"/>
                        <a:pt x="67344" y="18586"/>
                        <a:pt x="57095" y="29540"/>
                      </a:cubicBezTo>
                      <a:cubicBezTo>
                        <a:pt x="45684" y="39636"/>
                        <a:pt x="40255" y="54886"/>
                        <a:pt x="42712" y="69926"/>
                      </a:cubicBezTo>
                      <a:cubicBezTo>
                        <a:pt x="43188" y="73002"/>
                        <a:pt x="41188" y="75927"/>
                        <a:pt x="38140" y="76593"/>
                      </a:cubicBezTo>
                      <a:cubicBezTo>
                        <a:pt x="22900" y="79927"/>
                        <a:pt x="12232" y="86880"/>
                        <a:pt x="12232" y="93643"/>
                      </a:cubicBezTo>
                      <a:cubicBezTo>
                        <a:pt x="12232" y="103168"/>
                        <a:pt x="31282" y="112693"/>
                        <a:pt x="57762" y="112693"/>
                      </a:cubicBezTo>
                      <a:cubicBezTo>
                        <a:pt x="64153" y="112712"/>
                        <a:pt x="70535" y="112103"/>
                        <a:pt x="76812" y="110883"/>
                      </a:cubicBezTo>
                      <a:cubicBezTo>
                        <a:pt x="78012" y="110464"/>
                        <a:pt x="79326" y="110464"/>
                        <a:pt x="80526" y="110883"/>
                      </a:cubicBezTo>
                      <a:cubicBezTo>
                        <a:pt x="86108" y="113579"/>
                        <a:pt x="92814" y="111941"/>
                        <a:pt x="96528" y="106978"/>
                      </a:cubicBezTo>
                      <a:cubicBezTo>
                        <a:pt x="97586" y="105826"/>
                        <a:pt x="99062" y="105140"/>
                        <a:pt x="100624" y="10507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>
                  <a:extLst>
                    <a:ext uri="{FF2B5EF4-FFF2-40B4-BE49-F238E27FC236}">
                      <a16:creationId xmlns:a16="http://schemas.microsoft.com/office/drawing/2014/main" id="{91553A40-DB83-458A-AB35-BCD03CEF267F}"/>
                    </a:ext>
                  </a:extLst>
                </p:cNvPr>
                <p:cNvSpPr/>
                <p:nvPr/>
              </p:nvSpPr>
              <p:spPr>
                <a:xfrm>
                  <a:off x="5674279" y="3371953"/>
                  <a:ext cx="80059" cy="138585"/>
                </a:xfrm>
                <a:custGeom>
                  <a:avLst/>
                  <a:gdLst>
                    <a:gd name="connsiteX0" fmla="*/ 64573 w 80059"/>
                    <a:gd name="connsiteY0" fmla="*/ 138581 h 138585"/>
                    <a:gd name="connsiteX1" fmla="*/ 63335 w 80059"/>
                    <a:gd name="connsiteY1" fmla="*/ 138581 h 138585"/>
                    <a:gd name="connsiteX2" fmla="*/ 58668 w 80059"/>
                    <a:gd name="connsiteY2" fmla="*/ 131533 h 138585"/>
                    <a:gd name="connsiteX3" fmla="*/ 68193 w 80059"/>
                    <a:gd name="connsiteY3" fmla="*/ 66382 h 138585"/>
                    <a:gd name="connsiteX4" fmla="*/ 45237 w 80059"/>
                    <a:gd name="connsiteY4" fmla="*/ 51904 h 138585"/>
                    <a:gd name="connsiteX5" fmla="*/ 89 w 80059"/>
                    <a:gd name="connsiteY5" fmla="*/ 6755 h 138585"/>
                    <a:gd name="connsiteX6" fmla="*/ 5289 w 80059"/>
                    <a:gd name="connsiteY6" fmla="*/ 50 h 138585"/>
                    <a:gd name="connsiteX7" fmla="*/ 11995 w 80059"/>
                    <a:gd name="connsiteY7" fmla="*/ 5250 h 138585"/>
                    <a:gd name="connsiteX8" fmla="*/ 11995 w 80059"/>
                    <a:gd name="connsiteY8" fmla="*/ 6755 h 138585"/>
                    <a:gd name="connsiteX9" fmla="*/ 48381 w 80059"/>
                    <a:gd name="connsiteY9" fmla="*/ 40474 h 138585"/>
                    <a:gd name="connsiteX10" fmla="*/ 80099 w 80059"/>
                    <a:gd name="connsiteY10" fmla="*/ 66477 h 138585"/>
                    <a:gd name="connsiteX11" fmla="*/ 70574 w 80059"/>
                    <a:gd name="connsiteY11" fmla="*/ 133914 h 138585"/>
                    <a:gd name="connsiteX12" fmla="*/ 64573 w 80059"/>
                    <a:gd name="connsiteY12" fmla="*/ 138581 h 13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0059" h="138585">
                      <a:moveTo>
                        <a:pt x="64573" y="138581"/>
                      </a:moveTo>
                      <a:lnTo>
                        <a:pt x="63335" y="138581"/>
                      </a:lnTo>
                      <a:cubicBezTo>
                        <a:pt x="60106" y="137915"/>
                        <a:pt x="58020" y="134762"/>
                        <a:pt x="58668" y="131533"/>
                      </a:cubicBezTo>
                      <a:cubicBezTo>
                        <a:pt x="63287" y="110054"/>
                        <a:pt x="66469" y="88289"/>
                        <a:pt x="68193" y="66382"/>
                      </a:cubicBezTo>
                      <a:cubicBezTo>
                        <a:pt x="68193" y="59048"/>
                        <a:pt x="61239" y="56285"/>
                        <a:pt x="45237" y="51904"/>
                      </a:cubicBezTo>
                      <a:cubicBezTo>
                        <a:pt x="26187" y="46665"/>
                        <a:pt x="89" y="39521"/>
                        <a:pt x="89" y="6755"/>
                      </a:cubicBez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6" y="-370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cubicBezTo>
                        <a:pt x="11995" y="28758"/>
                        <a:pt x="26378" y="34378"/>
                        <a:pt x="48381" y="40474"/>
                      </a:cubicBezTo>
                      <a:cubicBezTo>
                        <a:pt x="63240" y="44569"/>
                        <a:pt x="80194" y="49141"/>
                        <a:pt x="80099" y="66477"/>
                      </a:cubicBezTo>
                      <a:cubicBezTo>
                        <a:pt x="78470" y="89147"/>
                        <a:pt x="75289" y="111683"/>
                        <a:pt x="70574" y="133914"/>
                      </a:cubicBezTo>
                      <a:cubicBezTo>
                        <a:pt x="69974" y="136724"/>
                        <a:pt x="67440" y="138696"/>
                        <a:pt x="64573" y="13858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>
                  <a:extLst>
                    <a:ext uri="{FF2B5EF4-FFF2-40B4-BE49-F238E27FC236}">
                      <a16:creationId xmlns:a16="http://schemas.microsoft.com/office/drawing/2014/main" id="{C9F1BF2D-DB66-42A8-BBE2-D5BA0C1D8A96}"/>
                    </a:ext>
                  </a:extLst>
                </p:cNvPr>
                <p:cNvSpPr/>
                <p:nvPr/>
              </p:nvSpPr>
              <p:spPr>
                <a:xfrm>
                  <a:off x="5808006" y="3437485"/>
                  <a:ext cx="92313" cy="84288"/>
                </a:xfrm>
                <a:custGeom>
                  <a:avLst/>
                  <a:gdLst>
                    <a:gd name="connsiteX0" fmla="*/ 7713 w 92313"/>
                    <a:gd name="connsiteY0" fmla="*/ 84003 h 84288"/>
                    <a:gd name="connsiteX1" fmla="*/ 1902 w 92313"/>
                    <a:gd name="connsiteY1" fmla="*/ 79241 h 84288"/>
                    <a:gd name="connsiteX2" fmla="*/ 11427 w 92313"/>
                    <a:gd name="connsiteY2" fmla="*/ 25043 h 84288"/>
                    <a:gd name="connsiteX3" fmla="*/ 49527 w 92313"/>
                    <a:gd name="connsiteY3" fmla="*/ 21614 h 84288"/>
                    <a:gd name="connsiteX4" fmla="*/ 75911 w 92313"/>
                    <a:gd name="connsiteY4" fmla="*/ 21614 h 84288"/>
                    <a:gd name="connsiteX5" fmla="*/ 80293 w 92313"/>
                    <a:gd name="connsiteY5" fmla="*/ 6755 h 84288"/>
                    <a:gd name="connsiteX6" fmla="*/ 85494 w 92313"/>
                    <a:gd name="connsiteY6" fmla="*/ 50 h 84288"/>
                    <a:gd name="connsiteX7" fmla="*/ 92199 w 92313"/>
                    <a:gd name="connsiteY7" fmla="*/ 5250 h 84288"/>
                    <a:gd name="connsiteX8" fmla="*/ 92199 w 92313"/>
                    <a:gd name="connsiteY8" fmla="*/ 6755 h 84288"/>
                    <a:gd name="connsiteX9" fmla="*/ 83531 w 92313"/>
                    <a:gd name="connsiteY9" fmla="*/ 30758 h 84288"/>
                    <a:gd name="connsiteX10" fmla="*/ 47432 w 92313"/>
                    <a:gd name="connsiteY10" fmla="*/ 33711 h 84288"/>
                    <a:gd name="connsiteX11" fmla="*/ 19523 w 92313"/>
                    <a:gd name="connsiteY11" fmla="*/ 34378 h 84288"/>
                    <a:gd name="connsiteX12" fmla="*/ 14094 w 92313"/>
                    <a:gd name="connsiteY12" fmla="*/ 77336 h 84288"/>
                    <a:gd name="connsiteX13" fmla="*/ 9332 w 92313"/>
                    <a:gd name="connsiteY13" fmla="*/ 84289 h 8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2313" h="84288">
                      <a:moveTo>
                        <a:pt x="7713" y="84003"/>
                      </a:moveTo>
                      <a:cubicBezTo>
                        <a:pt x="4903" y="83974"/>
                        <a:pt x="2483" y="81993"/>
                        <a:pt x="1902" y="79241"/>
                      </a:cubicBezTo>
                      <a:cubicBezTo>
                        <a:pt x="1140" y="75145"/>
                        <a:pt x="-5337" y="39426"/>
                        <a:pt x="11427" y="25043"/>
                      </a:cubicBezTo>
                      <a:cubicBezTo>
                        <a:pt x="20952" y="16566"/>
                        <a:pt x="35526" y="19138"/>
                        <a:pt x="49527" y="21614"/>
                      </a:cubicBezTo>
                      <a:cubicBezTo>
                        <a:pt x="60005" y="23519"/>
                        <a:pt x="70959" y="25424"/>
                        <a:pt x="75911" y="21614"/>
                      </a:cubicBezTo>
                      <a:cubicBezTo>
                        <a:pt x="79407" y="17509"/>
                        <a:pt x="81007" y="12108"/>
                        <a:pt x="80293" y="6755"/>
                      </a:cubicBezTo>
                      <a:cubicBezTo>
                        <a:pt x="79874" y="3469"/>
                        <a:pt x="82208" y="469"/>
                        <a:pt x="85494" y="50"/>
                      </a:cubicBezTo>
                      <a:cubicBezTo>
                        <a:pt x="88780" y="-369"/>
                        <a:pt x="91780" y="1955"/>
                        <a:pt x="92199" y="5250"/>
                      </a:cubicBezTo>
                      <a:cubicBezTo>
                        <a:pt x="92266" y="5746"/>
                        <a:pt x="92266" y="6250"/>
                        <a:pt x="92199" y="6755"/>
                      </a:cubicBezTo>
                      <a:cubicBezTo>
                        <a:pt x="93114" y="15661"/>
                        <a:pt x="89923" y="24491"/>
                        <a:pt x="83531" y="30758"/>
                      </a:cubicBezTo>
                      <a:cubicBezTo>
                        <a:pt x="74006" y="38474"/>
                        <a:pt x="60576" y="36092"/>
                        <a:pt x="47432" y="33711"/>
                      </a:cubicBezTo>
                      <a:cubicBezTo>
                        <a:pt x="36383" y="31711"/>
                        <a:pt x="24953" y="29711"/>
                        <a:pt x="19523" y="34378"/>
                      </a:cubicBezTo>
                      <a:cubicBezTo>
                        <a:pt x="9998" y="42760"/>
                        <a:pt x="12380" y="68858"/>
                        <a:pt x="14094" y="77336"/>
                      </a:cubicBezTo>
                      <a:cubicBezTo>
                        <a:pt x="14618" y="80555"/>
                        <a:pt x="12523" y="83622"/>
                        <a:pt x="9332" y="8428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>
                  <a:extLst>
                    <a:ext uri="{FF2B5EF4-FFF2-40B4-BE49-F238E27FC236}">
                      <a16:creationId xmlns:a16="http://schemas.microsoft.com/office/drawing/2014/main" id="{899B4EE2-1E9D-4CC2-A0F8-AE10100D09D9}"/>
                    </a:ext>
                  </a:extLst>
                </p:cNvPr>
                <p:cNvSpPr/>
                <p:nvPr/>
              </p:nvSpPr>
              <p:spPr>
                <a:xfrm>
                  <a:off x="5785067" y="3280316"/>
                  <a:ext cx="52658" cy="68492"/>
                </a:xfrm>
                <a:custGeom>
                  <a:avLst/>
                  <a:gdLst>
                    <a:gd name="connsiteX0" fmla="*/ 46082 w 52658"/>
                    <a:gd name="connsiteY0" fmla="*/ 68484 h 68492"/>
                    <a:gd name="connsiteX1" fmla="*/ 40082 w 52658"/>
                    <a:gd name="connsiteY1" fmla="*/ 62483 h 68492"/>
                    <a:gd name="connsiteX2" fmla="*/ 21032 w 52658"/>
                    <a:gd name="connsiteY2" fmla="*/ 32670 h 68492"/>
                    <a:gd name="connsiteX3" fmla="*/ 13983 w 52658"/>
                    <a:gd name="connsiteY3" fmla="*/ 29050 h 68492"/>
                    <a:gd name="connsiteX4" fmla="*/ 77 w 52658"/>
                    <a:gd name="connsiteY4" fmla="*/ 6667 h 68492"/>
                    <a:gd name="connsiteX5" fmla="*/ 5372 w 52658"/>
                    <a:gd name="connsiteY5" fmla="*/ 37 h 68492"/>
                    <a:gd name="connsiteX6" fmla="*/ 11697 w 52658"/>
                    <a:gd name="connsiteY6" fmla="*/ 4000 h 68492"/>
                    <a:gd name="connsiteX7" fmla="*/ 19793 w 52658"/>
                    <a:gd name="connsiteY7" fmla="*/ 18668 h 68492"/>
                    <a:gd name="connsiteX8" fmla="*/ 26270 w 52658"/>
                    <a:gd name="connsiteY8" fmla="*/ 22002 h 68492"/>
                    <a:gd name="connsiteX9" fmla="*/ 52464 w 52658"/>
                    <a:gd name="connsiteY9" fmla="*/ 62483 h 68492"/>
                    <a:gd name="connsiteX10" fmla="*/ 46473 w 52658"/>
                    <a:gd name="connsiteY10" fmla="*/ 68493 h 68492"/>
                    <a:gd name="connsiteX11" fmla="*/ 46082 w 52658"/>
                    <a:gd name="connsiteY11" fmla="*/ 68484 h 68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2658" h="68492">
                      <a:moveTo>
                        <a:pt x="46082" y="68484"/>
                      </a:moveTo>
                      <a:cubicBezTo>
                        <a:pt x="42768" y="68484"/>
                        <a:pt x="40082" y="65798"/>
                        <a:pt x="40082" y="62483"/>
                      </a:cubicBezTo>
                      <a:cubicBezTo>
                        <a:pt x="40082" y="42100"/>
                        <a:pt x="32366" y="38385"/>
                        <a:pt x="21032" y="32670"/>
                      </a:cubicBezTo>
                      <a:cubicBezTo>
                        <a:pt x="18746" y="31527"/>
                        <a:pt x="16364" y="30384"/>
                        <a:pt x="13983" y="29050"/>
                      </a:cubicBezTo>
                      <a:cubicBezTo>
                        <a:pt x="6315" y="23964"/>
                        <a:pt x="1239" y="15792"/>
                        <a:pt x="77" y="6667"/>
                      </a:cubicBezTo>
                      <a:cubicBezTo>
                        <a:pt x="-285" y="3371"/>
                        <a:pt x="2086" y="409"/>
                        <a:pt x="5372" y="37"/>
                      </a:cubicBezTo>
                      <a:cubicBezTo>
                        <a:pt x="8144" y="-268"/>
                        <a:pt x="10764" y="1371"/>
                        <a:pt x="11697" y="4000"/>
                      </a:cubicBezTo>
                      <a:cubicBezTo>
                        <a:pt x="14078" y="14477"/>
                        <a:pt x="18174" y="17716"/>
                        <a:pt x="19793" y="18668"/>
                      </a:cubicBezTo>
                      <a:cubicBezTo>
                        <a:pt x="21413" y="19621"/>
                        <a:pt x="24080" y="20954"/>
                        <a:pt x="26270" y="22002"/>
                      </a:cubicBezTo>
                      <a:cubicBezTo>
                        <a:pt x="43520" y="27555"/>
                        <a:pt x="54464" y="44481"/>
                        <a:pt x="52464" y="62483"/>
                      </a:cubicBezTo>
                      <a:cubicBezTo>
                        <a:pt x="52474" y="65798"/>
                        <a:pt x="49788" y="68493"/>
                        <a:pt x="46473" y="68493"/>
                      </a:cubicBezTo>
                      <a:cubicBezTo>
                        <a:pt x="46349" y="68493"/>
                        <a:pt x="46216" y="68493"/>
                        <a:pt x="46082" y="6848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>
                  <a:extLst>
                    <a:ext uri="{FF2B5EF4-FFF2-40B4-BE49-F238E27FC236}">
                      <a16:creationId xmlns:a16="http://schemas.microsoft.com/office/drawing/2014/main" id="{62DA9FBB-8920-47F2-A422-8F5F6329C78E}"/>
                    </a:ext>
                  </a:extLst>
                </p:cNvPr>
                <p:cNvSpPr/>
                <p:nvPr/>
              </p:nvSpPr>
              <p:spPr>
                <a:xfrm>
                  <a:off x="5809767" y="3274316"/>
                  <a:ext cx="85032" cy="49357"/>
                </a:xfrm>
                <a:custGeom>
                  <a:avLst/>
                  <a:gdLst>
                    <a:gd name="connsiteX0" fmla="*/ 78628 w 85032"/>
                    <a:gd name="connsiteY0" fmla="*/ 49052 h 49357"/>
                    <a:gd name="connsiteX1" fmla="*/ 72913 w 85032"/>
                    <a:gd name="connsiteY1" fmla="*/ 44670 h 49357"/>
                    <a:gd name="connsiteX2" fmla="*/ 65864 w 85032"/>
                    <a:gd name="connsiteY2" fmla="*/ 32669 h 49357"/>
                    <a:gd name="connsiteX3" fmla="*/ 48815 w 85032"/>
                    <a:gd name="connsiteY3" fmla="*/ 30383 h 49357"/>
                    <a:gd name="connsiteX4" fmla="*/ 237 w 85032"/>
                    <a:gd name="connsiteY4" fmla="*/ 7523 h 49357"/>
                    <a:gd name="connsiteX5" fmla="*/ 4523 w 85032"/>
                    <a:gd name="connsiteY5" fmla="*/ 198 h 49357"/>
                    <a:gd name="connsiteX6" fmla="*/ 11762 w 85032"/>
                    <a:gd name="connsiteY6" fmla="*/ 4189 h 49357"/>
                    <a:gd name="connsiteX7" fmla="*/ 49862 w 85032"/>
                    <a:gd name="connsiteY7" fmla="*/ 18476 h 49357"/>
                    <a:gd name="connsiteX8" fmla="*/ 73389 w 85032"/>
                    <a:gd name="connsiteY8" fmla="*/ 23049 h 49357"/>
                    <a:gd name="connsiteX9" fmla="*/ 84914 w 85032"/>
                    <a:gd name="connsiteY9" fmla="*/ 42099 h 49357"/>
                    <a:gd name="connsiteX10" fmla="*/ 80628 w 85032"/>
                    <a:gd name="connsiteY10" fmla="*/ 49337 h 49357"/>
                    <a:gd name="connsiteX11" fmla="*/ 78628 w 85032"/>
                    <a:gd name="connsiteY11" fmla="*/ 49052 h 49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5032" h="49357">
                      <a:moveTo>
                        <a:pt x="78628" y="49052"/>
                      </a:moveTo>
                      <a:cubicBezTo>
                        <a:pt x="75942" y="49090"/>
                        <a:pt x="73570" y="47280"/>
                        <a:pt x="72913" y="44670"/>
                      </a:cubicBezTo>
                      <a:cubicBezTo>
                        <a:pt x="72027" y="39974"/>
                        <a:pt x="69541" y="35726"/>
                        <a:pt x="65864" y="32669"/>
                      </a:cubicBezTo>
                      <a:cubicBezTo>
                        <a:pt x="60340" y="31002"/>
                        <a:pt x="54587" y="30230"/>
                        <a:pt x="48815" y="30383"/>
                      </a:cubicBezTo>
                      <a:cubicBezTo>
                        <a:pt x="30812" y="29525"/>
                        <a:pt x="6238" y="28287"/>
                        <a:pt x="237" y="7523"/>
                      </a:cubicBezTo>
                      <a:cubicBezTo>
                        <a:pt x="-601" y="4313"/>
                        <a:pt x="1313" y="1036"/>
                        <a:pt x="4523" y="198"/>
                      </a:cubicBezTo>
                      <a:cubicBezTo>
                        <a:pt x="7609" y="-612"/>
                        <a:pt x="10800" y="1141"/>
                        <a:pt x="11762" y="4189"/>
                      </a:cubicBezTo>
                      <a:cubicBezTo>
                        <a:pt x="15096" y="15905"/>
                        <a:pt x="30050" y="17524"/>
                        <a:pt x="49862" y="18476"/>
                      </a:cubicBezTo>
                      <a:cubicBezTo>
                        <a:pt x="57968" y="17905"/>
                        <a:pt x="66083" y="19486"/>
                        <a:pt x="73389" y="23049"/>
                      </a:cubicBezTo>
                      <a:cubicBezTo>
                        <a:pt x="79333" y="27859"/>
                        <a:pt x="83409" y="34602"/>
                        <a:pt x="84914" y="42099"/>
                      </a:cubicBezTo>
                      <a:cubicBezTo>
                        <a:pt x="85648" y="45270"/>
                        <a:pt x="83762" y="48452"/>
                        <a:pt x="80628" y="49337"/>
                      </a:cubicBezTo>
                      <a:cubicBezTo>
                        <a:pt x="79952" y="49404"/>
                        <a:pt x="79266" y="49309"/>
                        <a:pt x="78628" y="490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>
                  <a:extLst>
                    <a:ext uri="{FF2B5EF4-FFF2-40B4-BE49-F238E27FC236}">
                      <a16:creationId xmlns:a16="http://schemas.microsoft.com/office/drawing/2014/main" id="{C0E89360-ED9C-4B1C-AD77-8C2A30C02CE4}"/>
                    </a:ext>
                  </a:extLst>
                </p:cNvPr>
                <p:cNvSpPr/>
                <p:nvPr/>
              </p:nvSpPr>
              <p:spPr>
                <a:xfrm>
                  <a:off x="5862416" y="3435000"/>
                  <a:ext cx="81279" cy="40402"/>
                </a:xfrm>
                <a:custGeom>
                  <a:avLst/>
                  <a:gdLst>
                    <a:gd name="connsiteX0" fmla="*/ 7977 w 81279"/>
                    <a:gd name="connsiteY0" fmla="*/ 26195 h 40402"/>
                    <a:gd name="connsiteX1" fmla="*/ 29122 w 81279"/>
                    <a:gd name="connsiteY1" fmla="*/ 31529 h 40402"/>
                    <a:gd name="connsiteX2" fmla="*/ 50458 w 81279"/>
                    <a:gd name="connsiteY2" fmla="*/ 30481 h 40402"/>
                    <a:gd name="connsiteX3" fmla="*/ 69508 w 81279"/>
                    <a:gd name="connsiteY3" fmla="*/ 19051 h 40402"/>
                    <a:gd name="connsiteX4" fmla="*/ 81319 w 81279"/>
                    <a:gd name="connsiteY4" fmla="*/ 1 h 40402"/>
                    <a:gd name="connsiteX5" fmla="*/ 71794 w 81279"/>
                    <a:gd name="connsiteY5" fmla="*/ 21242 h 40402"/>
                    <a:gd name="connsiteX6" fmla="*/ 28932 w 81279"/>
                    <a:gd name="connsiteY6" fmla="*/ 40292 h 40402"/>
                    <a:gd name="connsiteX7" fmla="*/ 4643 w 81279"/>
                    <a:gd name="connsiteY7" fmla="*/ 37434 h 40402"/>
                    <a:gd name="connsiteX8" fmla="*/ 166 w 81279"/>
                    <a:gd name="connsiteY8" fmla="*/ 30290 h 40402"/>
                    <a:gd name="connsiteX9" fmla="*/ 7310 w 81279"/>
                    <a:gd name="connsiteY9" fmla="*/ 25813 h 40402"/>
                    <a:gd name="connsiteX10" fmla="*/ 8072 w 81279"/>
                    <a:gd name="connsiteY10" fmla="*/ 25813 h 40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1279" h="40402">
                      <a:moveTo>
                        <a:pt x="7977" y="26195"/>
                      </a:moveTo>
                      <a:cubicBezTo>
                        <a:pt x="14825" y="28671"/>
                        <a:pt x="21912" y="30462"/>
                        <a:pt x="29122" y="31529"/>
                      </a:cubicBezTo>
                      <a:cubicBezTo>
                        <a:pt x="36218" y="32795"/>
                        <a:pt x="43515" y="32443"/>
                        <a:pt x="50458" y="30481"/>
                      </a:cubicBezTo>
                      <a:cubicBezTo>
                        <a:pt x="57602" y="28176"/>
                        <a:pt x="64117" y="24261"/>
                        <a:pt x="69508" y="19051"/>
                      </a:cubicBezTo>
                      <a:cubicBezTo>
                        <a:pt x="74890" y="13717"/>
                        <a:pt x="78938" y="7192"/>
                        <a:pt x="81319" y="1"/>
                      </a:cubicBezTo>
                      <a:cubicBezTo>
                        <a:pt x="79862" y="7735"/>
                        <a:pt x="76595" y="15012"/>
                        <a:pt x="71794" y="21242"/>
                      </a:cubicBezTo>
                      <a:cubicBezTo>
                        <a:pt x="61526" y="34272"/>
                        <a:pt x="45486" y="41396"/>
                        <a:pt x="28932" y="40292"/>
                      </a:cubicBezTo>
                      <a:cubicBezTo>
                        <a:pt x="20759" y="40225"/>
                        <a:pt x="12615" y="39263"/>
                        <a:pt x="4643" y="37434"/>
                      </a:cubicBezTo>
                      <a:cubicBezTo>
                        <a:pt x="1481" y="36634"/>
                        <a:pt x="-491" y="33481"/>
                        <a:pt x="166" y="30290"/>
                      </a:cubicBezTo>
                      <a:cubicBezTo>
                        <a:pt x="919" y="27099"/>
                        <a:pt x="4110" y="25099"/>
                        <a:pt x="7310" y="25813"/>
                      </a:cubicBezTo>
                      <a:lnTo>
                        <a:pt x="8072" y="25813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>
                  <a:extLst>
                    <a:ext uri="{FF2B5EF4-FFF2-40B4-BE49-F238E27FC236}">
                      <a16:creationId xmlns:a16="http://schemas.microsoft.com/office/drawing/2014/main" id="{85DECC03-C51F-4621-93DD-4A13440DFF4B}"/>
                    </a:ext>
                  </a:extLst>
                </p:cNvPr>
                <p:cNvSpPr/>
                <p:nvPr/>
              </p:nvSpPr>
              <p:spPr>
                <a:xfrm>
                  <a:off x="5769578" y="3423951"/>
                  <a:ext cx="17180" cy="67722"/>
                </a:xfrm>
                <a:custGeom>
                  <a:avLst/>
                  <a:gdLst>
                    <a:gd name="connsiteX0" fmla="*/ 3660 w 17180"/>
                    <a:gd name="connsiteY0" fmla="*/ 65247 h 67722"/>
                    <a:gd name="connsiteX1" fmla="*/ 8517 w 17180"/>
                    <a:gd name="connsiteY1" fmla="*/ 48483 h 67722"/>
                    <a:gd name="connsiteX2" fmla="*/ 11280 w 17180"/>
                    <a:gd name="connsiteY2" fmla="*/ 31910 h 67722"/>
                    <a:gd name="connsiteX3" fmla="*/ 40 w 17180"/>
                    <a:gd name="connsiteY3" fmla="*/ 1 h 67722"/>
                    <a:gd name="connsiteX4" fmla="*/ 16614 w 17180"/>
                    <a:gd name="connsiteY4" fmla="*/ 31433 h 67722"/>
                    <a:gd name="connsiteX5" fmla="*/ 16614 w 17180"/>
                    <a:gd name="connsiteY5" fmla="*/ 49912 h 67722"/>
                    <a:gd name="connsiteX6" fmla="*/ 14994 w 17180"/>
                    <a:gd name="connsiteY6" fmla="*/ 67724 h 67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80" h="67722">
                      <a:moveTo>
                        <a:pt x="3660" y="65247"/>
                      </a:moveTo>
                      <a:cubicBezTo>
                        <a:pt x="5374" y="59723"/>
                        <a:pt x="7089" y="54103"/>
                        <a:pt x="8517" y="48483"/>
                      </a:cubicBezTo>
                      <a:cubicBezTo>
                        <a:pt x="10270" y="43130"/>
                        <a:pt x="11204" y="37539"/>
                        <a:pt x="11280" y="31910"/>
                      </a:cubicBezTo>
                      <a:cubicBezTo>
                        <a:pt x="11175" y="20318"/>
                        <a:pt x="7222" y="9097"/>
                        <a:pt x="40" y="1"/>
                      </a:cubicBezTo>
                      <a:cubicBezTo>
                        <a:pt x="8917" y="8335"/>
                        <a:pt x="14756" y="19394"/>
                        <a:pt x="16614" y="31433"/>
                      </a:cubicBezTo>
                      <a:cubicBezTo>
                        <a:pt x="17423" y="37567"/>
                        <a:pt x="17423" y="43778"/>
                        <a:pt x="16614" y="49912"/>
                      </a:cubicBezTo>
                      <a:cubicBezTo>
                        <a:pt x="16614" y="55913"/>
                        <a:pt x="15661" y="61818"/>
                        <a:pt x="14994" y="6772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>
                  <a:extLst>
                    <a:ext uri="{FF2B5EF4-FFF2-40B4-BE49-F238E27FC236}">
                      <a16:creationId xmlns:a16="http://schemas.microsoft.com/office/drawing/2014/main" id="{0B8AAE51-2ABB-4B56-B049-F907F5E57BAF}"/>
                    </a:ext>
                  </a:extLst>
                </p:cNvPr>
                <p:cNvSpPr/>
                <p:nvPr/>
              </p:nvSpPr>
              <p:spPr>
                <a:xfrm>
                  <a:off x="5635942" y="3381756"/>
                  <a:ext cx="81579" cy="39527"/>
                </a:xfrm>
                <a:custGeom>
                  <a:avLst/>
                  <a:gdLst>
                    <a:gd name="connsiteX0" fmla="*/ 40 w 81579"/>
                    <a:gd name="connsiteY0" fmla="*/ 1 h 39527"/>
                    <a:gd name="connsiteX1" fmla="*/ 11375 w 81579"/>
                    <a:gd name="connsiteY1" fmla="*/ 18289 h 39527"/>
                    <a:gd name="connsiteX2" fmla="*/ 20900 w 81579"/>
                    <a:gd name="connsiteY2" fmla="*/ 23528 h 39527"/>
                    <a:gd name="connsiteX3" fmla="*/ 31473 w 81579"/>
                    <a:gd name="connsiteY3" fmla="*/ 25337 h 39527"/>
                    <a:gd name="connsiteX4" fmla="*/ 53380 w 81579"/>
                    <a:gd name="connsiteY4" fmla="*/ 24480 h 39527"/>
                    <a:gd name="connsiteX5" fmla="*/ 77478 w 81579"/>
                    <a:gd name="connsiteY5" fmla="*/ 27909 h 39527"/>
                    <a:gd name="connsiteX6" fmla="*/ 81336 w 81579"/>
                    <a:gd name="connsiteY6" fmla="*/ 35386 h 39527"/>
                    <a:gd name="connsiteX7" fmla="*/ 73859 w 81579"/>
                    <a:gd name="connsiteY7" fmla="*/ 39244 h 39527"/>
                    <a:gd name="connsiteX8" fmla="*/ 73097 w 81579"/>
                    <a:gd name="connsiteY8" fmla="*/ 39244 h 39527"/>
                    <a:gd name="connsiteX9" fmla="*/ 53380 w 81579"/>
                    <a:gd name="connsiteY9" fmla="*/ 33719 h 39527"/>
                    <a:gd name="connsiteX10" fmla="*/ 30520 w 81579"/>
                    <a:gd name="connsiteY10" fmla="*/ 31529 h 39527"/>
                    <a:gd name="connsiteX11" fmla="*/ 19185 w 81579"/>
                    <a:gd name="connsiteY11" fmla="*/ 27909 h 39527"/>
                    <a:gd name="connsiteX12" fmla="*/ 9660 w 81579"/>
                    <a:gd name="connsiteY12" fmla="*/ 20765 h 39527"/>
                    <a:gd name="connsiteX13" fmla="*/ 40 w 81579"/>
                    <a:gd name="connsiteY13" fmla="*/ 1 h 3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1579" h="39527">
                      <a:moveTo>
                        <a:pt x="40" y="1"/>
                      </a:moveTo>
                      <a:cubicBezTo>
                        <a:pt x="1421" y="7287"/>
                        <a:pt x="5460" y="13812"/>
                        <a:pt x="11375" y="18289"/>
                      </a:cubicBezTo>
                      <a:cubicBezTo>
                        <a:pt x="14223" y="20575"/>
                        <a:pt x="17442" y="22346"/>
                        <a:pt x="20900" y="23528"/>
                      </a:cubicBezTo>
                      <a:cubicBezTo>
                        <a:pt x="24377" y="24394"/>
                        <a:pt x="27910" y="24994"/>
                        <a:pt x="31473" y="25337"/>
                      </a:cubicBezTo>
                      <a:cubicBezTo>
                        <a:pt x="38788" y="25756"/>
                        <a:pt x="46122" y="25471"/>
                        <a:pt x="53380" y="24480"/>
                      </a:cubicBezTo>
                      <a:cubicBezTo>
                        <a:pt x="61562" y="24032"/>
                        <a:pt x="69744" y="25194"/>
                        <a:pt x="77478" y="27909"/>
                      </a:cubicBezTo>
                      <a:cubicBezTo>
                        <a:pt x="80612" y="28909"/>
                        <a:pt x="82336" y="32252"/>
                        <a:pt x="81336" y="35386"/>
                      </a:cubicBezTo>
                      <a:cubicBezTo>
                        <a:pt x="80336" y="38520"/>
                        <a:pt x="76993" y="40244"/>
                        <a:pt x="73859" y="39244"/>
                      </a:cubicBezTo>
                      <a:lnTo>
                        <a:pt x="73097" y="39244"/>
                      </a:lnTo>
                      <a:cubicBezTo>
                        <a:pt x="66963" y="36100"/>
                        <a:pt x="60257" y="34215"/>
                        <a:pt x="53380" y="33719"/>
                      </a:cubicBezTo>
                      <a:cubicBezTo>
                        <a:pt x="45703" y="33719"/>
                        <a:pt x="38054" y="32986"/>
                        <a:pt x="30520" y="31529"/>
                      </a:cubicBezTo>
                      <a:cubicBezTo>
                        <a:pt x="26653" y="30614"/>
                        <a:pt x="22862" y="29404"/>
                        <a:pt x="19185" y="27909"/>
                      </a:cubicBezTo>
                      <a:cubicBezTo>
                        <a:pt x="15604" y="26118"/>
                        <a:pt x="12385" y="23699"/>
                        <a:pt x="9660" y="20765"/>
                      </a:cubicBezTo>
                      <a:cubicBezTo>
                        <a:pt x="3945" y="15307"/>
                        <a:pt x="507" y="7887"/>
                        <a:pt x="40" y="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>
                  <a:extLst>
                    <a:ext uri="{FF2B5EF4-FFF2-40B4-BE49-F238E27FC236}">
                      <a16:creationId xmlns:a16="http://schemas.microsoft.com/office/drawing/2014/main" id="{9ADD2EC6-5075-458E-907A-2D0132A9FC30}"/>
                    </a:ext>
                  </a:extLst>
                </p:cNvPr>
                <p:cNvSpPr/>
                <p:nvPr/>
              </p:nvSpPr>
              <p:spPr>
                <a:xfrm>
                  <a:off x="5713857" y="3376697"/>
                  <a:ext cx="92014" cy="53160"/>
                </a:xfrm>
                <a:custGeom>
                  <a:avLst/>
                  <a:gdLst>
                    <a:gd name="connsiteX0" fmla="*/ 86432 w 92014"/>
                    <a:gd name="connsiteY0" fmla="*/ 53161 h 53160"/>
                    <a:gd name="connsiteX1" fmla="*/ 81003 w 92014"/>
                    <a:gd name="connsiteY1" fmla="*/ 49827 h 53160"/>
                    <a:gd name="connsiteX2" fmla="*/ 41093 w 92014"/>
                    <a:gd name="connsiteY2" fmla="*/ 29348 h 53160"/>
                    <a:gd name="connsiteX3" fmla="*/ 31092 w 92014"/>
                    <a:gd name="connsiteY3" fmla="*/ 27634 h 53160"/>
                    <a:gd name="connsiteX4" fmla="*/ 40 w 92014"/>
                    <a:gd name="connsiteY4" fmla="*/ 5250 h 53160"/>
                    <a:gd name="connsiteX5" fmla="*/ 6746 w 92014"/>
                    <a:gd name="connsiteY5" fmla="*/ 49 h 53160"/>
                    <a:gd name="connsiteX6" fmla="*/ 11946 w 92014"/>
                    <a:gd name="connsiteY6" fmla="*/ 5250 h 53160"/>
                    <a:gd name="connsiteX7" fmla="*/ 33187 w 92014"/>
                    <a:gd name="connsiteY7" fmla="*/ 15918 h 53160"/>
                    <a:gd name="connsiteX8" fmla="*/ 42712 w 92014"/>
                    <a:gd name="connsiteY8" fmla="*/ 17537 h 53160"/>
                    <a:gd name="connsiteX9" fmla="*/ 91480 w 92014"/>
                    <a:gd name="connsiteY9" fmla="*/ 44684 h 53160"/>
                    <a:gd name="connsiteX10" fmla="*/ 88689 w 92014"/>
                    <a:gd name="connsiteY10" fmla="*/ 52561 h 53160"/>
                    <a:gd name="connsiteX11" fmla="*/ 88623 w 92014"/>
                    <a:gd name="connsiteY11" fmla="*/ 52589 h 53160"/>
                    <a:gd name="connsiteX12" fmla="*/ 86432 w 92014"/>
                    <a:gd name="connsiteY12" fmla="*/ 53161 h 53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2014" h="53160">
                      <a:moveTo>
                        <a:pt x="86432" y="53161"/>
                      </a:moveTo>
                      <a:cubicBezTo>
                        <a:pt x="84136" y="53180"/>
                        <a:pt x="82022" y="51885"/>
                        <a:pt x="81003" y="49827"/>
                      </a:cubicBezTo>
                      <a:cubicBezTo>
                        <a:pt x="73859" y="34682"/>
                        <a:pt x="60810" y="32587"/>
                        <a:pt x="41093" y="29348"/>
                      </a:cubicBezTo>
                      <a:lnTo>
                        <a:pt x="31092" y="27634"/>
                      </a:lnTo>
                      <a:cubicBezTo>
                        <a:pt x="21567" y="25919"/>
                        <a:pt x="40" y="22014"/>
                        <a:pt x="40" y="5250"/>
                      </a:cubicBez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cubicBezTo>
                        <a:pt x="11946" y="8203"/>
                        <a:pt x="14137" y="12394"/>
                        <a:pt x="33187" y="15918"/>
                      </a:cubicBezTo>
                      <a:lnTo>
                        <a:pt x="42712" y="17537"/>
                      </a:lnTo>
                      <a:cubicBezTo>
                        <a:pt x="63667" y="20966"/>
                        <a:pt x="81669" y="23919"/>
                        <a:pt x="91480" y="44684"/>
                      </a:cubicBezTo>
                      <a:cubicBezTo>
                        <a:pt x="92880" y="47627"/>
                        <a:pt x="91632" y="51151"/>
                        <a:pt x="88689" y="52561"/>
                      </a:cubicBezTo>
                      <a:cubicBezTo>
                        <a:pt x="88670" y="52570"/>
                        <a:pt x="88642" y="52580"/>
                        <a:pt x="88623" y="52589"/>
                      </a:cubicBezTo>
                      <a:cubicBezTo>
                        <a:pt x="87937" y="52932"/>
                        <a:pt x="87194" y="53123"/>
                        <a:pt x="86432" y="5316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8" name="组合 577">
                <a:extLst>
                  <a:ext uri="{FF2B5EF4-FFF2-40B4-BE49-F238E27FC236}">
                    <a16:creationId xmlns:a16="http://schemas.microsoft.com/office/drawing/2014/main" id="{D3F0311D-EB07-4320-A86C-C01A08FEACAB}"/>
                  </a:ext>
                </a:extLst>
              </p:cNvPr>
              <p:cNvGrpSpPr/>
              <p:nvPr/>
            </p:nvGrpSpPr>
            <p:grpSpPr>
              <a:xfrm>
                <a:off x="5664993" y="2360991"/>
                <a:ext cx="237744" cy="548945"/>
                <a:chOff x="5664993" y="2360991"/>
                <a:chExt cx="237744" cy="548945"/>
              </a:xfrm>
            </p:grpSpPr>
            <p:sp>
              <p:nvSpPr>
                <p:cNvPr id="412" name="任意多边形: 形状 411">
                  <a:extLst>
                    <a:ext uri="{FF2B5EF4-FFF2-40B4-BE49-F238E27FC236}">
                      <a16:creationId xmlns:a16="http://schemas.microsoft.com/office/drawing/2014/main" id="{CF442411-B0FC-412A-9550-B006BCDA1A0E}"/>
                    </a:ext>
                  </a:extLst>
                </p:cNvPr>
                <p:cNvSpPr/>
                <p:nvPr/>
              </p:nvSpPr>
              <p:spPr>
                <a:xfrm>
                  <a:off x="5738135" y="2897932"/>
                  <a:ext cx="92870" cy="12004"/>
                </a:xfrm>
                <a:custGeom>
                  <a:avLst/>
                  <a:gdLst>
                    <a:gd name="connsiteX0" fmla="*/ 86157 w 92870"/>
                    <a:gd name="connsiteY0" fmla="*/ 11956 h 12004"/>
                    <a:gd name="connsiteX1" fmla="*/ 5289 w 92870"/>
                    <a:gd name="connsiteY1" fmla="*/ 11956 h 12004"/>
                    <a:gd name="connsiteX2" fmla="*/ 89 w 92870"/>
                    <a:gd name="connsiteY2" fmla="*/ 5250 h 12004"/>
                    <a:gd name="connsiteX3" fmla="*/ 5289 w 92870"/>
                    <a:gd name="connsiteY3" fmla="*/ 49 h 12004"/>
                    <a:gd name="connsiteX4" fmla="*/ 86157 w 92870"/>
                    <a:gd name="connsiteY4" fmla="*/ 49 h 12004"/>
                    <a:gd name="connsiteX5" fmla="*/ 92862 w 92870"/>
                    <a:gd name="connsiteY5" fmla="*/ 5250 h 12004"/>
                    <a:gd name="connsiteX6" fmla="*/ 87662 w 92870"/>
                    <a:gd name="connsiteY6" fmla="*/ 11956 h 12004"/>
                    <a:gd name="connsiteX7" fmla="*/ 86157 w 92870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0" h="12004">
                      <a:moveTo>
                        <a:pt x="86157" y="11956"/>
                      </a:moveTo>
                      <a:lnTo>
                        <a:pt x="5289" y="11956"/>
                      </a:lnTo>
                      <a:cubicBezTo>
                        <a:pt x="2003" y="11537"/>
                        <a:pt x="-330" y="8536"/>
                        <a:pt x="89" y="5250"/>
                      </a:cubicBezTo>
                      <a:cubicBezTo>
                        <a:pt x="432" y="2536"/>
                        <a:pt x="2575" y="392"/>
                        <a:pt x="5289" y="49"/>
                      </a:cubicBezTo>
                      <a:lnTo>
                        <a:pt x="86157" y="49"/>
                      </a:lnTo>
                      <a:cubicBezTo>
                        <a:pt x="89443" y="-370"/>
                        <a:pt x="92443" y="1964"/>
                        <a:pt x="92862" y="5250"/>
                      </a:cubicBezTo>
                      <a:cubicBezTo>
                        <a:pt x="93281" y="8536"/>
                        <a:pt x="90957" y="11537"/>
                        <a:pt x="87662" y="11956"/>
                      </a:cubicBezTo>
                      <a:cubicBezTo>
                        <a:pt x="87166" y="12022"/>
                        <a:pt x="86661" y="12022"/>
                        <a:pt x="86157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3" name="任意多边形: 形状 412">
                  <a:extLst>
                    <a:ext uri="{FF2B5EF4-FFF2-40B4-BE49-F238E27FC236}">
                      <a16:creationId xmlns:a16="http://schemas.microsoft.com/office/drawing/2014/main" id="{21C1FDA2-CBB6-47D5-BBCD-A6EAF1DD7A8C}"/>
                    </a:ext>
                  </a:extLst>
                </p:cNvPr>
                <p:cNvSpPr/>
                <p:nvPr/>
              </p:nvSpPr>
              <p:spPr>
                <a:xfrm>
                  <a:off x="5777865" y="2530686"/>
                  <a:ext cx="11906" cy="379200"/>
                </a:xfrm>
                <a:custGeom>
                  <a:avLst/>
                  <a:gdLst>
                    <a:gd name="connsiteX0" fmla="*/ 6041 w 11906"/>
                    <a:gd name="connsiteY0" fmla="*/ 379202 h 379200"/>
                    <a:gd name="connsiteX1" fmla="*/ 40 w 11906"/>
                    <a:gd name="connsiteY1" fmla="*/ 373296 h 379200"/>
                    <a:gd name="connsiteX2" fmla="*/ 40 w 11906"/>
                    <a:gd name="connsiteY2" fmla="*/ 5250 h 379200"/>
                    <a:gd name="connsiteX3" fmla="*/ 6746 w 11906"/>
                    <a:gd name="connsiteY3" fmla="*/ 49 h 379200"/>
                    <a:gd name="connsiteX4" fmla="*/ 11946 w 11906"/>
                    <a:gd name="connsiteY4" fmla="*/ 5250 h 379200"/>
                    <a:gd name="connsiteX5" fmla="*/ 11946 w 11906"/>
                    <a:gd name="connsiteY5" fmla="*/ 373296 h 379200"/>
                    <a:gd name="connsiteX6" fmla="*/ 6041 w 11906"/>
                    <a:gd name="connsiteY6" fmla="*/ 379202 h 37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379200">
                      <a:moveTo>
                        <a:pt x="6041" y="379202"/>
                      </a:moveTo>
                      <a:cubicBezTo>
                        <a:pt x="2764" y="379202"/>
                        <a:pt x="88" y="376573"/>
                        <a:pt x="40" y="373296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373296"/>
                      </a:lnTo>
                      <a:cubicBezTo>
                        <a:pt x="11946" y="376554"/>
                        <a:pt x="9298" y="379202"/>
                        <a:pt x="6041" y="3792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4" name="任意多边形: 形状 413">
                  <a:extLst>
                    <a:ext uri="{FF2B5EF4-FFF2-40B4-BE49-F238E27FC236}">
                      <a16:creationId xmlns:a16="http://schemas.microsoft.com/office/drawing/2014/main" id="{140089B1-C3EC-463C-BD9F-DAD43BC80826}"/>
                    </a:ext>
                  </a:extLst>
                </p:cNvPr>
                <p:cNvSpPr/>
                <p:nvPr/>
              </p:nvSpPr>
              <p:spPr>
                <a:xfrm>
                  <a:off x="5664993" y="2360991"/>
                  <a:ext cx="237744" cy="487078"/>
                </a:xfrm>
                <a:custGeom>
                  <a:avLst/>
                  <a:gdLst>
                    <a:gd name="connsiteX0" fmla="*/ 118912 w 237744"/>
                    <a:gd name="connsiteY0" fmla="*/ 487079 h 487078"/>
                    <a:gd name="connsiteX1" fmla="*/ 40 w 237744"/>
                    <a:gd name="connsiteY1" fmla="*/ 368207 h 487078"/>
                    <a:gd name="connsiteX2" fmla="*/ 113292 w 237744"/>
                    <a:gd name="connsiteY2" fmla="*/ 3495 h 487078"/>
                    <a:gd name="connsiteX3" fmla="*/ 121560 w 237744"/>
                    <a:gd name="connsiteY3" fmla="*/ 619 h 487078"/>
                    <a:gd name="connsiteX4" fmla="*/ 124437 w 237744"/>
                    <a:gd name="connsiteY4" fmla="*/ 3495 h 487078"/>
                    <a:gd name="connsiteX5" fmla="*/ 237784 w 237744"/>
                    <a:gd name="connsiteY5" fmla="*/ 368207 h 487078"/>
                    <a:gd name="connsiteX6" fmla="*/ 118912 w 237744"/>
                    <a:gd name="connsiteY6" fmla="*/ 487079 h 487078"/>
                    <a:gd name="connsiteX7" fmla="*/ 118912 w 237744"/>
                    <a:gd name="connsiteY7" fmla="*/ 22640 h 487078"/>
                    <a:gd name="connsiteX8" fmla="*/ 11946 w 237744"/>
                    <a:gd name="connsiteY8" fmla="*/ 368207 h 487078"/>
                    <a:gd name="connsiteX9" fmla="*/ 118912 w 237744"/>
                    <a:gd name="connsiteY9" fmla="*/ 475173 h 487078"/>
                    <a:gd name="connsiteX10" fmla="*/ 225878 w 237744"/>
                    <a:gd name="connsiteY10" fmla="*/ 368207 h 487078"/>
                    <a:gd name="connsiteX11" fmla="*/ 118912 w 237744"/>
                    <a:gd name="connsiteY11" fmla="*/ 22640 h 487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7744" h="487078">
                      <a:moveTo>
                        <a:pt x="118912" y="487079"/>
                      </a:moveTo>
                      <a:cubicBezTo>
                        <a:pt x="53285" y="487022"/>
                        <a:pt x="97" y="433835"/>
                        <a:pt x="40" y="368207"/>
                      </a:cubicBezTo>
                      <a:cubicBezTo>
                        <a:pt x="40" y="305533"/>
                        <a:pt x="108625" y="15782"/>
                        <a:pt x="113292" y="3495"/>
                      </a:cubicBezTo>
                      <a:cubicBezTo>
                        <a:pt x="114778" y="419"/>
                        <a:pt x="118483" y="-867"/>
                        <a:pt x="121560" y="619"/>
                      </a:cubicBezTo>
                      <a:cubicBezTo>
                        <a:pt x="122817" y="1228"/>
                        <a:pt x="123827" y="2238"/>
                        <a:pt x="124437" y="3495"/>
                      </a:cubicBezTo>
                      <a:cubicBezTo>
                        <a:pt x="129104" y="15782"/>
                        <a:pt x="237784" y="305533"/>
                        <a:pt x="237784" y="368207"/>
                      </a:cubicBezTo>
                      <a:cubicBezTo>
                        <a:pt x="237679" y="433816"/>
                        <a:pt x="184520" y="486975"/>
                        <a:pt x="118912" y="487079"/>
                      </a:cubicBezTo>
                      <a:close/>
                      <a:moveTo>
                        <a:pt x="118912" y="22640"/>
                      </a:moveTo>
                      <a:cubicBezTo>
                        <a:pt x="96147" y="84077"/>
                        <a:pt x="11946" y="315534"/>
                        <a:pt x="11946" y="368207"/>
                      </a:cubicBezTo>
                      <a:cubicBezTo>
                        <a:pt x="11946" y="427282"/>
                        <a:pt x="59838" y="475173"/>
                        <a:pt x="118912" y="475173"/>
                      </a:cubicBezTo>
                      <a:cubicBezTo>
                        <a:pt x="177986" y="475173"/>
                        <a:pt x="225878" y="427282"/>
                        <a:pt x="225878" y="368207"/>
                      </a:cubicBezTo>
                      <a:cubicBezTo>
                        <a:pt x="225878" y="315534"/>
                        <a:pt x="141582" y="84077"/>
                        <a:pt x="118912" y="2264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5" name="任意多边形: 形状 414">
                  <a:extLst>
                    <a:ext uri="{FF2B5EF4-FFF2-40B4-BE49-F238E27FC236}">
                      <a16:creationId xmlns:a16="http://schemas.microsoft.com/office/drawing/2014/main" id="{13F5CB12-A373-44A7-BB78-2DFEA8FA1492}"/>
                    </a:ext>
                  </a:extLst>
                </p:cNvPr>
                <p:cNvSpPr/>
                <p:nvPr/>
              </p:nvSpPr>
              <p:spPr>
                <a:xfrm>
                  <a:off x="5752440" y="2607373"/>
                  <a:ext cx="35521" cy="35337"/>
                </a:xfrm>
                <a:custGeom>
                  <a:avLst/>
                  <a:gdLst>
                    <a:gd name="connsiteX0" fmla="*/ 30322 w 35521"/>
                    <a:gd name="connsiteY0" fmla="*/ 35338 h 35337"/>
                    <a:gd name="connsiteX1" fmla="*/ 26131 w 35521"/>
                    <a:gd name="connsiteY1" fmla="*/ 33624 h 35337"/>
                    <a:gd name="connsiteX2" fmla="*/ 1747 w 35521"/>
                    <a:gd name="connsiteY2" fmla="*/ 10097 h 35337"/>
                    <a:gd name="connsiteX3" fmla="*/ 1747 w 35521"/>
                    <a:gd name="connsiteY3" fmla="*/ 1715 h 35337"/>
                    <a:gd name="connsiteX4" fmla="*/ 10225 w 35521"/>
                    <a:gd name="connsiteY4" fmla="*/ 1715 h 35337"/>
                    <a:gd name="connsiteX5" fmla="*/ 33847 w 35521"/>
                    <a:gd name="connsiteY5" fmla="*/ 25337 h 35337"/>
                    <a:gd name="connsiteX6" fmla="*/ 33847 w 35521"/>
                    <a:gd name="connsiteY6" fmla="*/ 33815 h 35337"/>
                    <a:gd name="connsiteX7" fmla="*/ 30322 w 35521"/>
                    <a:gd name="connsiteY7" fmla="*/ 35338 h 3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521" h="35337">
                      <a:moveTo>
                        <a:pt x="30322" y="35338"/>
                      </a:moveTo>
                      <a:cubicBezTo>
                        <a:pt x="28751" y="35348"/>
                        <a:pt x="27246" y="34729"/>
                        <a:pt x="26131" y="33624"/>
                      </a:cubicBezTo>
                      <a:lnTo>
                        <a:pt x="1747" y="10097"/>
                      </a:lnTo>
                      <a:cubicBezTo>
                        <a:pt x="-529" y="7764"/>
                        <a:pt x="-529" y="4049"/>
                        <a:pt x="1747" y="1715"/>
                      </a:cubicBezTo>
                      <a:cubicBezTo>
                        <a:pt x="4110" y="-571"/>
                        <a:pt x="7862" y="-571"/>
                        <a:pt x="10225" y="1715"/>
                      </a:cubicBezTo>
                      <a:lnTo>
                        <a:pt x="33847" y="25337"/>
                      </a:lnTo>
                      <a:cubicBezTo>
                        <a:pt x="36133" y="27700"/>
                        <a:pt x="36133" y="31452"/>
                        <a:pt x="33847" y="33815"/>
                      </a:cubicBezTo>
                      <a:cubicBezTo>
                        <a:pt x="32875" y="34700"/>
                        <a:pt x="31637" y="35234"/>
                        <a:pt x="30322" y="3533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6" name="任意多边形: 形状 415">
                  <a:extLst>
                    <a:ext uri="{FF2B5EF4-FFF2-40B4-BE49-F238E27FC236}">
                      <a16:creationId xmlns:a16="http://schemas.microsoft.com/office/drawing/2014/main" id="{D0F7FD13-30E7-42FD-935D-0E7A7B4CF67D}"/>
                    </a:ext>
                  </a:extLst>
                </p:cNvPr>
                <p:cNvSpPr/>
                <p:nvPr/>
              </p:nvSpPr>
              <p:spPr>
                <a:xfrm>
                  <a:off x="5752874" y="2643106"/>
                  <a:ext cx="35077" cy="35133"/>
                </a:xfrm>
                <a:custGeom>
                  <a:avLst/>
                  <a:gdLst>
                    <a:gd name="connsiteX0" fmla="*/ 29888 w 35077"/>
                    <a:gd name="connsiteY0" fmla="*/ 35134 h 35133"/>
                    <a:gd name="connsiteX1" fmla="*/ 25697 w 35077"/>
                    <a:gd name="connsiteY1" fmla="*/ 33324 h 35133"/>
                    <a:gd name="connsiteX2" fmla="*/ 1313 w 35077"/>
                    <a:gd name="connsiteY2" fmla="*/ 9702 h 35133"/>
                    <a:gd name="connsiteX3" fmla="*/ 2342 w 35077"/>
                    <a:gd name="connsiteY3" fmla="*/ 1282 h 35133"/>
                    <a:gd name="connsiteX4" fmla="*/ 9790 w 35077"/>
                    <a:gd name="connsiteY4" fmla="*/ 1320 h 35133"/>
                    <a:gd name="connsiteX5" fmla="*/ 33412 w 35077"/>
                    <a:gd name="connsiteY5" fmla="*/ 24942 h 35133"/>
                    <a:gd name="connsiteX6" fmla="*/ 33308 w 35077"/>
                    <a:gd name="connsiteY6" fmla="*/ 33429 h 35133"/>
                    <a:gd name="connsiteX7" fmla="*/ 29221 w 35077"/>
                    <a:gd name="connsiteY7" fmla="*/ 35134 h 3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077" h="35133">
                      <a:moveTo>
                        <a:pt x="29888" y="35134"/>
                      </a:moveTo>
                      <a:cubicBezTo>
                        <a:pt x="28307" y="35105"/>
                        <a:pt x="26802" y="34458"/>
                        <a:pt x="25697" y="33324"/>
                      </a:cubicBezTo>
                      <a:lnTo>
                        <a:pt x="1313" y="9702"/>
                      </a:lnTo>
                      <a:cubicBezTo>
                        <a:pt x="-725" y="7092"/>
                        <a:pt x="-268" y="3320"/>
                        <a:pt x="2342" y="1282"/>
                      </a:cubicBezTo>
                      <a:cubicBezTo>
                        <a:pt x="4533" y="-442"/>
                        <a:pt x="7619" y="-423"/>
                        <a:pt x="9790" y="1320"/>
                      </a:cubicBezTo>
                      <a:lnTo>
                        <a:pt x="33412" y="24942"/>
                      </a:lnTo>
                      <a:cubicBezTo>
                        <a:pt x="35727" y="27314"/>
                        <a:pt x="35679" y="31114"/>
                        <a:pt x="33308" y="33429"/>
                      </a:cubicBezTo>
                      <a:cubicBezTo>
                        <a:pt x="32212" y="34496"/>
                        <a:pt x="30755" y="35105"/>
                        <a:pt x="29221" y="3513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7" name="任意多边形: 形状 416">
                  <a:extLst>
                    <a:ext uri="{FF2B5EF4-FFF2-40B4-BE49-F238E27FC236}">
                      <a16:creationId xmlns:a16="http://schemas.microsoft.com/office/drawing/2014/main" id="{9029E472-69E3-4054-962F-5760AFB55C1B}"/>
                    </a:ext>
                  </a:extLst>
                </p:cNvPr>
                <p:cNvSpPr/>
                <p:nvPr/>
              </p:nvSpPr>
              <p:spPr>
                <a:xfrm>
                  <a:off x="5779396" y="2701534"/>
                  <a:ext cx="35371" cy="35378"/>
                </a:xfrm>
                <a:custGeom>
                  <a:avLst/>
                  <a:gdLst>
                    <a:gd name="connsiteX0" fmla="*/ 5938 w 35371"/>
                    <a:gd name="connsiteY0" fmla="*/ 35379 h 35378"/>
                    <a:gd name="connsiteX1" fmla="*/ 1747 w 35371"/>
                    <a:gd name="connsiteY1" fmla="*/ 33665 h 35378"/>
                    <a:gd name="connsiteX2" fmla="*/ 1747 w 35371"/>
                    <a:gd name="connsiteY2" fmla="*/ 25283 h 35378"/>
                    <a:gd name="connsiteX3" fmla="*/ 25369 w 35371"/>
                    <a:gd name="connsiteY3" fmla="*/ 1566 h 35378"/>
                    <a:gd name="connsiteX4" fmla="*/ 33847 w 35371"/>
                    <a:gd name="connsiteY4" fmla="*/ 1956 h 35378"/>
                    <a:gd name="connsiteX5" fmla="*/ 33847 w 35371"/>
                    <a:gd name="connsiteY5" fmla="*/ 10043 h 35378"/>
                    <a:gd name="connsiteX6" fmla="*/ 10225 w 35371"/>
                    <a:gd name="connsiteY6" fmla="*/ 33665 h 35378"/>
                    <a:gd name="connsiteX7" fmla="*/ 5938 w 35371"/>
                    <a:gd name="connsiteY7" fmla="*/ 35379 h 35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371" h="35378">
                      <a:moveTo>
                        <a:pt x="5938" y="35379"/>
                      </a:moveTo>
                      <a:cubicBezTo>
                        <a:pt x="4367" y="35389"/>
                        <a:pt x="2862" y="34770"/>
                        <a:pt x="1747" y="33665"/>
                      </a:cubicBezTo>
                      <a:cubicBezTo>
                        <a:pt x="-529" y="31331"/>
                        <a:pt x="-529" y="27617"/>
                        <a:pt x="1747" y="25283"/>
                      </a:cubicBezTo>
                      <a:lnTo>
                        <a:pt x="25369" y="1566"/>
                      </a:lnTo>
                      <a:cubicBezTo>
                        <a:pt x="27817" y="-663"/>
                        <a:pt x="31618" y="-492"/>
                        <a:pt x="33847" y="1956"/>
                      </a:cubicBezTo>
                      <a:cubicBezTo>
                        <a:pt x="35933" y="4252"/>
                        <a:pt x="35933" y="7757"/>
                        <a:pt x="33847" y="10043"/>
                      </a:cubicBezTo>
                      <a:lnTo>
                        <a:pt x="10225" y="33665"/>
                      </a:lnTo>
                      <a:cubicBezTo>
                        <a:pt x="9063" y="34760"/>
                        <a:pt x="7529" y="35370"/>
                        <a:pt x="5938" y="3537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8" name="任意多边形: 形状 417">
                  <a:extLst>
                    <a:ext uri="{FF2B5EF4-FFF2-40B4-BE49-F238E27FC236}">
                      <a16:creationId xmlns:a16="http://schemas.microsoft.com/office/drawing/2014/main" id="{4C559EC6-AF51-4D81-BB46-0CA2F4EC2ADE}"/>
                    </a:ext>
                  </a:extLst>
                </p:cNvPr>
                <p:cNvSpPr/>
                <p:nvPr/>
              </p:nvSpPr>
              <p:spPr>
                <a:xfrm>
                  <a:off x="5779396" y="2736326"/>
                  <a:ext cx="36055" cy="36115"/>
                </a:xfrm>
                <a:custGeom>
                  <a:avLst/>
                  <a:gdLst>
                    <a:gd name="connsiteX0" fmla="*/ 5938 w 36055"/>
                    <a:gd name="connsiteY0" fmla="*/ 36116 h 36115"/>
                    <a:gd name="connsiteX1" fmla="*/ 1747 w 36055"/>
                    <a:gd name="connsiteY1" fmla="*/ 34307 h 36115"/>
                    <a:gd name="connsiteX2" fmla="*/ 1747 w 36055"/>
                    <a:gd name="connsiteY2" fmla="*/ 25925 h 36115"/>
                    <a:gd name="connsiteX3" fmla="*/ 25369 w 36055"/>
                    <a:gd name="connsiteY3" fmla="*/ 2303 h 36115"/>
                    <a:gd name="connsiteX4" fmla="*/ 33790 w 36055"/>
                    <a:gd name="connsiteY4" fmla="*/ 1274 h 36115"/>
                    <a:gd name="connsiteX5" fmla="*/ 34818 w 36055"/>
                    <a:gd name="connsiteY5" fmla="*/ 9703 h 36115"/>
                    <a:gd name="connsiteX6" fmla="*/ 33847 w 36055"/>
                    <a:gd name="connsiteY6" fmla="*/ 10685 h 36115"/>
                    <a:gd name="connsiteX7" fmla="*/ 10225 w 36055"/>
                    <a:gd name="connsiteY7" fmla="*/ 34307 h 36115"/>
                    <a:gd name="connsiteX8" fmla="*/ 5938 w 36055"/>
                    <a:gd name="connsiteY8" fmla="*/ 36116 h 36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055" h="36115">
                      <a:moveTo>
                        <a:pt x="5938" y="36116"/>
                      </a:moveTo>
                      <a:cubicBezTo>
                        <a:pt x="4348" y="36135"/>
                        <a:pt x="2824" y="35478"/>
                        <a:pt x="1747" y="34307"/>
                      </a:cubicBezTo>
                      <a:cubicBezTo>
                        <a:pt x="-529" y="31973"/>
                        <a:pt x="-529" y="28258"/>
                        <a:pt x="1747" y="25925"/>
                      </a:cubicBezTo>
                      <a:lnTo>
                        <a:pt x="25369" y="2303"/>
                      </a:lnTo>
                      <a:cubicBezTo>
                        <a:pt x="27408" y="-307"/>
                        <a:pt x="31180" y="-764"/>
                        <a:pt x="33790" y="1274"/>
                      </a:cubicBezTo>
                      <a:cubicBezTo>
                        <a:pt x="36399" y="3322"/>
                        <a:pt x="36866" y="7094"/>
                        <a:pt x="34818" y="9703"/>
                      </a:cubicBezTo>
                      <a:cubicBezTo>
                        <a:pt x="34533" y="10066"/>
                        <a:pt x="34209" y="10399"/>
                        <a:pt x="33847" y="10685"/>
                      </a:cubicBezTo>
                      <a:lnTo>
                        <a:pt x="10225" y="34307"/>
                      </a:lnTo>
                      <a:cubicBezTo>
                        <a:pt x="9101" y="35459"/>
                        <a:pt x="7548" y="36116"/>
                        <a:pt x="5938" y="3611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96" name="组合 595">
                <a:extLst>
                  <a:ext uri="{FF2B5EF4-FFF2-40B4-BE49-F238E27FC236}">
                    <a16:creationId xmlns:a16="http://schemas.microsoft.com/office/drawing/2014/main" id="{CC1074F3-ED7D-4615-AC02-29420E33707A}"/>
                  </a:ext>
                </a:extLst>
              </p:cNvPr>
              <p:cNvGrpSpPr/>
              <p:nvPr/>
            </p:nvGrpSpPr>
            <p:grpSpPr>
              <a:xfrm>
                <a:off x="5590222" y="4742402"/>
                <a:ext cx="387110" cy="549355"/>
                <a:chOff x="5590222" y="4742402"/>
                <a:chExt cx="387110" cy="549355"/>
              </a:xfrm>
            </p:grpSpPr>
            <p:sp>
              <p:nvSpPr>
                <p:cNvPr id="515" name="任意多边形: 形状 514">
                  <a:extLst>
                    <a:ext uri="{FF2B5EF4-FFF2-40B4-BE49-F238E27FC236}">
                      <a16:creationId xmlns:a16="http://schemas.microsoft.com/office/drawing/2014/main" id="{1BF21917-7722-4A0D-A6EC-CDCB565CF8FE}"/>
                    </a:ext>
                  </a:extLst>
                </p:cNvPr>
                <p:cNvSpPr/>
                <p:nvPr/>
              </p:nvSpPr>
              <p:spPr>
                <a:xfrm>
                  <a:off x="5748441" y="5279752"/>
                  <a:ext cx="92870" cy="12005"/>
                </a:xfrm>
                <a:custGeom>
                  <a:avLst/>
                  <a:gdLst>
                    <a:gd name="connsiteX0" fmla="*/ 87662 w 92870"/>
                    <a:gd name="connsiteY0" fmla="*/ 11957 h 12005"/>
                    <a:gd name="connsiteX1" fmla="*/ 6795 w 92870"/>
                    <a:gd name="connsiteY1" fmla="*/ 11957 h 12005"/>
                    <a:gd name="connsiteX2" fmla="*/ 89 w 92870"/>
                    <a:gd name="connsiteY2" fmla="*/ 6756 h 12005"/>
                    <a:gd name="connsiteX3" fmla="*/ 5290 w 92870"/>
                    <a:gd name="connsiteY3" fmla="*/ 51 h 12005"/>
                    <a:gd name="connsiteX4" fmla="*/ 6795 w 92870"/>
                    <a:gd name="connsiteY4" fmla="*/ 51 h 12005"/>
                    <a:gd name="connsiteX5" fmla="*/ 87662 w 92870"/>
                    <a:gd name="connsiteY5" fmla="*/ 51 h 12005"/>
                    <a:gd name="connsiteX6" fmla="*/ 92862 w 92870"/>
                    <a:gd name="connsiteY6" fmla="*/ 6756 h 12005"/>
                    <a:gd name="connsiteX7" fmla="*/ 87662 w 92870"/>
                    <a:gd name="connsiteY7" fmla="*/ 11957 h 12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0" h="12005">
                      <a:moveTo>
                        <a:pt x="87662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2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87662" y="51"/>
                      </a:lnTo>
                      <a:cubicBezTo>
                        <a:pt x="90948" y="470"/>
                        <a:pt x="93282" y="3470"/>
                        <a:pt x="92862" y="6756"/>
                      </a:cubicBezTo>
                      <a:cubicBezTo>
                        <a:pt x="92520" y="9471"/>
                        <a:pt x="90376" y="11614"/>
                        <a:pt x="87662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6" name="任意多边形: 形状 515">
                  <a:extLst>
                    <a:ext uri="{FF2B5EF4-FFF2-40B4-BE49-F238E27FC236}">
                      <a16:creationId xmlns:a16="http://schemas.microsoft.com/office/drawing/2014/main" id="{7D68AFE3-8EAC-4C12-A1EC-DD6F74FC306E}"/>
                    </a:ext>
                  </a:extLst>
                </p:cNvPr>
                <p:cNvSpPr/>
                <p:nvPr/>
              </p:nvSpPr>
              <p:spPr>
                <a:xfrm>
                  <a:off x="5617560" y="4999897"/>
                  <a:ext cx="31455" cy="75022"/>
                </a:xfrm>
                <a:custGeom>
                  <a:avLst/>
                  <a:gdLst>
                    <a:gd name="connsiteX0" fmla="*/ 25756 w 31455"/>
                    <a:gd name="connsiteY0" fmla="*/ 75023 h 75022"/>
                    <a:gd name="connsiteX1" fmla="*/ 20327 w 31455"/>
                    <a:gd name="connsiteY1" fmla="*/ 71594 h 75022"/>
                    <a:gd name="connsiteX2" fmla="*/ 134 w 31455"/>
                    <a:gd name="connsiteY2" fmla="*/ 7014 h 75022"/>
                    <a:gd name="connsiteX3" fmla="*/ 4992 w 31455"/>
                    <a:gd name="connsiteY3" fmla="*/ 61 h 75022"/>
                    <a:gd name="connsiteX4" fmla="*/ 11850 w 31455"/>
                    <a:gd name="connsiteY4" fmla="*/ 5014 h 75022"/>
                    <a:gd name="connsiteX5" fmla="*/ 30900 w 31455"/>
                    <a:gd name="connsiteY5" fmla="*/ 66546 h 75022"/>
                    <a:gd name="connsiteX6" fmla="*/ 28166 w 31455"/>
                    <a:gd name="connsiteY6" fmla="*/ 74442 h 75022"/>
                    <a:gd name="connsiteX7" fmla="*/ 28137 w 31455"/>
                    <a:gd name="connsiteY7" fmla="*/ 74452 h 75022"/>
                    <a:gd name="connsiteX8" fmla="*/ 25756 w 31455"/>
                    <a:gd name="connsiteY8" fmla="*/ 75023 h 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55" h="75022">
                      <a:moveTo>
                        <a:pt x="25756" y="75023"/>
                      </a:moveTo>
                      <a:cubicBezTo>
                        <a:pt x="23432" y="75051"/>
                        <a:pt x="21298" y="73709"/>
                        <a:pt x="20327" y="71594"/>
                      </a:cubicBezTo>
                      <a:cubicBezTo>
                        <a:pt x="10659" y="51096"/>
                        <a:pt x="3868" y="29370"/>
                        <a:pt x="134" y="7014"/>
                      </a:cubicBezTo>
                      <a:cubicBezTo>
                        <a:pt x="-447" y="3757"/>
                        <a:pt x="1734" y="642"/>
                        <a:pt x="4992" y="61"/>
                      </a:cubicBezTo>
                      <a:cubicBezTo>
                        <a:pt x="8240" y="-396"/>
                        <a:pt x="11269" y="1785"/>
                        <a:pt x="11850" y="5014"/>
                      </a:cubicBezTo>
                      <a:cubicBezTo>
                        <a:pt x="15364" y="26303"/>
                        <a:pt x="21765" y="47001"/>
                        <a:pt x="30900" y="66546"/>
                      </a:cubicBezTo>
                      <a:cubicBezTo>
                        <a:pt x="32328" y="69479"/>
                        <a:pt x="31100" y="73013"/>
                        <a:pt x="28166" y="74442"/>
                      </a:cubicBezTo>
                      <a:cubicBezTo>
                        <a:pt x="28156" y="74442"/>
                        <a:pt x="28147" y="74442"/>
                        <a:pt x="28137" y="74452"/>
                      </a:cubicBezTo>
                      <a:cubicBezTo>
                        <a:pt x="27385" y="74795"/>
                        <a:pt x="26575" y="74995"/>
                        <a:pt x="25756" y="7502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7" name="任意多边形: 形状 516">
                  <a:extLst>
                    <a:ext uri="{FF2B5EF4-FFF2-40B4-BE49-F238E27FC236}">
                      <a16:creationId xmlns:a16="http://schemas.microsoft.com/office/drawing/2014/main" id="{EED02732-E0ED-4FBD-BC81-A6ACE84D5BBF}"/>
                    </a:ext>
                  </a:extLst>
                </p:cNvPr>
                <p:cNvSpPr/>
                <p:nvPr/>
              </p:nvSpPr>
              <p:spPr>
                <a:xfrm>
                  <a:off x="5614034" y="4742402"/>
                  <a:ext cx="288616" cy="235648"/>
                </a:xfrm>
                <a:custGeom>
                  <a:avLst/>
                  <a:gdLst>
                    <a:gd name="connsiteX0" fmla="*/ 6041 w 288616"/>
                    <a:gd name="connsiteY0" fmla="*/ 235649 h 235648"/>
                    <a:gd name="connsiteX1" fmla="*/ 40 w 288616"/>
                    <a:gd name="connsiteY1" fmla="*/ 229839 h 235648"/>
                    <a:gd name="connsiteX2" fmla="*/ 40 w 288616"/>
                    <a:gd name="connsiteY2" fmla="*/ 219552 h 235648"/>
                    <a:gd name="connsiteX3" fmla="*/ 181777 w 288616"/>
                    <a:gd name="connsiteY3" fmla="*/ 1 h 235648"/>
                    <a:gd name="connsiteX4" fmla="*/ 286552 w 288616"/>
                    <a:gd name="connsiteY4" fmla="*/ 40101 h 235648"/>
                    <a:gd name="connsiteX5" fmla="*/ 287267 w 288616"/>
                    <a:gd name="connsiteY5" fmla="*/ 48426 h 235648"/>
                    <a:gd name="connsiteX6" fmla="*/ 287219 w 288616"/>
                    <a:gd name="connsiteY6" fmla="*/ 48483 h 235648"/>
                    <a:gd name="connsiteX7" fmla="*/ 278837 w 288616"/>
                    <a:gd name="connsiteY7" fmla="*/ 49150 h 235648"/>
                    <a:gd name="connsiteX8" fmla="*/ 181777 w 288616"/>
                    <a:gd name="connsiteY8" fmla="*/ 11907 h 235648"/>
                    <a:gd name="connsiteX9" fmla="*/ 11946 w 288616"/>
                    <a:gd name="connsiteY9" fmla="*/ 219552 h 235648"/>
                    <a:gd name="connsiteX10" fmla="*/ 11946 w 288616"/>
                    <a:gd name="connsiteY10" fmla="*/ 229077 h 235648"/>
                    <a:gd name="connsiteX11" fmla="*/ 6231 w 288616"/>
                    <a:gd name="connsiteY11" fmla="*/ 235268 h 23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8616" h="235648">
                      <a:moveTo>
                        <a:pt x="6041" y="235649"/>
                      </a:moveTo>
                      <a:cubicBezTo>
                        <a:pt x="2821" y="235602"/>
                        <a:pt x="193" y="233059"/>
                        <a:pt x="40" y="229839"/>
                      </a:cubicBezTo>
                      <a:cubicBezTo>
                        <a:pt x="40" y="226410"/>
                        <a:pt x="40" y="222981"/>
                        <a:pt x="40" y="219552"/>
                      </a:cubicBezTo>
                      <a:cubicBezTo>
                        <a:pt x="40" y="98489"/>
                        <a:pt x="81574" y="1"/>
                        <a:pt x="181777" y="1"/>
                      </a:cubicBezTo>
                      <a:cubicBezTo>
                        <a:pt x="220391" y="325"/>
                        <a:pt x="257587" y="14564"/>
                        <a:pt x="286552" y="40101"/>
                      </a:cubicBezTo>
                      <a:cubicBezTo>
                        <a:pt x="289048" y="42196"/>
                        <a:pt x="289372" y="45921"/>
                        <a:pt x="287267" y="48426"/>
                      </a:cubicBezTo>
                      <a:cubicBezTo>
                        <a:pt x="287257" y="48445"/>
                        <a:pt x="287238" y="48464"/>
                        <a:pt x="287219" y="48483"/>
                      </a:cubicBezTo>
                      <a:cubicBezTo>
                        <a:pt x="285076" y="50950"/>
                        <a:pt x="281342" y="51245"/>
                        <a:pt x="278837" y="49150"/>
                      </a:cubicBezTo>
                      <a:cubicBezTo>
                        <a:pt x="252034" y="25442"/>
                        <a:pt x="217563" y="12212"/>
                        <a:pt x="181777" y="11907"/>
                      </a:cubicBezTo>
                      <a:cubicBezTo>
                        <a:pt x="88146" y="11907"/>
                        <a:pt x="11946" y="105062"/>
                        <a:pt x="11946" y="219552"/>
                      </a:cubicBezTo>
                      <a:cubicBezTo>
                        <a:pt x="11946" y="222886"/>
                        <a:pt x="11946" y="226124"/>
                        <a:pt x="11946" y="229077"/>
                      </a:cubicBezTo>
                      <a:cubicBezTo>
                        <a:pt x="12051" y="232354"/>
                        <a:pt x="9508" y="235116"/>
                        <a:pt x="6231" y="23526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8" name="任意多边形: 形状 517">
                  <a:extLst>
                    <a:ext uri="{FF2B5EF4-FFF2-40B4-BE49-F238E27FC236}">
                      <a16:creationId xmlns:a16="http://schemas.microsoft.com/office/drawing/2014/main" id="{277F680F-BE67-4D0A-A1E8-250BC8A86A42}"/>
                    </a:ext>
                  </a:extLst>
                </p:cNvPr>
                <p:cNvSpPr/>
                <p:nvPr/>
              </p:nvSpPr>
              <p:spPr>
                <a:xfrm>
                  <a:off x="5755162" y="4813429"/>
                  <a:ext cx="222170" cy="367979"/>
                </a:xfrm>
                <a:custGeom>
                  <a:avLst/>
                  <a:gdLst>
                    <a:gd name="connsiteX0" fmla="*/ 40460 w 222170"/>
                    <a:gd name="connsiteY0" fmla="*/ 367981 h 367979"/>
                    <a:gd name="connsiteX1" fmla="*/ 4550 w 222170"/>
                    <a:gd name="connsiteY1" fmla="*/ 363695 h 367979"/>
                    <a:gd name="connsiteX2" fmla="*/ 216 w 222170"/>
                    <a:gd name="connsiteY2" fmla="*/ 356503 h 367979"/>
                    <a:gd name="connsiteX3" fmla="*/ 7408 w 222170"/>
                    <a:gd name="connsiteY3" fmla="*/ 352169 h 367979"/>
                    <a:gd name="connsiteX4" fmla="*/ 40460 w 222170"/>
                    <a:gd name="connsiteY4" fmla="*/ 356075 h 367979"/>
                    <a:gd name="connsiteX5" fmla="*/ 210290 w 222170"/>
                    <a:gd name="connsiteY5" fmla="*/ 148525 h 367979"/>
                    <a:gd name="connsiteX6" fmla="*/ 166570 w 222170"/>
                    <a:gd name="connsiteY6" fmla="*/ 9460 h 367979"/>
                    <a:gd name="connsiteX7" fmla="*/ 167856 w 222170"/>
                    <a:gd name="connsiteY7" fmla="*/ 1211 h 367979"/>
                    <a:gd name="connsiteX8" fmla="*/ 167904 w 222170"/>
                    <a:gd name="connsiteY8" fmla="*/ 1173 h 367979"/>
                    <a:gd name="connsiteX9" fmla="*/ 176172 w 222170"/>
                    <a:gd name="connsiteY9" fmla="*/ 2383 h 367979"/>
                    <a:gd name="connsiteX10" fmla="*/ 176191 w 222170"/>
                    <a:gd name="connsiteY10" fmla="*/ 2411 h 367979"/>
                    <a:gd name="connsiteX11" fmla="*/ 222196 w 222170"/>
                    <a:gd name="connsiteY11" fmla="*/ 148525 h 367979"/>
                    <a:gd name="connsiteX12" fmla="*/ 40460 w 222170"/>
                    <a:gd name="connsiteY12" fmla="*/ 367981 h 367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2170" h="367979">
                      <a:moveTo>
                        <a:pt x="40460" y="367981"/>
                      </a:moveTo>
                      <a:cubicBezTo>
                        <a:pt x="28363" y="367981"/>
                        <a:pt x="16304" y="366542"/>
                        <a:pt x="4550" y="363695"/>
                      </a:cubicBezTo>
                      <a:cubicBezTo>
                        <a:pt x="1369" y="362904"/>
                        <a:pt x="-574" y="359684"/>
                        <a:pt x="216" y="356503"/>
                      </a:cubicBezTo>
                      <a:cubicBezTo>
                        <a:pt x="1007" y="353322"/>
                        <a:pt x="4226" y="351379"/>
                        <a:pt x="7408" y="352169"/>
                      </a:cubicBezTo>
                      <a:cubicBezTo>
                        <a:pt x="18238" y="354750"/>
                        <a:pt x="29325" y="356065"/>
                        <a:pt x="40460" y="356075"/>
                      </a:cubicBezTo>
                      <a:cubicBezTo>
                        <a:pt x="134186" y="356075"/>
                        <a:pt x="210290" y="263015"/>
                        <a:pt x="210290" y="148525"/>
                      </a:cubicBezTo>
                      <a:cubicBezTo>
                        <a:pt x="210824" y="98709"/>
                        <a:pt x="195517" y="50008"/>
                        <a:pt x="166570" y="9460"/>
                      </a:cubicBezTo>
                      <a:cubicBezTo>
                        <a:pt x="164646" y="6821"/>
                        <a:pt x="165218" y="3135"/>
                        <a:pt x="167856" y="1211"/>
                      </a:cubicBezTo>
                      <a:cubicBezTo>
                        <a:pt x="167875" y="1192"/>
                        <a:pt x="167885" y="1182"/>
                        <a:pt x="167904" y="1173"/>
                      </a:cubicBezTo>
                      <a:cubicBezTo>
                        <a:pt x="170523" y="-780"/>
                        <a:pt x="174219" y="-237"/>
                        <a:pt x="176172" y="2383"/>
                      </a:cubicBezTo>
                      <a:cubicBezTo>
                        <a:pt x="176172" y="2392"/>
                        <a:pt x="176181" y="2402"/>
                        <a:pt x="176191" y="2411"/>
                      </a:cubicBezTo>
                      <a:cubicBezTo>
                        <a:pt x="206642" y="44998"/>
                        <a:pt x="222758" y="96176"/>
                        <a:pt x="222196" y="148525"/>
                      </a:cubicBezTo>
                      <a:cubicBezTo>
                        <a:pt x="222196" y="269492"/>
                        <a:pt x="140662" y="367981"/>
                        <a:pt x="40460" y="36798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9" name="任意多边形: 形状 518">
                  <a:extLst>
                    <a:ext uri="{FF2B5EF4-FFF2-40B4-BE49-F238E27FC236}">
                      <a16:creationId xmlns:a16="http://schemas.microsoft.com/office/drawing/2014/main" id="{8D6C2CB0-F345-4272-85EF-AAF466DB3442}"/>
                    </a:ext>
                  </a:extLst>
                </p:cNvPr>
                <p:cNvSpPr/>
                <p:nvPr/>
              </p:nvSpPr>
              <p:spPr>
                <a:xfrm>
                  <a:off x="5789627" y="5168749"/>
                  <a:ext cx="12004" cy="122959"/>
                </a:xfrm>
                <a:custGeom>
                  <a:avLst/>
                  <a:gdLst>
                    <a:gd name="connsiteX0" fmla="*/ 5994 w 12004"/>
                    <a:gd name="connsiteY0" fmla="*/ 122960 h 122959"/>
                    <a:gd name="connsiteX1" fmla="*/ 89 w 12004"/>
                    <a:gd name="connsiteY1" fmla="*/ 117055 h 122959"/>
                    <a:gd name="connsiteX2" fmla="*/ 89 w 12004"/>
                    <a:gd name="connsiteY2" fmla="*/ 6755 h 122959"/>
                    <a:gd name="connsiteX3" fmla="*/ 5289 w 12004"/>
                    <a:gd name="connsiteY3" fmla="*/ 50 h 122959"/>
                    <a:gd name="connsiteX4" fmla="*/ 11995 w 12004"/>
                    <a:gd name="connsiteY4" fmla="*/ 5250 h 122959"/>
                    <a:gd name="connsiteX5" fmla="*/ 11995 w 12004"/>
                    <a:gd name="connsiteY5" fmla="*/ 6755 h 122959"/>
                    <a:gd name="connsiteX6" fmla="*/ 11995 w 12004"/>
                    <a:gd name="connsiteY6" fmla="*/ 117055 h 122959"/>
                    <a:gd name="connsiteX7" fmla="*/ 5994 w 12004"/>
                    <a:gd name="connsiteY7" fmla="*/ 122960 h 122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4" h="122959">
                      <a:moveTo>
                        <a:pt x="5994" y="122960"/>
                      </a:moveTo>
                      <a:cubicBezTo>
                        <a:pt x="2737" y="122960"/>
                        <a:pt x="89" y="120312"/>
                        <a:pt x="89" y="117055"/>
                      </a:cubicBezTo>
                      <a:lnTo>
                        <a:pt x="89" y="6755"/>
                      </a:lnTo>
                      <a:cubicBezTo>
                        <a:pt x="-330" y="3469"/>
                        <a:pt x="2003" y="469"/>
                        <a:pt x="5289" y="50"/>
                      </a:cubicBezTo>
                      <a:cubicBezTo>
                        <a:pt x="8576" y="-369"/>
                        <a:pt x="11576" y="1955"/>
                        <a:pt x="11995" y="5250"/>
                      </a:cubicBezTo>
                      <a:cubicBezTo>
                        <a:pt x="12062" y="5746"/>
                        <a:pt x="12062" y="6250"/>
                        <a:pt x="11995" y="6755"/>
                      </a:cubicBezTo>
                      <a:lnTo>
                        <a:pt x="11995" y="117055"/>
                      </a:lnTo>
                      <a:cubicBezTo>
                        <a:pt x="11947" y="120332"/>
                        <a:pt x="9271" y="122960"/>
                        <a:pt x="5994" y="12296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0" name="任意多边形: 形状 519">
                  <a:extLst>
                    <a:ext uri="{FF2B5EF4-FFF2-40B4-BE49-F238E27FC236}">
                      <a16:creationId xmlns:a16="http://schemas.microsoft.com/office/drawing/2014/main" id="{2A71D6E1-2570-4B93-8B93-E2F40AB8F104}"/>
                    </a:ext>
                  </a:extLst>
                </p:cNvPr>
                <p:cNvSpPr/>
                <p:nvPr/>
              </p:nvSpPr>
              <p:spPr>
                <a:xfrm>
                  <a:off x="5625836" y="5108139"/>
                  <a:ext cx="153552" cy="106702"/>
                </a:xfrm>
                <a:custGeom>
                  <a:avLst/>
                  <a:gdLst>
                    <a:gd name="connsiteX0" fmla="*/ 67963 w 153552"/>
                    <a:gd name="connsiteY0" fmla="*/ 106703 h 106702"/>
                    <a:gd name="connsiteX1" fmla="*/ 1288 w 153552"/>
                    <a:gd name="connsiteY1" fmla="*/ 74223 h 106702"/>
                    <a:gd name="connsiteX2" fmla="*/ 2336 w 153552"/>
                    <a:gd name="connsiteY2" fmla="*/ 65841 h 106702"/>
                    <a:gd name="connsiteX3" fmla="*/ 10641 w 153552"/>
                    <a:gd name="connsiteY3" fmla="*/ 66698 h 106702"/>
                    <a:gd name="connsiteX4" fmla="*/ 10718 w 153552"/>
                    <a:gd name="connsiteY4" fmla="*/ 66794 h 106702"/>
                    <a:gd name="connsiteX5" fmla="*/ 113721 w 153552"/>
                    <a:gd name="connsiteY5" fmla="*/ 79014 h 106702"/>
                    <a:gd name="connsiteX6" fmla="*/ 140258 w 153552"/>
                    <a:gd name="connsiteY6" fmla="*/ 7072 h 106702"/>
                    <a:gd name="connsiteX7" fmla="*/ 144896 w 153552"/>
                    <a:gd name="connsiteY7" fmla="*/ 128 h 106702"/>
                    <a:gd name="connsiteX8" fmla="*/ 144925 w 153552"/>
                    <a:gd name="connsiteY8" fmla="*/ 119 h 106702"/>
                    <a:gd name="connsiteX9" fmla="*/ 151973 w 153552"/>
                    <a:gd name="connsiteY9" fmla="*/ 4786 h 106702"/>
                    <a:gd name="connsiteX10" fmla="*/ 153593 w 153552"/>
                    <a:gd name="connsiteY10" fmla="*/ 21455 h 106702"/>
                    <a:gd name="connsiteX11" fmla="*/ 67963 w 153552"/>
                    <a:gd name="connsiteY11" fmla="*/ 106703 h 10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3552" h="106702">
                      <a:moveTo>
                        <a:pt x="67963" y="106703"/>
                      </a:moveTo>
                      <a:cubicBezTo>
                        <a:pt x="41931" y="106675"/>
                        <a:pt x="17357" y="94702"/>
                        <a:pt x="1288" y="74223"/>
                      </a:cubicBezTo>
                      <a:cubicBezTo>
                        <a:pt x="-722" y="71613"/>
                        <a:pt x="-255" y="67870"/>
                        <a:pt x="2336" y="65841"/>
                      </a:cubicBezTo>
                      <a:cubicBezTo>
                        <a:pt x="4869" y="63784"/>
                        <a:pt x="8584" y="64165"/>
                        <a:pt x="10641" y="66698"/>
                      </a:cubicBezTo>
                      <a:cubicBezTo>
                        <a:pt x="10670" y="66727"/>
                        <a:pt x="10689" y="66765"/>
                        <a:pt x="10718" y="66794"/>
                      </a:cubicBezTo>
                      <a:cubicBezTo>
                        <a:pt x="35787" y="98607"/>
                        <a:pt x="81898" y="104084"/>
                        <a:pt x="113721" y="79014"/>
                      </a:cubicBezTo>
                      <a:cubicBezTo>
                        <a:pt x="135400" y="61936"/>
                        <a:pt x="145649" y="34142"/>
                        <a:pt x="140258" y="7072"/>
                      </a:cubicBezTo>
                      <a:cubicBezTo>
                        <a:pt x="139620" y="3872"/>
                        <a:pt x="141696" y="766"/>
                        <a:pt x="144896" y="128"/>
                      </a:cubicBezTo>
                      <a:cubicBezTo>
                        <a:pt x="144906" y="119"/>
                        <a:pt x="144915" y="119"/>
                        <a:pt x="144925" y="119"/>
                      </a:cubicBezTo>
                      <a:cubicBezTo>
                        <a:pt x="148154" y="-529"/>
                        <a:pt x="151307" y="1557"/>
                        <a:pt x="151973" y="4786"/>
                      </a:cubicBezTo>
                      <a:cubicBezTo>
                        <a:pt x="153040" y="10282"/>
                        <a:pt x="153583" y="15864"/>
                        <a:pt x="153593" y="21455"/>
                      </a:cubicBezTo>
                      <a:cubicBezTo>
                        <a:pt x="153336" y="68575"/>
                        <a:pt x="115083" y="106656"/>
                        <a:pt x="67963" y="1067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1" name="任意多边形: 形状 520">
                  <a:extLst>
                    <a:ext uri="{FF2B5EF4-FFF2-40B4-BE49-F238E27FC236}">
                      <a16:creationId xmlns:a16="http://schemas.microsoft.com/office/drawing/2014/main" id="{66DD3353-9B32-4CE6-B8F9-0731C31BAA03}"/>
                    </a:ext>
                  </a:extLst>
                </p:cNvPr>
                <p:cNvSpPr/>
                <p:nvPr/>
              </p:nvSpPr>
              <p:spPr>
                <a:xfrm>
                  <a:off x="5608786" y="5044334"/>
                  <a:ext cx="142497" cy="88500"/>
                </a:xfrm>
                <a:custGeom>
                  <a:avLst/>
                  <a:gdLst>
                    <a:gd name="connsiteX0" fmla="*/ 5765 w 142497"/>
                    <a:gd name="connsiteY0" fmla="*/ 88498 h 88500"/>
                    <a:gd name="connsiteX1" fmla="*/ 5765 w 142497"/>
                    <a:gd name="connsiteY1" fmla="*/ 88498 h 88500"/>
                    <a:gd name="connsiteX2" fmla="*/ 41 w 142497"/>
                    <a:gd name="connsiteY2" fmla="*/ 82602 h 88500"/>
                    <a:gd name="connsiteX3" fmla="*/ 50 w 142497"/>
                    <a:gd name="connsiteY3" fmla="*/ 82307 h 88500"/>
                    <a:gd name="connsiteX4" fmla="*/ 88004 w 142497"/>
                    <a:gd name="connsiteY4" fmla="*/ 49 h 88500"/>
                    <a:gd name="connsiteX5" fmla="*/ 140449 w 142497"/>
                    <a:gd name="connsiteY5" fmla="*/ 20395 h 88500"/>
                    <a:gd name="connsiteX6" fmla="*/ 141116 w 142497"/>
                    <a:gd name="connsiteY6" fmla="*/ 28777 h 88500"/>
                    <a:gd name="connsiteX7" fmla="*/ 132734 w 142497"/>
                    <a:gd name="connsiteY7" fmla="*/ 29443 h 88500"/>
                    <a:gd name="connsiteX8" fmla="*/ 29340 w 142497"/>
                    <a:gd name="connsiteY8" fmla="*/ 37692 h 88500"/>
                    <a:gd name="connsiteX9" fmla="*/ 11861 w 142497"/>
                    <a:gd name="connsiteY9" fmla="*/ 82783 h 88500"/>
                    <a:gd name="connsiteX10" fmla="*/ 5775 w 142497"/>
                    <a:gd name="connsiteY10" fmla="*/ 88498 h 88500"/>
                    <a:gd name="connsiteX11" fmla="*/ 5765 w 142497"/>
                    <a:gd name="connsiteY11" fmla="*/ 88498 h 8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2497" h="88500">
                      <a:moveTo>
                        <a:pt x="5765" y="88498"/>
                      </a:moveTo>
                      <a:lnTo>
                        <a:pt x="5765" y="88498"/>
                      </a:lnTo>
                      <a:cubicBezTo>
                        <a:pt x="2555" y="88451"/>
                        <a:pt x="-7" y="85812"/>
                        <a:pt x="41" y="82602"/>
                      </a:cubicBezTo>
                      <a:cubicBezTo>
                        <a:pt x="41" y="82507"/>
                        <a:pt x="41" y="82402"/>
                        <a:pt x="50" y="82307"/>
                      </a:cubicBezTo>
                      <a:cubicBezTo>
                        <a:pt x="1622" y="35301"/>
                        <a:pt x="40998" y="-1522"/>
                        <a:pt x="88004" y="49"/>
                      </a:cubicBezTo>
                      <a:cubicBezTo>
                        <a:pt x="107283" y="697"/>
                        <a:pt x="125780" y="7869"/>
                        <a:pt x="140449" y="20395"/>
                      </a:cubicBezTo>
                      <a:cubicBezTo>
                        <a:pt x="142944" y="22528"/>
                        <a:pt x="143249" y="26281"/>
                        <a:pt x="141116" y="28777"/>
                      </a:cubicBezTo>
                      <a:cubicBezTo>
                        <a:pt x="138982" y="31272"/>
                        <a:pt x="135229" y="31577"/>
                        <a:pt x="132734" y="29443"/>
                      </a:cubicBezTo>
                      <a:cubicBezTo>
                        <a:pt x="101901" y="3174"/>
                        <a:pt x="55610" y="6860"/>
                        <a:pt x="29340" y="37692"/>
                      </a:cubicBezTo>
                      <a:cubicBezTo>
                        <a:pt x="18586" y="50313"/>
                        <a:pt x="12423" y="66210"/>
                        <a:pt x="11861" y="82783"/>
                      </a:cubicBezTo>
                      <a:cubicBezTo>
                        <a:pt x="11756" y="86041"/>
                        <a:pt x="9032" y="88603"/>
                        <a:pt x="5775" y="88498"/>
                      </a:cubicBezTo>
                      <a:cubicBezTo>
                        <a:pt x="5765" y="88498"/>
                        <a:pt x="5765" y="88498"/>
                        <a:pt x="5765" y="8849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2" name="任意多边形: 形状 521">
                  <a:extLst>
                    <a:ext uri="{FF2B5EF4-FFF2-40B4-BE49-F238E27FC236}">
                      <a16:creationId xmlns:a16="http://schemas.microsoft.com/office/drawing/2014/main" id="{2C4B3259-2B16-4438-9A00-800DF0026A9A}"/>
                    </a:ext>
                  </a:extLst>
                </p:cNvPr>
                <p:cNvSpPr/>
                <p:nvPr/>
              </p:nvSpPr>
              <p:spPr>
                <a:xfrm>
                  <a:off x="5816135" y="5110821"/>
                  <a:ext cx="119758" cy="104020"/>
                </a:xfrm>
                <a:custGeom>
                  <a:avLst/>
                  <a:gdLst>
                    <a:gd name="connsiteX0" fmla="*/ 57972 w 119758"/>
                    <a:gd name="connsiteY0" fmla="*/ 104021 h 104020"/>
                    <a:gd name="connsiteX1" fmla="*/ 251 w 119758"/>
                    <a:gd name="connsiteY1" fmla="*/ 64397 h 104020"/>
                    <a:gd name="connsiteX2" fmla="*/ 4461 w 119758"/>
                    <a:gd name="connsiteY2" fmla="*/ 57034 h 104020"/>
                    <a:gd name="connsiteX3" fmla="*/ 11395 w 119758"/>
                    <a:gd name="connsiteY3" fmla="*/ 60111 h 104020"/>
                    <a:gd name="connsiteX4" fmla="*/ 75908 w 119758"/>
                    <a:gd name="connsiteY4" fmla="*/ 88743 h 104020"/>
                    <a:gd name="connsiteX5" fmla="*/ 104540 w 119758"/>
                    <a:gd name="connsiteY5" fmla="*/ 24230 h 104020"/>
                    <a:gd name="connsiteX6" fmla="*/ 95977 w 119758"/>
                    <a:gd name="connsiteY6" fmla="*/ 9819 h 104020"/>
                    <a:gd name="connsiteX7" fmla="*/ 96644 w 119758"/>
                    <a:gd name="connsiteY7" fmla="*/ 1437 h 104020"/>
                    <a:gd name="connsiteX8" fmla="*/ 104978 w 119758"/>
                    <a:gd name="connsiteY8" fmla="*/ 2047 h 104020"/>
                    <a:gd name="connsiteX9" fmla="*/ 105026 w 119758"/>
                    <a:gd name="connsiteY9" fmla="*/ 2104 h 104020"/>
                    <a:gd name="connsiteX10" fmla="*/ 98082 w 119758"/>
                    <a:gd name="connsiteY10" fmla="*/ 89248 h 104020"/>
                    <a:gd name="connsiteX11" fmla="*/ 57972 w 119758"/>
                    <a:gd name="connsiteY11" fmla="*/ 104021 h 104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9758" h="104020">
                      <a:moveTo>
                        <a:pt x="57972" y="104021"/>
                      </a:moveTo>
                      <a:cubicBezTo>
                        <a:pt x="32426" y="103898"/>
                        <a:pt x="9547" y="88191"/>
                        <a:pt x="251" y="64397"/>
                      </a:cubicBezTo>
                      <a:cubicBezTo>
                        <a:pt x="-616" y="61197"/>
                        <a:pt x="1270" y="57901"/>
                        <a:pt x="4461" y="57034"/>
                      </a:cubicBezTo>
                      <a:cubicBezTo>
                        <a:pt x="7214" y="56282"/>
                        <a:pt x="10109" y="57568"/>
                        <a:pt x="11395" y="60111"/>
                      </a:cubicBezTo>
                      <a:cubicBezTo>
                        <a:pt x="21301" y="85838"/>
                        <a:pt x="50190" y="98649"/>
                        <a:pt x="75908" y="88743"/>
                      </a:cubicBezTo>
                      <a:cubicBezTo>
                        <a:pt x="101635" y="78837"/>
                        <a:pt x="114456" y="49948"/>
                        <a:pt x="104540" y="24230"/>
                      </a:cubicBezTo>
                      <a:cubicBezTo>
                        <a:pt x="102521" y="18972"/>
                        <a:pt x="99625" y="14105"/>
                        <a:pt x="95977" y="9819"/>
                      </a:cubicBezTo>
                      <a:cubicBezTo>
                        <a:pt x="93882" y="7314"/>
                        <a:pt x="94177" y="3580"/>
                        <a:pt x="96644" y="1437"/>
                      </a:cubicBezTo>
                      <a:cubicBezTo>
                        <a:pt x="99111" y="-696"/>
                        <a:pt x="102845" y="-420"/>
                        <a:pt x="104978" y="2047"/>
                      </a:cubicBezTo>
                      <a:cubicBezTo>
                        <a:pt x="104988" y="2066"/>
                        <a:pt x="105007" y="2085"/>
                        <a:pt x="105026" y="2104"/>
                      </a:cubicBezTo>
                      <a:cubicBezTo>
                        <a:pt x="127171" y="28088"/>
                        <a:pt x="124066" y="67102"/>
                        <a:pt x="98082" y="89248"/>
                      </a:cubicBezTo>
                      <a:cubicBezTo>
                        <a:pt x="86890" y="98783"/>
                        <a:pt x="72669" y="104021"/>
                        <a:pt x="57972" y="10402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3" name="任意多边形: 形状 522">
                  <a:extLst>
                    <a:ext uri="{FF2B5EF4-FFF2-40B4-BE49-F238E27FC236}">
                      <a16:creationId xmlns:a16="http://schemas.microsoft.com/office/drawing/2014/main" id="{8AF17868-DC06-422D-85D9-5BAFF435A081}"/>
                    </a:ext>
                  </a:extLst>
                </p:cNvPr>
                <p:cNvSpPr/>
                <p:nvPr/>
              </p:nvSpPr>
              <p:spPr>
                <a:xfrm>
                  <a:off x="5866257" y="4781835"/>
                  <a:ext cx="66484" cy="66484"/>
                </a:xfrm>
                <a:custGeom>
                  <a:avLst/>
                  <a:gdLst>
                    <a:gd name="connsiteX0" fmla="*/ 33282 w 66484"/>
                    <a:gd name="connsiteY0" fmla="*/ 66485 h 66484"/>
                    <a:gd name="connsiteX1" fmla="*/ 40 w 66484"/>
                    <a:gd name="connsiteY1" fmla="*/ 33243 h 66484"/>
                    <a:gd name="connsiteX2" fmla="*/ 33282 w 66484"/>
                    <a:gd name="connsiteY2" fmla="*/ 1 h 66484"/>
                    <a:gd name="connsiteX3" fmla="*/ 66525 w 66484"/>
                    <a:gd name="connsiteY3" fmla="*/ 33243 h 66484"/>
                    <a:gd name="connsiteX4" fmla="*/ 33282 w 66484"/>
                    <a:gd name="connsiteY4" fmla="*/ 66485 h 66484"/>
                    <a:gd name="connsiteX5" fmla="*/ 33282 w 66484"/>
                    <a:gd name="connsiteY5" fmla="*/ 12002 h 66484"/>
                    <a:gd name="connsiteX6" fmla="*/ 11946 w 66484"/>
                    <a:gd name="connsiteY6" fmla="*/ 33338 h 66484"/>
                    <a:gd name="connsiteX7" fmla="*/ 33282 w 66484"/>
                    <a:gd name="connsiteY7" fmla="*/ 54674 h 66484"/>
                    <a:gd name="connsiteX8" fmla="*/ 54618 w 66484"/>
                    <a:gd name="connsiteY8" fmla="*/ 33338 h 66484"/>
                    <a:gd name="connsiteX9" fmla="*/ 54618 w 66484"/>
                    <a:gd name="connsiteY9" fmla="*/ 33243 h 66484"/>
                    <a:gd name="connsiteX10" fmla="*/ 33378 w 66484"/>
                    <a:gd name="connsiteY10" fmla="*/ 12002 h 66484"/>
                    <a:gd name="connsiteX11" fmla="*/ 33282 w 66484"/>
                    <a:gd name="connsiteY11" fmla="*/ 12002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282" y="66485"/>
                      </a:moveTo>
                      <a:cubicBezTo>
                        <a:pt x="14928" y="66485"/>
                        <a:pt x="40" y="51598"/>
                        <a:pt x="40" y="33243"/>
                      </a:cubicBezTo>
                      <a:cubicBezTo>
                        <a:pt x="40" y="14888"/>
                        <a:pt x="14928" y="1"/>
                        <a:pt x="33282" y="1"/>
                      </a:cubicBezTo>
                      <a:cubicBezTo>
                        <a:pt x="51637" y="1"/>
                        <a:pt x="66525" y="14888"/>
                        <a:pt x="66525" y="33243"/>
                      </a:cubicBezTo>
                      <a:cubicBezTo>
                        <a:pt x="66525" y="51598"/>
                        <a:pt x="51637" y="66485"/>
                        <a:pt x="33282" y="66485"/>
                      </a:cubicBezTo>
                      <a:close/>
                      <a:moveTo>
                        <a:pt x="33282" y="12002"/>
                      </a:moveTo>
                      <a:cubicBezTo>
                        <a:pt x="21500" y="12002"/>
                        <a:pt x="11946" y="21556"/>
                        <a:pt x="11946" y="33338"/>
                      </a:cubicBezTo>
                      <a:cubicBezTo>
                        <a:pt x="11946" y="45121"/>
                        <a:pt x="21500" y="54674"/>
                        <a:pt x="33282" y="54674"/>
                      </a:cubicBezTo>
                      <a:cubicBezTo>
                        <a:pt x="45065" y="54674"/>
                        <a:pt x="54618" y="45121"/>
                        <a:pt x="54618" y="33338"/>
                      </a:cubicBezTo>
                      <a:cubicBezTo>
                        <a:pt x="54618" y="33310"/>
                        <a:pt x="54618" y="33271"/>
                        <a:pt x="54618" y="33243"/>
                      </a:cubicBezTo>
                      <a:cubicBezTo>
                        <a:pt x="54618" y="21508"/>
                        <a:pt x="45112" y="12002"/>
                        <a:pt x="33378" y="12002"/>
                      </a:cubicBezTo>
                      <a:cubicBezTo>
                        <a:pt x="33349" y="12002"/>
                        <a:pt x="33311" y="12002"/>
                        <a:pt x="33282" y="120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4" name="任意多边形: 形状 523">
                  <a:extLst>
                    <a:ext uri="{FF2B5EF4-FFF2-40B4-BE49-F238E27FC236}">
                      <a16:creationId xmlns:a16="http://schemas.microsoft.com/office/drawing/2014/main" id="{7BFF9639-A13D-42D5-9A06-02E9CFDD623B}"/>
                    </a:ext>
                  </a:extLst>
                </p:cNvPr>
                <p:cNvSpPr/>
                <p:nvPr/>
              </p:nvSpPr>
              <p:spPr>
                <a:xfrm>
                  <a:off x="5683853" y="4824412"/>
                  <a:ext cx="66484" cy="66484"/>
                </a:xfrm>
                <a:custGeom>
                  <a:avLst/>
                  <a:gdLst>
                    <a:gd name="connsiteX0" fmla="*/ 33378 w 66484"/>
                    <a:gd name="connsiteY0" fmla="*/ 66485 h 66484"/>
                    <a:gd name="connsiteX1" fmla="*/ 40 w 66484"/>
                    <a:gd name="connsiteY1" fmla="*/ 33338 h 66484"/>
                    <a:gd name="connsiteX2" fmla="*/ 33187 w 66484"/>
                    <a:gd name="connsiteY2" fmla="*/ 1 h 66484"/>
                    <a:gd name="connsiteX3" fmla="*/ 66525 w 66484"/>
                    <a:gd name="connsiteY3" fmla="*/ 33148 h 66484"/>
                    <a:gd name="connsiteX4" fmla="*/ 66525 w 66484"/>
                    <a:gd name="connsiteY4" fmla="*/ 33243 h 66484"/>
                    <a:gd name="connsiteX5" fmla="*/ 33378 w 66484"/>
                    <a:gd name="connsiteY5" fmla="*/ 66485 h 66484"/>
                    <a:gd name="connsiteX6" fmla="*/ 33378 w 66484"/>
                    <a:gd name="connsiteY6" fmla="*/ 12002 h 66484"/>
                    <a:gd name="connsiteX7" fmla="*/ 11947 w 66484"/>
                    <a:gd name="connsiteY7" fmla="*/ 33243 h 66484"/>
                    <a:gd name="connsiteX8" fmla="*/ 33187 w 66484"/>
                    <a:gd name="connsiteY8" fmla="*/ 54674 h 66484"/>
                    <a:gd name="connsiteX9" fmla="*/ 54619 w 66484"/>
                    <a:gd name="connsiteY9" fmla="*/ 33434 h 66484"/>
                    <a:gd name="connsiteX10" fmla="*/ 54619 w 66484"/>
                    <a:gd name="connsiteY10" fmla="*/ 33243 h 66484"/>
                    <a:gd name="connsiteX11" fmla="*/ 33378 w 66484"/>
                    <a:gd name="connsiteY11" fmla="*/ 12383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378" y="66485"/>
                      </a:moveTo>
                      <a:cubicBezTo>
                        <a:pt x="15023" y="66543"/>
                        <a:pt x="98" y="51693"/>
                        <a:pt x="40" y="33338"/>
                      </a:cubicBezTo>
                      <a:cubicBezTo>
                        <a:pt x="-17" y="14984"/>
                        <a:pt x="14833" y="58"/>
                        <a:pt x="33187" y="1"/>
                      </a:cubicBezTo>
                      <a:cubicBezTo>
                        <a:pt x="51542" y="-56"/>
                        <a:pt x="66468" y="14793"/>
                        <a:pt x="66525" y="33148"/>
                      </a:cubicBezTo>
                      <a:cubicBezTo>
                        <a:pt x="66525" y="33177"/>
                        <a:pt x="66525" y="33215"/>
                        <a:pt x="66525" y="33243"/>
                      </a:cubicBezTo>
                      <a:cubicBezTo>
                        <a:pt x="66525" y="51569"/>
                        <a:pt x="51704" y="66428"/>
                        <a:pt x="33378" y="66485"/>
                      </a:cubicBezTo>
                      <a:close/>
                      <a:moveTo>
                        <a:pt x="33378" y="12002"/>
                      </a:moveTo>
                      <a:cubicBezTo>
                        <a:pt x="21595" y="11945"/>
                        <a:pt x="12004" y="21461"/>
                        <a:pt x="11947" y="33243"/>
                      </a:cubicBezTo>
                      <a:cubicBezTo>
                        <a:pt x="11899" y="45026"/>
                        <a:pt x="21405" y="54617"/>
                        <a:pt x="33187" y="54674"/>
                      </a:cubicBezTo>
                      <a:cubicBezTo>
                        <a:pt x="44970" y="54722"/>
                        <a:pt x="54561" y="45216"/>
                        <a:pt x="54619" y="33434"/>
                      </a:cubicBezTo>
                      <a:cubicBezTo>
                        <a:pt x="54619" y="33367"/>
                        <a:pt x="54619" y="33310"/>
                        <a:pt x="54619" y="33243"/>
                      </a:cubicBezTo>
                      <a:cubicBezTo>
                        <a:pt x="54409" y="21661"/>
                        <a:pt x="44960" y="12383"/>
                        <a:pt x="33378" y="1238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5" name="任意多边形: 形状 524">
                  <a:extLst>
                    <a:ext uri="{FF2B5EF4-FFF2-40B4-BE49-F238E27FC236}">
                      <a16:creationId xmlns:a16="http://schemas.microsoft.com/office/drawing/2014/main" id="{1D1545DF-D77D-4B3F-B602-A1DD57B5D572}"/>
                    </a:ext>
                  </a:extLst>
                </p:cNvPr>
                <p:cNvSpPr/>
                <p:nvPr/>
              </p:nvSpPr>
              <p:spPr>
                <a:xfrm>
                  <a:off x="5727763" y="4970335"/>
                  <a:ext cx="66484" cy="66484"/>
                </a:xfrm>
                <a:custGeom>
                  <a:avLst/>
                  <a:gdLst>
                    <a:gd name="connsiteX0" fmla="*/ 33378 w 66484"/>
                    <a:gd name="connsiteY0" fmla="*/ 66486 h 66484"/>
                    <a:gd name="connsiteX1" fmla="*/ 40 w 66484"/>
                    <a:gd name="connsiteY1" fmla="*/ 33338 h 66484"/>
                    <a:gd name="connsiteX2" fmla="*/ 33187 w 66484"/>
                    <a:gd name="connsiteY2" fmla="*/ 1 h 66484"/>
                    <a:gd name="connsiteX3" fmla="*/ 66525 w 66484"/>
                    <a:gd name="connsiteY3" fmla="*/ 33148 h 66484"/>
                    <a:gd name="connsiteX4" fmla="*/ 66525 w 66484"/>
                    <a:gd name="connsiteY4" fmla="*/ 33338 h 66484"/>
                    <a:gd name="connsiteX5" fmla="*/ 33378 w 66484"/>
                    <a:gd name="connsiteY5" fmla="*/ 66486 h 66484"/>
                    <a:gd name="connsiteX6" fmla="*/ 33378 w 66484"/>
                    <a:gd name="connsiteY6" fmla="*/ 12003 h 66484"/>
                    <a:gd name="connsiteX7" fmla="*/ 11946 w 66484"/>
                    <a:gd name="connsiteY7" fmla="*/ 33243 h 66484"/>
                    <a:gd name="connsiteX8" fmla="*/ 33187 w 66484"/>
                    <a:gd name="connsiteY8" fmla="*/ 54675 h 66484"/>
                    <a:gd name="connsiteX9" fmla="*/ 54619 w 66484"/>
                    <a:gd name="connsiteY9" fmla="*/ 33434 h 66484"/>
                    <a:gd name="connsiteX10" fmla="*/ 54619 w 66484"/>
                    <a:gd name="connsiteY10" fmla="*/ 33338 h 66484"/>
                    <a:gd name="connsiteX11" fmla="*/ 33378 w 66484"/>
                    <a:gd name="connsiteY11" fmla="*/ 12003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378" y="66486"/>
                      </a:moveTo>
                      <a:cubicBezTo>
                        <a:pt x="15023" y="66543"/>
                        <a:pt x="97" y="51693"/>
                        <a:pt x="40" y="33338"/>
                      </a:cubicBezTo>
                      <a:cubicBezTo>
                        <a:pt x="-7" y="14984"/>
                        <a:pt x="14833" y="58"/>
                        <a:pt x="33187" y="1"/>
                      </a:cubicBezTo>
                      <a:cubicBezTo>
                        <a:pt x="51542" y="-56"/>
                        <a:pt x="66468" y="14793"/>
                        <a:pt x="66525" y="33148"/>
                      </a:cubicBezTo>
                      <a:cubicBezTo>
                        <a:pt x="66525" y="33215"/>
                        <a:pt x="66525" y="33272"/>
                        <a:pt x="66525" y="33338"/>
                      </a:cubicBezTo>
                      <a:cubicBezTo>
                        <a:pt x="66525" y="51645"/>
                        <a:pt x="51685" y="66486"/>
                        <a:pt x="33378" y="66486"/>
                      </a:cubicBezTo>
                      <a:close/>
                      <a:moveTo>
                        <a:pt x="33378" y="12003"/>
                      </a:moveTo>
                      <a:cubicBezTo>
                        <a:pt x="21595" y="11945"/>
                        <a:pt x="12004" y="21461"/>
                        <a:pt x="11946" y="33243"/>
                      </a:cubicBezTo>
                      <a:cubicBezTo>
                        <a:pt x="11889" y="45026"/>
                        <a:pt x="21405" y="54617"/>
                        <a:pt x="33187" y="54675"/>
                      </a:cubicBezTo>
                      <a:cubicBezTo>
                        <a:pt x="44970" y="54722"/>
                        <a:pt x="54561" y="45216"/>
                        <a:pt x="54619" y="33434"/>
                      </a:cubicBezTo>
                      <a:cubicBezTo>
                        <a:pt x="54619" y="33405"/>
                        <a:pt x="54619" y="33367"/>
                        <a:pt x="54619" y="33338"/>
                      </a:cubicBezTo>
                      <a:cubicBezTo>
                        <a:pt x="54619" y="21594"/>
                        <a:pt x="45122" y="12050"/>
                        <a:pt x="33378" y="120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6" name="任意多边形: 形状 525">
                  <a:extLst>
                    <a:ext uri="{FF2B5EF4-FFF2-40B4-BE49-F238E27FC236}">
                      <a16:creationId xmlns:a16="http://schemas.microsoft.com/office/drawing/2014/main" id="{E834AECF-6007-4711-8FED-E9EA3CD6DAF5}"/>
                    </a:ext>
                  </a:extLst>
                </p:cNvPr>
                <p:cNvSpPr/>
                <p:nvPr/>
              </p:nvSpPr>
              <p:spPr>
                <a:xfrm>
                  <a:off x="5718047" y="5062442"/>
                  <a:ext cx="66484" cy="66484"/>
                </a:xfrm>
                <a:custGeom>
                  <a:avLst/>
                  <a:gdLst>
                    <a:gd name="connsiteX0" fmla="*/ 33378 w 66484"/>
                    <a:gd name="connsiteY0" fmla="*/ 66486 h 66484"/>
                    <a:gd name="connsiteX1" fmla="*/ 40 w 66484"/>
                    <a:gd name="connsiteY1" fmla="*/ 33338 h 66484"/>
                    <a:gd name="connsiteX2" fmla="*/ 33187 w 66484"/>
                    <a:gd name="connsiteY2" fmla="*/ 1 h 66484"/>
                    <a:gd name="connsiteX3" fmla="*/ 66525 w 66484"/>
                    <a:gd name="connsiteY3" fmla="*/ 33148 h 66484"/>
                    <a:gd name="connsiteX4" fmla="*/ 66525 w 66484"/>
                    <a:gd name="connsiteY4" fmla="*/ 33338 h 66484"/>
                    <a:gd name="connsiteX5" fmla="*/ 33378 w 66484"/>
                    <a:gd name="connsiteY5" fmla="*/ 66486 h 66484"/>
                    <a:gd name="connsiteX6" fmla="*/ 33378 w 66484"/>
                    <a:gd name="connsiteY6" fmla="*/ 12003 h 66484"/>
                    <a:gd name="connsiteX7" fmla="*/ 11946 w 66484"/>
                    <a:gd name="connsiteY7" fmla="*/ 33243 h 66484"/>
                    <a:gd name="connsiteX8" fmla="*/ 33187 w 66484"/>
                    <a:gd name="connsiteY8" fmla="*/ 54674 h 66484"/>
                    <a:gd name="connsiteX9" fmla="*/ 54618 w 66484"/>
                    <a:gd name="connsiteY9" fmla="*/ 33434 h 66484"/>
                    <a:gd name="connsiteX10" fmla="*/ 54618 w 66484"/>
                    <a:gd name="connsiteY10" fmla="*/ 33338 h 66484"/>
                    <a:gd name="connsiteX11" fmla="*/ 33378 w 66484"/>
                    <a:gd name="connsiteY11" fmla="*/ 12479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378" y="66486"/>
                      </a:moveTo>
                      <a:cubicBezTo>
                        <a:pt x="15023" y="66542"/>
                        <a:pt x="97" y="51693"/>
                        <a:pt x="40" y="33338"/>
                      </a:cubicBezTo>
                      <a:cubicBezTo>
                        <a:pt x="-7" y="14984"/>
                        <a:pt x="14832" y="58"/>
                        <a:pt x="33187" y="1"/>
                      </a:cubicBezTo>
                      <a:cubicBezTo>
                        <a:pt x="51542" y="-47"/>
                        <a:pt x="66468" y="14793"/>
                        <a:pt x="66525" y="33148"/>
                      </a:cubicBezTo>
                      <a:cubicBezTo>
                        <a:pt x="66525" y="33215"/>
                        <a:pt x="66525" y="33272"/>
                        <a:pt x="66525" y="33338"/>
                      </a:cubicBezTo>
                      <a:cubicBezTo>
                        <a:pt x="66525" y="51645"/>
                        <a:pt x="51685" y="66486"/>
                        <a:pt x="33378" y="66486"/>
                      </a:cubicBezTo>
                      <a:close/>
                      <a:moveTo>
                        <a:pt x="33378" y="12003"/>
                      </a:moveTo>
                      <a:cubicBezTo>
                        <a:pt x="21595" y="11945"/>
                        <a:pt x="12004" y="21461"/>
                        <a:pt x="11946" y="33243"/>
                      </a:cubicBezTo>
                      <a:cubicBezTo>
                        <a:pt x="11889" y="45025"/>
                        <a:pt x="21405" y="54617"/>
                        <a:pt x="33187" y="54674"/>
                      </a:cubicBezTo>
                      <a:cubicBezTo>
                        <a:pt x="44970" y="54722"/>
                        <a:pt x="54561" y="45216"/>
                        <a:pt x="54618" y="33434"/>
                      </a:cubicBezTo>
                      <a:cubicBezTo>
                        <a:pt x="54618" y="33405"/>
                        <a:pt x="54618" y="33367"/>
                        <a:pt x="54618" y="33338"/>
                      </a:cubicBezTo>
                      <a:cubicBezTo>
                        <a:pt x="54409" y="21756"/>
                        <a:pt x="44960" y="12479"/>
                        <a:pt x="33378" y="1247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7" name="任意多边形: 形状 526">
                  <a:extLst>
                    <a:ext uri="{FF2B5EF4-FFF2-40B4-BE49-F238E27FC236}">
                      <a16:creationId xmlns:a16="http://schemas.microsoft.com/office/drawing/2014/main" id="{1ECCF6F4-378E-458E-B51C-DC7B2CBB884C}"/>
                    </a:ext>
                  </a:extLst>
                </p:cNvPr>
                <p:cNvSpPr/>
                <p:nvPr/>
              </p:nvSpPr>
              <p:spPr>
                <a:xfrm>
                  <a:off x="5590222" y="5119306"/>
                  <a:ext cx="66484" cy="66484"/>
                </a:xfrm>
                <a:custGeom>
                  <a:avLst/>
                  <a:gdLst>
                    <a:gd name="connsiteX0" fmla="*/ 33282 w 66484"/>
                    <a:gd name="connsiteY0" fmla="*/ 66485 h 66484"/>
                    <a:gd name="connsiteX1" fmla="*/ 40 w 66484"/>
                    <a:gd name="connsiteY1" fmla="*/ 33243 h 66484"/>
                    <a:gd name="connsiteX2" fmla="*/ 33282 w 66484"/>
                    <a:gd name="connsiteY2" fmla="*/ 1 h 66484"/>
                    <a:gd name="connsiteX3" fmla="*/ 66525 w 66484"/>
                    <a:gd name="connsiteY3" fmla="*/ 33243 h 66484"/>
                    <a:gd name="connsiteX4" fmla="*/ 33282 w 66484"/>
                    <a:gd name="connsiteY4" fmla="*/ 66485 h 66484"/>
                    <a:gd name="connsiteX5" fmla="*/ 33282 w 66484"/>
                    <a:gd name="connsiteY5" fmla="*/ 12002 h 66484"/>
                    <a:gd name="connsiteX6" fmla="*/ 11946 w 66484"/>
                    <a:gd name="connsiteY6" fmla="*/ 33338 h 66484"/>
                    <a:gd name="connsiteX7" fmla="*/ 33282 w 66484"/>
                    <a:gd name="connsiteY7" fmla="*/ 54674 h 66484"/>
                    <a:gd name="connsiteX8" fmla="*/ 54618 w 66484"/>
                    <a:gd name="connsiteY8" fmla="*/ 33338 h 66484"/>
                    <a:gd name="connsiteX9" fmla="*/ 54618 w 66484"/>
                    <a:gd name="connsiteY9" fmla="*/ 33243 h 66484"/>
                    <a:gd name="connsiteX10" fmla="*/ 33378 w 66484"/>
                    <a:gd name="connsiteY10" fmla="*/ 12002 h 66484"/>
                    <a:gd name="connsiteX11" fmla="*/ 33282 w 66484"/>
                    <a:gd name="connsiteY11" fmla="*/ 12002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282" y="66485"/>
                      </a:moveTo>
                      <a:cubicBezTo>
                        <a:pt x="14928" y="66485"/>
                        <a:pt x="40" y="51598"/>
                        <a:pt x="40" y="33243"/>
                      </a:cubicBezTo>
                      <a:cubicBezTo>
                        <a:pt x="40" y="14888"/>
                        <a:pt x="14928" y="1"/>
                        <a:pt x="33282" y="1"/>
                      </a:cubicBezTo>
                      <a:cubicBezTo>
                        <a:pt x="51637" y="1"/>
                        <a:pt x="66525" y="14888"/>
                        <a:pt x="66525" y="33243"/>
                      </a:cubicBezTo>
                      <a:cubicBezTo>
                        <a:pt x="66525" y="51598"/>
                        <a:pt x="51637" y="66485"/>
                        <a:pt x="33282" y="66485"/>
                      </a:cubicBezTo>
                      <a:close/>
                      <a:moveTo>
                        <a:pt x="33282" y="12002"/>
                      </a:moveTo>
                      <a:cubicBezTo>
                        <a:pt x="21500" y="12002"/>
                        <a:pt x="11946" y="21556"/>
                        <a:pt x="11946" y="33338"/>
                      </a:cubicBezTo>
                      <a:cubicBezTo>
                        <a:pt x="11946" y="45121"/>
                        <a:pt x="21500" y="54674"/>
                        <a:pt x="33282" y="54674"/>
                      </a:cubicBezTo>
                      <a:cubicBezTo>
                        <a:pt x="45065" y="54674"/>
                        <a:pt x="54618" y="45121"/>
                        <a:pt x="54618" y="33338"/>
                      </a:cubicBezTo>
                      <a:cubicBezTo>
                        <a:pt x="54618" y="33310"/>
                        <a:pt x="54618" y="33272"/>
                        <a:pt x="54618" y="33243"/>
                      </a:cubicBezTo>
                      <a:cubicBezTo>
                        <a:pt x="54618" y="21508"/>
                        <a:pt x="45113" y="12002"/>
                        <a:pt x="33378" y="12002"/>
                      </a:cubicBezTo>
                      <a:cubicBezTo>
                        <a:pt x="33349" y="12002"/>
                        <a:pt x="33311" y="12002"/>
                        <a:pt x="33282" y="120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8" name="任意多边形: 形状 527">
                  <a:extLst>
                    <a:ext uri="{FF2B5EF4-FFF2-40B4-BE49-F238E27FC236}">
                      <a16:creationId xmlns:a16="http://schemas.microsoft.com/office/drawing/2014/main" id="{9F1844DA-38BF-46C0-AC5A-8D67EB6EE487}"/>
                    </a:ext>
                  </a:extLst>
                </p:cNvPr>
                <p:cNvSpPr/>
                <p:nvPr/>
              </p:nvSpPr>
              <p:spPr>
                <a:xfrm>
                  <a:off x="5808725" y="5059679"/>
                  <a:ext cx="66484" cy="66484"/>
                </a:xfrm>
                <a:custGeom>
                  <a:avLst/>
                  <a:gdLst>
                    <a:gd name="connsiteX0" fmla="*/ 33378 w 66484"/>
                    <a:gd name="connsiteY0" fmla="*/ 66486 h 66484"/>
                    <a:gd name="connsiteX1" fmla="*/ 40 w 66484"/>
                    <a:gd name="connsiteY1" fmla="*/ 33338 h 66484"/>
                    <a:gd name="connsiteX2" fmla="*/ 33187 w 66484"/>
                    <a:gd name="connsiteY2" fmla="*/ 1 h 66484"/>
                    <a:gd name="connsiteX3" fmla="*/ 66525 w 66484"/>
                    <a:gd name="connsiteY3" fmla="*/ 33148 h 66484"/>
                    <a:gd name="connsiteX4" fmla="*/ 66525 w 66484"/>
                    <a:gd name="connsiteY4" fmla="*/ 33338 h 66484"/>
                    <a:gd name="connsiteX5" fmla="*/ 33378 w 66484"/>
                    <a:gd name="connsiteY5" fmla="*/ 66486 h 66484"/>
                    <a:gd name="connsiteX6" fmla="*/ 33378 w 66484"/>
                    <a:gd name="connsiteY6" fmla="*/ 12003 h 66484"/>
                    <a:gd name="connsiteX7" fmla="*/ 11946 w 66484"/>
                    <a:gd name="connsiteY7" fmla="*/ 33243 h 66484"/>
                    <a:gd name="connsiteX8" fmla="*/ 33187 w 66484"/>
                    <a:gd name="connsiteY8" fmla="*/ 54675 h 66484"/>
                    <a:gd name="connsiteX9" fmla="*/ 54619 w 66484"/>
                    <a:gd name="connsiteY9" fmla="*/ 33434 h 66484"/>
                    <a:gd name="connsiteX10" fmla="*/ 54619 w 66484"/>
                    <a:gd name="connsiteY10" fmla="*/ 33338 h 66484"/>
                    <a:gd name="connsiteX11" fmla="*/ 33378 w 66484"/>
                    <a:gd name="connsiteY11" fmla="*/ 12003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378" y="66486"/>
                      </a:moveTo>
                      <a:cubicBezTo>
                        <a:pt x="15023" y="66542"/>
                        <a:pt x="97" y="51693"/>
                        <a:pt x="40" y="33338"/>
                      </a:cubicBezTo>
                      <a:cubicBezTo>
                        <a:pt x="-7" y="14984"/>
                        <a:pt x="14833" y="58"/>
                        <a:pt x="33187" y="1"/>
                      </a:cubicBezTo>
                      <a:cubicBezTo>
                        <a:pt x="51542" y="-47"/>
                        <a:pt x="66468" y="14793"/>
                        <a:pt x="66525" y="33148"/>
                      </a:cubicBezTo>
                      <a:cubicBezTo>
                        <a:pt x="66525" y="33215"/>
                        <a:pt x="66525" y="33272"/>
                        <a:pt x="66525" y="33338"/>
                      </a:cubicBezTo>
                      <a:cubicBezTo>
                        <a:pt x="66468" y="51627"/>
                        <a:pt x="51666" y="66438"/>
                        <a:pt x="33378" y="66486"/>
                      </a:cubicBezTo>
                      <a:close/>
                      <a:moveTo>
                        <a:pt x="33378" y="12003"/>
                      </a:moveTo>
                      <a:cubicBezTo>
                        <a:pt x="21595" y="11945"/>
                        <a:pt x="12004" y="21461"/>
                        <a:pt x="11946" y="33243"/>
                      </a:cubicBezTo>
                      <a:cubicBezTo>
                        <a:pt x="11889" y="45026"/>
                        <a:pt x="21405" y="54617"/>
                        <a:pt x="33187" y="54675"/>
                      </a:cubicBezTo>
                      <a:cubicBezTo>
                        <a:pt x="44970" y="54722"/>
                        <a:pt x="54561" y="45216"/>
                        <a:pt x="54619" y="33434"/>
                      </a:cubicBezTo>
                      <a:cubicBezTo>
                        <a:pt x="54619" y="33405"/>
                        <a:pt x="54619" y="33367"/>
                        <a:pt x="54619" y="33338"/>
                      </a:cubicBezTo>
                      <a:cubicBezTo>
                        <a:pt x="54571" y="21613"/>
                        <a:pt x="45103" y="12107"/>
                        <a:pt x="33378" y="120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9" name="任意多边形: 形状 528">
                  <a:extLst>
                    <a:ext uri="{FF2B5EF4-FFF2-40B4-BE49-F238E27FC236}">
                      <a16:creationId xmlns:a16="http://schemas.microsoft.com/office/drawing/2014/main" id="{C25E76DF-539C-475D-A39B-C423952ADA33}"/>
                    </a:ext>
                  </a:extLst>
                </p:cNvPr>
                <p:cNvSpPr/>
                <p:nvPr/>
              </p:nvSpPr>
              <p:spPr>
                <a:xfrm>
                  <a:off x="5796343" y="4872703"/>
                  <a:ext cx="66484" cy="66484"/>
                </a:xfrm>
                <a:custGeom>
                  <a:avLst/>
                  <a:gdLst>
                    <a:gd name="connsiteX0" fmla="*/ 33378 w 66484"/>
                    <a:gd name="connsiteY0" fmla="*/ 66486 h 66484"/>
                    <a:gd name="connsiteX1" fmla="*/ 40 w 66484"/>
                    <a:gd name="connsiteY1" fmla="*/ 33338 h 66484"/>
                    <a:gd name="connsiteX2" fmla="*/ 33187 w 66484"/>
                    <a:gd name="connsiteY2" fmla="*/ 1 h 66484"/>
                    <a:gd name="connsiteX3" fmla="*/ 66525 w 66484"/>
                    <a:gd name="connsiteY3" fmla="*/ 33148 h 66484"/>
                    <a:gd name="connsiteX4" fmla="*/ 66525 w 66484"/>
                    <a:gd name="connsiteY4" fmla="*/ 33243 h 66484"/>
                    <a:gd name="connsiteX5" fmla="*/ 33378 w 66484"/>
                    <a:gd name="connsiteY5" fmla="*/ 66486 h 66484"/>
                    <a:gd name="connsiteX6" fmla="*/ 33378 w 66484"/>
                    <a:gd name="connsiteY6" fmla="*/ 12003 h 66484"/>
                    <a:gd name="connsiteX7" fmla="*/ 11947 w 66484"/>
                    <a:gd name="connsiteY7" fmla="*/ 33243 h 66484"/>
                    <a:gd name="connsiteX8" fmla="*/ 33187 w 66484"/>
                    <a:gd name="connsiteY8" fmla="*/ 54675 h 66484"/>
                    <a:gd name="connsiteX9" fmla="*/ 54619 w 66484"/>
                    <a:gd name="connsiteY9" fmla="*/ 33434 h 66484"/>
                    <a:gd name="connsiteX10" fmla="*/ 54619 w 66484"/>
                    <a:gd name="connsiteY10" fmla="*/ 33243 h 66484"/>
                    <a:gd name="connsiteX11" fmla="*/ 33473 w 66484"/>
                    <a:gd name="connsiteY11" fmla="*/ 11717 h 66484"/>
                    <a:gd name="connsiteX12" fmla="*/ 33378 w 66484"/>
                    <a:gd name="connsiteY12" fmla="*/ 11717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6484" h="66484">
                      <a:moveTo>
                        <a:pt x="33378" y="66486"/>
                      </a:moveTo>
                      <a:cubicBezTo>
                        <a:pt x="15023" y="66543"/>
                        <a:pt x="98" y="51693"/>
                        <a:pt x="40" y="33338"/>
                      </a:cubicBezTo>
                      <a:cubicBezTo>
                        <a:pt x="-17" y="14984"/>
                        <a:pt x="14833" y="58"/>
                        <a:pt x="33187" y="1"/>
                      </a:cubicBezTo>
                      <a:cubicBezTo>
                        <a:pt x="51542" y="-56"/>
                        <a:pt x="66468" y="14793"/>
                        <a:pt x="66525" y="33148"/>
                      </a:cubicBezTo>
                      <a:cubicBezTo>
                        <a:pt x="66525" y="33177"/>
                        <a:pt x="66525" y="33215"/>
                        <a:pt x="66525" y="33243"/>
                      </a:cubicBezTo>
                      <a:cubicBezTo>
                        <a:pt x="66477" y="51541"/>
                        <a:pt x="51675" y="66381"/>
                        <a:pt x="33378" y="66486"/>
                      </a:cubicBezTo>
                      <a:close/>
                      <a:moveTo>
                        <a:pt x="33378" y="12003"/>
                      </a:moveTo>
                      <a:cubicBezTo>
                        <a:pt x="21595" y="11945"/>
                        <a:pt x="12004" y="21461"/>
                        <a:pt x="11947" y="33243"/>
                      </a:cubicBezTo>
                      <a:cubicBezTo>
                        <a:pt x="11899" y="45026"/>
                        <a:pt x="21405" y="54617"/>
                        <a:pt x="33187" y="54675"/>
                      </a:cubicBezTo>
                      <a:cubicBezTo>
                        <a:pt x="44970" y="54732"/>
                        <a:pt x="54562" y="45216"/>
                        <a:pt x="54619" y="33434"/>
                      </a:cubicBezTo>
                      <a:cubicBezTo>
                        <a:pt x="54619" y="33367"/>
                        <a:pt x="54619" y="33310"/>
                        <a:pt x="54619" y="33243"/>
                      </a:cubicBezTo>
                      <a:cubicBezTo>
                        <a:pt x="54723" y="21461"/>
                        <a:pt x="45256" y="11821"/>
                        <a:pt x="33473" y="11717"/>
                      </a:cubicBezTo>
                      <a:cubicBezTo>
                        <a:pt x="33444" y="11717"/>
                        <a:pt x="33406" y="11717"/>
                        <a:pt x="33378" y="1171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0" name="任意多边形: 形状 529">
                  <a:extLst>
                    <a:ext uri="{FF2B5EF4-FFF2-40B4-BE49-F238E27FC236}">
                      <a16:creationId xmlns:a16="http://schemas.microsoft.com/office/drawing/2014/main" id="{AF21C9C7-7421-4F41-9F86-D0E914560F9C}"/>
                    </a:ext>
                  </a:extLst>
                </p:cNvPr>
                <p:cNvSpPr/>
                <p:nvPr/>
              </p:nvSpPr>
              <p:spPr>
                <a:xfrm>
                  <a:off x="5863685" y="4964144"/>
                  <a:ext cx="66484" cy="66484"/>
                </a:xfrm>
                <a:custGeom>
                  <a:avLst/>
                  <a:gdLst>
                    <a:gd name="connsiteX0" fmla="*/ 33378 w 66484"/>
                    <a:gd name="connsiteY0" fmla="*/ 66486 h 66484"/>
                    <a:gd name="connsiteX1" fmla="*/ 40 w 66484"/>
                    <a:gd name="connsiteY1" fmla="*/ 33338 h 66484"/>
                    <a:gd name="connsiteX2" fmla="*/ 33187 w 66484"/>
                    <a:gd name="connsiteY2" fmla="*/ 1 h 66484"/>
                    <a:gd name="connsiteX3" fmla="*/ 66525 w 66484"/>
                    <a:gd name="connsiteY3" fmla="*/ 33148 h 66484"/>
                    <a:gd name="connsiteX4" fmla="*/ 66525 w 66484"/>
                    <a:gd name="connsiteY4" fmla="*/ 33243 h 66484"/>
                    <a:gd name="connsiteX5" fmla="*/ 33378 w 66484"/>
                    <a:gd name="connsiteY5" fmla="*/ 66486 h 66484"/>
                    <a:gd name="connsiteX6" fmla="*/ 33378 w 66484"/>
                    <a:gd name="connsiteY6" fmla="*/ 12003 h 66484"/>
                    <a:gd name="connsiteX7" fmla="*/ 11947 w 66484"/>
                    <a:gd name="connsiteY7" fmla="*/ 33243 h 66484"/>
                    <a:gd name="connsiteX8" fmla="*/ 33187 w 66484"/>
                    <a:gd name="connsiteY8" fmla="*/ 54674 h 66484"/>
                    <a:gd name="connsiteX9" fmla="*/ 54618 w 66484"/>
                    <a:gd name="connsiteY9" fmla="*/ 33434 h 66484"/>
                    <a:gd name="connsiteX10" fmla="*/ 54618 w 66484"/>
                    <a:gd name="connsiteY10" fmla="*/ 33243 h 66484"/>
                    <a:gd name="connsiteX11" fmla="*/ 33378 w 66484"/>
                    <a:gd name="connsiteY11" fmla="*/ 12003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378" y="66486"/>
                      </a:moveTo>
                      <a:cubicBezTo>
                        <a:pt x="15023" y="66542"/>
                        <a:pt x="97" y="51693"/>
                        <a:pt x="40" y="33338"/>
                      </a:cubicBezTo>
                      <a:cubicBezTo>
                        <a:pt x="-17" y="14984"/>
                        <a:pt x="14833" y="58"/>
                        <a:pt x="33187" y="1"/>
                      </a:cubicBezTo>
                      <a:cubicBezTo>
                        <a:pt x="51542" y="-47"/>
                        <a:pt x="66468" y="14793"/>
                        <a:pt x="66525" y="33148"/>
                      </a:cubicBezTo>
                      <a:cubicBezTo>
                        <a:pt x="66525" y="33177"/>
                        <a:pt x="66525" y="33215"/>
                        <a:pt x="66525" y="33243"/>
                      </a:cubicBezTo>
                      <a:cubicBezTo>
                        <a:pt x="66525" y="51569"/>
                        <a:pt x="51704" y="66428"/>
                        <a:pt x="33378" y="66486"/>
                      </a:cubicBezTo>
                      <a:close/>
                      <a:moveTo>
                        <a:pt x="33378" y="12003"/>
                      </a:moveTo>
                      <a:cubicBezTo>
                        <a:pt x="21595" y="11945"/>
                        <a:pt x="12004" y="21461"/>
                        <a:pt x="11947" y="33243"/>
                      </a:cubicBezTo>
                      <a:cubicBezTo>
                        <a:pt x="11899" y="45025"/>
                        <a:pt x="21405" y="54617"/>
                        <a:pt x="33187" y="54674"/>
                      </a:cubicBezTo>
                      <a:cubicBezTo>
                        <a:pt x="44970" y="54732"/>
                        <a:pt x="54561" y="45216"/>
                        <a:pt x="54618" y="33434"/>
                      </a:cubicBezTo>
                      <a:cubicBezTo>
                        <a:pt x="54618" y="33367"/>
                        <a:pt x="54618" y="33310"/>
                        <a:pt x="54618" y="33243"/>
                      </a:cubicBezTo>
                      <a:cubicBezTo>
                        <a:pt x="54618" y="21508"/>
                        <a:pt x="45113" y="12003"/>
                        <a:pt x="33378" y="120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1" name="任意多边形: 形状 530">
                  <a:extLst>
                    <a:ext uri="{FF2B5EF4-FFF2-40B4-BE49-F238E27FC236}">
                      <a16:creationId xmlns:a16="http://schemas.microsoft.com/office/drawing/2014/main" id="{4A87F8A0-034F-46EC-A474-9D2D9D1BDA5F}"/>
                    </a:ext>
                  </a:extLst>
                </p:cNvPr>
                <p:cNvSpPr/>
                <p:nvPr/>
              </p:nvSpPr>
              <p:spPr>
                <a:xfrm>
                  <a:off x="5609939" y="4952999"/>
                  <a:ext cx="66484" cy="66484"/>
                </a:xfrm>
                <a:custGeom>
                  <a:avLst/>
                  <a:gdLst>
                    <a:gd name="connsiteX0" fmla="*/ 33378 w 66484"/>
                    <a:gd name="connsiteY0" fmla="*/ 66485 h 66484"/>
                    <a:gd name="connsiteX1" fmla="*/ 40 w 66484"/>
                    <a:gd name="connsiteY1" fmla="*/ 33338 h 66484"/>
                    <a:gd name="connsiteX2" fmla="*/ 33187 w 66484"/>
                    <a:gd name="connsiteY2" fmla="*/ 1 h 66484"/>
                    <a:gd name="connsiteX3" fmla="*/ 66525 w 66484"/>
                    <a:gd name="connsiteY3" fmla="*/ 33148 h 66484"/>
                    <a:gd name="connsiteX4" fmla="*/ 66525 w 66484"/>
                    <a:gd name="connsiteY4" fmla="*/ 33243 h 66484"/>
                    <a:gd name="connsiteX5" fmla="*/ 33378 w 66484"/>
                    <a:gd name="connsiteY5" fmla="*/ 66485 h 66484"/>
                    <a:gd name="connsiteX6" fmla="*/ 33378 w 66484"/>
                    <a:gd name="connsiteY6" fmla="*/ 12002 h 66484"/>
                    <a:gd name="connsiteX7" fmla="*/ 11947 w 66484"/>
                    <a:gd name="connsiteY7" fmla="*/ 33243 h 66484"/>
                    <a:gd name="connsiteX8" fmla="*/ 33187 w 66484"/>
                    <a:gd name="connsiteY8" fmla="*/ 54674 h 66484"/>
                    <a:gd name="connsiteX9" fmla="*/ 54618 w 66484"/>
                    <a:gd name="connsiteY9" fmla="*/ 33434 h 66484"/>
                    <a:gd name="connsiteX10" fmla="*/ 54618 w 66484"/>
                    <a:gd name="connsiteY10" fmla="*/ 33243 h 66484"/>
                    <a:gd name="connsiteX11" fmla="*/ 33378 w 66484"/>
                    <a:gd name="connsiteY11" fmla="*/ 12002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484" h="66484">
                      <a:moveTo>
                        <a:pt x="33378" y="66485"/>
                      </a:moveTo>
                      <a:cubicBezTo>
                        <a:pt x="15023" y="66543"/>
                        <a:pt x="97" y="51693"/>
                        <a:pt x="40" y="33338"/>
                      </a:cubicBezTo>
                      <a:cubicBezTo>
                        <a:pt x="-17" y="14984"/>
                        <a:pt x="14833" y="58"/>
                        <a:pt x="33187" y="1"/>
                      </a:cubicBezTo>
                      <a:cubicBezTo>
                        <a:pt x="51542" y="-56"/>
                        <a:pt x="66468" y="14793"/>
                        <a:pt x="66525" y="33148"/>
                      </a:cubicBezTo>
                      <a:cubicBezTo>
                        <a:pt x="66525" y="33177"/>
                        <a:pt x="66525" y="33215"/>
                        <a:pt x="66525" y="33243"/>
                      </a:cubicBezTo>
                      <a:cubicBezTo>
                        <a:pt x="66477" y="51541"/>
                        <a:pt x="51675" y="66381"/>
                        <a:pt x="33378" y="66485"/>
                      </a:cubicBezTo>
                      <a:close/>
                      <a:moveTo>
                        <a:pt x="33378" y="12002"/>
                      </a:moveTo>
                      <a:cubicBezTo>
                        <a:pt x="21595" y="11945"/>
                        <a:pt x="12004" y="21461"/>
                        <a:pt x="11947" y="33243"/>
                      </a:cubicBezTo>
                      <a:cubicBezTo>
                        <a:pt x="11899" y="45026"/>
                        <a:pt x="21405" y="54617"/>
                        <a:pt x="33187" y="54674"/>
                      </a:cubicBezTo>
                      <a:cubicBezTo>
                        <a:pt x="44970" y="54722"/>
                        <a:pt x="54561" y="45216"/>
                        <a:pt x="54618" y="33434"/>
                      </a:cubicBezTo>
                      <a:cubicBezTo>
                        <a:pt x="54618" y="33367"/>
                        <a:pt x="54618" y="33310"/>
                        <a:pt x="54618" y="33243"/>
                      </a:cubicBezTo>
                      <a:cubicBezTo>
                        <a:pt x="54571" y="21537"/>
                        <a:pt x="45084" y="12050"/>
                        <a:pt x="33378" y="120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03" name="组合 602">
              <a:extLst>
                <a:ext uri="{FF2B5EF4-FFF2-40B4-BE49-F238E27FC236}">
                  <a16:creationId xmlns:a16="http://schemas.microsoft.com/office/drawing/2014/main" id="{34DC60D6-41F2-4420-AAE1-47C906A3EF6E}"/>
                </a:ext>
              </a:extLst>
            </p:cNvPr>
            <p:cNvGrpSpPr/>
            <p:nvPr/>
          </p:nvGrpSpPr>
          <p:grpSpPr>
            <a:xfrm>
              <a:off x="3116585" y="1565766"/>
              <a:ext cx="631375" cy="3694462"/>
              <a:chOff x="4818878" y="1567147"/>
              <a:chExt cx="631375" cy="3694462"/>
            </a:xfrm>
          </p:grpSpPr>
          <p:grpSp>
            <p:nvGrpSpPr>
              <p:cNvPr id="597" name="组合 596">
                <a:extLst>
                  <a:ext uri="{FF2B5EF4-FFF2-40B4-BE49-F238E27FC236}">
                    <a16:creationId xmlns:a16="http://schemas.microsoft.com/office/drawing/2014/main" id="{620558C4-31BF-47D5-A5F8-DC73184203E0}"/>
                  </a:ext>
                </a:extLst>
              </p:cNvPr>
              <p:cNvGrpSpPr/>
              <p:nvPr/>
            </p:nvGrpSpPr>
            <p:grpSpPr>
              <a:xfrm>
                <a:off x="4999560" y="4780407"/>
                <a:ext cx="313694" cy="481202"/>
                <a:chOff x="4999560" y="4780407"/>
                <a:chExt cx="313694" cy="481202"/>
              </a:xfrm>
            </p:grpSpPr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B7D15CF0-C60A-49A9-9C09-74E872AFD29F}"/>
                    </a:ext>
                  </a:extLst>
                </p:cNvPr>
                <p:cNvSpPr/>
                <p:nvPr/>
              </p:nvSpPr>
              <p:spPr>
                <a:xfrm>
                  <a:off x="4999560" y="5040198"/>
                  <a:ext cx="313694" cy="56202"/>
                </a:xfrm>
                <a:custGeom>
                  <a:avLst/>
                  <a:gdLst>
                    <a:gd name="connsiteX0" fmla="*/ 283997 w 313694"/>
                    <a:gd name="connsiteY0" fmla="*/ 56153 h 56202"/>
                    <a:gd name="connsiteX1" fmla="*/ 29775 w 313694"/>
                    <a:gd name="connsiteY1" fmla="*/ 56153 h 56202"/>
                    <a:gd name="connsiteX2" fmla="*/ 89 w 313694"/>
                    <a:gd name="connsiteY2" fmla="*/ 29740 h 56202"/>
                    <a:gd name="connsiteX3" fmla="*/ 26504 w 313694"/>
                    <a:gd name="connsiteY3" fmla="*/ 51 h 56202"/>
                    <a:gd name="connsiteX4" fmla="*/ 29775 w 313694"/>
                    <a:gd name="connsiteY4" fmla="*/ 51 h 56202"/>
                    <a:gd name="connsiteX5" fmla="*/ 283997 w 313694"/>
                    <a:gd name="connsiteY5" fmla="*/ 51 h 56202"/>
                    <a:gd name="connsiteX6" fmla="*/ 313687 w 313694"/>
                    <a:gd name="connsiteY6" fmla="*/ 26464 h 56202"/>
                    <a:gd name="connsiteX7" fmla="*/ 287268 w 313694"/>
                    <a:gd name="connsiteY7" fmla="*/ 56153 h 56202"/>
                    <a:gd name="connsiteX8" fmla="*/ 283997 w 313694"/>
                    <a:gd name="connsiteY8" fmla="*/ 56153 h 56202"/>
                    <a:gd name="connsiteX9" fmla="*/ 29775 w 313694"/>
                    <a:gd name="connsiteY9" fmla="*/ 11957 h 56202"/>
                    <a:gd name="connsiteX10" fmla="*/ 12389 w 313694"/>
                    <a:gd name="connsiteY10" fmla="*/ 26864 h 56202"/>
                    <a:gd name="connsiteX11" fmla="*/ 27293 w 313694"/>
                    <a:gd name="connsiteY11" fmla="*/ 44247 h 56202"/>
                    <a:gd name="connsiteX12" fmla="*/ 29775 w 313694"/>
                    <a:gd name="connsiteY12" fmla="*/ 44247 h 56202"/>
                    <a:gd name="connsiteX13" fmla="*/ 283997 w 313694"/>
                    <a:gd name="connsiteY13" fmla="*/ 44247 h 56202"/>
                    <a:gd name="connsiteX14" fmla="*/ 301381 w 313694"/>
                    <a:gd name="connsiteY14" fmla="*/ 29340 h 56202"/>
                    <a:gd name="connsiteX15" fmla="*/ 286480 w 313694"/>
                    <a:gd name="connsiteY15" fmla="*/ 11957 h 56202"/>
                    <a:gd name="connsiteX16" fmla="*/ 283997 w 313694"/>
                    <a:gd name="connsiteY16" fmla="*/ 11957 h 5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13694" h="56202">
                      <a:moveTo>
                        <a:pt x="283997" y="56153"/>
                      </a:moveTo>
                      <a:lnTo>
                        <a:pt x="29775" y="56153"/>
                      </a:lnTo>
                      <a:cubicBezTo>
                        <a:pt x="14283" y="57058"/>
                        <a:pt x="991" y="45228"/>
                        <a:pt x="89" y="29740"/>
                      </a:cubicBezTo>
                      <a:cubicBezTo>
                        <a:pt x="-814" y="14243"/>
                        <a:pt x="11013" y="956"/>
                        <a:pt x="26504" y="51"/>
                      </a:cubicBezTo>
                      <a:cubicBezTo>
                        <a:pt x="27594" y="-16"/>
                        <a:pt x="28685" y="-16"/>
                        <a:pt x="29775" y="51"/>
                      </a:cubicBezTo>
                      <a:lnTo>
                        <a:pt x="283997" y="51"/>
                      </a:lnTo>
                      <a:cubicBezTo>
                        <a:pt x="299485" y="-854"/>
                        <a:pt x="312782" y="10976"/>
                        <a:pt x="313687" y="26464"/>
                      </a:cubicBezTo>
                      <a:cubicBezTo>
                        <a:pt x="314582" y="41961"/>
                        <a:pt x="302762" y="55248"/>
                        <a:pt x="287268" y="56153"/>
                      </a:cubicBezTo>
                      <a:cubicBezTo>
                        <a:pt x="286179" y="56220"/>
                        <a:pt x="285087" y="56220"/>
                        <a:pt x="283997" y="56153"/>
                      </a:cubicBezTo>
                      <a:close/>
                      <a:moveTo>
                        <a:pt x="29775" y="11957"/>
                      </a:moveTo>
                      <a:cubicBezTo>
                        <a:pt x="20859" y="11271"/>
                        <a:pt x="13075" y="17948"/>
                        <a:pt x="12389" y="26864"/>
                      </a:cubicBezTo>
                      <a:cubicBezTo>
                        <a:pt x="11704" y="35779"/>
                        <a:pt x="18377" y="43561"/>
                        <a:pt x="27293" y="44247"/>
                      </a:cubicBezTo>
                      <a:cubicBezTo>
                        <a:pt x="28120" y="44313"/>
                        <a:pt x="28949" y="44313"/>
                        <a:pt x="29775" y="44247"/>
                      </a:cubicBezTo>
                      <a:lnTo>
                        <a:pt x="283997" y="44247"/>
                      </a:lnTo>
                      <a:cubicBezTo>
                        <a:pt x="292913" y="44933"/>
                        <a:pt x="300695" y="38256"/>
                        <a:pt x="301381" y="29340"/>
                      </a:cubicBezTo>
                      <a:cubicBezTo>
                        <a:pt x="302066" y="20425"/>
                        <a:pt x="295399" y="12643"/>
                        <a:pt x="286480" y="11957"/>
                      </a:cubicBezTo>
                      <a:cubicBezTo>
                        <a:pt x="285653" y="11890"/>
                        <a:pt x="284823" y="11890"/>
                        <a:pt x="283997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F0A4007B-7D91-4EA3-829C-649AB7B13F39}"/>
                    </a:ext>
                  </a:extLst>
                </p:cNvPr>
                <p:cNvSpPr/>
                <p:nvPr/>
              </p:nvSpPr>
              <p:spPr>
                <a:xfrm>
                  <a:off x="5032127" y="5084063"/>
                  <a:ext cx="248938" cy="177546"/>
                </a:xfrm>
                <a:custGeom>
                  <a:avLst/>
                  <a:gdLst>
                    <a:gd name="connsiteX0" fmla="*/ 184183 w 248938"/>
                    <a:gd name="connsiteY0" fmla="*/ 177547 h 177546"/>
                    <a:gd name="connsiteX1" fmla="*/ 64835 w 248938"/>
                    <a:gd name="connsiteY1" fmla="*/ 177547 h 177546"/>
                    <a:gd name="connsiteX2" fmla="*/ 30164 w 248938"/>
                    <a:gd name="connsiteY2" fmla="*/ 148972 h 177546"/>
                    <a:gd name="connsiteX3" fmla="*/ 160 w 248938"/>
                    <a:gd name="connsiteY3" fmla="*/ 7145 h 177546"/>
                    <a:gd name="connsiteX4" fmla="*/ 1398 w 248938"/>
                    <a:gd name="connsiteY4" fmla="*/ 2192 h 177546"/>
                    <a:gd name="connsiteX5" fmla="*/ 5971 w 248938"/>
                    <a:gd name="connsiteY5" fmla="*/ 1 h 177546"/>
                    <a:gd name="connsiteX6" fmla="*/ 243048 w 248938"/>
                    <a:gd name="connsiteY6" fmla="*/ 1 h 177546"/>
                    <a:gd name="connsiteX7" fmla="*/ 247620 w 248938"/>
                    <a:gd name="connsiteY7" fmla="*/ 2192 h 177546"/>
                    <a:gd name="connsiteX8" fmla="*/ 248858 w 248938"/>
                    <a:gd name="connsiteY8" fmla="*/ 7145 h 177546"/>
                    <a:gd name="connsiteX9" fmla="*/ 218854 w 248938"/>
                    <a:gd name="connsiteY9" fmla="*/ 148972 h 177546"/>
                    <a:gd name="connsiteX10" fmla="*/ 184183 w 248938"/>
                    <a:gd name="connsiteY10" fmla="*/ 177547 h 177546"/>
                    <a:gd name="connsiteX11" fmla="*/ 12733 w 248938"/>
                    <a:gd name="connsiteY11" fmla="*/ 12288 h 177546"/>
                    <a:gd name="connsiteX12" fmla="*/ 41308 w 248938"/>
                    <a:gd name="connsiteY12" fmla="*/ 146972 h 177546"/>
                    <a:gd name="connsiteX13" fmla="*/ 64359 w 248938"/>
                    <a:gd name="connsiteY13" fmla="*/ 166022 h 177546"/>
                    <a:gd name="connsiteX14" fmla="*/ 184183 w 248938"/>
                    <a:gd name="connsiteY14" fmla="*/ 166022 h 177546"/>
                    <a:gd name="connsiteX15" fmla="*/ 207234 w 248938"/>
                    <a:gd name="connsiteY15" fmla="*/ 146972 h 177546"/>
                    <a:gd name="connsiteX16" fmla="*/ 235809 w 248938"/>
                    <a:gd name="connsiteY16" fmla="*/ 12288 h 177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8938" h="177546">
                      <a:moveTo>
                        <a:pt x="184183" y="177547"/>
                      </a:moveTo>
                      <a:lnTo>
                        <a:pt x="64835" y="177547"/>
                      </a:lnTo>
                      <a:cubicBezTo>
                        <a:pt x="47958" y="177471"/>
                        <a:pt x="33467" y="165526"/>
                        <a:pt x="30164" y="148972"/>
                      </a:cubicBezTo>
                      <a:lnTo>
                        <a:pt x="160" y="7145"/>
                      </a:lnTo>
                      <a:cubicBezTo>
                        <a:pt x="-199" y="5392"/>
                        <a:pt x="256" y="3573"/>
                        <a:pt x="1398" y="2192"/>
                      </a:cubicBezTo>
                      <a:cubicBezTo>
                        <a:pt x="2524" y="820"/>
                        <a:pt x="4198" y="20"/>
                        <a:pt x="5971" y="1"/>
                      </a:cubicBezTo>
                      <a:lnTo>
                        <a:pt x="243048" y="1"/>
                      </a:lnTo>
                      <a:cubicBezTo>
                        <a:pt x="244815" y="48"/>
                        <a:pt x="246479" y="839"/>
                        <a:pt x="247620" y="2192"/>
                      </a:cubicBezTo>
                      <a:cubicBezTo>
                        <a:pt x="248762" y="3573"/>
                        <a:pt x="249217" y="5392"/>
                        <a:pt x="248858" y="7145"/>
                      </a:cubicBezTo>
                      <a:lnTo>
                        <a:pt x="218854" y="148972"/>
                      </a:lnTo>
                      <a:cubicBezTo>
                        <a:pt x="215551" y="165526"/>
                        <a:pt x="201061" y="177471"/>
                        <a:pt x="184183" y="177547"/>
                      </a:cubicBezTo>
                      <a:close/>
                      <a:moveTo>
                        <a:pt x="12733" y="12288"/>
                      </a:moveTo>
                      <a:lnTo>
                        <a:pt x="41308" y="146972"/>
                      </a:lnTo>
                      <a:cubicBezTo>
                        <a:pt x="43516" y="157973"/>
                        <a:pt x="53135" y="165926"/>
                        <a:pt x="64359" y="166022"/>
                      </a:cubicBezTo>
                      <a:lnTo>
                        <a:pt x="184183" y="166022"/>
                      </a:lnTo>
                      <a:cubicBezTo>
                        <a:pt x="195407" y="165926"/>
                        <a:pt x="205026" y="157973"/>
                        <a:pt x="207234" y="146972"/>
                      </a:cubicBezTo>
                      <a:lnTo>
                        <a:pt x="235809" y="12288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>
                  <a:extLst>
                    <a:ext uri="{FF2B5EF4-FFF2-40B4-BE49-F238E27FC236}">
                      <a16:creationId xmlns:a16="http://schemas.microsoft.com/office/drawing/2014/main" id="{528550AE-4E6B-4C2E-B9E5-AE5280543127}"/>
                    </a:ext>
                  </a:extLst>
                </p:cNvPr>
                <p:cNvSpPr/>
                <p:nvPr/>
              </p:nvSpPr>
              <p:spPr>
                <a:xfrm>
                  <a:off x="5045640" y="4796613"/>
                  <a:ext cx="216664" cy="250683"/>
                </a:xfrm>
                <a:custGeom>
                  <a:avLst/>
                  <a:gdLst>
                    <a:gd name="connsiteX0" fmla="*/ 24748 w 216664"/>
                    <a:gd name="connsiteY0" fmla="*/ 250685 h 250683"/>
                    <a:gd name="connsiteX1" fmla="*/ 2459 w 216664"/>
                    <a:gd name="connsiteY1" fmla="*/ 133813 h 250683"/>
                    <a:gd name="connsiteX2" fmla="*/ 88007 w 216664"/>
                    <a:gd name="connsiteY2" fmla="*/ 2416 h 250683"/>
                    <a:gd name="connsiteX3" fmla="*/ 216391 w 216664"/>
                    <a:gd name="connsiteY3" fmla="*/ 76663 h 250683"/>
                    <a:gd name="connsiteX4" fmla="*/ 212692 w 216664"/>
                    <a:gd name="connsiteY4" fmla="*/ 84149 h 250683"/>
                    <a:gd name="connsiteX5" fmla="*/ 212581 w 216664"/>
                    <a:gd name="connsiteY5" fmla="*/ 84188 h 250683"/>
                    <a:gd name="connsiteX6" fmla="*/ 205056 w 216664"/>
                    <a:gd name="connsiteY6" fmla="*/ 80282 h 250683"/>
                    <a:gd name="connsiteX7" fmla="*/ 80523 w 216664"/>
                    <a:gd name="connsiteY7" fmla="*/ 16408 h 250683"/>
                    <a:gd name="connsiteX8" fmla="*/ 11889 w 216664"/>
                    <a:gd name="connsiteY8" fmla="*/ 110477 h 250683"/>
                    <a:gd name="connsiteX9" fmla="*/ 14080 w 216664"/>
                    <a:gd name="connsiteY9" fmla="*/ 131336 h 250683"/>
                    <a:gd name="connsiteX10" fmla="*/ 36464 w 216664"/>
                    <a:gd name="connsiteY10" fmla="*/ 248398 h 250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6664" h="250683">
                      <a:moveTo>
                        <a:pt x="24748" y="250685"/>
                      </a:moveTo>
                      <a:lnTo>
                        <a:pt x="2459" y="133813"/>
                      </a:lnTo>
                      <a:cubicBezTo>
                        <a:pt x="-10203" y="73901"/>
                        <a:pt x="28098" y="15074"/>
                        <a:pt x="88007" y="2416"/>
                      </a:cubicBezTo>
                      <a:cubicBezTo>
                        <a:pt x="143494" y="-9319"/>
                        <a:pt x="198885" y="22723"/>
                        <a:pt x="216391" y="76663"/>
                      </a:cubicBezTo>
                      <a:cubicBezTo>
                        <a:pt x="217438" y="79749"/>
                        <a:pt x="215781" y="83102"/>
                        <a:pt x="212692" y="84149"/>
                      </a:cubicBezTo>
                      <a:cubicBezTo>
                        <a:pt x="212655" y="84159"/>
                        <a:pt x="212618" y="84178"/>
                        <a:pt x="212581" y="84188"/>
                      </a:cubicBezTo>
                      <a:cubicBezTo>
                        <a:pt x="209430" y="85131"/>
                        <a:pt x="206100" y="83397"/>
                        <a:pt x="205056" y="80282"/>
                      </a:cubicBezTo>
                      <a:cubicBezTo>
                        <a:pt x="188305" y="28257"/>
                        <a:pt x="132550" y="-337"/>
                        <a:pt x="80523" y="16408"/>
                      </a:cubicBezTo>
                      <a:cubicBezTo>
                        <a:pt x="39668" y="29562"/>
                        <a:pt x="11948" y="67557"/>
                        <a:pt x="11889" y="110477"/>
                      </a:cubicBezTo>
                      <a:cubicBezTo>
                        <a:pt x="11896" y="117487"/>
                        <a:pt x="12630" y="124478"/>
                        <a:pt x="14080" y="131336"/>
                      </a:cubicBezTo>
                      <a:lnTo>
                        <a:pt x="36464" y="248398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>
                  <a:extLst>
                    <a:ext uri="{FF2B5EF4-FFF2-40B4-BE49-F238E27FC236}">
                      <a16:creationId xmlns:a16="http://schemas.microsoft.com/office/drawing/2014/main" id="{DFD8DB48-F035-478A-AD95-154819128502}"/>
                    </a:ext>
                  </a:extLst>
                </p:cNvPr>
                <p:cNvSpPr/>
                <p:nvPr/>
              </p:nvSpPr>
              <p:spPr>
                <a:xfrm>
                  <a:off x="5230633" y="4983837"/>
                  <a:ext cx="22703" cy="68317"/>
                </a:xfrm>
                <a:custGeom>
                  <a:avLst/>
                  <a:gdLst>
                    <a:gd name="connsiteX0" fmla="*/ 5966 w 22703"/>
                    <a:gd name="connsiteY0" fmla="*/ 68319 h 68317"/>
                    <a:gd name="connsiteX1" fmla="*/ 4823 w 22703"/>
                    <a:gd name="connsiteY1" fmla="*/ 68319 h 68317"/>
                    <a:gd name="connsiteX2" fmla="*/ 149 w 22703"/>
                    <a:gd name="connsiteY2" fmla="*/ 61394 h 68317"/>
                    <a:gd name="connsiteX3" fmla="*/ 156 w 22703"/>
                    <a:gd name="connsiteY3" fmla="*/ 61366 h 68317"/>
                    <a:gd name="connsiteX4" fmla="*/ 11014 w 22703"/>
                    <a:gd name="connsiteY4" fmla="*/ 4216 h 68317"/>
                    <a:gd name="connsiteX5" fmla="*/ 18529 w 22703"/>
                    <a:gd name="connsiteY5" fmla="*/ 272 h 68317"/>
                    <a:gd name="connsiteX6" fmla="*/ 22730 w 22703"/>
                    <a:gd name="connsiteY6" fmla="*/ 6406 h 68317"/>
                    <a:gd name="connsiteX7" fmla="*/ 11871 w 22703"/>
                    <a:gd name="connsiteY7" fmla="*/ 63556 h 68317"/>
                    <a:gd name="connsiteX8" fmla="*/ 5966 w 22703"/>
                    <a:gd name="connsiteY8" fmla="*/ 68319 h 68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03" h="68317">
                      <a:moveTo>
                        <a:pt x="5966" y="68319"/>
                      </a:moveTo>
                      <a:lnTo>
                        <a:pt x="4823" y="68319"/>
                      </a:lnTo>
                      <a:cubicBezTo>
                        <a:pt x="1621" y="67700"/>
                        <a:pt x="-471" y="64594"/>
                        <a:pt x="149" y="61394"/>
                      </a:cubicBezTo>
                      <a:cubicBezTo>
                        <a:pt x="152" y="61384"/>
                        <a:pt x="154" y="61375"/>
                        <a:pt x="156" y="61366"/>
                      </a:cubicBezTo>
                      <a:lnTo>
                        <a:pt x="11014" y="4216"/>
                      </a:lnTo>
                      <a:cubicBezTo>
                        <a:pt x="12001" y="1053"/>
                        <a:pt x="15365" y="-709"/>
                        <a:pt x="18529" y="272"/>
                      </a:cubicBezTo>
                      <a:cubicBezTo>
                        <a:pt x="21179" y="1101"/>
                        <a:pt x="22917" y="3634"/>
                        <a:pt x="22730" y="6406"/>
                      </a:cubicBezTo>
                      <a:lnTo>
                        <a:pt x="11871" y="63556"/>
                      </a:lnTo>
                      <a:cubicBezTo>
                        <a:pt x="11284" y="66347"/>
                        <a:pt x="8816" y="68338"/>
                        <a:pt x="5966" y="6831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>
                  <a:extLst>
                    <a:ext uri="{FF2B5EF4-FFF2-40B4-BE49-F238E27FC236}">
                      <a16:creationId xmlns:a16="http://schemas.microsoft.com/office/drawing/2014/main" id="{09E9465C-BF54-4DF2-AC30-42B07F819E12}"/>
                    </a:ext>
                  </a:extLst>
                </p:cNvPr>
                <p:cNvSpPr/>
                <p:nvPr/>
              </p:nvSpPr>
              <p:spPr>
                <a:xfrm>
                  <a:off x="5107655" y="4796281"/>
                  <a:ext cx="54697" cy="255873"/>
                </a:xfrm>
                <a:custGeom>
                  <a:avLst/>
                  <a:gdLst>
                    <a:gd name="connsiteX0" fmla="*/ 19978 w 54697"/>
                    <a:gd name="connsiteY0" fmla="*/ 255874 h 255873"/>
                    <a:gd name="connsiteX1" fmla="*/ 14072 w 54697"/>
                    <a:gd name="connsiteY1" fmla="*/ 250540 h 255873"/>
                    <a:gd name="connsiteX2" fmla="*/ 11405 w 54697"/>
                    <a:gd name="connsiteY2" fmla="*/ 227109 h 255873"/>
                    <a:gd name="connsiteX3" fmla="*/ 45314 w 54697"/>
                    <a:gd name="connsiteY3" fmla="*/ 1176 h 255873"/>
                    <a:gd name="connsiteX4" fmla="*/ 53453 w 54697"/>
                    <a:gd name="connsiteY4" fmla="*/ 2309 h 255873"/>
                    <a:gd name="connsiteX5" fmla="*/ 53601 w 54697"/>
                    <a:gd name="connsiteY5" fmla="*/ 2509 h 255873"/>
                    <a:gd name="connsiteX6" fmla="*/ 52315 w 54697"/>
                    <a:gd name="connsiteY6" fmla="*/ 10758 h 255873"/>
                    <a:gd name="connsiteX7" fmla="*/ 52267 w 54697"/>
                    <a:gd name="connsiteY7" fmla="*/ 10796 h 255873"/>
                    <a:gd name="connsiteX8" fmla="*/ 23692 w 54697"/>
                    <a:gd name="connsiteY8" fmla="*/ 225775 h 255873"/>
                    <a:gd name="connsiteX9" fmla="*/ 26359 w 54697"/>
                    <a:gd name="connsiteY9" fmla="*/ 249207 h 255873"/>
                    <a:gd name="connsiteX10" fmla="*/ 21387 w 54697"/>
                    <a:gd name="connsiteY10" fmla="*/ 255750 h 255873"/>
                    <a:gd name="connsiteX11" fmla="*/ 21121 w 54697"/>
                    <a:gd name="connsiteY11" fmla="*/ 255779 h 255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697" h="255873">
                      <a:moveTo>
                        <a:pt x="19978" y="255874"/>
                      </a:moveTo>
                      <a:cubicBezTo>
                        <a:pt x="16944" y="255846"/>
                        <a:pt x="14409" y="253560"/>
                        <a:pt x="14072" y="250540"/>
                      </a:cubicBezTo>
                      <a:lnTo>
                        <a:pt x="11405" y="227109"/>
                      </a:lnTo>
                      <a:cubicBezTo>
                        <a:pt x="-5740" y="76804"/>
                        <a:pt x="-9836" y="41085"/>
                        <a:pt x="45314" y="1176"/>
                      </a:cubicBezTo>
                      <a:cubicBezTo>
                        <a:pt x="47874" y="-758"/>
                        <a:pt x="51518" y="-253"/>
                        <a:pt x="53453" y="2309"/>
                      </a:cubicBezTo>
                      <a:cubicBezTo>
                        <a:pt x="53504" y="2376"/>
                        <a:pt x="53553" y="2442"/>
                        <a:pt x="53601" y="2509"/>
                      </a:cubicBezTo>
                      <a:cubicBezTo>
                        <a:pt x="55525" y="5138"/>
                        <a:pt x="54949" y="8834"/>
                        <a:pt x="52315" y="10758"/>
                      </a:cubicBezTo>
                      <a:cubicBezTo>
                        <a:pt x="52300" y="10777"/>
                        <a:pt x="52284" y="10786"/>
                        <a:pt x="52267" y="10796"/>
                      </a:cubicBezTo>
                      <a:cubicBezTo>
                        <a:pt x="2737" y="46610"/>
                        <a:pt x="6262" y="77471"/>
                        <a:pt x="23692" y="225775"/>
                      </a:cubicBezTo>
                      <a:lnTo>
                        <a:pt x="26359" y="249207"/>
                      </a:lnTo>
                      <a:cubicBezTo>
                        <a:pt x="26793" y="252388"/>
                        <a:pt x="24567" y="255312"/>
                        <a:pt x="21387" y="255750"/>
                      </a:cubicBezTo>
                      <a:cubicBezTo>
                        <a:pt x="21299" y="255760"/>
                        <a:pt x="21210" y="255769"/>
                        <a:pt x="21121" y="25577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>
                  <a:extLst>
                    <a:ext uri="{FF2B5EF4-FFF2-40B4-BE49-F238E27FC236}">
                      <a16:creationId xmlns:a16="http://schemas.microsoft.com/office/drawing/2014/main" id="{1A098C85-F697-43A2-8DBC-D13CFAD804DF}"/>
                    </a:ext>
                  </a:extLst>
                </p:cNvPr>
                <p:cNvSpPr/>
                <p:nvPr/>
              </p:nvSpPr>
              <p:spPr>
                <a:xfrm>
                  <a:off x="5179260" y="4968578"/>
                  <a:ext cx="19983" cy="83576"/>
                </a:xfrm>
                <a:custGeom>
                  <a:avLst/>
                  <a:gdLst>
                    <a:gd name="connsiteX0" fmla="*/ 6000 w 19983"/>
                    <a:gd name="connsiteY0" fmla="*/ 83578 h 83576"/>
                    <a:gd name="connsiteX1" fmla="*/ 5333 w 19983"/>
                    <a:gd name="connsiteY1" fmla="*/ 83578 h 83576"/>
                    <a:gd name="connsiteX2" fmla="*/ 64 w 19983"/>
                    <a:gd name="connsiteY2" fmla="*/ 77272 h 83576"/>
                    <a:gd name="connsiteX3" fmla="*/ 94 w 19983"/>
                    <a:gd name="connsiteY3" fmla="*/ 77006 h 83576"/>
                    <a:gd name="connsiteX4" fmla="*/ 2761 w 19983"/>
                    <a:gd name="connsiteY4" fmla="*/ 52907 h 83576"/>
                    <a:gd name="connsiteX5" fmla="*/ 8095 w 19983"/>
                    <a:gd name="connsiteY5" fmla="*/ 5282 h 83576"/>
                    <a:gd name="connsiteX6" fmla="*/ 14592 w 19983"/>
                    <a:gd name="connsiteY6" fmla="*/ 34 h 83576"/>
                    <a:gd name="connsiteX7" fmla="*/ 14667 w 19983"/>
                    <a:gd name="connsiteY7" fmla="*/ 44 h 83576"/>
                    <a:gd name="connsiteX8" fmla="*/ 20001 w 19983"/>
                    <a:gd name="connsiteY8" fmla="*/ 6616 h 83576"/>
                    <a:gd name="connsiteX9" fmla="*/ 14667 w 19983"/>
                    <a:gd name="connsiteY9" fmla="*/ 54241 h 83576"/>
                    <a:gd name="connsiteX10" fmla="*/ 11905 w 19983"/>
                    <a:gd name="connsiteY10" fmla="*/ 78339 h 83576"/>
                    <a:gd name="connsiteX11" fmla="*/ 6000 w 19983"/>
                    <a:gd name="connsiteY11" fmla="*/ 83578 h 83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983" h="83576">
                      <a:moveTo>
                        <a:pt x="6000" y="83578"/>
                      </a:moveTo>
                      <a:lnTo>
                        <a:pt x="5333" y="83578"/>
                      </a:lnTo>
                      <a:cubicBezTo>
                        <a:pt x="2136" y="83292"/>
                        <a:pt x="-222" y="80473"/>
                        <a:pt x="64" y="77272"/>
                      </a:cubicBezTo>
                      <a:cubicBezTo>
                        <a:pt x="72" y="77187"/>
                        <a:pt x="82" y="77091"/>
                        <a:pt x="94" y="77006"/>
                      </a:cubicBezTo>
                      <a:lnTo>
                        <a:pt x="2761" y="52907"/>
                      </a:lnTo>
                      <a:cubicBezTo>
                        <a:pt x="4761" y="35572"/>
                        <a:pt x="6571" y="19856"/>
                        <a:pt x="8095" y="5282"/>
                      </a:cubicBezTo>
                      <a:cubicBezTo>
                        <a:pt x="8440" y="2044"/>
                        <a:pt x="11349" y="-309"/>
                        <a:pt x="14592" y="34"/>
                      </a:cubicBezTo>
                      <a:cubicBezTo>
                        <a:pt x="14618" y="34"/>
                        <a:pt x="14643" y="44"/>
                        <a:pt x="14667" y="44"/>
                      </a:cubicBezTo>
                      <a:cubicBezTo>
                        <a:pt x="17924" y="444"/>
                        <a:pt x="20282" y="3349"/>
                        <a:pt x="20001" y="6616"/>
                      </a:cubicBezTo>
                      <a:cubicBezTo>
                        <a:pt x="18382" y="20999"/>
                        <a:pt x="16572" y="36715"/>
                        <a:pt x="14667" y="54241"/>
                      </a:cubicBezTo>
                      <a:lnTo>
                        <a:pt x="11905" y="78339"/>
                      </a:lnTo>
                      <a:cubicBezTo>
                        <a:pt x="11524" y="81320"/>
                        <a:pt x="9001" y="83559"/>
                        <a:pt x="6000" y="8357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>
                  <a:extLst>
                    <a:ext uri="{FF2B5EF4-FFF2-40B4-BE49-F238E27FC236}">
                      <a16:creationId xmlns:a16="http://schemas.microsoft.com/office/drawing/2014/main" id="{66F881DF-CE29-459C-AA32-50E64C14961E}"/>
                    </a:ext>
                  </a:extLst>
                </p:cNvPr>
                <p:cNvSpPr/>
                <p:nvPr/>
              </p:nvSpPr>
              <p:spPr>
                <a:xfrm>
                  <a:off x="5150649" y="4796279"/>
                  <a:ext cx="54651" cy="110620"/>
                </a:xfrm>
                <a:custGeom>
                  <a:avLst/>
                  <a:gdLst>
                    <a:gd name="connsiteX0" fmla="*/ 48516 w 54651"/>
                    <a:gd name="connsiteY0" fmla="*/ 110621 h 110620"/>
                    <a:gd name="connsiteX1" fmla="*/ 48516 w 54651"/>
                    <a:gd name="connsiteY1" fmla="*/ 110621 h 110620"/>
                    <a:gd name="connsiteX2" fmla="*/ 42706 w 54651"/>
                    <a:gd name="connsiteY2" fmla="*/ 104525 h 110620"/>
                    <a:gd name="connsiteX3" fmla="*/ 2511 w 54651"/>
                    <a:gd name="connsiteY3" fmla="*/ 10799 h 110620"/>
                    <a:gd name="connsiteX4" fmla="*/ 1143 w 54651"/>
                    <a:gd name="connsiteY4" fmla="*/ 2560 h 110620"/>
                    <a:gd name="connsiteX5" fmla="*/ 1177 w 54651"/>
                    <a:gd name="connsiteY5" fmla="*/ 2512 h 110620"/>
                    <a:gd name="connsiteX6" fmla="*/ 9259 w 54651"/>
                    <a:gd name="connsiteY6" fmla="*/ 1026 h 110620"/>
                    <a:gd name="connsiteX7" fmla="*/ 9464 w 54651"/>
                    <a:gd name="connsiteY7" fmla="*/ 1178 h 110620"/>
                    <a:gd name="connsiteX8" fmla="*/ 54612 w 54651"/>
                    <a:gd name="connsiteY8" fmla="*/ 104810 h 110620"/>
                    <a:gd name="connsiteX9" fmla="*/ 48516 w 54651"/>
                    <a:gd name="connsiteY9" fmla="*/ 110621 h 1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651" h="110620">
                      <a:moveTo>
                        <a:pt x="48516" y="110621"/>
                      </a:moveTo>
                      <a:lnTo>
                        <a:pt x="48516" y="110621"/>
                      </a:lnTo>
                      <a:cubicBezTo>
                        <a:pt x="45240" y="110516"/>
                        <a:pt x="42653" y="107801"/>
                        <a:pt x="42706" y="104525"/>
                      </a:cubicBezTo>
                      <a:cubicBezTo>
                        <a:pt x="43849" y="55185"/>
                        <a:pt x="34800" y="34135"/>
                        <a:pt x="2511" y="10799"/>
                      </a:cubicBezTo>
                      <a:cubicBezTo>
                        <a:pt x="-142" y="8903"/>
                        <a:pt x="-755" y="5217"/>
                        <a:pt x="1143" y="2560"/>
                      </a:cubicBezTo>
                      <a:cubicBezTo>
                        <a:pt x="1154" y="2541"/>
                        <a:pt x="1166" y="2531"/>
                        <a:pt x="1177" y="2512"/>
                      </a:cubicBezTo>
                      <a:cubicBezTo>
                        <a:pt x="3000" y="-126"/>
                        <a:pt x="6619" y="-793"/>
                        <a:pt x="9259" y="1026"/>
                      </a:cubicBezTo>
                      <a:cubicBezTo>
                        <a:pt x="9328" y="1074"/>
                        <a:pt x="9397" y="1131"/>
                        <a:pt x="9464" y="1178"/>
                      </a:cubicBezTo>
                      <a:cubicBezTo>
                        <a:pt x="44801" y="26705"/>
                        <a:pt x="55755" y="51947"/>
                        <a:pt x="54612" y="104810"/>
                      </a:cubicBezTo>
                      <a:cubicBezTo>
                        <a:pt x="54508" y="108087"/>
                        <a:pt x="51795" y="110678"/>
                        <a:pt x="48516" y="11062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>
                  <a:extLst>
                    <a:ext uri="{FF2B5EF4-FFF2-40B4-BE49-F238E27FC236}">
                      <a16:creationId xmlns:a16="http://schemas.microsoft.com/office/drawing/2014/main" id="{A2F75633-C0EC-4162-B893-574F2D7CB956}"/>
                    </a:ext>
                  </a:extLst>
                </p:cNvPr>
                <p:cNvSpPr/>
                <p:nvPr/>
              </p:nvSpPr>
              <p:spPr>
                <a:xfrm>
                  <a:off x="5169625" y="4865336"/>
                  <a:ext cx="137581" cy="132050"/>
                </a:xfrm>
                <a:custGeom>
                  <a:avLst/>
                  <a:gdLst>
                    <a:gd name="connsiteX0" fmla="*/ 88120 w 137581"/>
                    <a:gd name="connsiteY0" fmla="*/ 131670 h 132050"/>
                    <a:gd name="connsiteX1" fmla="*/ 74594 w 137581"/>
                    <a:gd name="connsiteY1" fmla="*/ 129003 h 132050"/>
                    <a:gd name="connsiteX2" fmla="*/ 63545 w 137581"/>
                    <a:gd name="connsiteY2" fmla="*/ 121859 h 132050"/>
                    <a:gd name="connsiteX3" fmla="*/ 3919 w 137581"/>
                    <a:gd name="connsiteY3" fmla="*/ 93284 h 132050"/>
                    <a:gd name="connsiteX4" fmla="*/ 30552 w 137581"/>
                    <a:gd name="connsiteY4" fmla="*/ 28210 h 132050"/>
                    <a:gd name="connsiteX5" fmla="*/ 38018 w 137581"/>
                    <a:gd name="connsiteY5" fmla="*/ 25752 h 132050"/>
                    <a:gd name="connsiteX6" fmla="*/ 39161 w 137581"/>
                    <a:gd name="connsiteY6" fmla="*/ 22514 h 132050"/>
                    <a:gd name="connsiteX7" fmla="*/ 58211 w 137581"/>
                    <a:gd name="connsiteY7" fmla="*/ 2892 h 132050"/>
                    <a:gd name="connsiteX8" fmla="*/ 104312 w 137581"/>
                    <a:gd name="connsiteY8" fmla="*/ 19942 h 132050"/>
                    <a:gd name="connsiteX9" fmla="*/ 115171 w 137581"/>
                    <a:gd name="connsiteY9" fmla="*/ 22418 h 132050"/>
                    <a:gd name="connsiteX10" fmla="*/ 134983 w 137581"/>
                    <a:gd name="connsiteY10" fmla="*/ 69281 h 132050"/>
                    <a:gd name="connsiteX11" fmla="*/ 122600 w 137581"/>
                    <a:gd name="connsiteY11" fmla="*/ 85760 h 132050"/>
                    <a:gd name="connsiteX12" fmla="*/ 121552 w 137581"/>
                    <a:gd name="connsiteY12" fmla="*/ 109572 h 132050"/>
                    <a:gd name="connsiteX13" fmla="*/ 88120 w 137581"/>
                    <a:gd name="connsiteY13" fmla="*/ 132051 h 132050"/>
                    <a:gd name="connsiteX14" fmla="*/ 65260 w 137581"/>
                    <a:gd name="connsiteY14" fmla="*/ 109001 h 132050"/>
                    <a:gd name="connsiteX15" fmla="*/ 69832 w 137581"/>
                    <a:gd name="connsiteY15" fmla="*/ 111192 h 132050"/>
                    <a:gd name="connsiteX16" fmla="*/ 79357 w 137581"/>
                    <a:gd name="connsiteY16" fmla="*/ 117954 h 132050"/>
                    <a:gd name="connsiteX17" fmla="*/ 110775 w 137581"/>
                    <a:gd name="connsiteY17" fmla="*/ 104752 h 132050"/>
                    <a:gd name="connsiteX18" fmla="*/ 110789 w 137581"/>
                    <a:gd name="connsiteY18" fmla="*/ 104714 h 132050"/>
                    <a:gd name="connsiteX19" fmla="*/ 110122 w 137581"/>
                    <a:gd name="connsiteY19" fmla="*/ 85664 h 132050"/>
                    <a:gd name="connsiteX20" fmla="*/ 112885 w 137581"/>
                    <a:gd name="connsiteY20" fmla="*/ 77759 h 132050"/>
                    <a:gd name="connsiteX21" fmla="*/ 124505 w 137581"/>
                    <a:gd name="connsiteY21" fmla="*/ 65376 h 132050"/>
                    <a:gd name="connsiteX22" fmla="*/ 124505 w 137581"/>
                    <a:gd name="connsiteY22" fmla="*/ 46993 h 132050"/>
                    <a:gd name="connsiteX23" fmla="*/ 111361 w 137581"/>
                    <a:gd name="connsiteY23" fmla="*/ 34039 h 132050"/>
                    <a:gd name="connsiteX24" fmla="*/ 101836 w 137581"/>
                    <a:gd name="connsiteY24" fmla="*/ 32325 h 132050"/>
                    <a:gd name="connsiteX25" fmla="*/ 95930 w 137581"/>
                    <a:gd name="connsiteY25" fmla="*/ 28419 h 132050"/>
                    <a:gd name="connsiteX26" fmla="*/ 82500 w 137581"/>
                    <a:gd name="connsiteY26" fmla="*/ 14322 h 132050"/>
                    <a:gd name="connsiteX27" fmla="*/ 51082 w 137581"/>
                    <a:gd name="connsiteY27" fmla="*/ 27524 h 132050"/>
                    <a:gd name="connsiteX28" fmla="*/ 51067 w 137581"/>
                    <a:gd name="connsiteY28" fmla="*/ 27562 h 132050"/>
                    <a:gd name="connsiteX29" fmla="*/ 49639 w 137581"/>
                    <a:gd name="connsiteY29" fmla="*/ 32420 h 132050"/>
                    <a:gd name="connsiteX30" fmla="*/ 44781 w 137581"/>
                    <a:gd name="connsiteY30" fmla="*/ 37277 h 132050"/>
                    <a:gd name="connsiteX31" fmla="*/ 14454 w 137581"/>
                    <a:gd name="connsiteY31" fmla="*/ 81816 h 132050"/>
                    <a:gd name="connsiteX32" fmla="*/ 36304 w 137581"/>
                    <a:gd name="connsiteY32" fmla="*/ 109477 h 132050"/>
                    <a:gd name="connsiteX33" fmla="*/ 64021 w 137581"/>
                    <a:gd name="connsiteY33" fmla="*/ 109477 h 132050"/>
                    <a:gd name="connsiteX34" fmla="*/ 65260 w 137581"/>
                    <a:gd name="connsiteY34" fmla="*/ 109001 h 13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7581" h="132050">
                      <a:moveTo>
                        <a:pt x="88120" y="131670"/>
                      </a:moveTo>
                      <a:cubicBezTo>
                        <a:pt x="83480" y="131680"/>
                        <a:pt x="78884" y="130775"/>
                        <a:pt x="74594" y="129003"/>
                      </a:cubicBezTo>
                      <a:cubicBezTo>
                        <a:pt x="70486" y="127355"/>
                        <a:pt x="66734" y="124926"/>
                        <a:pt x="63545" y="121859"/>
                      </a:cubicBezTo>
                      <a:cubicBezTo>
                        <a:pt x="39291" y="128936"/>
                        <a:pt x="13597" y="116621"/>
                        <a:pt x="3919" y="93284"/>
                      </a:cubicBezTo>
                      <a:cubicBezTo>
                        <a:pt x="-6697" y="67958"/>
                        <a:pt x="5227" y="38820"/>
                        <a:pt x="30552" y="28210"/>
                      </a:cubicBezTo>
                      <a:cubicBezTo>
                        <a:pt x="32972" y="27191"/>
                        <a:pt x="35468" y="26371"/>
                        <a:pt x="38018" y="25752"/>
                      </a:cubicBezTo>
                      <a:lnTo>
                        <a:pt x="39161" y="22514"/>
                      </a:lnTo>
                      <a:cubicBezTo>
                        <a:pt x="42639" y="13693"/>
                        <a:pt x="49498" y="6626"/>
                        <a:pt x="58211" y="2892"/>
                      </a:cubicBezTo>
                      <a:cubicBezTo>
                        <a:pt x="75668" y="-4585"/>
                        <a:pt x="95921" y="2911"/>
                        <a:pt x="104312" y="19942"/>
                      </a:cubicBezTo>
                      <a:cubicBezTo>
                        <a:pt x="108048" y="20132"/>
                        <a:pt x="111722" y="20971"/>
                        <a:pt x="115171" y="22418"/>
                      </a:cubicBezTo>
                      <a:cubicBezTo>
                        <a:pt x="133573" y="29896"/>
                        <a:pt x="142431" y="50870"/>
                        <a:pt x="134983" y="69281"/>
                      </a:cubicBezTo>
                      <a:cubicBezTo>
                        <a:pt x="132582" y="75882"/>
                        <a:pt x="128268" y="81616"/>
                        <a:pt x="122600" y="85760"/>
                      </a:cubicBezTo>
                      <a:cubicBezTo>
                        <a:pt x="124981" y="93580"/>
                        <a:pt x="124610" y="101990"/>
                        <a:pt x="121552" y="109572"/>
                      </a:cubicBezTo>
                      <a:cubicBezTo>
                        <a:pt x="115973" y="123136"/>
                        <a:pt x="102781" y="132004"/>
                        <a:pt x="88120" y="132051"/>
                      </a:cubicBezTo>
                      <a:close/>
                      <a:moveTo>
                        <a:pt x="65260" y="109001"/>
                      </a:moveTo>
                      <a:cubicBezTo>
                        <a:pt x="67036" y="109010"/>
                        <a:pt x="68714" y="109810"/>
                        <a:pt x="69832" y="111192"/>
                      </a:cubicBezTo>
                      <a:cubicBezTo>
                        <a:pt x="72406" y="114192"/>
                        <a:pt x="75677" y="116516"/>
                        <a:pt x="79357" y="117954"/>
                      </a:cubicBezTo>
                      <a:cubicBezTo>
                        <a:pt x="91679" y="122983"/>
                        <a:pt x="105746" y="117068"/>
                        <a:pt x="110775" y="104752"/>
                      </a:cubicBezTo>
                      <a:cubicBezTo>
                        <a:pt x="110780" y="104733"/>
                        <a:pt x="110784" y="104724"/>
                        <a:pt x="110789" y="104714"/>
                      </a:cubicBezTo>
                      <a:cubicBezTo>
                        <a:pt x="113252" y="98552"/>
                        <a:pt x="113010" y="91637"/>
                        <a:pt x="110122" y="85664"/>
                      </a:cubicBezTo>
                      <a:cubicBezTo>
                        <a:pt x="108801" y="82712"/>
                        <a:pt x="110013" y="79245"/>
                        <a:pt x="112885" y="77759"/>
                      </a:cubicBezTo>
                      <a:cubicBezTo>
                        <a:pt x="118181" y="75244"/>
                        <a:pt x="122333" y="70825"/>
                        <a:pt x="124505" y="65376"/>
                      </a:cubicBezTo>
                      <a:cubicBezTo>
                        <a:pt x="126972" y="59499"/>
                        <a:pt x="126972" y="52870"/>
                        <a:pt x="124505" y="46993"/>
                      </a:cubicBezTo>
                      <a:cubicBezTo>
                        <a:pt x="122029" y="41097"/>
                        <a:pt x="117294" y="36430"/>
                        <a:pt x="111361" y="34039"/>
                      </a:cubicBezTo>
                      <a:cubicBezTo>
                        <a:pt x="108351" y="32772"/>
                        <a:pt x="105098" y="32191"/>
                        <a:pt x="101836" y="32325"/>
                      </a:cubicBezTo>
                      <a:cubicBezTo>
                        <a:pt x="99210" y="32515"/>
                        <a:pt x="96786" y="30905"/>
                        <a:pt x="95930" y="28419"/>
                      </a:cubicBezTo>
                      <a:cubicBezTo>
                        <a:pt x="93688" y="22009"/>
                        <a:pt x="88795" y="16875"/>
                        <a:pt x="82500" y="14322"/>
                      </a:cubicBezTo>
                      <a:cubicBezTo>
                        <a:pt x="70177" y="9293"/>
                        <a:pt x="56112" y="15208"/>
                        <a:pt x="51082" y="27524"/>
                      </a:cubicBezTo>
                      <a:cubicBezTo>
                        <a:pt x="51077" y="27543"/>
                        <a:pt x="51072" y="27552"/>
                        <a:pt x="51067" y="27562"/>
                      </a:cubicBezTo>
                      <a:cubicBezTo>
                        <a:pt x="50435" y="29133"/>
                        <a:pt x="49957" y="30762"/>
                        <a:pt x="49639" y="32420"/>
                      </a:cubicBezTo>
                      <a:cubicBezTo>
                        <a:pt x="49224" y="34915"/>
                        <a:pt x="47273" y="36868"/>
                        <a:pt x="44781" y="37277"/>
                      </a:cubicBezTo>
                      <a:cubicBezTo>
                        <a:pt x="24108" y="41202"/>
                        <a:pt x="10530" y="61138"/>
                        <a:pt x="14454" y="81816"/>
                      </a:cubicBezTo>
                      <a:cubicBezTo>
                        <a:pt x="16777" y="94056"/>
                        <a:pt x="24936" y="104381"/>
                        <a:pt x="36304" y="109477"/>
                      </a:cubicBezTo>
                      <a:cubicBezTo>
                        <a:pt x="45197" y="113049"/>
                        <a:pt x="55128" y="113049"/>
                        <a:pt x="64021" y="109477"/>
                      </a:cubicBezTo>
                      <a:cubicBezTo>
                        <a:pt x="64420" y="109286"/>
                        <a:pt x="64835" y="109124"/>
                        <a:pt x="65260" y="10900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>
                  <a:extLst>
                    <a:ext uri="{FF2B5EF4-FFF2-40B4-BE49-F238E27FC236}">
                      <a16:creationId xmlns:a16="http://schemas.microsoft.com/office/drawing/2014/main" id="{59B0B273-E9DF-41FA-9ACC-F59F9240B2AF}"/>
                    </a:ext>
                  </a:extLst>
                </p:cNvPr>
                <p:cNvSpPr/>
                <p:nvPr/>
              </p:nvSpPr>
              <p:spPr>
                <a:xfrm>
                  <a:off x="5214097" y="4906518"/>
                  <a:ext cx="49529" cy="49529"/>
                </a:xfrm>
                <a:custGeom>
                  <a:avLst/>
                  <a:gdLst>
                    <a:gd name="connsiteX0" fmla="*/ 24788 w 49529"/>
                    <a:gd name="connsiteY0" fmla="*/ 49531 h 49529"/>
                    <a:gd name="connsiteX1" fmla="*/ 40 w 49529"/>
                    <a:gd name="connsiteY1" fmla="*/ 24747 h 49529"/>
                    <a:gd name="connsiteX2" fmla="*/ 24821 w 49529"/>
                    <a:gd name="connsiteY2" fmla="*/ 1 h 49529"/>
                    <a:gd name="connsiteX3" fmla="*/ 49570 w 49529"/>
                    <a:gd name="connsiteY3" fmla="*/ 24785 h 49529"/>
                    <a:gd name="connsiteX4" fmla="*/ 47743 w 49529"/>
                    <a:gd name="connsiteY4" fmla="*/ 34100 h 49529"/>
                    <a:gd name="connsiteX5" fmla="*/ 24788 w 49529"/>
                    <a:gd name="connsiteY5" fmla="*/ 49531 h 49529"/>
                    <a:gd name="connsiteX6" fmla="*/ 24788 w 49529"/>
                    <a:gd name="connsiteY6" fmla="*/ 9526 h 49529"/>
                    <a:gd name="connsiteX7" fmla="*/ 9472 w 49529"/>
                    <a:gd name="connsiteY7" fmla="*/ 24689 h 49529"/>
                    <a:gd name="connsiteX8" fmla="*/ 24636 w 49529"/>
                    <a:gd name="connsiteY8" fmla="*/ 40006 h 49529"/>
                    <a:gd name="connsiteX9" fmla="*/ 39952 w 49529"/>
                    <a:gd name="connsiteY9" fmla="*/ 24842 h 49529"/>
                    <a:gd name="connsiteX10" fmla="*/ 30503 w 49529"/>
                    <a:gd name="connsiteY10" fmla="*/ 10669 h 49529"/>
                    <a:gd name="connsiteX11" fmla="*/ 24788 w 49529"/>
                    <a:gd name="connsiteY11" fmla="*/ 9526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9529" h="49529">
                      <a:moveTo>
                        <a:pt x="24788" y="49531"/>
                      </a:moveTo>
                      <a:cubicBezTo>
                        <a:pt x="11111" y="49521"/>
                        <a:pt x="31" y="38425"/>
                        <a:pt x="40" y="24747"/>
                      </a:cubicBezTo>
                      <a:cubicBezTo>
                        <a:pt x="49" y="11069"/>
                        <a:pt x="11144" y="-9"/>
                        <a:pt x="24821" y="1"/>
                      </a:cubicBezTo>
                      <a:cubicBezTo>
                        <a:pt x="38499" y="10"/>
                        <a:pt x="49579" y="11107"/>
                        <a:pt x="49570" y="24785"/>
                      </a:cubicBezTo>
                      <a:cubicBezTo>
                        <a:pt x="49567" y="27976"/>
                        <a:pt x="48947" y="31138"/>
                        <a:pt x="47743" y="34100"/>
                      </a:cubicBezTo>
                      <a:cubicBezTo>
                        <a:pt x="43966" y="43454"/>
                        <a:pt x="34875" y="49559"/>
                        <a:pt x="24788" y="49531"/>
                      </a:cubicBezTo>
                      <a:close/>
                      <a:moveTo>
                        <a:pt x="24788" y="9526"/>
                      </a:moveTo>
                      <a:cubicBezTo>
                        <a:pt x="16372" y="9488"/>
                        <a:pt x="9514" y="16270"/>
                        <a:pt x="9472" y="24689"/>
                      </a:cubicBezTo>
                      <a:cubicBezTo>
                        <a:pt x="9430" y="33110"/>
                        <a:pt x="16219" y="39968"/>
                        <a:pt x="24636" y="40006"/>
                      </a:cubicBezTo>
                      <a:cubicBezTo>
                        <a:pt x="33053" y="40044"/>
                        <a:pt x="39910" y="33262"/>
                        <a:pt x="39952" y="24842"/>
                      </a:cubicBezTo>
                      <a:cubicBezTo>
                        <a:pt x="39982" y="18632"/>
                        <a:pt x="36246" y="13031"/>
                        <a:pt x="30503" y="10669"/>
                      </a:cubicBezTo>
                      <a:cubicBezTo>
                        <a:pt x="28691" y="9916"/>
                        <a:pt x="26749" y="9526"/>
                        <a:pt x="24788" y="952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>
                  <a:extLst>
                    <a:ext uri="{FF2B5EF4-FFF2-40B4-BE49-F238E27FC236}">
                      <a16:creationId xmlns:a16="http://schemas.microsoft.com/office/drawing/2014/main" id="{5B8183A1-F163-41B6-A74F-7F37546F86E9}"/>
                    </a:ext>
                  </a:extLst>
                </p:cNvPr>
                <p:cNvSpPr/>
                <p:nvPr/>
              </p:nvSpPr>
              <p:spPr>
                <a:xfrm>
                  <a:off x="5100827" y="4780407"/>
                  <a:ext cx="18288" cy="33242"/>
                </a:xfrm>
                <a:custGeom>
                  <a:avLst/>
                  <a:gdLst>
                    <a:gd name="connsiteX0" fmla="*/ 7334 w 18288"/>
                    <a:gd name="connsiteY0" fmla="*/ 33242 h 33242"/>
                    <a:gd name="connsiteX1" fmla="*/ 0 w 18288"/>
                    <a:gd name="connsiteY1" fmla="*/ 0 h 33242"/>
                    <a:gd name="connsiteX2" fmla="*/ 18288 w 18288"/>
                    <a:gd name="connsiteY2" fmla="*/ 28670 h 33242"/>
                    <a:gd name="connsiteX3" fmla="*/ 7334 w 18288"/>
                    <a:gd name="connsiteY3" fmla="*/ 33242 h 3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" h="33242">
                      <a:moveTo>
                        <a:pt x="7334" y="33242"/>
                      </a:moveTo>
                      <a:lnTo>
                        <a:pt x="0" y="0"/>
                      </a:lnTo>
                      <a:lnTo>
                        <a:pt x="18288" y="28670"/>
                      </a:lnTo>
                      <a:lnTo>
                        <a:pt x="7334" y="33242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>
                  <a:extLst>
                    <a:ext uri="{FF2B5EF4-FFF2-40B4-BE49-F238E27FC236}">
                      <a16:creationId xmlns:a16="http://schemas.microsoft.com/office/drawing/2014/main" id="{B1C5E72D-307A-4A7F-9547-FC1D13207424}"/>
                    </a:ext>
                  </a:extLst>
                </p:cNvPr>
                <p:cNvSpPr/>
                <p:nvPr/>
              </p:nvSpPr>
              <p:spPr>
                <a:xfrm>
                  <a:off x="5049583" y="4819268"/>
                  <a:ext cx="30289" cy="25050"/>
                </a:xfrm>
                <a:custGeom>
                  <a:avLst/>
                  <a:gdLst>
                    <a:gd name="connsiteX0" fmla="*/ 23050 w 30289"/>
                    <a:gd name="connsiteY0" fmla="*/ 25051 h 25050"/>
                    <a:gd name="connsiteX1" fmla="*/ 0 w 30289"/>
                    <a:gd name="connsiteY1" fmla="*/ 0 h 25050"/>
                    <a:gd name="connsiteX2" fmla="*/ 30290 w 30289"/>
                    <a:gd name="connsiteY2" fmla="*/ 15526 h 25050"/>
                    <a:gd name="connsiteX3" fmla="*/ 23050 w 30289"/>
                    <a:gd name="connsiteY3" fmla="*/ 25051 h 2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289" h="25050">
                      <a:moveTo>
                        <a:pt x="23050" y="25051"/>
                      </a:moveTo>
                      <a:lnTo>
                        <a:pt x="0" y="0"/>
                      </a:lnTo>
                      <a:lnTo>
                        <a:pt x="30290" y="15526"/>
                      </a:lnTo>
                      <a:lnTo>
                        <a:pt x="23050" y="25051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>
                  <a:extLst>
                    <a:ext uri="{FF2B5EF4-FFF2-40B4-BE49-F238E27FC236}">
                      <a16:creationId xmlns:a16="http://schemas.microsoft.com/office/drawing/2014/main" id="{4D1E67C8-20B2-43F5-9406-A8B56903A759}"/>
                    </a:ext>
                  </a:extLst>
                </p:cNvPr>
                <p:cNvSpPr/>
                <p:nvPr/>
              </p:nvSpPr>
              <p:spPr>
                <a:xfrm>
                  <a:off x="5193696" y="4780407"/>
                  <a:ext cx="18287" cy="33242"/>
                </a:xfrm>
                <a:custGeom>
                  <a:avLst/>
                  <a:gdLst>
                    <a:gd name="connsiteX0" fmla="*/ 0 w 18287"/>
                    <a:gd name="connsiteY0" fmla="*/ 28670 h 33242"/>
                    <a:gd name="connsiteX1" fmla="*/ 18288 w 18287"/>
                    <a:gd name="connsiteY1" fmla="*/ 0 h 33242"/>
                    <a:gd name="connsiteX2" fmla="*/ 10954 w 18287"/>
                    <a:gd name="connsiteY2" fmla="*/ 33242 h 33242"/>
                    <a:gd name="connsiteX3" fmla="*/ 0 w 18287"/>
                    <a:gd name="connsiteY3" fmla="*/ 28670 h 3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7" h="33242">
                      <a:moveTo>
                        <a:pt x="0" y="28670"/>
                      </a:moveTo>
                      <a:lnTo>
                        <a:pt x="18288" y="0"/>
                      </a:lnTo>
                      <a:lnTo>
                        <a:pt x="10954" y="33242"/>
                      </a:lnTo>
                      <a:lnTo>
                        <a:pt x="0" y="28670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>
                  <a:extLst>
                    <a:ext uri="{FF2B5EF4-FFF2-40B4-BE49-F238E27FC236}">
                      <a16:creationId xmlns:a16="http://schemas.microsoft.com/office/drawing/2014/main" id="{49B27825-3B4B-452A-82AB-856036A20562}"/>
                    </a:ext>
                  </a:extLst>
                </p:cNvPr>
                <p:cNvSpPr/>
                <p:nvPr/>
              </p:nvSpPr>
              <p:spPr>
                <a:xfrm>
                  <a:off x="5233034" y="4819268"/>
                  <a:ext cx="30194" cy="25050"/>
                </a:xfrm>
                <a:custGeom>
                  <a:avLst/>
                  <a:gdLst>
                    <a:gd name="connsiteX0" fmla="*/ 0 w 30194"/>
                    <a:gd name="connsiteY0" fmla="*/ 15526 h 25050"/>
                    <a:gd name="connsiteX1" fmla="*/ 30194 w 30194"/>
                    <a:gd name="connsiteY1" fmla="*/ 0 h 25050"/>
                    <a:gd name="connsiteX2" fmla="*/ 7144 w 30194"/>
                    <a:gd name="connsiteY2" fmla="*/ 25051 h 25050"/>
                    <a:gd name="connsiteX3" fmla="*/ 0 w 30194"/>
                    <a:gd name="connsiteY3" fmla="*/ 15526 h 2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194" h="25050">
                      <a:moveTo>
                        <a:pt x="0" y="15526"/>
                      </a:moveTo>
                      <a:lnTo>
                        <a:pt x="30194" y="0"/>
                      </a:lnTo>
                      <a:lnTo>
                        <a:pt x="7144" y="25051"/>
                      </a:lnTo>
                      <a:lnTo>
                        <a:pt x="0" y="15526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>
                  <a:extLst>
                    <a:ext uri="{FF2B5EF4-FFF2-40B4-BE49-F238E27FC236}">
                      <a16:creationId xmlns:a16="http://schemas.microsoft.com/office/drawing/2014/main" id="{C4557F63-4A1A-4659-B6F3-98E3A63C63A6}"/>
                    </a:ext>
                  </a:extLst>
                </p:cNvPr>
                <p:cNvSpPr/>
                <p:nvPr/>
              </p:nvSpPr>
              <p:spPr>
                <a:xfrm>
                  <a:off x="5019675" y="4882800"/>
                  <a:ext cx="33813" cy="11906"/>
                </a:xfrm>
                <a:custGeom>
                  <a:avLst/>
                  <a:gdLst>
                    <a:gd name="connsiteX0" fmla="*/ 33147 w 33813"/>
                    <a:gd name="connsiteY0" fmla="*/ 11906 h 11906"/>
                    <a:gd name="connsiteX1" fmla="*/ 0 w 33813"/>
                    <a:gd name="connsiteY1" fmla="*/ 4000 h 11906"/>
                    <a:gd name="connsiteX2" fmla="*/ 33814 w 33813"/>
                    <a:gd name="connsiteY2" fmla="*/ 0 h 11906"/>
                    <a:gd name="connsiteX3" fmla="*/ 33147 w 33813"/>
                    <a:gd name="connsiteY3" fmla="*/ 11906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3" h="11906">
                      <a:moveTo>
                        <a:pt x="33147" y="11906"/>
                      </a:moveTo>
                      <a:lnTo>
                        <a:pt x="0" y="4000"/>
                      </a:lnTo>
                      <a:lnTo>
                        <a:pt x="33814" y="0"/>
                      </a:lnTo>
                      <a:lnTo>
                        <a:pt x="33147" y="11906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>
                  <a:extLst>
                    <a:ext uri="{FF2B5EF4-FFF2-40B4-BE49-F238E27FC236}">
                      <a16:creationId xmlns:a16="http://schemas.microsoft.com/office/drawing/2014/main" id="{2651F6D0-97FC-4782-A5D6-980F8F28FDE5}"/>
                    </a:ext>
                  </a:extLst>
                </p:cNvPr>
                <p:cNvSpPr/>
                <p:nvPr/>
              </p:nvSpPr>
              <p:spPr>
                <a:xfrm>
                  <a:off x="5020818" y="4943570"/>
                  <a:ext cx="37814" cy="11810"/>
                </a:xfrm>
                <a:custGeom>
                  <a:avLst/>
                  <a:gdLst>
                    <a:gd name="connsiteX0" fmla="*/ 37814 w 37814"/>
                    <a:gd name="connsiteY0" fmla="*/ 11811 h 11810"/>
                    <a:gd name="connsiteX1" fmla="*/ 0 w 37814"/>
                    <a:gd name="connsiteY1" fmla="*/ 11430 h 11810"/>
                    <a:gd name="connsiteX2" fmla="*/ 36004 w 37814"/>
                    <a:gd name="connsiteY2" fmla="*/ 0 h 11810"/>
                    <a:gd name="connsiteX3" fmla="*/ 37814 w 37814"/>
                    <a:gd name="connsiteY3" fmla="*/ 11811 h 11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814" h="11810">
                      <a:moveTo>
                        <a:pt x="37814" y="11811"/>
                      </a:moveTo>
                      <a:lnTo>
                        <a:pt x="0" y="11430"/>
                      </a:lnTo>
                      <a:lnTo>
                        <a:pt x="36004" y="0"/>
                      </a:lnTo>
                      <a:lnTo>
                        <a:pt x="37814" y="11811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8" name="组合 587">
                <a:extLst>
                  <a:ext uri="{FF2B5EF4-FFF2-40B4-BE49-F238E27FC236}">
                    <a16:creationId xmlns:a16="http://schemas.microsoft.com/office/drawing/2014/main" id="{40508BC2-AA60-4AFE-8649-177AB0817ABE}"/>
                  </a:ext>
                </a:extLst>
              </p:cNvPr>
              <p:cNvGrpSpPr/>
              <p:nvPr/>
            </p:nvGrpSpPr>
            <p:grpSpPr>
              <a:xfrm>
                <a:off x="4905888" y="4007500"/>
                <a:ext cx="501541" cy="432482"/>
                <a:chOff x="4905888" y="4007500"/>
                <a:chExt cx="501541" cy="432482"/>
              </a:xfrm>
            </p:grpSpPr>
            <p:sp>
              <p:nvSpPr>
                <p:cNvPr id="286" name="任意多边形: 形状 285">
                  <a:extLst>
                    <a:ext uri="{FF2B5EF4-FFF2-40B4-BE49-F238E27FC236}">
                      <a16:creationId xmlns:a16="http://schemas.microsoft.com/office/drawing/2014/main" id="{1609FCEF-BDCD-41D3-9E64-CB71866EBF27}"/>
                    </a:ext>
                  </a:extLst>
                </p:cNvPr>
                <p:cNvSpPr/>
                <p:nvPr/>
              </p:nvSpPr>
              <p:spPr>
                <a:xfrm>
                  <a:off x="4957182" y="4354448"/>
                  <a:ext cx="418452" cy="11906"/>
                </a:xfrm>
                <a:custGeom>
                  <a:avLst/>
                  <a:gdLst>
                    <a:gd name="connsiteX0" fmla="*/ 413243 w 418452"/>
                    <a:gd name="connsiteY0" fmla="*/ 11907 h 11906"/>
                    <a:gd name="connsiteX1" fmla="*/ 5287 w 418452"/>
                    <a:gd name="connsiteY1" fmla="*/ 11907 h 11906"/>
                    <a:gd name="connsiteX2" fmla="*/ 88 w 418452"/>
                    <a:gd name="connsiteY2" fmla="*/ 5202 h 11906"/>
                    <a:gd name="connsiteX3" fmla="*/ 5287 w 418452"/>
                    <a:gd name="connsiteY3" fmla="*/ 1 h 11906"/>
                    <a:gd name="connsiteX4" fmla="*/ 413243 w 418452"/>
                    <a:gd name="connsiteY4" fmla="*/ 1 h 11906"/>
                    <a:gd name="connsiteX5" fmla="*/ 418443 w 418452"/>
                    <a:gd name="connsiteY5" fmla="*/ 6706 h 11906"/>
                    <a:gd name="connsiteX6" fmla="*/ 413243 w 418452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8452" h="11906">
                      <a:moveTo>
                        <a:pt x="413243" y="11907"/>
                      </a:moveTo>
                      <a:lnTo>
                        <a:pt x="5287" y="11907"/>
                      </a:lnTo>
                      <a:cubicBezTo>
                        <a:pt x="1999" y="11488"/>
                        <a:pt x="-328" y="8488"/>
                        <a:pt x="88" y="5202"/>
                      </a:cubicBezTo>
                      <a:cubicBezTo>
                        <a:pt x="433" y="2487"/>
                        <a:pt x="2571" y="344"/>
                        <a:pt x="5287" y="1"/>
                      </a:cubicBezTo>
                      <a:lnTo>
                        <a:pt x="413243" y="1"/>
                      </a:lnTo>
                      <a:cubicBezTo>
                        <a:pt x="416529" y="420"/>
                        <a:pt x="418863" y="3420"/>
                        <a:pt x="418443" y="6706"/>
                      </a:cubicBezTo>
                      <a:cubicBezTo>
                        <a:pt x="418101" y="9421"/>
                        <a:pt x="415957" y="11564"/>
                        <a:pt x="413243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>
                  <a:extLst>
                    <a:ext uri="{FF2B5EF4-FFF2-40B4-BE49-F238E27FC236}">
                      <a16:creationId xmlns:a16="http://schemas.microsoft.com/office/drawing/2014/main" id="{AE89A3E2-7FA0-4213-9172-E2D414ECC981}"/>
                    </a:ext>
                  </a:extLst>
                </p:cNvPr>
                <p:cNvSpPr/>
                <p:nvPr/>
              </p:nvSpPr>
              <p:spPr>
                <a:xfrm>
                  <a:off x="4990289" y="4353790"/>
                  <a:ext cx="348663" cy="86192"/>
                </a:xfrm>
                <a:custGeom>
                  <a:avLst/>
                  <a:gdLst>
                    <a:gd name="connsiteX0" fmla="*/ 188207 w 348663"/>
                    <a:gd name="connsiteY0" fmla="*/ 86194 h 86192"/>
                    <a:gd name="connsiteX1" fmla="*/ 126580 w 348663"/>
                    <a:gd name="connsiteY1" fmla="*/ 44855 h 86192"/>
                    <a:gd name="connsiteX2" fmla="*/ 110197 w 348663"/>
                    <a:gd name="connsiteY2" fmla="*/ 44855 h 86192"/>
                    <a:gd name="connsiteX3" fmla="*/ 48247 w 348663"/>
                    <a:gd name="connsiteY3" fmla="*/ 56533 h 86192"/>
                    <a:gd name="connsiteX4" fmla="*/ 36569 w 348663"/>
                    <a:gd name="connsiteY4" fmla="*/ 44855 h 86192"/>
                    <a:gd name="connsiteX5" fmla="*/ 27044 w 348663"/>
                    <a:gd name="connsiteY5" fmla="*/ 46379 h 86192"/>
                    <a:gd name="connsiteX6" fmla="*/ 88 w 348663"/>
                    <a:gd name="connsiteY6" fmla="*/ 19423 h 86192"/>
                    <a:gd name="connsiteX7" fmla="*/ 88 w 348663"/>
                    <a:gd name="connsiteY7" fmla="*/ 6755 h 86192"/>
                    <a:gd name="connsiteX8" fmla="*/ 5287 w 348663"/>
                    <a:gd name="connsiteY8" fmla="*/ 50 h 86192"/>
                    <a:gd name="connsiteX9" fmla="*/ 11995 w 348663"/>
                    <a:gd name="connsiteY9" fmla="*/ 5250 h 86192"/>
                    <a:gd name="connsiteX10" fmla="*/ 11995 w 348663"/>
                    <a:gd name="connsiteY10" fmla="*/ 6755 h 86192"/>
                    <a:gd name="connsiteX11" fmla="*/ 11995 w 348663"/>
                    <a:gd name="connsiteY11" fmla="*/ 19614 h 86192"/>
                    <a:gd name="connsiteX12" fmla="*/ 27062 w 348663"/>
                    <a:gd name="connsiteY12" fmla="*/ 34645 h 86192"/>
                    <a:gd name="connsiteX13" fmla="*/ 35140 w 348663"/>
                    <a:gd name="connsiteY13" fmla="*/ 32282 h 86192"/>
                    <a:gd name="connsiteX14" fmla="*/ 39903 w 348663"/>
                    <a:gd name="connsiteY14" fmla="*/ 31520 h 86192"/>
                    <a:gd name="connsiteX15" fmla="*/ 43713 w 348663"/>
                    <a:gd name="connsiteY15" fmla="*/ 34568 h 86192"/>
                    <a:gd name="connsiteX16" fmla="*/ 87640 w 348663"/>
                    <a:gd name="connsiteY16" fmla="*/ 49322 h 86192"/>
                    <a:gd name="connsiteX17" fmla="*/ 102101 w 348663"/>
                    <a:gd name="connsiteY17" fmla="*/ 35140 h 86192"/>
                    <a:gd name="connsiteX18" fmla="*/ 105721 w 348663"/>
                    <a:gd name="connsiteY18" fmla="*/ 32282 h 86192"/>
                    <a:gd name="connsiteX19" fmla="*/ 110197 w 348663"/>
                    <a:gd name="connsiteY19" fmla="*/ 32759 h 86192"/>
                    <a:gd name="connsiteX20" fmla="*/ 126009 w 348663"/>
                    <a:gd name="connsiteY20" fmla="*/ 31901 h 86192"/>
                    <a:gd name="connsiteX21" fmla="*/ 131438 w 348663"/>
                    <a:gd name="connsiteY21" fmla="*/ 31139 h 86192"/>
                    <a:gd name="connsiteX22" fmla="*/ 135248 w 348663"/>
                    <a:gd name="connsiteY22" fmla="*/ 35330 h 86192"/>
                    <a:gd name="connsiteX23" fmla="*/ 203192 w 348663"/>
                    <a:gd name="connsiteY23" fmla="*/ 72516 h 86192"/>
                    <a:gd name="connsiteX24" fmla="*/ 237737 w 348663"/>
                    <a:gd name="connsiteY24" fmla="*/ 42474 h 86192"/>
                    <a:gd name="connsiteX25" fmla="*/ 242309 w 348663"/>
                    <a:gd name="connsiteY25" fmla="*/ 39045 h 86192"/>
                    <a:gd name="connsiteX26" fmla="*/ 247738 w 348663"/>
                    <a:gd name="connsiteY26" fmla="*/ 41140 h 86192"/>
                    <a:gd name="connsiteX27" fmla="*/ 293860 w 348663"/>
                    <a:gd name="connsiteY27" fmla="*/ 45617 h 86192"/>
                    <a:gd name="connsiteX28" fmla="*/ 302983 w 348663"/>
                    <a:gd name="connsiteY28" fmla="*/ 33616 h 86192"/>
                    <a:gd name="connsiteX29" fmla="*/ 307079 w 348663"/>
                    <a:gd name="connsiteY29" fmla="*/ 30282 h 86192"/>
                    <a:gd name="connsiteX30" fmla="*/ 312223 w 348663"/>
                    <a:gd name="connsiteY30" fmla="*/ 31425 h 86192"/>
                    <a:gd name="connsiteX31" fmla="*/ 321748 w 348663"/>
                    <a:gd name="connsiteY31" fmla="*/ 34949 h 86192"/>
                    <a:gd name="connsiteX32" fmla="*/ 336797 w 348663"/>
                    <a:gd name="connsiteY32" fmla="*/ 19900 h 86192"/>
                    <a:gd name="connsiteX33" fmla="*/ 336797 w 348663"/>
                    <a:gd name="connsiteY33" fmla="*/ 6755 h 86192"/>
                    <a:gd name="connsiteX34" fmla="*/ 342798 w 348663"/>
                    <a:gd name="connsiteY34" fmla="*/ 754 h 86192"/>
                    <a:gd name="connsiteX35" fmla="*/ 348703 w 348663"/>
                    <a:gd name="connsiteY35" fmla="*/ 6660 h 86192"/>
                    <a:gd name="connsiteX36" fmla="*/ 348703 w 348663"/>
                    <a:gd name="connsiteY36" fmla="*/ 6755 h 86192"/>
                    <a:gd name="connsiteX37" fmla="*/ 348703 w 348663"/>
                    <a:gd name="connsiteY37" fmla="*/ 19614 h 86192"/>
                    <a:gd name="connsiteX38" fmla="*/ 321748 w 348663"/>
                    <a:gd name="connsiteY38" fmla="*/ 46570 h 86192"/>
                    <a:gd name="connsiteX39" fmla="*/ 310699 w 348663"/>
                    <a:gd name="connsiteY39" fmla="*/ 44188 h 86192"/>
                    <a:gd name="connsiteX40" fmla="*/ 272599 w 348663"/>
                    <a:gd name="connsiteY40" fmla="*/ 64667 h 86192"/>
                    <a:gd name="connsiteX41" fmla="*/ 244024 w 348663"/>
                    <a:gd name="connsiteY41" fmla="*/ 54476 h 86192"/>
                    <a:gd name="connsiteX42" fmla="*/ 188207 w 348663"/>
                    <a:gd name="connsiteY42" fmla="*/ 86194 h 86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48663" h="86192">
                      <a:moveTo>
                        <a:pt x="188207" y="86194"/>
                      </a:moveTo>
                      <a:cubicBezTo>
                        <a:pt x="161187" y="86175"/>
                        <a:pt x="136848" y="69849"/>
                        <a:pt x="126580" y="44855"/>
                      </a:cubicBezTo>
                      <a:cubicBezTo>
                        <a:pt x="121254" y="46570"/>
                        <a:pt x="115524" y="46570"/>
                        <a:pt x="110197" y="44855"/>
                      </a:cubicBezTo>
                      <a:cubicBezTo>
                        <a:pt x="96315" y="65191"/>
                        <a:pt x="68579" y="70420"/>
                        <a:pt x="48247" y="56533"/>
                      </a:cubicBezTo>
                      <a:cubicBezTo>
                        <a:pt x="43660" y="53399"/>
                        <a:pt x="39700" y="49437"/>
                        <a:pt x="36569" y="44855"/>
                      </a:cubicBezTo>
                      <a:cubicBezTo>
                        <a:pt x="33515" y="45951"/>
                        <a:pt x="30286" y="46465"/>
                        <a:pt x="27044" y="46379"/>
                      </a:cubicBezTo>
                      <a:cubicBezTo>
                        <a:pt x="12157" y="46379"/>
                        <a:pt x="88" y="34311"/>
                        <a:pt x="88" y="19423"/>
                      </a:cubicBezTo>
                      <a:lnTo>
                        <a:pt x="88" y="6755"/>
                      </a:lnTo>
                      <a:cubicBezTo>
                        <a:pt x="-328" y="3469"/>
                        <a:pt x="1999" y="469"/>
                        <a:pt x="5287" y="50"/>
                      </a:cubicBezTo>
                      <a:cubicBezTo>
                        <a:pt x="8575" y="-369"/>
                        <a:pt x="11578" y="1955"/>
                        <a:pt x="11995" y="5250"/>
                      </a:cubicBezTo>
                      <a:cubicBezTo>
                        <a:pt x="12058" y="5746"/>
                        <a:pt x="12058" y="6250"/>
                        <a:pt x="11995" y="6755"/>
                      </a:cubicBezTo>
                      <a:lnTo>
                        <a:pt x="11995" y="19614"/>
                      </a:lnTo>
                      <a:cubicBezTo>
                        <a:pt x="12004" y="27929"/>
                        <a:pt x="18751" y="34654"/>
                        <a:pt x="27062" y="34645"/>
                      </a:cubicBezTo>
                      <a:cubicBezTo>
                        <a:pt x="29924" y="34645"/>
                        <a:pt x="32727" y="33825"/>
                        <a:pt x="35140" y="32282"/>
                      </a:cubicBezTo>
                      <a:cubicBezTo>
                        <a:pt x="36538" y="31339"/>
                        <a:pt x="38281" y="31063"/>
                        <a:pt x="39903" y="31520"/>
                      </a:cubicBezTo>
                      <a:cubicBezTo>
                        <a:pt x="41542" y="31958"/>
                        <a:pt x="42922" y="33063"/>
                        <a:pt x="43713" y="34568"/>
                      </a:cubicBezTo>
                      <a:cubicBezTo>
                        <a:pt x="51769" y="50770"/>
                        <a:pt x="71436" y="57381"/>
                        <a:pt x="87640" y="49322"/>
                      </a:cubicBezTo>
                      <a:cubicBezTo>
                        <a:pt x="93837" y="46236"/>
                        <a:pt x="98900" y="41274"/>
                        <a:pt x="102101" y="35140"/>
                      </a:cubicBezTo>
                      <a:cubicBezTo>
                        <a:pt x="102909" y="33768"/>
                        <a:pt x="104200" y="32749"/>
                        <a:pt x="105721" y="32282"/>
                      </a:cubicBezTo>
                      <a:cubicBezTo>
                        <a:pt x="107214" y="31806"/>
                        <a:pt x="108836" y="31987"/>
                        <a:pt x="110197" y="32759"/>
                      </a:cubicBezTo>
                      <a:cubicBezTo>
                        <a:pt x="115188" y="35559"/>
                        <a:pt x="121350" y="35226"/>
                        <a:pt x="126009" y="31901"/>
                      </a:cubicBezTo>
                      <a:cubicBezTo>
                        <a:pt x="127596" y="30806"/>
                        <a:pt x="129610" y="30520"/>
                        <a:pt x="131438" y="31139"/>
                      </a:cubicBezTo>
                      <a:cubicBezTo>
                        <a:pt x="133349" y="31778"/>
                        <a:pt x="134791" y="33368"/>
                        <a:pt x="135248" y="35330"/>
                      </a:cubicBezTo>
                      <a:cubicBezTo>
                        <a:pt x="143742" y="64363"/>
                        <a:pt x="174161" y="81012"/>
                        <a:pt x="203192" y="72516"/>
                      </a:cubicBezTo>
                      <a:cubicBezTo>
                        <a:pt x="218541" y="68030"/>
                        <a:pt x="231161" y="57057"/>
                        <a:pt x="237737" y="42474"/>
                      </a:cubicBezTo>
                      <a:cubicBezTo>
                        <a:pt x="238598" y="40645"/>
                        <a:pt x="240311" y="39359"/>
                        <a:pt x="242309" y="39045"/>
                      </a:cubicBezTo>
                      <a:cubicBezTo>
                        <a:pt x="244350" y="38826"/>
                        <a:pt x="246371" y="39607"/>
                        <a:pt x="247738" y="41140"/>
                      </a:cubicBezTo>
                      <a:cubicBezTo>
                        <a:pt x="259239" y="55114"/>
                        <a:pt x="279888" y="57114"/>
                        <a:pt x="293860" y="45617"/>
                      </a:cubicBezTo>
                      <a:cubicBezTo>
                        <a:pt x="297792" y="42379"/>
                        <a:pt x="300916" y="38273"/>
                        <a:pt x="302983" y="33616"/>
                      </a:cubicBezTo>
                      <a:cubicBezTo>
                        <a:pt x="303736" y="31911"/>
                        <a:pt x="305260" y="30672"/>
                        <a:pt x="307079" y="30282"/>
                      </a:cubicBezTo>
                      <a:cubicBezTo>
                        <a:pt x="308879" y="29834"/>
                        <a:pt x="310784" y="30263"/>
                        <a:pt x="312223" y="31425"/>
                      </a:cubicBezTo>
                      <a:cubicBezTo>
                        <a:pt x="314871" y="33702"/>
                        <a:pt x="318252" y="34959"/>
                        <a:pt x="321748" y="34949"/>
                      </a:cubicBezTo>
                      <a:cubicBezTo>
                        <a:pt x="330063" y="34949"/>
                        <a:pt x="336797" y="28215"/>
                        <a:pt x="336797" y="19900"/>
                      </a:cubicBezTo>
                      <a:lnTo>
                        <a:pt x="336797" y="6755"/>
                      </a:lnTo>
                      <a:cubicBezTo>
                        <a:pt x="336797" y="3441"/>
                        <a:pt x="339483" y="754"/>
                        <a:pt x="342798" y="754"/>
                      </a:cubicBezTo>
                      <a:cubicBezTo>
                        <a:pt x="346055" y="754"/>
                        <a:pt x="348703" y="3393"/>
                        <a:pt x="348703" y="6660"/>
                      </a:cubicBezTo>
                      <a:cubicBezTo>
                        <a:pt x="348703" y="6689"/>
                        <a:pt x="348703" y="6727"/>
                        <a:pt x="348703" y="6755"/>
                      </a:cubicBezTo>
                      <a:lnTo>
                        <a:pt x="348703" y="19614"/>
                      </a:lnTo>
                      <a:cubicBezTo>
                        <a:pt x="348703" y="34502"/>
                        <a:pt x="336635" y="46570"/>
                        <a:pt x="321748" y="46570"/>
                      </a:cubicBezTo>
                      <a:cubicBezTo>
                        <a:pt x="317938" y="46551"/>
                        <a:pt x="314175" y="45741"/>
                        <a:pt x="310699" y="44188"/>
                      </a:cubicBezTo>
                      <a:cubicBezTo>
                        <a:pt x="302288" y="57019"/>
                        <a:pt x="287946" y="64734"/>
                        <a:pt x="272599" y="64667"/>
                      </a:cubicBezTo>
                      <a:cubicBezTo>
                        <a:pt x="262170" y="64744"/>
                        <a:pt x="252047" y="61134"/>
                        <a:pt x="244024" y="54476"/>
                      </a:cubicBezTo>
                      <a:cubicBezTo>
                        <a:pt x="232068" y="73897"/>
                        <a:pt x="211013" y="85860"/>
                        <a:pt x="188207" y="8619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8" name="任意多边形: 形状 287">
                  <a:extLst>
                    <a:ext uri="{FF2B5EF4-FFF2-40B4-BE49-F238E27FC236}">
                      <a16:creationId xmlns:a16="http://schemas.microsoft.com/office/drawing/2014/main" id="{3AE85BBE-A20F-4ED5-A817-64C18938F855}"/>
                    </a:ext>
                  </a:extLst>
                </p:cNvPr>
                <p:cNvSpPr/>
                <p:nvPr/>
              </p:nvSpPr>
              <p:spPr>
                <a:xfrm>
                  <a:off x="4905888" y="4120955"/>
                  <a:ext cx="168666" cy="101289"/>
                </a:xfrm>
                <a:custGeom>
                  <a:avLst/>
                  <a:gdLst>
                    <a:gd name="connsiteX0" fmla="*/ 100110 w 168666"/>
                    <a:gd name="connsiteY0" fmla="*/ 101288 h 101289"/>
                    <a:gd name="connsiteX1" fmla="*/ 67725 w 168666"/>
                    <a:gd name="connsiteY1" fmla="*/ 95858 h 101289"/>
                    <a:gd name="connsiteX2" fmla="*/ 479 w 168666"/>
                    <a:gd name="connsiteY2" fmla="*/ 24040 h 101289"/>
                    <a:gd name="connsiteX3" fmla="*/ 3146 w 168666"/>
                    <a:gd name="connsiteY3" fmla="*/ 16610 h 101289"/>
                    <a:gd name="connsiteX4" fmla="*/ 100967 w 168666"/>
                    <a:gd name="connsiteY4" fmla="*/ 5466 h 101289"/>
                    <a:gd name="connsiteX5" fmla="*/ 100967 w 168666"/>
                    <a:gd name="connsiteY5" fmla="*/ 5466 h 101289"/>
                    <a:gd name="connsiteX6" fmla="*/ 168309 w 168666"/>
                    <a:gd name="connsiteY6" fmla="*/ 77284 h 101289"/>
                    <a:gd name="connsiteX7" fmla="*/ 165547 w 168666"/>
                    <a:gd name="connsiteY7" fmla="*/ 84714 h 101289"/>
                    <a:gd name="connsiteX8" fmla="*/ 100110 w 168666"/>
                    <a:gd name="connsiteY8" fmla="*/ 101288 h 101289"/>
                    <a:gd name="connsiteX9" fmla="*/ 13814 w 168666"/>
                    <a:gd name="connsiteY9" fmla="*/ 25088 h 101289"/>
                    <a:gd name="connsiteX10" fmla="*/ 71821 w 168666"/>
                    <a:gd name="connsiteY10" fmla="*/ 85095 h 101289"/>
                    <a:gd name="connsiteX11" fmla="*/ 154974 w 168666"/>
                    <a:gd name="connsiteY11" fmla="*/ 76999 h 101289"/>
                    <a:gd name="connsiteX12" fmla="*/ 96872 w 168666"/>
                    <a:gd name="connsiteY12" fmla="*/ 17087 h 101289"/>
                    <a:gd name="connsiteX13" fmla="*/ 96872 w 168666"/>
                    <a:gd name="connsiteY13" fmla="*/ 17087 h 101289"/>
                    <a:gd name="connsiteX14" fmla="*/ 13814 w 168666"/>
                    <a:gd name="connsiteY14" fmla="*/ 24707 h 101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666" h="101289">
                      <a:moveTo>
                        <a:pt x="100110" y="101288"/>
                      </a:moveTo>
                      <a:cubicBezTo>
                        <a:pt x="89082" y="101364"/>
                        <a:pt x="78125" y="99526"/>
                        <a:pt x="67725" y="95858"/>
                      </a:cubicBezTo>
                      <a:cubicBezTo>
                        <a:pt x="22481" y="79190"/>
                        <a:pt x="1050" y="26231"/>
                        <a:pt x="479" y="24040"/>
                      </a:cubicBezTo>
                      <a:cubicBezTo>
                        <a:pt x="-661" y="21249"/>
                        <a:pt x="489" y="18039"/>
                        <a:pt x="3146" y="16610"/>
                      </a:cubicBezTo>
                      <a:cubicBezTo>
                        <a:pt x="5241" y="15467"/>
                        <a:pt x="55724" y="-11203"/>
                        <a:pt x="100967" y="5466"/>
                      </a:cubicBezTo>
                      <a:lnTo>
                        <a:pt x="100967" y="5466"/>
                      </a:lnTo>
                      <a:cubicBezTo>
                        <a:pt x="146306" y="22135"/>
                        <a:pt x="167642" y="75094"/>
                        <a:pt x="168309" y="77284"/>
                      </a:cubicBezTo>
                      <a:cubicBezTo>
                        <a:pt x="169387" y="80104"/>
                        <a:pt x="168205" y="83285"/>
                        <a:pt x="165547" y="84714"/>
                      </a:cubicBezTo>
                      <a:cubicBezTo>
                        <a:pt x="145232" y="95020"/>
                        <a:pt x="122881" y="100678"/>
                        <a:pt x="100110" y="101288"/>
                      </a:cubicBezTo>
                      <a:close/>
                      <a:moveTo>
                        <a:pt x="13814" y="25088"/>
                      </a:moveTo>
                      <a:cubicBezTo>
                        <a:pt x="20005" y="38232"/>
                        <a:pt x="39341" y="72713"/>
                        <a:pt x="71821" y="85095"/>
                      </a:cubicBezTo>
                      <a:cubicBezTo>
                        <a:pt x="104301" y="97477"/>
                        <a:pt x="141734" y="82904"/>
                        <a:pt x="154974" y="76999"/>
                      </a:cubicBezTo>
                      <a:cubicBezTo>
                        <a:pt x="148688" y="63950"/>
                        <a:pt x="129447" y="29374"/>
                        <a:pt x="96872" y="17087"/>
                      </a:cubicBezTo>
                      <a:lnTo>
                        <a:pt x="96872" y="17087"/>
                      </a:lnTo>
                      <a:cubicBezTo>
                        <a:pt x="64296" y="4704"/>
                        <a:pt x="27053" y="18801"/>
                        <a:pt x="13814" y="247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9" name="任意多边形: 形状 288">
                  <a:extLst>
                    <a:ext uri="{FF2B5EF4-FFF2-40B4-BE49-F238E27FC236}">
                      <a16:creationId xmlns:a16="http://schemas.microsoft.com/office/drawing/2014/main" id="{31F542EB-A9CE-4054-9599-DC20A31AB9D3}"/>
                    </a:ext>
                  </a:extLst>
                </p:cNvPr>
                <p:cNvSpPr/>
                <p:nvPr/>
              </p:nvSpPr>
              <p:spPr>
                <a:xfrm>
                  <a:off x="5062610" y="4194565"/>
                  <a:ext cx="33359" cy="171789"/>
                </a:xfrm>
                <a:custGeom>
                  <a:avLst/>
                  <a:gdLst>
                    <a:gd name="connsiteX0" fmla="*/ 27399 w 33359"/>
                    <a:gd name="connsiteY0" fmla="*/ 171790 h 171789"/>
                    <a:gd name="connsiteX1" fmla="*/ 21493 w 33359"/>
                    <a:gd name="connsiteY1" fmla="*/ 165885 h 171789"/>
                    <a:gd name="connsiteX2" fmla="*/ 3015 w 33359"/>
                    <a:gd name="connsiteY2" fmla="*/ 13485 h 171789"/>
                    <a:gd name="connsiteX3" fmla="*/ 634 w 33359"/>
                    <a:gd name="connsiteY3" fmla="*/ 8437 h 171789"/>
                    <a:gd name="connsiteX4" fmla="*/ 3297 w 33359"/>
                    <a:gd name="connsiteY4" fmla="*/ 665 h 171789"/>
                    <a:gd name="connsiteX5" fmla="*/ 3586 w 33359"/>
                    <a:gd name="connsiteY5" fmla="*/ 531 h 171789"/>
                    <a:gd name="connsiteX6" fmla="*/ 11492 w 33359"/>
                    <a:gd name="connsiteY6" fmla="*/ 3484 h 171789"/>
                    <a:gd name="connsiteX7" fmla="*/ 13683 w 33359"/>
                    <a:gd name="connsiteY7" fmla="*/ 8246 h 171789"/>
                    <a:gd name="connsiteX8" fmla="*/ 33400 w 33359"/>
                    <a:gd name="connsiteY8" fmla="*/ 165980 h 171789"/>
                    <a:gd name="connsiteX9" fmla="*/ 27399 w 33359"/>
                    <a:gd name="connsiteY9" fmla="*/ 171790 h 1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359" h="171789">
                      <a:moveTo>
                        <a:pt x="27399" y="171790"/>
                      </a:moveTo>
                      <a:cubicBezTo>
                        <a:pt x="24138" y="171790"/>
                        <a:pt x="21493" y="169143"/>
                        <a:pt x="21493" y="165885"/>
                      </a:cubicBezTo>
                      <a:cubicBezTo>
                        <a:pt x="21493" y="50537"/>
                        <a:pt x="10349" y="28249"/>
                        <a:pt x="3015" y="13485"/>
                      </a:cubicBezTo>
                      <a:cubicBezTo>
                        <a:pt x="2158" y="11771"/>
                        <a:pt x="1396" y="10151"/>
                        <a:pt x="634" y="8437"/>
                      </a:cubicBezTo>
                      <a:cubicBezTo>
                        <a:pt x="-778" y="5551"/>
                        <a:pt x="415" y="2074"/>
                        <a:pt x="3297" y="665"/>
                      </a:cubicBezTo>
                      <a:cubicBezTo>
                        <a:pt x="3392" y="617"/>
                        <a:pt x="3488" y="569"/>
                        <a:pt x="3586" y="531"/>
                      </a:cubicBezTo>
                      <a:cubicBezTo>
                        <a:pt x="6586" y="-821"/>
                        <a:pt x="10111" y="503"/>
                        <a:pt x="11492" y="3484"/>
                      </a:cubicBezTo>
                      <a:cubicBezTo>
                        <a:pt x="12159" y="5103"/>
                        <a:pt x="12921" y="6627"/>
                        <a:pt x="13683" y="8246"/>
                      </a:cubicBezTo>
                      <a:cubicBezTo>
                        <a:pt x="21970" y="24915"/>
                        <a:pt x="33400" y="47870"/>
                        <a:pt x="33400" y="165980"/>
                      </a:cubicBezTo>
                      <a:cubicBezTo>
                        <a:pt x="33297" y="169219"/>
                        <a:pt x="30640" y="171790"/>
                        <a:pt x="27399" y="17179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0" name="任意多边形: 形状 289">
                  <a:extLst>
                    <a:ext uri="{FF2B5EF4-FFF2-40B4-BE49-F238E27FC236}">
                      <a16:creationId xmlns:a16="http://schemas.microsoft.com/office/drawing/2014/main" id="{A49D39CB-5B24-4B90-9318-EF9769BFCCF2}"/>
                    </a:ext>
                  </a:extLst>
                </p:cNvPr>
                <p:cNvSpPr/>
                <p:nvPr/>
              </p:nvSpPr>
              <p:spPr>
                <a:xfrm>
                  <a:off x="5105383" y="4120955"/>
                  <a:ext cx="168719" cy="101290"/>
                </a:xfrm>
                <a:custGeom>
                  <a:avLst/>
                  <a:gdLst>
                    <a:gd name="connsiteX0" fmla="*/ 68636 w 168719"/>
                    <a:gd name="connsiteY0" fmla="*/ 101288 h 101290"/>
                    <a:gd name="connsiteX1" fmla="*/ 3199 w 168719"/>
                    <a:gd name="connsiteY1" fmla="*/ 84714 h 101290"/>
                    <a:gd name="connsiteX2" fmla="*/ 437 w 168719"/>
                    <a:gd name="connsiteY2" fmla="*/ 77284 h 101290"/>
                    <a:gd name="connsiteX3" fmla="*/ 67779 w 168719"/>
                    <a:gd name="connsiteY3" fmla="*/ 5466 h 101290"/>
                    <a:gd name="connsiteX4" fmla="*/ 165601 w 168719"/>
                    <a:gd name="connsiteY4" fmla="*/ 16610 h 101290"/>
                    <a:gd name="connsiteX5" fmla="*/ 168363 w 168719"/>
                    <a:gd name="connsiteY5" fmla="*/ 24040 h 101290"/>
                    <a:gd name="connsiteX6" fmla="*/ 101021 w 168719"/>
                    <a:gd name="connsiteY6" fmla="*/ 95858 h 101290"/>
                    <a:gd name="connsiteX7" fmla="*/ 68636 w 168719"/>
                    <a:gd name="connsiteY7" fmla="*/ 101288 h 101290"/>
                    <a:gd name="connsiteX8" fmla="*/ 13772 w 168719"/>
                    <a:gd name="connsiteY8" fmla="*/ 76618 h 101290"/>
                    <a:gd name="connsiteX9" fmla="*/ 96925 w 168719"/>
                    <a:gd name="connsiteY9" fmla="*/ 84714 h 101290"/>
                    <a:gd name="connsiteX10" fmla="*/ 155028 w 168719"/>
                    <a:gd name="connsiteY10" fmla="*/ 24707 h 101290"/>
                    <a:gd name="connsiteX11" fmla="*/ 71875 w 168719"/>
                    <a:gd name="connsiteY11" fmla="*/ 16706 h 101290"/>
                    <a:gd name="connsiteX12" fmla="*/ 13772 w 168719"/>
                    <a:gd name="connsiteY12" fmla="*/ 76618 h 10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8719" h="101290">
                      <a:moveTo>
                        <a:pt x="68636" y="101288"/>
                      </a:moveTo>
                      <a:cubicBezTo>
                        <a:pt x="45866" y="100678"/>
                        <a:pt x="23514" y="95020"/>
                        <a:pt x="3199" y="84714"/>
                      </a:cubicBezTo>
                      <a:cubicBezTo>
                        <a:pt x="541" y="83285"/>
                        <a:pt x="-641" y="80104"/>
                        <a:pt x="437" y="77284"/>
                      </a:cubicBezTo>
                      <a:cubicBezTo>
                        <a:pt x="1390" y="75094"/>
                        <a:pt x="22535" y="22135"/>
                        <a:pt x="67779" y="5466"/>
                      </a:cubicBezTo>
                      <a:cubicBezTo>
                        <a:pt x="113023" y="-11203"/>
                        <a:pt x="163029" y="15467"/>
                        <a:pt x="165601" y="16610"/>
                      </a:cubicBezTo>
                      <a:cubicBezTo>
                        <a:pt x="168259" y="18039"/>
                        <a:pt x="169441" y="21220"/>
                        <a:pt x="168363" y="24040"/>
                      </a:cubicBezTo>
                      <a:cubicBezTo>
                        <a:pt x="167410" y="26231"/>
                        <a:pt x="146265" y="79190"/>
                        <a:pt x="101021" y="95858"/>
                      </a:cubicBezTo>
                      <a:cubicBezTo>
                        <a:pt x="90627" y="99544"/>
                        <a:pt x="79665" y="101383"/>
                        <a:pt x="68636" y="101288"/>
                      </a:cubicBezTo>
                      <a:close/>
                      <a:moveTo>
                        <a:pt x="13772" y="76618"/>
                      </a:moveTo>
                      <a:cubicBezTo>
                        <a:pt x="27012" y="82523"/>
                        <a:pt x="64350" y="96620"/>
                        <a:pt x="96925" y="84714"/>
                      </a:cubicBezTo>
                      <a:cubicBezTo>
                        <a:pt x="129501" y="72808"/>
                        <a:pt x="148741" y="37851"/>
                        <a:pt x="155028" y="24707"/>
                      </a:cubicBezTo>
                      <a:cubicBezTo>
                        <a:pt x="141788" y="18801"/>
                        <a:pt x="104450" y="4704"/>
                        <a:pt x="71875" y="16706"/>
                      </a:cubicBezTo>
                      <a:cubicBezTo>
                        <a:pt x="39299" y="28707"/>
                        <a:pt x="20154" y="63568"/>
                        <a:pt x="13772" y="7661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1" name="任意多边形: 形状 290">
                  <a:extLst>
                    <a:ext uri="{FF2B5EF4-FFF2-40B4-BE49-F238E27FC236}">
                      <a16:creationId xmlns:a16="http://schemas.microsoft.com/office/drawing/2014/main" id="{1AAD96B5-5C7F-4205-B33F-DFD3861DEC31}"/>
                    </a:ext>
                  </a:extLst>
                </p:cNvPr>
                <p:cNvSpPr/>
                <p:nvPr/>
              </p:nvSpPr>
              <p:spPr>
                <a:xfrm>
                  <a:off x="5084064" y="4195002"/>
                  <a:ext cx="33076" cy="171353"/>
                </a:xfrm>
                <a:custGeom>
                  <a:avLst/>
                  <a:gdLst>
                    <a:gd name="connsiteX0" fmla="*/ 5946 w 33076"/>
                    <a:gd name="connsiteY0" fmla="*/ 171353 h 171353"/>
                    <a:gd name="connsiteX1" fmla="*/ 40 w 33076"/>
                    <a:gd name="connsiteY1" fmla="*/ 165448 h 171353"/>
                    <a:gd name="connsiteX2" fmla="*/ 20328 w 33076"/>
                    <a:gd name="connsiteY2" fmla="*/ 6476 h 171353"/>
                    <a:gd name="connsiteX3" fmla="*/ 21948 w 33076"/>
                    <a:gd name="connsiteY3" fmla="*/ 2951 h 171353"/>
                    <a:gd name="connsiteX4" fmla="*/ 30166 w 33076"/>
                    <a:gd name="connsiteY4" fmla="*/ 837 h 171353"/>
                    <a:gd name="connsiteX5" fmla="*/ 32806 w 33076"/>
                    <a:gd name="connsiteY5" fmla="*/ 7905 h 171353"/>
                    <a:gd name="connsiteX6" fmla="*/ 31092 w 33076"/>
                    <a:gd name="connsiteY6" fmla="*/ 11524 h 171353"/>
                    <a:gd name="connsiteX7" fmla="*/ 12042 w 33076"/>
                    <a:gd name="connsiteY7" fmla="*/ 165448 h 171353"/>
                    <a:gd name="connsiteX8" fmla="*/ 5948 w 33076"/>
                    <a:gd name="connsiteY8" fmla="*/ 171353 h 171353"/>
                    <a:gd name="connsiteX9" fmla="*/ 5946 w 33076"/>
                    <a:gd name="connsiteY9" fmla="*/ 171353 h 17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076" h="171353">
                      <a:moveTo>
                        <a:pt x="5946" y="171353"/>
                      </a:moveTo>
                      <a:cubicBezTo>
                        <a:pt x="2684" y="171353"/>
                        <a:pt x="40" y="168705"/>
                        <a:pt x="40" y="165448"/>
                      </a:cubicBezTo>
                      <a:cubicBezTo>
                        <a:pt x="40" y="49529"/>
                        <a:pt x="12232" y="23621"/>
                        <a:pt x="20328" y="6476"/>
                      </a:cubicBezTo>
                      <a:lnTo>
                        <a:pt x="21948" y="2951"/>
                      </a:lnTo>
                      <a:cubicBezTo>
                        <a:pt x="23633" y="94"/>
                        <a:pt x="27312" y="-849"/>
                        <a:pt x="30166" y="837"/>
                      </a:cubicBezTo>
                      <a:cubicBezTo>
                        <a:pt x="32602" y="2275"/>
                        <a:pt x="33703" y="5218"/>
                        <a:pt x="32806" y="7905"/>
                      </a:cubicBezTo>
                      <a:lnTo>
                        <a:pt x="31092" y="11524"/>
                      </a:lnTo>
                      <a:cubicBezTo>
                        <a:pt x="23472" y="27716"/>
                        <a:pt x="12042" y="52196"/>
                        <a:pt x="12042" y="165448"/>
                      </a:cubicBezTo>
                      <a:cubicBezTo>
                        <a:pt x="11989" y="168763"/>
                        <a:pt x="9261" y="171401"/>
                        <a:pt x="5948" y="171353"/>
                      </a:cubicBezTo>
                      <a:cubicBezTo>
                        <a:pt x="5947" y="171353"/>
                        <a:pt x="5947" y="171353"/>
                        <a:pt x="5946" y="17135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2" name="任意多边形: 形状 291">
                  <a:extLst>
                    <a:ext uri="{FF2B5EF4-FFF2-40B4-BE49-F238E27FC236}">
                      <a16:creationId xmlns:a16="http://schemas.microsoft.com/office/drawing/2014/main" id="{2442CEE2-7146-41AC-B564-348EE1DA361A}"/>
                    </a:ext>
                  </a:extLst>
                </p:cNvPr>
                <p:cNvSpPr/>
                <p:nvPr/>
              </p:nvSpPr>
              <p:spPr>
                <a:xfrm>
                  <a:off x="5051583" y="4007500"/>
                  <a:ext cx="76771" cy="146161"/>
                </a:xfrm>
                <a:custGeom>
                  <a:avLst/>
                  <a:gdLst>
                    <a:gd name="connsiteX0" fmla="*/ 38426 w 76771"/>
                    <a:gd name="connsiteY0" fmla="*/ 146162 h 146161"/>
                    <a:gd name="connsiteX1" fmla="*/ 34425 w 76771"/>
                    <a:gd name="connsiteY1" fmla="*/ 144638 h 146161"/>
                    <a:gd name="connsiteX2" fmla="*/ 40 w 76771"/>
                    <a:gd name="connsiteY2" fmla="*/ 73105 h 146161"/>
                    <a:gd name="connsiteX3" fmla="*/ 34425 w 76771"/>
                    <a:gd name="connsiteY3" fmla="*/ 1572 h 146161"/>
                    <a:gd name="connsiteX4" fmla="*/ 42522 w 76771"/>
                    <a:gd name="connsiteY4" fmla="*/ 1572 h 146161"/>
                    <a:gd name="connsiteX5" fmla="*/ 76812 w 76771"/>
                    <a:gd name="connsiteY5" fmla="*/ 73105 h 146161"/>
                    <a:gd name="connsiteX6" fmla="*/ 42522 w 76771"/>
                    <a:gd name="connsiteY6" fmla="*/ 144638 h 146161"/>
                    <a:gd name="connsiteX7" fmla="*/ 38426 w 76771"/>
                    <a:gd name="connsiteY7" fmla="*/ 146162 h 146161"/>
                    <a:gd name="connsiteX8" fmla="*/ 38426 w 76771"/>
                    <a:gd name="connsiteY8" fmla="*/ 14526 h 146161"/>
                    <a:gd name="connsiteX9" fmla="*/ 11946 w 76771"/>
                    <a:gd name="connsiteY9" fmla="*/ 73105 h 146161"/>
                    <a:gd name="connsiteX10" fmla="*/ 38426 w 76771"/>
                    <a:gd name="connsiteY10" fmla="*/ 131684 h 146161"/>
                    <a:gd name="connsiteX11" fmla="*/ 64905 w 76771"/>
                    <a:gd name="connsiteY11" fmla="*/ 73105 h 146161"/>
                    <a:gd name="connsiteX12" fmla="*/ 38426 w 76771"/>
                    <a:gd name="connsiteY12" fmla="*/ 14526 h 146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771" h="146161">
                      <a:moveTo>
                        <a:pt x="38426" y="146162"/>
                      </a:moveTo>
                      <a:cubicBezTo>
                        <a:pt x="36947" y="146181"/>
                        <a:pt x="35516" y="145638"/>
                        <a:pt x="34425" y="144638"/>
                      </a:cubicBezTo>
                      <a:cubicBezTo>
                        <a:pt x="32997" y="143304"/>
                        <a:pt x="40" y="112348"/>
                        <a:pt x="40" y="73105"/>
                      </a:cubicBezTo>
                      <a:cubicBezTo>
                        <a:pt x="40" y="33862"/>
                        <a:pt x="32997" y="2906"/>
                        <a:pt x="34425" y="1572"/>
                      </a:cubicBezTo>
                      <a:cubicBezTo>
                        <a:pt x="36718" y="-523"/>
                        <a:pt x="40229" y="-523"/>
                        <a:pt x="42522" y="1572"/>
                      </a:cubicBezTo>
                      <a:cubicBezTo>
                        <a:pt x="43855" y="2906"/>
                        <a:pt x="76812" y="33862"/>
                        <a:pt x="76812" y="73105"/>
                      </a:cubicBezTo>
                      <a:cubicBezTo>
                        <a:pt x="76812" y="112348"/>
                        <a:pt x="43855" y="143304"/>
                        <a:pt x="42522" y="144638"/>
                      </a:cubicBezTo>
                      <a:cubicBezTo>
                        <a:pt x="41392" y="145638"/>
                        <a:pt x="39933" y="146181"/>
                        <a:pt x="38426" y="146162"/>
                      </a:cubicBezTo>
                      <a:close/>
                      <a:moveTo>
                        <a:pt x="38426" y="14526"/>
                      </a:moveTo>
                      <a:cubicBezTo>
                        <a:pt x="30139" y="24051"/>
                        <a:pt x="11946" y="46721"/>
                        <a:pt x="11946" y="73105"/>
                      </a:cubicBezTo>
                      <a:cubicBezTo>
                        <a:pt x="11946" y="99489"/>
                        <a:pt x="30139" y="122540"/>
                        <a:pt x="38426" y="131684"/>
                      </a:cubicBezTo>
                      <a:cubicBezTo>
                        <a:pt x="46713" y="122159"/>
                        <a:pt x="64905" y="99489"/>
                        <a:pt x="64905" y="73105"/>
                      </a:cubicBezTo>
                      <a:cubicBezTo>
                        <a:pt x="64905" y="46721"/>
                        <a:pt x="46713" y="23671"/>
                        <a:pt x="38426" y="1452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>
                  <a:extLst>
                    <a:ext uri="{FF2B5EF4-FFF2-40B4-BE49-F238E27FC236}">
                      <a16:creationId xmlns:a16="http://schemas.microsoft.com/office/drawing/2014/main" id="{0CD79776-8B2C-4DF5-A443-9DEF651DBEF4}"/>
                    </a:ext>
                  </a:extLst>
                </p:cNvPr>
                <p:cNvSpPr/>
                <p:nvPr/>
              </p:nvSpPr>
              <p:spPr>
                <a:xfrm>
                  <a:off x="5084015" y="4141001"/>
                  <a:ext cx="12002" cy="225353"/>
                </a:xfrm>
                <a:custGeom>
                  <a:avLst/>
                  <a:gdLst>
                    <a:gd name="connsiteX0" fmla="*/ 5994 w 12002"/>
                    <a:gd name="connsiteY0" fmla="*/ 225354 h 225353"/>
                    <a:gd name="connsiteX1" fmla="*/ 88 w 12002"/>
                    <a:gd name="connsiteY1" fmla="*/ 219448 h 225353"/>
                    <a:gd name="connsiteX2" fmla="*/ 88 w 12002"/>
                    <a:gd name="connsiteY2" fmla="*/ 6755 h 225353"/>
                    <a:gd name="connsiteX3" fmla="*/ 5287 w 12002"/>
                    <a:gd name="connsiteY3" fmla="*/ 50 h 225353"/>
                    <a:gd name="connsiteX4" fmla="*/ 11995 w 12002"/>
                    <a:gd name="connsiteY4" fmla="*/ 5250 h 225353"/>
                    <a:gd name="connsiteX5" fmla="*/ 11995 w 12002"/>
                    <a:gd name="connsiteY5" fmla="*/ 6755 h 225353"/>
                    <a:gd name="connsiteX6" fmla="*/ 11995 w 12002"/>
                    <a:gd name="connsiteY6" fmla="*/ 219544 h 225353"/>
                    <a:gd name="connsiteX7" fmla="*/ 5994 w 12002"/>
                    <a:gd name="connsiteY7" fmla="*/ 225354 h 225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225353">
                      <a:moveTo>
                        <a:pt x="5994" y="225354"/>
                      </a:moveTo>
                      <a:cubicBezTo>
                        <a:pt x="2732" y="225354"/>
                        <a:pt x="88" y="222706"/>
                        <a:pt x="88" y="219448"/>
                      </a:cubicBezTo>
                      <a:lnTo>
                        <a:pt x="88" y="6755"/>
                      </a:lnTo>
                      <a:cubicBezTo>
                        <a:pt x="-328" y="3469"/>
                        <a:pt x="1999" y="469"/>
                        <a:pt x="5287" y="50"/>
                      </a:cubicBezTo>
                      <a:cubicBezTo>
                        <a:pt x="8575" y="-370"/>
                        <a:pt x="11578" y="1955"/>
                        <a:pt x="11995" y="5250"/>
                      </a:cubicBezTo>
                      <a:cubicBezTo>
                        <a:pt x="12058" y="5746"/>
                        <a:pt x="12058" y="6250"/>
                        <a:pt x="11995" y="6755"/>
                      </a:cubicBezTo>
                      <a:lnTo>
                        <a:pt x="11995" y="219544"/>
                      </a:lnTo>
                      <a:cubicBezTo>
                        <a:pt x="11892" y="222782"/>
                        <a:pt x="9235" y="225354"/>
                        <a:pt x="5994" y="22535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>
                  <a:extLst>
                    <a:ext uri="{FF2B5EF4-FFF2-40B4-BE49-F238E27FC236}">
                      <a16:creationId xmlns:a16="http://schemas.microsoft.com/office/drawing/2014/main" id="{B8A3510C-C2DF-42CE-AA4A-181B9E8F66D8}"/>
                    </a:ext>
                  </a:extLst>
                </p:cNvPr>
                <p:cNvSpPr/>
                <p:nvPr/>
              </p:nvSpPr>
              <p:spPr>
                <a:xfrm>
                  <a:off x="5287011" y="4033503"/>
                  <a:ext cx="93884" cy="289418"/>
                </a:xfrm>
                <a:custGeom>
                  <a:avLst/>
                  <a:gdLst>
                    <a:gd name="connsiteX0" fmla="*/ 47029 w 93884"/>
                    <a:gd name="connsiteY0" fmla="*/ 289419 h 289418"/>
                    <a:gd name="connsiteX1" fmla="*/ 40 w 93884"/>
                    <a:gd name="connsiteY1" fmla="*/ 242489 h 289418"/>
                    <a:gd name="connsiteX2" fmla="*/ 17787 w 93884"/>
                    <a:gd name="connsiteY2" fmla="*/ 205694 h 289418"/>
                    <a:gd name="connsiteX3" fmla="*/ 17787 w 93884"/>
                    <a:gd name="connsiteY3" fmla="*/ 27577 h 289418"/>
                    <a:gd name="connsiteX4" fmla="*/ 48648 w 93884"/>
                    <a:gd name="connsiteY4" fmla="*/ 50 h 289418"/>
                    <a:gd name="connsiteX5" fmla="*/ 76175 w 93884"/>
                    <a:gd name="connsiteY5" fmla="*/ 27577 h 289418"/>
                    <a:gd name="connsiteX6" fmla="*/ 76175 w 93884"/>
                    <a:gd name="connsiteY6" fmla="*/ 205694 h 289418"/>
                    <a:gd name="connsiteX7" fmla="*/ 83729 w 93884"/>
                    <a:gd name="connsiteY7" fmla="*/ 271674 h 289418"/>
                    <a:gd name="connsiteX8" fmla="*/ 47029 w 93884"/>
                    <a:gd name="connsiteY8" fmla="*/ 289419 h 289418"/>
                    <a:gd name="connsiteX9" fmla="*/ 47029 w 93884"/>
                    <a:gd name="connsiteY9" fmla="*/ 10336 h 289418"/>
                    <a:gd name="connsiteX10" fmla="*/ 29693 w 93884"/>
                    <a:gd name="connsiteY10" fmla="*/ 27577 h 289418"/>
                    <a:gd name="connsiteX11" fmla="*/ 29693 w 93884"/>
                    <a:gd name="connsiteY11" fmla="*/ 208552 h 289418"/>
                    <a:gd name="connsiteX12" fmla="*/ 27122 w 93884"/>
                    <a:gd name="connsiteY12" fmla="*/ 213409 h 289418"/>
                    <a:gd name="connsiteX13" fmla="*/ 17987 w 93884"/>
                    <a:gd name="connsiteY13" fmla="*/ 262263 h 289418"/>
                    <a:gd name="connsiteX14" fmla="*/ 66841 w 93884"/>
                    <a:gd name="connsiteY14" fmla="*/ 271407 h 289418"/>
                    <a:gd name="connsiteX15" fmla="*/ 75975 w 93884"/>
                    <a:gd name="connsiteY15" fmla="*/ 222544 h 289418"/>
                    <a:gd name="connsiteX16" fmla="*/ 66841 w 93884"/>
                    <a:gd name="connsiteY16" fmla="*/ 213409 h 289418"/>
                    <a:gd name="connsiteX17" fmla="*/ 64269 w 93884"/>
                    <a:gd name="connsiteY17" fmla="*/ 208552 h 289418"/>
                    <a:gd name="connsiteX18" fmla="*/ 64269 w 93884"/>
                    <a:gd name="connsiteY18" fmla="*/ 27577 h 289418"/>
                    <a:gd name="connsiteX19" fmla="*/ 47029 w 93884"/>
                    <a:gd name="connsiteY19" fmla="*/ 10336 h 289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3884" h="289418">
                      <a:moveTo>
                        <a:pt x="47029" y="289419"/>
                      </a:moveTo>
                      <a:cubicBezTo>
                        <a:pt x="21092" y="289438"/>
                        <a:pt x="57" y="268426"/>
                        <a:pt x="40" y="242489"/>
                      </a:cubicBezTo>
                      <a:cubicBezTo>
                        <a:pt x="31" y="228164"/>
                        <a:pt x="6567" y="214610"/>
                        <a:pt x="17787" y="205694"/>
                      </a:cubicBezTo>
                      <a:lnTo>
                        <a:pt x="17787" y="27577"/>
                      </a:lnTo>
                      <a:cubicBezTo>
                        <a:pt x="18711" y="11451"/>
                        <a:pt x="32522" y="-875"/>
                        <a:pt x="48648" y="50"/>
                      </a:cubicBezTo>
                      <a:cubicBezTo>
                        <a:pt x="63488" y="897"/>
                        <a:pt x="75328" y="12737"/>
                        <a:pt x="76175" y="27577"/>
                      </a:cubicBezTo>
                      <a:lnTo>
                        <a:pt x="76175" y="205694"/>
                      </a:lnTo>
                      <a:cubicBezTo>
                        <a:pt x="96483" y="221830"/>
                        <a:pt x="99864" y="251366"/>
                        <a:pt x="83729" y="271674"/>
                      </a:cubicBezTo>
                      <a:cubicBezTo>
                        <a:pt x="74832" y="282866"/>
                        <a:pt x="61326" y="289400"/>
                        <a:pt x="47029" y="289419"/>
                      </a:cubicBezTo>
                      <a:close/>
                      <a:moveTo>
                        <a:pt x="47029" y="10336"/>
                      </a:moveTo>
                      <a:cubicBezTo>
                        <a:pt x="37494" y="10336"/>
                        <a:pt x="29750" y="18042"/>
                        <a:pt x="29693" y="27577"/>
                      </a:cubicBezTo>
                      <a:lnTo>
                        <a:pt x="29693" y="208552"/>
                      </a:lnTo>
                      <a:cubicBezTo>
                        <a:pt x="29703" y="210495"/>
                        <a:pt x="28741" y="212324"/>
                        <a:pt x="27122" y="213409"/>
                      </a:cubicBezTo>
                      <a:cubicBezTo>
                        <a:pt x="11110" y="224382"/>
                        <a:pt x="7014" y="246252"/>
                        <a:pt x="17987" y="262263"/>
                      </a:cubicBezTo>
                      <a:cubicBezTo>
                        <a:pt x="28950" y="278284"/>
                        <a:pt x="50829" y="282370"/>
                        <a:pt x="66841" y="271407"/>
                      </a:cubicBezTo>
                      <a:cubicBezTo>
                        <a:pt x="82852" y="260434"/>
                        <a:pt x="86948" y="238565"/>
                        <a:pt x="75975" y="222544"/>
                      </a:cubicBezTo>
                      <a:cubicBezTo>
                        <a:pt x="73527" y="218963"/>
                        <a:pt x="70422" y="215867"/>
                        <a:pt x="66841" y="213409"/>
                      </a:cubicBezTo>
                      <a:cubicBezTo>
                        <a:pt x="65222" y="212324"/>
                        <a:pt x="64260" y="210504"/>
                        <a:pt x="64269" y="208552"/>
                      </a:cubicBezTo>
                      <a:lnTo>
                        <a:pt x="64269" y="27577"/>
                      </a:lnTo>
                      <a:cubicBezTo>
                        <a:pt x="64269" y="18052"/>
                        <a:pt x="56554" y="10336"/>
                        <a:pt x="47029" y="1033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>
                  <a:extLst>
                    <a:ext uri="{FF2B5EF4-FFF2-40B4-BE49-F238E27FC236}">
                      <a16:creationId xmlns:a16="http://schemas.microsoft.com/office/drawing/2014/main" id="{D86D2F65-8A68-4016-BEEF-6B4F17B34FB6}"/>
                    </a:ext>
                  </a:extLst>
                </p:cNvPr>
                <p:cNvSpPr/>
                <p:nvPr/>
              </p:nvSpPr>
              <p:spPr>
                <a:xfrm>
                  <a:off x="5310282" y="4252340"/>
                  <a:ext cx="47244" cy="47244"/>
                </a:xfrm>
                <a:custGeom>
                  <a:avLst/>
                  <a:gdLst>
                    <a:gd name="connsiteX0" fmla="*/ 23758 w 47244"/>
                    <a:gd name="connsiteY0" fmla="*/ 47245 h 47244"/>
                    <a:gd name="connsiteX1" fmla="*/ 40 w 47244"/>
                    <a:gd name="connsiteY1" fmla="*/ 23718 h 47244"/>
                    <a:gd name="connsiteX2" fmla="*/ 23567 w 47244"/>
                    <a:gd name="connsiteY2" fmla="*/ 1 h 47244"/>
                    <a:gd name="connsiteX3" fmla="*/ 47284 w 47244"/>
                    <a:gd name="connsiteY3" fmla="*/ 23527 h 47244"/>
                    <a:gd name="connsiteX4" fmla="*/ 47284 w 47244"/>
                    <a:gd name="connsiteY4" fmla="*/ 23623 h 47244"/>
                    <a:gd name="connsiteX5" fmla="*/ 23758 w 47244"/>
                    <a:gd name="connsiteY5" fmla="*/ 47245 h 47244"/>
                    <a:gd name="connsiteX6" fmla="*/ 23758 w 47244"/>
                    <a:gd name="connsiteY6" fmla="*/ 12002 h 47244"/>
                    <a:gd name="connsiteX7" fmla="*/ 11947 w 47244"/>
                    <a:gd name="connsiteY7" fmla="*/ 23623 h 47244"/>
                    <a:gd name="connsiteX8" fmla="*/ 23567 w 47244"/>
                    <a:gd name="connsiteY8" fmla="*/ 35434 h 47244"/>
                    <a:gd name="connsiteX9" fmla="*/ 35378 w 47244"/>
                    <a:gd name="connsiteY9" fmla="*/ 23813 h 47244"/>
                    <a:gd name="connsiteX10" fmla="*/ 35378 w 47244"/>
                    <a:gd name="connsiteY10" fmla="*/ 23623 h 47244"/>
                    <a:gd name="connsiteX11" fmla="*/ 23758 w 47244"/>
                    <a:gd name="connsiteY11" fmla="*/ 12002 h 4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244" h="47244">
                      <a:moveTo>
                        <a:pt x="23758" y="47245"/>
                      </a:moveTo>
                      <a:cubicBezTo>
                        <a:pt x="10708" y="47302"/>
                        <a:pt x="97" y="36767"/>
                        <a:pt x="40" y="23718"/>
                      </a:cubicBezTo>
                      <a:cubicBezTo>
                        <a:pt x="-17" y="10669"/>
                        <a:pt x="10518" y="58"/>
                        <a:pt x="23567" y="1"/>
                      </a:cubicBezTo>
                      <a:cubicBezTo>
                        <a:pt x="36616" y="-47"/>
                        <a:pt x="47227" y="10478"/>
                        <a:pt x="47284" y="23527"/>
                      </a:cubicBezTo>
                      <a:cubicBezTo>
                        <a:pt x="47284" y="23556"/>
                        <a:pt x="47284" y="23594"/>
                        <a:pt x="47284" y="23623"/>
                      </a:cubicBezTo>
                      <a:cubicBezTo>
                        <a:pt x="47284" y="36634"/>
                        <a:pt x="36769" y="47188"/>
                        <a:pt x="23758" y="47245"/>
                      </a:cubicBezTo>
                      <a:close/>
                      <a:moveTo>
                        <a:pt x="23758" y="12002"/>
                      </a:moveTo>
                      <a:cubicBezTo>
                        <a:pt x="17290" y="11955"/>
                        <a:pt x="12004" y="17155"/>
                        <a:pt x="11947" y="23623"/>
                      </a:cubicBezTo>
                      <a:cubicBezTo>
                        <a:pt x="11899" y="30090"/>
                        <a:pt x="17100" y="35377"/>
                        <a:pt x="23567" y="35434"/>
                      </a:cubicBezTo>
                      <a:cubicBezTo>
                        <a:pt x="30035" y="35481"/>
                        <a:pt x="35321" y="30281"/>
                        <a:pt x="35378" y="23813"/>
                      </a:cubicBezTo>
                      <a:cubicBezTo>
                        <a:pt x="35378" y="23747"/>
                        <a:pt x="35378" y="23690"/>
                        <a:pt x="35378" y="23623"/>
                      </a:cubicBezTo>
                      <a:cubicBezTo>
                        <a:pt x="35330" y="17222"/>
                        <a:pt x="30158" y="12050"/>
                        <a:pt x="23758" y="120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>
                  <a:extLst>
                    <a:ext uri="{FF2B5EF4-FFF2-40B4-BE49-F238E27FC236}">
                      <a16:creationId xmlns:a16="http://schemas.microsoft.com/office/drawing/2014/main" id="{BAFDA267-CB74-42A8-ACA1-9AC67A76D73F}"/>
                    </a:ext>
                  </a:extLst>
                </p:cNvPr>
                <p:cNvSpPr/>
                <p:nvPr/>
              </p:nvSpPr>
              <p:spPr>
                <a:xfrm>
                  <a:off x="5327999" y="4064021"/>
                  <a:ext cx="11906" cy="200321"/>
                </a:xfrm>
                <a:custGeom>
                  <a:avLst/>
                  <a:gdLst>
                    <a:gd name="connsiteX0" fmla="*/ 6041 w 11906"/>
                    <a:gd name="connsiteY0" fmla="*/ 200322 h 200321"/>
                    <a:gd name="connsiteX1" fmla="*/ 40 w 11906"/>
                    <a:gd name="connsiteY1" fmla="*/ 194321 h 200321"/>
                    <a:gd name="connsiteX2" fmla="*/ 40 w 11906"/>
                    <a:gd name="connsiteY2" fmla="*/ 5250 h 200321"/>
                    <a:gd name="connsiteX3" fmla="*/ 6746 w 11906"/>
                    <a:gd name="connsiteY3" fmla="*/ 49 h 200321"/>
                    <a:gd name="connsiteX4" fmla="*/ 11946 w 11906"/>
                    <a:gd name="connsiteY4" fmla="*/ 5250 h 200321"/>
                    <a:gd name="connsiteX5" fmla="*/ 11946 w 11906"/>
                    <a:gd name="connsiteY5" fmla="*/ 194321 h 200321"/>
                    <a:gd name="connsiteX6" fmla="*/ 6041 w 11906"/>
                    <a:gd name="connsiteY6" fmla="*/ 200322 h 20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200321">
                      <a:moveTo>
                        <a:pt x="6041" y="200322"/>
                      </a:moveTo>
                      <a:cubicBezTo>
                        <a:pt x="2726" y="200322"/>
                        <a:pt x="40" y="197636"/>
                        <a:pt x="40" y="194321"/>
                      </a:cubicBezTo>
                      <a:lnTo>
                        <a:pt x="40" y="5250"/>
                      </a:lnTo>
                      <a:cubicBezTo>
                        <a:pt x="459" y="1964"/>
                        <a:pt x="3460" y="-370"/>
                        <a:pt x="6746" y="49"/>
                      </a:cubicBezTo>
                      <a:cubicBezTo>
                        <a:pt x="9460" y="392"/>
                        <a:pt x="11603" y="2536"/>
                        <a:pt x="11946" y="5250"/>
                      </a:cubicBezTo>
                      <a:lnTo>
                        <a:pt x="11946" y="194321"/>
                      </a:lnTo>
                      <a:cubicBezTo>
                        <a:pt x="11946" y="197598"/>
                        <a:pt x="9317" y="200274"/>
                        <a:pt x="6041" y="20032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>
                  <a:extLst>
                    <a:ext uri="{FF2B5EF4-FFF2-40B4-BE49-F238E27FC236}">
                      <a16:creationId xmlns:a16="http://schemas.microsoft.com/office/drawing/2014/main" id="{431328B6-5054-4B1F-8145-7AD42A5F6C5A}"/>
                    </a:ext>
                  </a:extLst>
                </p:cNvPr>
                <p:cNvSpPr/>
                <p:nvPr/>
              </p:nvSpPr>
              <p:spPr>
                <a:xfrm>
                  <a:off x="5375918" y="4165613"/>
                  <a:ext cx="31511" cy="12006"/>
                </a:xfrm>
                <a:custGeom>
                  <a:avLst/>
                  <a:gdLst>
                    <a:gd name="connsiteX0" fmla="*/ 25083 w 31511"/>
                    <a:gd name="connsiteY0" fmla="*/ 11957 h 12006"/>
                    <a:gd name="connsiteX1" fmla="*/ 6795 w 31511"/>
                    <a:gd name="connsiteY1" fmla="*/ 11957 h 12006"/>
                    <a:gd name="connsiteX2" fmla="*/ 89 w 31511"/>
                    <a:gd name="connsiteY2" fmla="*/ 6756 h 12006"/>
                    <a:gd name="connsiteX3" fmla="*/ 5290 w 31511"/>
                    <a:gd name="connsiteY3" fmla="*/ 51 h 12006"/>
                    <a:gd name="connsiteX4" fmla="*/ 6795 w 31511"/>
                    <a:gd name="connsiteY4" fmla="*/ 51 h 12006"/>
                    <a:gd name="connsiteX5" fmla="*/ 24797 w 31511"/>
                    <a:gd name="connsiteY5" fmla="*/ 51 h 12006"/>
                    <a:gd name="connsiteX6" fmla="*/ 31502 w 31511"/>
                    <a:gd name="connsiteY6" fmla="*/ 5251 h 12006"/>
                    <a:gd name="connsiteX7" fmla="*/ 26302 w 31511"/>
                    <a:gd name="connsiteY7" fmla="*/ 11957 h 12006"/>
                    <a:gd name="connsiteX8" fmla="*/ 24797 w 31511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11" h="12006">
                      <a:moveTo>
                        <a:pt x="25083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2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24797" y="51"/>
                      </a:lnTo>
                      <a:cubicBezTo>
                        <a:pt x="28083" y="-368"/>
                        <a:pt x="31083" y="1965"/>
                        <a:pt x="31502" y="5251"/>
                      </a:cubicBezTo>
                      <a:cubicBezTo>
                        <a:pt x="31922" y="8538"/>
                        <a:pt x="29597" y="11538"/>
                        <a:pt x="26302" y="11957"/>
                      </a:cubicBezTo>
                      <a:cubicBezTo>
                        <a:pt x="25806" y="12024"/>
                        <a:pt x="25302" y="12024"/>
                        <a:pt x="24797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>
                  <a:extLst>
                    <a:ext uri="{FF2B5EF4-FFF2-40B4-BE49-F238E27FC236}">
                      <a16:creationId xmlns:a16="http://schemas.microsoft.com/office/drawing/2014/main" id="{3AD8E344-8AB4-4EA0-9F14-825C7A6FF674}"/>
                    </a:ext>
                  </a:extLst>
                </p:cNvPr>
                <p:cNvSpPr/>
                <p:nvPr/>
              </p:nvSpPr>
              <p:spPr>
                <a:xfrm>
                  <a:off x="5375918" y="4089699"/>
                  <a:ext cx="31511" cy="12006"/>
                </a:xfrm>
                <a:custGeom>
                  <a:avLst/>
                  <a:gdLst>
                    <a:gd name="connsiteX0" fmla="*/ 25083 w 31511"/>
                    <a:gd name="connsiteY0" fmla="*/ 11957 h 12006"/>
                    <a:gd name="connsiteX1" fmla="*/ 6795 w 31511"/>
                    <a:gd name="connsiteY1" fmla="*/ 11957 h 12006"/>
                    <a:gd name="connsiteX2" fmla="*/ 89 w 31511"/>
                    <a:gd name="connsiteY2" fmla="*/ 6756 h 12006"/>
                    <a:gd name="connsiteX3" fmla="*/ 5290 w 31511"/>
                    <a:gd name="connsiteY3" fmla="*/ 51 h 12006"/>
                    <a:gd name="connsiteX4" fmla="*/ 6795 w 31511"/>
                    <a:gd name="connsiteY4" fmla="*/ 51 h 12006"/>
                    <a:gd name="connsiteX5" fmla="*/ 24797 w 31511"/>
                    <a:gd name="connsiteY5" fmla="*/ 51 h 12006"/>
                    <a:gd name="connsiteX6" fmla="*/ 31502 w 31511"/>
                    <a:gd name="connsiteY6" fmla="*/ 5251 h 12006"/>
                    <a:gd name="connsiteX7" fmla="*/ 26302 w 31511"/>
                    <a:gd name="connsiteY7" fmla="*/ 11957 h 12006"/>
                    <a:gd name="connsiteX8" fmla="*/ 24797 w 31511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11" h="12006">
                      <a:moveTo>
                        <a:pt x="25083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2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24797" y="51"/>
                      </a:lnTo>
                      <a:cubicBezTo>
                        <a:pt x="28083" y="-368"/>
                        <a:pt x="31083" y="1965"/>
                        <a:pt x="31502" y="5251"/>
                      </a:cubicBezTo>
                      <a:cubicBezTo>
                        <a:pt x="31922" y="8538"/>
                        <a:pt x="29597" y="11538"/>
                        <a:pt x="26302" y="11957"/>
                      </a:cubicBezTo>
                      <a:cubicBezTo>
                        <a:pt x="25806" y="12024"/>
                        <a:pt x="25302" y="12024"/>
                        <a:pt x="24797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>
                  <a:extLst>
                    <a:ext uri="{FF2B5EF4-FFF2-40B4-BE49-F238E27FC236}">
                      <a16:creationId xmlns:a16="http://schemas.microsoft.com/office/drawing/2014/main" id="{0E6BB095-D728-40AA-8F24-D0E8FFD35DB0}"/>
                    </a:ext>
                  </a:extLst>
                </p:cNvPr>
                <p:cNvSpPr/>
                <p:nvPr/>
              </p:nvSpPr>
              <p:spPr>
                <a:xfrm>
                  <a:off x="5375918" y="4203618"/>
                  <a:ext cx="31511" cy="12006"/>
                </a:xfrm>
                <a:custGeom>
                  <a:avLst/>
                  <a:gdLst>
                    <a:gd name="connsiteX0" fmla="*/ 25083 w 31511"/>
                    <a:gd name="connsiteY0" fmla="*/ 11957 h 12006"/>
                    <a:gd name="connsiteX1" fmla="*/ 6795 w 31511"/>
                    <a:gd name="connsiteY1" fmla="*/ 11957 h 12006"/>
                    <a:gd name="connsiteX2" fmla="*/ 89 w 31511"/>
                    <a:gd name="connsiteY2" fmla="*/ 6756 h 12006"/>
                    <a:gd name="connsiteX3" fmla="*/ 5290 w 31511"/>
                    <a:gd name="connsiteY3" fmla="*/ 51 h 12006"/>
                    <a:gd name="connsiteX4" fmla="*/ 6795 w 31511"/>
                    <a:gd name="connsiteY4" fmla="*/ 51 h 12006"/>
                    <a:gd name="connsiteX5" fmla="*/ 24797 w 31511"/>
                    <a:gd name="connsiteY5" fmla="*/ 51 h 12006"/>
                    <a:gd name="connsiteX6" fmla="*/ 31502 w 31511"/>
                    <a:gd name="connsiteY6" fmla="*/ 5251 h 12006"/>
                    <a:gd name="connsiteX7" fmla="*/ 26302 w 31511"/>
                    <a:gd name="connsiteY7" fmla="*/ 11957 h 12006"/>
                    <a:gd name="connsiteX8" fmla="*/ 24797 w 31511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11" h="12006">
                      <a:moveTo>
                        <a:pt x="25083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24797" y="51"/>
                      </a:lnTo>
                      <a:cubicBezTo>
                        <a:pt x="28083" y="-368"/>
                        <a:pt x="31083" y="1965"/>
                        <a:pt x="31502" y="5251"/>
                      </a:cubicBezTo>
                      <a:cubicBezTo>
                        <a:pt x="31922" y="8537"/>
                        <a:pt x="29597" y="11538"/>
                        <a:pt x="26302" y="11957"/>
                      </a:cubicBezTo>
                      <a:cubicBezTo>
                        <a:pt x="25806" y="12024"/>
                        <a:pt x="25302" y="12024"/>
                        <a:pt x="24797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>
                  <a:extLst>
                    <a:ext uri="{FF2B5EF4-FFF2-40B4-BE49-F238E27FC236}">
                      <a16:creationId xmlns:a16="http://schemas.microsoft.com/office/drawing/2014/main" id="{3787EAEA-D51D-4197-909B-4BCCF696FD90}"/>
                    </a:ext>
                  </a:extLst>
                </p:cNvPr>
                <p:cNvSpPr/>
                <p:nvPr/>
              </p:nvSpPr>
              <p:spPr>
                <a:xfrm>
                  <a:off x="5375918" y="4127704"/>
                  <a:ext cx="31511" cy="12006"/>
                </a:xfrm>
                <a:custGeom>
                  <a:avLst/>
                  <a:gdLst>
                    <a:gd name="connsiteX0" fmla="*/ 25083 w 31511"/>
                    <a:gd name="connsiteY0" fmla="*/ 11957 h 12006"/>
                    <a:gd name="connsiteX1" fmla="*/ 6795 w 31511"/>
                    <a:gd name="connsiteY1" fmla="*/ 11957 h 12006"/>
                    <a:gd name="connsiteX2" fmla="*/ 89 w 31511"/>
                    <a:gd name="connsiteY2" fmla="*/ 6756 h 12006"/>
                    <a:gd name="connsiteX3" fmla="*/ 5290 w 31511"/>
                    <a:gd name="connsiteY3" fmla="*/ 51 h 12006"/>
                    <a:gd name="connsiteX4" fmla="*/ 6795 w 31511"/>
                    <a:gd name="connsiteY4" fmla="*/ 51 h 12006"/>
                    <a:gd name="connsiteX5" fmla="*/ 24797 w 31511"/>
                    <a:gd name="connsiteY5" fmla="*/ 51 h 12006"/>
                    <a:gd name="connsiteX6" fmla="*/ 31502 w 31511"/>
                    <a:gd name="connsiteY6" fmla="*/ 5251 h 12006"/>
                    <a:gd name="connsiteX7" fmla="*/ 26302 w 31511"/>
                    <a:gd name="connsiteY7" fmla="*/ 11957 h 12006"/>
                    <a:gd name="connsiteX8" fmla="*/ 24797 w 31511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11" h="12006">
                      <a:moveTo>
                        <a:pt x="25083" y="11957"/>
                      </a:moveTo>
                      <a:lnTo>
                        <a:pt x="6795" y="11957"/>
                      </a:lnTo>
                      <a:cubicBezTo>
                        <a:pt x="3508" y="12376"/>
                        <a:pt x="508" y="10043"/>
                        <a:pt x="89" y="6756"/>
                      </a:cubicBezTo>
                      <a:cubicBezTo>
                        <a:pt x="-330" y="3470"/>
                        <a:pt x="1994" y="470"/>
                        <a:pt x="5290" y="51"/>
                      </a:cubicBezTo>
                      <a:cubicBezTo>
                        <a:pt x="5785" y="-16"/>
                        <a:pt x="6290" y="-16"/>
                        <a:pt x="6795" y="51"/>
                      </a:cubicBezTo>
                      <a:lnTo>
                        <a:pt x="24797" y="51"/>
                      </a:lnTo>
                      <a:cubicBezTo>
                        <a:pt x="28083" y="-368"/>
                        <a:pt x="31083" y="1965"/>
                        <a:pt x="31502" y="5251"/>
                      </a:cubicBezTo>
                      <a:cubicBezTo>
                        <a:pt x="31922" y="8537"/>
                        <a:pt x="29597" y="11538"/>
                        <a:pt x="26302" y="11957"/>
                      </a:cubicBezTo>
                      <a:cubicBezTo>
                        <a:pt x="25806" y="12024"/>
                        <a:pt x="25302" y="12024"/>
                        <a:pt x="24797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9" name="组合 578">
                <a:extLst>
                  <a:ext uri="{FF2B5EF4-FFF2-40B4-BE49-F238E27FC236}">
                    <a16:creationId xmlns:a16="http://schemas.microsoft.com/office/drawing/2014/main" id="{5CBE56E9-5DBC-4C72-99DE-C7611820FEEF}"/>
                  </a:ext>
                </a:extLst>
              </p:cNvPr>
              <p:cNvGrpSpPr/>
              <p:nvPr/>
            </p:nvGrpSpPr>
            <p:grpSpPr>
              <a:xfrm>
                <a:off x="4818878" y="2443217"/>
                <a:ext cx="589735" cy="431427"/>
                <a:chOff x="4818878" y="2443217"/>
                <a:chExt cx="589735" cy="431427"/>
              </a:xfrm>
            </p:grpSpPr>
            <p:sp>
              <p:nvSpPr>
                <p:cNvPr id="328" name="任意多边形: 形状 327">
                  <a:extLst>
                    <a:ext uri="{FF2B5EF4-FFF2-40B4-BE49-F238E27FC236}">
                      <a16:creationId xmlns:a16="http://schemas.microsoft.com/office/drawing/2014/main" id="{C5FF1EEB-46B8-49AD-B111-49FE50A8EA56}"/>
                    </a:ext>
                  </a:extLst>
                </p:cNvPr>
                <p:cNvSpPr/>
                <p:nvPr/>
              </p:nvSpPr>
              <p:spPr>
                <a:xfrm>
                  <a:off x="5014912" y="2534697"/>
                  <a:ext cx="284511" cy="339947"/>
                </a:xfrm>
                <a:custGeom>
                  <a:avLst/>
                  <a:gdLst>
                    <a:gd name="connsiteX0" fmla="*/ 243975 w 284511"/>
                    <a:gd name="connsiteY0" fmla="*/ 339948 h 339947"/>
                    <a:gd name="connsiteX1" fmla="*/ 40807 w 284511"/>
                    <a:gd name="connsiteY1" fmla="*/ 339948 h 339947"/>
                    <a:gd name="connsiteX2" fmla="*/ 40 w 284511"/>
                    <a:gd name="connsiteY2" fmla="*/ 299181 h 339947"/>
                    <a:gd name="connsiteX3" fmla="*/ 40 w 284511"/>
                    <a:gd name="connsiteY3" fmla="*/ 6002 h 339947"/>
                    <a:gd name="connsiteX4" fmla="*/ 6041 w 284511"/>
                    <a:gd name="connsiteY4" fmla="*/ 1 h 339947"/>
                    <a:gd name="connsiteX5" fmla="*/ 278646 w 284511"/>
                    <a:gd name="connsiteY5" fmla="*/ 1 h 339947"/>
                    <a:gd name="connsiteX6" fmla="*/ 284552 w 284511"/>
                    <a:gd name="connsiteY6" fmla="*/ 6002 h 339947"/>
                    <a:gd name="connsiteX7" fmla="*/ 284552 w 284511"/>
                    <a:gd name="connsiteY7" fmla="*/ 299562 h 339947"/>
                    <a:gd name="connsiteX8" fmla="*/ 243975 w 284511"/>
                    <a:gd name="connsiteY8" fmla="*/ 339948 h 339947"/>
                    <a:gd name="connsiteX9" fmla="*/ 11946 w 284511"/>
                    <a:gd name="connsiteY9" fmla="*/ 11907 h 339947"/>
                    <a:gd name="connsiteX10" fmla="*/ 11946 w 284511"/>
                    <a:gd name="connsiteY10" fmla="*/ 299562 h 339947"/>
                    <a:gd name="connsiteX11" fmla="*/ 40521 w 284511"/>
                    <a:gd name="connsiteY11" fmla="*/ 328137 h 339947"/>
                    <a:gd name="connsiteX12" fmla="*/ 243975 w 284511"/>
                    <a:gd name="connsiteY12" fmla="*/ 328137 h 339947"/>
                    <a:gd name="connsiteX13" fmla="*/ 272550 w 284511"/>
                    <a:gd name="connsiteY13" fmla="*/ 299562 h 339947"/>
                    <a:gd name="connsiteX14" fmla="*/ 272550 w 284511"/>
                    <a:gd name="connsiteY14" fmla="*/ 11907 h 339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4511" h="339947">
                      <a:moveTo>
                        <a:pt x="243975" y="339948"/>
                      </a:moveTo>
                      <a:lnTo>
                        <a:pt x="40807" y="339948"/>
                      </a:lnTo>
                      <a:cubicBezTo>
                        <a:pt x="18292" y="339948"/>
                        <a:pt x="40" y="321698"/>
                        <a:pt x="40" y="299181"/>
                      </a:cubicBezTo>
                      <a:lnTo>
                        <a:pt x="40" y="6002"/>
                      </a:lnTo>
                      <a:cubicBezTo>
                        <a:pt x="40" y="2687"/>
                        <a:pt x="2727" y="1"/>
                        <a:pt x="6041" y="1"/>
                      </a:cubicBezTo>
                      <a:lnTo>
                        <a:pt x="278646" y="1"/>
                      </a:lnTo>
                      <a:cubicBezTo>
                        <a:pt x="281923" y="48"/>
                        <a:pt x="284552" y="2725"/>
                        <a:pt x="284552" y="6002"/>
                      </a:cubicBezTo>
                      <a:lnTo>
                        <a:pt x="284552" y="299562"/>
                      </a:lnTo>
                      <a:cubicBezTo>
                        <a:pt x="284342" y="321851"/>
                        <a:pt x="266268" y="339843"/>
                        <a:pt x="243975" y="339948"/>
                      </a:cubicBezTo>
                      <a:close/>
                      <a:moveTo>
                        <a:pt x="11946" y="11907"/>
                      </a:moveTo>
                      <a:lnTo>
                        <a:pt x="11946" y="299562"/>
                      </a:lnTo>
                      <a:cubicBezTo>
                        <a:pt x="11946" y="315345"/>
                        <a:pt x="24739" y="328137"/>
                        <a:pt x="40521" y="328137"/>
                      </a:cubicBezTo>
                      <a:lnTo>
                        <a:pt x="243975" y="328137"/>
                      </a:lnTo>
                      <a:cubicBezTo>
                        <a:pt x="259757" y="328137"/>
                        <a:pt x="272550" y="315345"/>
                        <a:pt x="272550" y="299562"/>
                      </a:cubicBezTo>
                      <a:lnTo>
                        <a:pt x="272550" y="11907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>
                  <a:extLst>
                    <a:ext uri="{FF2B5EF4-FFF2-40B4-BE49-F238E27FC236}">
                      <a16:creationId xmlns:a16="http://schemas.microsoft.com/office/drawing/2014/main" id="{C92DD469-0C0D-4107-BACE-651C7EADCE9F}"/>
                    </a:ext>
                  </a:extLst>
                </p:cNvPr>
                <p:cNvSpPr/>
                <p:nvPr/>
              </p:nvSpPr>
              <p:spPr>
                <a:xfrm>
                  <a:off x="5286762" y="2569414"/>
                  <a:ext cx="121851" cy="253511"/>
                </a:xfrm>
                <a:custGeom>
                  <a:avLst/>
                  <a:gdLst>
                    <a:gd name="connsiteX0" fmla="*/ 6701 w 121851"/>
                    <a:gd name="connsiteY0" fmla="*/ 253511 h 253511"/>
                    <a:gd name="connsiteX1" fmla="*/ 4034 w 121851"/>
                    <a:gd name="connsiteY1" fmla="*/ 252939 h 253511"/>
                    <a:gd name="connsiteX2" fmla="*/ 1424 w 121851"/>
                    <a:gd name="connsiteY2" fmla="*/ 245005 h 253511"/>
                    <a:gd name="connsiteX3" fmla="*/ 1462 w 121851"/>
                    <a:gd name="connsiteY3" fmla="*/ 244939 h 253511"/>
                    <a:gd name="connsiteX4" fmla="*/ 108237 w 121851"/>
                    <a:gd name="connsiteY4" fmla="*/ 35389 h 253511"/>
                    <a:gd name="connsiteX5" fmla="*/ 107571 w 121851"/>
                    <a:gd name="connsiteY5" fmla="*/ 21482 h 253511"/>
                    <a:gd name="connsiteX6" fmla="*/ 89378 w 121851"/>
                    <a:gd name="connsiteY6" fmla="*/ 11957 h 253511"/>
                    <a:gd name="connsiteX7" fmla="*/ 6796 w 121851"/>
                    <a:gd name="connsiteY7" fmla="*/ 11957 h 253511"/>
                    <a:gd name="connsiteX8" fmla="*/ 89 w 121851"/>
                    <a:gd name="connsiteY8" fmla="*/ 6756 h 253511"/>
                    <a:gd name="connsiteX9" fmla="*/ 5291 w 121851"/>
                    <a:gd name="connsiteY9" fmla="*/ 51 h 253511"/>
                    <a:gd name="connsiteX10" fmla="*/ 6796 w 121851"/>
                    <a:gd name="connsiteY10" fmla="*/ 51 h 253511"/>
                    <a:gd name="connsiteX11" fmla="*/ 89378 w 121851"/>
                    <a:gd name="connsiteY11" fmla="*/ 51 h 253511"/>
                    <a:gd name="connsiteX12" fmla="*/ 117953 w 121851"/>
                    <a:gd name="connsiteY12" fmla="*/ 15005 h 253511"/>
                    <a:gd name="connsiteX13" fmla="*/ 119001 w 121851"/>
                    <a:gd name="connsiteY13" fmla="*/ 40437 h 253511"/>
                    <a:gd name="connsiteX14" fmla="*/ 12225 w 121851"/>
                    <a:gd name="connsiteY14" fmla="*/ 249987 h 253511"/>
                    <a:gd name="connsiteX15" fmla="*/ 6701 w 121851"/>
                    <a:gd name="connsiteY15" fmla="*/ 253511 h 253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1851" h="253511">
                      <a:moveTo>
                        <a:pt x="6701" y="253511"/>
                      </a:moveTo>
                      <a:cubicBezTo>
                        <a:pt x="5786" y="253502"/>
                        <a:pt x="4872" y="253311"/>
                        <a:pt x="4034" y="252939"/>
                      </a:cubicBezTo>
                      <a:cubicBezTo>
                        <a:pt x="1119" y="251473"/>
                        <a:pt x="-44" y="247920"/>
                        <a:pt x="1424" y="245005"/>
                      </a:cubicBezTo>
                      <a:cubicBezTo>
                        <a:pt x="1443" y="244986"/>
                        <a:pt x="1453" y="244958"/>
                        <a:pt x="1462" y="244939"/>
                      </a:cubicBezTo>
                      <a:lnTo>
                        <a:pt x="108237" y="35389"/>
                      </a:lnTo>
                      <a:cubicBezTo>
                        <a:pt x="110561" y="30978"/>
                        <a:pt x="110304" y="25654"/>
                        <a:pt x="107571" y="21482"/>
                      </a:cubicBezTo>
                      <a:cubicBezTo>
                        <a:pt x="103570" y="15367"/>
                        <a:pt x="96684" y="11757"/>
                        <a:pt x="89378" y="11957"/>
                      </a:cubicBezTo>
                      <a:lnTo>
                        <a:pt x="6796" y="11957"/>
                      </a:lnTo>
                      <a:cubicBezTo>
                        <a:pt x="3510" y="12376"/>
                        <a:pt x="505" y="10043"/>
                        <a:pt x="89" y="6756"/>
                      </a:cubicBezTo>
                      <a:cubicBezTo>
                        <a:pt x="-329" y="3470"/>
                        <a:pt x="1995" y="470"/>
                        <a:pt x="5291" y="51"/>
                      </a:cubicBezTo>
                      <a:cubicBezTo>
                        <a:pt x="5786" y="-16"/>
                        <a:pt x="6291" y="-16"/>
                        <a:pt x="6796" y="51"/>
                      </a:cubicBezTo>
                      <a:lnTo>
                        <a:pt x="89378" y="51"/>
                      </a:lnTo>
                      <a:cubicBezTo>
                        <a:pt x="100855" y="-264"/>
                        <a:pt x="111676" y="5394"/>
                        <a:pt x="117953" y="15005"/>
                      </a:cubicBezTo>
                      <a:cubicBezTo>
                        <a:pt x="122801" y="22692"/>
                        <a:pt x="123201" y="32379"/>
                        <a:pt x="119001" y="40437"/>
                      </a:cubicBezTo>
                      <a:lnTo>
                        <a:pt x="12225" y="249987"/>
                      </a:lnTo>
                      <a:cubicBezTo>
                        <a:pt x="11263" y="252168"/>
                        <a:pt x="9082" y="253559"/>
                        <a:pt x="6701" y="25351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>
                  <a:extLst>
                    <a:ext uri="{FF2B5EF4-FFF2-40B4-BE49-F238E27FC236}">
                      <a16:creationId xmlns:a16="http://schemas.microsoft.com/office/drawing/2014/main" id="{E1983B3B-29F1-4284-867F-B68AD7864AF8}"/>
                    </a:ext>
                  </a:extLst>
                </p:cNvPr>
                <p:cNvSpPr/>
                <p:nvPr/>
              </p:nvSpPr>
              <p:spPr>
                <a:xfrm>
                  <a:off x="5014697" y="2443217"/>
                  <a:ext cx="284939" cy="103387"/>
                </a:xfrm>
                <a:custGeom>
                  <a:avLst/>
                  <a:gdLst>
                    <a:gd name="connsiteX0" fmla="*/ 278861 w 284939"/>
                    <a:gd name="connsiteY0" fmla="*/ 103388 h 103387"/>
                    <a:gd name="connsiteX1" fmla="*/ 6065 w 284939"/>
                    <a:gd name="connsiteY1" fmla="*/ 103388 h 103387"/>
                    <a:gd name="connsiteX2" fmla="*/ 41 w 284939"/>
                    <a:gd name="connsiteY2" fmla="*/ 97606 h 103387"/>
                    <a:gd name="connsiteX3" fmla="*/ 2731 w 284939"/>
                    <a:gd name="connsiteY3" fmla="*/ 92529 h 103387"/>
                    <a:gd name="connsiteX4" fmla="*/ 139415 w 284939"/>
                    <a:gd name="connsiteY4" fmla="*/ 994 h 103387"/>
                    <a:gd name="connsiteX5" fmla="*/ 146082 w 284939"/>
                    <a:gd name="connsiteY5" fmla="*/ 994 h 103387"/>
                    <a:gd name="connsiteX6" fmla="*/ 282290 w 284939"/>
                    <a:gd name="connsiteY6" fmla="*/ 92529 h 103387"/>
                    <a:gd name="connsiteX7" fmla="*/ 284024 w 284939"/>
                    <a:gd name="connsiteY7" fmla="*/ 100702 h 103387"/>
                    <a:gd name="connsiteX8" fmla="*/ 279052 w 284939"/>
                    <a:gd name="connsiteY8" fmla="*/ 103388 h 103387"/>
                    <a:gd name="connsiteX9" fmla="*/ 25782 w 284939"/>
                    <a:gd name="connsiteY9" fmla="*/ 91481 h 103387"/>
                    <a:gd name="connsiteX10" fmla="*/ 259239 w 284939"/>
                    <a:gd name="connsiteY10" fmla="*/ 91481 h 103387"/>
                    <a:gd name="connsiteX11" fmla="*/ 142558 w 284939"/>
                    <a:gd name="connsiteY11" fmla="*/ 13091 h 103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4939" h="103387">
                      <a:moveTo>
                        <a:pt x="278861" y="103388"/>
                      </a:moveTo>
                      <a:lnTo>
                        <a:pt x="6065" y="103388"/>
                      </a:lnTo>
                      <a:cubicBezTo>
                        <a:pt x="2805" y="103454"/>
                        <a:pt x="107" y="100863"/>
                        <a:pt x="41" y="97606"/>
                      </a:cubicBezTo>
                      <a:cubicBezTo>
                        <a:pt x="-1" y="95558"/>
                        <a:pt x="1017" y="93644"/>
                        <a:pt x="2731" y="92529"/>
                      </a:cubicBezTo>
                      <a:lnTo>
                        <a:pt x="139415" y="994"/>
                      </a:lnTo>
                      <a:cubicBezTo>
                        <a:pt x="141441" y="-330"/>
                        <a:pt x="144056" y="-330"/>
                        <a:pt x="146082" y="994"/>
                      </a:cubicBezTo>
                      <a:lnTo>
                        <a:pt x="282290" y="92529"/>
                      </a:lnTo>
                      <a:cubicBezTo>
                        <a:pt x="285024" y="94301"/>
                        <a:pt x="285805" y="97958"/>
                        <a:pt x="284024" y="100702"/>
                      </a:cubicBezTo>
                      <a:cubicBezTo>
                        <a:pt x="282938" y="102378"/>
                        <a:pt x="281061" y="103397"/>
                        <a:pt x="279052" y="103388"/>
                      </a:cubicBezTo>
                      <a:close/>
                      <a:moveTo>
                        <a:pt x="25782" y="91481"/>
                      </a:moveTo>
                      <a:lnTo>
                        <a:pt x="259239" y="91481"/>
                      </a:lnTo>
                      <a:lnTo>
                        <a:pt x="142558" y="13091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>
                  <a:extLst>
                    <a:ext uri="{FF2B5EF4-FFF2-40B4-BE49-F238E27FC236}">
                      <a16:creationId xmlns:a16="http://schemas.microsoft.com/office/drawing/2014/main" id="{73A038B5-A9B4-4E8A-905D-935A1699A24A}"/>
                    </a:ext>
                  </a:extLst>
                </p:cNvPr>
                <p:cNvSpPr/>
                <p:nvPr/>
              </p:nvSpPr>
              <p:spPr>
                <a:xfrm>
                  <a:off x="4889834" y="2599377"/>
                  <a:ext cx="137387" cy="233576"/>
                </a:xfrm>
                <a:custGeom>
                  <a:avLst/>
                  <a:gdLst>
                    <a:gd name="connsiteX0" fmla="*/ 130929 w 137387"/>
                    <a:gd name="connsiteY0" fmla="*/ 233549 h 233576"/>
                    <a:gd name="connsiteX1" fmla="*/ 125880 w 137387"/>
                    <a:gd name="connsiteY1" fmla="*/ 230692 h 233576"/>
                    <a:gd name="connsiteX2" fmla="*/ 912 w 137387"/>
                    <a:gd name="connsiteY2" fmla="*/ 28285 h 233576"/>
                    <a:gd name="connsiteX3" fmla="*/ 2722 w 137387"/>
                    <a:gd name="connsiteY3" fmla="*/ 20094 h 233576"/>
                    <a:gd name="connsiteX4" fmla="*/ 32345 w 137387"/>
                    <a:gd name="connsiteY4" fmla="*/ 1044 h 233576"/>
                    <a:gd name="connsiteX5" fmla="*/ 39108 w 137387"/>
                    <a:gd name="connsiteY5" fmla="*/ 1044 h 233576"/>
                    <a:gd name="connsiteX6" fmla="*/ 134358 w 137387"/>
                    <a:gd name="connsiteY6" fmla="*/ 71053 h 233576"/>
                    <a:gd name="connsiteX7" fmla="*/ 135619 w 137387"/>
                    <a:gd name="connsiteY7" fmla="*/ 79311 h 233576"/>
                    <a:gd name="connsiteX8" fmla="*/ 135596 w 137387"/>
                    <a:gd name="connsiteY8" fmla="*/ 79339 h 233576"/>
                    <a:gd name="connsiteX9" fmla="*/ 127357 w 137387"/>
                    <a:gd name="connsiteY9" fmla="*/ 80711 h 233576"/>
                    <a:gd name="connsiteX10" fmla="*/ 127309 w 137387"/>
                    <a:gd name="connsiteY10" fmla="*/ 80673 h 233576"/>
                    <a:gd name="connsiteX11" fmla="*/ 35679 w 137387"/>
                    <a:gd name="connsiteY11" fmla="*/ 13331 h 233576"/>
                    <a:gd name="connsiteX12" fmla="*/ 14533 w 137387"/>
                    <a:gd name="connsiteY12" fmla="*/ 26952 h 233576"/>
                    <a:gd name="connsiteX13" fmla="*/ 136548 w 137387"/>
                    <a:gd name="connsiteY13" fmla="*/ 224405 h 233576"/>
                    <a:gd name="connsiteX14" fmla="*/ 134643 w 137387"/>
                    <a:gd name="connsiteY14" fmla="*/ 232597 h 233576"/>
                    <a:gd name="connsiteX15" fmla="*/ 130929 w 137387"/>
                    <a:gd name="connsiteY15" fmla="*/ 233549 h 233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7387" h="233576">
                      <a:moveTo>
                        <a:pt x="130929" y="233549"/>
                      </a:moveTo>
                      <a:cubicBezTo>
                        <a:pt x="128867" y="233530"/>
                        <a:pt x="126961" y="232444"/>
                        <a:pt x="125880" y="230692"/>
                      </a:cubicBezTo>
                      <a:lnTo>
                        <a:pt x="912" y="28285"/>
                      </a:lnTo>
                      <a:cubicBezTo>
                        <a:pt x="-757" y="25504"/>
                        <a:pt x="37" y="21913"/>
                        <a:pt x="2722" y="20094"/>
                      </a:cubicBezTo>
                      <a:lnTo>
                        <a:pt x="32345" y="1044"/>
                      </a:lnTo>
                      <a:cubicBezTo>
                        <a:pt x="34384" y="-347"/>
                        <a:pt x="37068" y="-347"/>
                        <a:pt x="39108" y="1044"/>
                      </a:cubicBezTo>
                      <a:lnTo>
                        <a:pt x="134358" y="71053"/>
                      </a:lnTo>
                      <a:cubicBezTo>
                        <a:pt x="136986" y="72986"/>
                        <a:pt x="137550" y="76682"/>
                        <a:pt x="135619" y="79311"/>
                      </a:cubicBezTo>
                      <a:cubicBezTo>
                        <a:pt x="135611" y="79320"/>
                        <a:pt x="135604" y="79330"/>
                        <a:pt x="135596" y="79339"/>
                      </a:cubicBezTo>
                      <a:cubicBezTo>
                        <a:pt x="133699" y="81997"/>
                        <a:pt x="130010" y="82606"/>
                        <a:pt x="127357" y="80711"/>
                      </a:cubicBezTo>
                      <a:cubicBezTo>
                        <a:pt x="127342" y="80692"/>
                        <a:pt x="127325" y="80682"/>
                        <a:pt x="127309" y="80673"/>
                      </a:cubicBezTo>
                      <a:lnTo>
                        <a:pt x="35679" y="13331"/>
                      </a:lnTo>
                      <a:lnTo>
                        <a:pt x="14533" y="26952"/>
                      </a:lnTo>
                      <a:lnTo>
                        <a:pt x="136548" y="224405"/>
                      </a:lnTo>
                      <a:cubicBezTo>
                        <a:pt x="138253" y="227196"/>
                        <a:pt x="137406" y="230844"/>
                        <a:pt x="134643" y="232597"/>
                      </a:cubicBezTo>
                      <a:cubicBezTo>
                        <a:pt x="133559" y="233349"/>
                        <a:pt x="132241" y="233682"/>
                        <a:pt x="130929" y="23354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>
                  <a:extLst>
                    <a:ext uri="{FF2B5EF4-FFF2-40B4-BE49-F238E27FC236}">
                      <a16:creationId xmlns:a16="http://schemas.microsoft.com/office/drawing/2014/main" id="{A18CC56D-2A48-438B-9BAF-3E0769F07736}"/>
                    </a:ext>
                  </a:extLst>
                </p:cNvPr>
                <p:cNvSpPr/>
                <p:nvPr/>
              </p:nvSpPr>
              <p:spPr>
                <a:xfrm>
                  <a:off x="4818878" y="2520474"/>
                  <a:ext cx="112409" cy="109989"/>
                </a:xfrm>
                <a:custGeom>
                  <a:avLst/>
                  <a:gdLst>
                    <a:gd name="connsiteX0" fmla="*/ 76916 w 112409"/>
                    <a:gd name="connsiteY0" fmla="*/ 109950 h 109989"/>
                    <a:gd name="connsiteX1" fmla="*/ 74249 w 112409"/>
                    <a:gd name="connsiteY1" fmla="*/ 109379 h 109989"/>
                    <a:gd name="connsiteX2" fmla="*/ 3288 w 112409"/>
                    <a:gd name="connsiteY2" fmla="*/ 74136 h 109989"/>
                    <a:gd name="connsiteX3" fmla="*/ 50 w 112409"/>
                    <a:gd name="connsiteY3" fmla="*/ 69088 h 109989"/>
                    <a:gd name="connsiteX4" fmla="*/ 2717 w 112409"/>
                    <a:gd name="connsiteY4" fmla="*/ 63754 h 109989"/>
                    <a:gd name="connsiteX5" fmla="*/ 100538 w 112409"/>
                    <a:gd name="connsiteY5" fmla="*/ 794 h 109989"/>
                    <a:gd name="connsiteX6" fmla="*/ 106539 w 112409"/>
                    <a:gd name="connsiteY6" fmla="*/ 794 h 109989"/>
                    <a:gd name="connsiteX7" fmla="*/ 109682 w 112409"/>
                    <a:gd name="connsiteY7" fmla="*/ 5842 h 109989"/>
                    <a:gd name="connsiteX8" fmla="*/ 112445 w 112409"/>
                    <a:gd name="connsiteY8" fmla="*/ 85090 h 109989"/>
                    <a:gd name="connsiteX9" fmla="*/ 109778 w 112409"/>
                    <a:gd name="connsiteY9" fmla="*/ 90329 h 109989"/>
                    <a:gd name="connsiteX10" fmla="*/ 80155 w 112409"/>
                    <a:gd name="connsiteY10" fmla="*/ 109379 h 109989"/>
                    <a:gd name="connsiteX11" fmla="*/ 76916 w 112409"/>
                    <a:gd name="connsiteY11" fmla="*/ 109950 h 109989"/>
                    <a:gd name="connsiteX12" fmla="*/ 18052 w 112409"/>
                    <a:gd name="connsiteY12" fmla="*/ 68421 h 109989"/>
                    <a:gd name="connsiteX13" fmla="*/ 76535 w 112409"/>
                    <a:gd name="connsiteY13" fmla="*/ 96996 h 109989"/>
                    <a:gd name="connsiteX14" fmla="*/ 100443 w 112409"/>
                    <a:gd name="connsiteY14" fmla="*/ 81661 h 109989"/>
                    <a:gd name="connsiteX15" fmla="*/ 98157 w 112409"/>
                    <a:gd name="connsiteY15" fmla="*/ 16319 h 109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2409" h="109989">
                      <a:moveTo>
                        <a:pt x="76916" y="109950"/>
                      </a:moveTo>
                      <a:cubicBezTo>
                        <a:pt x="75998" y="109941"/>
                        <a:pt x="75090" y="109750"/>
                        <a:pt x="74249" y="109379"/>
                      </a:cubicBezTo>
                      <a:lnTo>
                        <a:pt x="3288" y="74136"/>
                      </a:lnTo>
                      <a:cubicBezTo>
                        <a:pt x="1371" y="73165"/>
                        <a:pt x="131" y="71231"/>
                        <a:pt x="50" y="69088"/>
                      </a:cubicBezTo>
                      <a:cubicBezTo>
                        <a:pt x="-70" y="66964"/>
                        <a:pt x="945" y="64935"/>
                        <a:pt x="2717" y="63754"/>
                      </a:cubicBezTo>
                      <a:lnTo>
                        <a:pt x="100538" y="794"/>
                      </a:lnTo>
                      <a:cubicBezTo>
                        <a:pt x="102401" y="-264"/>
                        <a:pt x="104677" y="-264"/>
                        <a:pt x="106539" y="794"/>
                      </a:cubicBezTo>
                      <a:cubicBezTo>
                        <a:pt x="108406" y="1803"/>
                        <a:pt x="109601" y="3718"/>
                        <a:pt x="109682" y="5842"/>
                      </a:cubicBezTo>
                      <a:lnTo>
                        <a:pt x="112445" y="85090"/>
                      </a:lnTo>
                      <a:cubicBezTo>
                        <a:pt x="112530" y="87186"/>
                        <a:pt x="111520" y="89167"/>
                        <a:pt x="109778" y="90329"/>
                      </a:cubicBezTo>
                      <a:lnTo>
                        <a:pt x="80155" y="109379"/>
                      </a:lnTo>
                      <a:cubicBezTo>
                        <a:pt x="79157" y="109884"/>
                        <a:pt x="78029" y="110084"/>
                        <a:pt x="76916" y="109950"/>
                      </a:cubicBezTo>
                      <a:close/>
                      <a:moveTo>
                        <a:pt x="18052" y="68421"/>
                      </a:moveTo>
                      <a:lnTo>
                        <a:pt x="76535" y="96996"/>
                      </a:lnTo>
                      <a:lnTo>
                        <a:pt x="100443" y="81661"/>
                      </a:lnTo>
                      <a:lnTo>
                        <a:pt x="98157" y="16319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>
                  <a:extLst>
                    <a:ext uri="{FF2B5EF4-FFF2-40B4-BE49-F238E27FC236}">
                      <a16:creationId xmlns:a16="http://schemas.microsoft.com/office/drawing/2014/main" id="{E4D0CD1D-8670-4032-9EB9-87266B92E165}"/>
                    </a:ext>
                  </a:extLst>
                </p:cNvPr>
                <p:cNvSpPr/>
                <p:nvPr/>
              </p:nvSpPr>
              <p:spPr>
                <a:xfrm>
                  <a:off x="5100066" y="2610513"/>
                  <a:ext cx="113920" cy="151069"/>
                </a:xfrm>
                <a:custGeom>
                  <a:avLst/>
                  <a:gdLst>
                    <a:gd name="connsiteX0" fmla="*/ 57190 w 113920"/>
                    <a:gd name="connsiteY0" fmla="*/ 151071 h 151069"/>
                    <a:gd name="connsiteX1" fmla="*/ 40 w 113920"/>
                    <a:gd name="connsiteY1" fmla="*/ 93921 h 151069"/>
                    <a:gd name="connsiteX2" fmla="*/ 52237 w 113920"/>
                    <a:gd name="connsiteY2" fmla="*/ 2290 h 151069"/>
                    <a:gd name="connsiteX3" fmla="*/ 60805 w 113920"/>
                    <a:gd name="connsiteY3" fmla="*/ 1337 h 151069"/>
                    <a:gd name="connsiteX4" fmla="*/ 61762 w 113920"/>
                    <a:gd name="connsiteY4" fmla="*/ 2290 h 151069"/>
                    <a:gd name="connsiteX5" fmla="*/ 113959 w 113920"/>
                    <a:gd name="connsiteY5" fmla="*/ 93921 h 151069"/>
                    <a:gd name="connsiteX6" fmla="*/ 90718 w 113920"/>
                    <a:gd name="connsiteY6" fmla="*/ 140307 h 151069"/>
                    <a:gd name="connsiteX7" fmla="*/ 83670 w 113920"/>
                    <a:gd name="connsiteY7" fmla="*/ 130782 h 151069"/>
                    <a:gd name="connsiteX8" fmla="*/ 101958 w 113920"/>
                    <a:gd name="connsiteY8" fmla="*/ 94587 h 151069"/>
                    <a:gd name="connsiteX9" fmla="*/ 57190 w 113920"/>
                    <a:gd name="connsiteY9" fmla="*/ 16101 h 151069"/>
                    <a:gd name="connsiteX10" fmla="*/ 12327 w 113920"/>
                    <a:gd name="connsiteY10" fmla="*/ 94587 h 151069"/>
                    <a:gd name="connsiteX11" fmla="*/ 57190 w 113920"/>
                    <a:gd name="connsiteY11" fmla="*/ 139450 h 15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3920" h="151069">
                      <a:moveTo>
                        <a:pt x="57190" y="151071"/>
                      </a:moveTo>
                      <a:cubicBezTo>
                        <a:pt x="25627" y="151071"/>
                        <a:pt x="40" y="125486"/>
                        <a:pt x="40" y="93921"/>
                      </a:cubicBezTo>
                      <a:cubicBezTo>
                        <a:pt x="40" y="64583"/>
                        <a:pt x="46903" y="8196"/>
                        <a:pt x="52237" y="2290"/>
                      </a:cubicBezTo>
                      <a:cubicBezTo>
                        <a:pt x="54338" y="-339"/>
                        <a:pt x="58175" y="-768"/>
                        <a:pt x="60805" y="1337"/>
                      </a:cubicBezTo>
                      <a:cubicBezTo>
                        <a:pt x="61158" y="1614"/>
                        <a:pt x="61479" y="1938"/>
                        <a:pt x="61762" y="2290"/>
                      </a:cubicBezTo>
                      <a:cubicBezTo>
                        <a:pt x="67096" y="8576"/>
                        <a:pt x="113959" y="64583"/>
                        <a:pt x="113959" y="93921"/>
                      </a:cubicBezTo>
                      <a:cubicBezTo>
                        <a:pt x="114082" y="112208"/>
                        <a:pt x="105442" y="129458"/>
                        <a:pt x="90718" y="140307"/>
                      </a:cubicBezTo>
                      <a:lnTo>
                        <a:pt x="83670" y="130782"/>
                      </a:lnTo>
                      <a:cubicBezTo>
                        <a:pt x="95158" y="122295"/>
                        <a:pt x="101943" y="108865"/>
                        <a:pt x="101958" y="94587"/>
                      </a:cubicBezTo>
                      <a:cubicBezTo>
                        <a:pt x="101958" y="75537"/>
                        <a:pt x="73383" y="35627"/>
                        <a:pt x="57190" y="16101"/>
                      </a:cubicBezTo>
                      <a:cubicBezTo>
                        <a:pt x="41379" y="35151"/>
                        <a:pt x="12327" y="75442"/>
                        <a:pt x="12327" y="94587"/>
                      </a:cubicBezTo>
                      <a:cubicBezTo>
                        <a:pt x="12327" y="119362"/>
                        <a:pt x="32413" y="139450"/>
                        <a:pt x="57190" y="13945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>
                  <a:extLst>
                    <a:ext uri="{FF2B5EF4-FFF2-40B4-BE49-F238E27FC236}">
                      <a16:creationId xmlns:a16="http://schemas.microsoft.com/office/drawing/2014/main" id="{5BCE264F-6DFF-429A-9B02-BC92928B2AE0}"/>
                    </a:ext>
                  </a:extLst>
                </p:cNvPr>
                <p:cNvSpPr/>
                <p:nvPr/>
              </p:nvSpPr>
              <p:spPr>
                <a:xfrm>
                  <a:off x="5151215" y="2663380"/>
                  <a:ext cx="11913" cy="139640"/>
                </a:xfrm>
                <a:custGeom>
                  <a:avLst/>
                  <a:gdLst>
                    <a:gd name="connsiteX0" fmla="*/ 6041 w 11913"/>
                    <a:gd name="connsiteY0" fmla="*/ 1 h 139640"/>
                    <a:gd name="connsiteX1" fmla="*/ 11946 w 11913"/>
                    <a:gd name="connsiteY1" fmla="*/ 133351 h 139640"/>
                    <a:gd name="connsiteX2" fmla="*/ 6327 w 11913"/>
                    <a:gd name="connsiteY2" fmla="*/ 139637 h 139640"/>
                    <a:gd name="connsiteX3" fmla="*/ 40 w 11913"/>
                    <a:gd name="connsiteY3" fmla="*/ 133922 h 139640"/>
                    <a:gd name="connsiteX4" fmla="*/ 40 w 11913"/>
                    <a:gd name="connsiteY4" fmla="*/ 133351 h 139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13" h="139640">
                      <a:moveTo>
                        <a:pt x="6041" y="1"/>
                      </a:moveTo>
                      <a:lnTo>
                        <a:pt x="11946" y="133351"/>
                      </a:lnTo>
                      <a:cubicBezTo>
                        <a:pt x="12109" y="136627"/>
                        <a:pt x="9604" y="139437"/>
                        <a:pt x="6327" y="139637"/>
                      </a:cubicBezTo>
                      <a:cubicBezTo>
                        <a:pt x="3030" y="139752"/>
                        <a:pt x="245" y="137218"/>
                        <a:pt x="40" y="133922"/>
                      </a:cubicBezTo>
                      <a:lnTo>
                        <a:pt x="40" y="133351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2" name="组合 581">
                <a:extLst>
                  <a:ext uri="{FF2B5EF4-FFF2-40B4-BE49-F238E27FC236}">
                    <a16:creationId xmlns:a16="http://schemas.microsoft.com/office/drawing/2014/main" id="{02C53606-F659-491B-9D75-EFCFF3D65799}"/>
                  </a:ext>
                </a:extLst>
              </p:cNvPr>
              <p:cNvGrpSpPr/>
              <p:nvPr/>
            </p:nvGrpSpPr>
            <p:grpSpPr>
              <a:xfrm>
                <a:off x="4947538" y="3154924"/>
                <a:ext cx="417707" cy="549300"/>
                <a:chOff x="4947538" y="3154924"/>
                <a:chExt cx="417707" cy="549300"/>
              </a:xfrm>
            </p:grpSpPr>
            <p:sp>
              <p:nvSpPr>
                <p:cNvPr id="366" name="任意多边形: 形状 365">
                  <a:extLst>
                    <a:ext uri="{FF2B5EF4-FFF2-40B4-BE49-F238E27FC236}">
                      <a16:creationId xmlns:a16="http://schemas.microsoft.com/office/drawing/2014/main" id="{DA62FBCE-5F54-47DC-95E1-2806B510BF91}"/>
                    </a:ext>
                  </a:extLst>
                </p:cNvPr>
                <p:cNvSpPr/>
                <p:nvPr/>
              </p:nvSpPr>
              <p:spPr>
                <a:xfrm>
                  <a:off x="4947538" y="3154924"/>
                  <a:ext cx="417707" cy="408187"/>
                </a:xfrm>
                <a:custGeom>
                  <a:avLst/>
                  <a:gdLst>
                    <a:gd name="connsiteX0" fmla="*/ 270011 w 417707"/>
                    <a:gd name="connsiteY0" fmla="*/ 407902 h 408187"/>
                    <a:gd name="connsiteX1" fmla="*/ 208861 w 417707"/>
                    <a:gd name="connsiteY1" fmla="*/ 389328 h 408187"/>
                    <a:gd name="connsiteX2" fmla="*/ 56389 w 417707"/>
                    <a:gd name="connsiteY2" fmla="*/ 359058 h 408187"/>
                    <a:gd name="connsiteX3" fmla="*/ 41983 w 417707"/>
                    <a:gd name="connsiteY3" fmla="*/ 268075 h 408187"/>
                    <a:gd name="connsiteX4" fmla="*/ 23588 w 417707"/>
                    <a:gd name="connsiteY4" fmla="*/ 113723 h 408187"/>
                    <a:gd name="connsiteX5" fmla="*/ 105800 w 417707"/>
                    <a:gd name="connsiteY5" fmla="*/ 71860 h 408187"/>
                    <a:gd name="connsiteX6" fmla="*/ 246998 w 417707"/>
                    <a:gd name="connsiteY6" fmla="*/ 6843 h 408187"/>
                    <a:gd name="connsiteX7" fmla="*/ 312016 w 417707"/>
                    <a:gd name="connsiteY7" fmla="*/ 71860 h 408187"/>
                    <a:gd name="connsiteX8" fmla="*/ 412315 w 417707"/>
                    <a:gd name="connsiteY8" fmla="*/ 148060 h 408187"/>
                    <a:gd name="connsiteX9" fmla="*/ 412315 w 417707"/>
                    <a:gd name="connsiteY9" fmla="*/ 148060 h 408187"/>
                    <a:gd name="connsiteX10" fmla="*/ 375739 w 417707"/>
                    <a:gd name="connsiteY10" fmla="*/ 268361 h 408187"/>
                    <a:gd name="connsiteX11" fmla="*/ 299655 w 417707"/>
                    <a:gd name="connsiteY11" fmla="*/ 404073 h 408187"/>
                    <a:gd name="connsiteX12" fmla="*/ 270011 w 417707"/>
                    <a:gd name="connsiteY12" fmla="*/ 408188 h 408187"/>
                    <a:gd name="connsiteX13" fmla="*/ 208861 w 417707"/>
                    <a:gd name="connsiteY13" fmla="*/ 376089 h 408187"/>
                    <a:gd name="connsiteX14" fmla="*/ 212385 w 417707"/>
                    <a:gd name="connsiteY14" fmla="*/ 377232 h 408187"/>
                    <a:gd name="connsiteX15" fmla="*/ 349297 w 417707"/>
                    <a:gd name="connsiteY15" fmla="*/ 355629 h 408187"/>
                    <a:gd name="connsiteX16" fmla="*/ 363261 w 417707"/>
                    <a:gd name="connsiteY16" fmla="*/ 267694 h 408187"/>
                    <a:gd name="connsiteX17" fmla="*/ 365356 w 417707"/>
                    <a:gd name="connsiteY17" fmla="*/ 261027 h 408187"/>
                    <a:gd name="connsiteX18" fmla="*/ 400980 w 417707"/>
                    <a:gd name="connsiteY18" fmla="*/ 151394 h 408187"/>
                    <a:gd name="connsiteX19" fmla="*/ 400980 w 417707"/>
                    <a:gd name="connsiteY19" fmla="*/ 151394 h 408187"/>
                    <a:gd name="connsiteX20" fmla="*/ 307825 w 417707"/>
                    <a:gd name="connsiteY20" fmla="*/ 83671 h 408187"/>
                    <a:gd name="connsiteX21" fmla="*/ 307825 w 417707"/>
                    <a:gd name="connsiteY21" fmla="*/ 83671 h 408187"/>
                    <a:gd name="connsiteX22" fmla="*/ 302206 w 417707"/>
                    <a:gd name="connsiteY22" fmla="*/ 79575 h 408187"/>
                    <a:gd name="connsiteX23" fmla="*/ 178676 w 417707"/>
                    <a:gd name="connsiteY23" fmla="*/ 16701 h 408187"/>
                    <a:gd name="connsiteX24" fmla="*/ 115801 w 417707"/>
                    <a:gd name="connsiteY24" fmla="*/ 79575 h 408187"/>
                    <a:gd name="connsiteX25" fmla="*/ 110086 w 417707"/>
                    <a:gd name="connsiteY25" fmla="*/ 83671 h 408187"/>
                    <a:gd name="connsiteX26" fmla="*/ 110086 w 417707"/>
                    <a:gd name="connsiteY26" fmla="*/ 83671 h 408187"/>
                    <a:gd name="connsiteX27" fmla="*/ 12466 w 417707"/>
                    <a:gd name="connsiteY27" fmla="*/ 182074 h 408187"/>
                    <a:gd name="connsiteX28" fmla="*/ 52936 w 417707"/>
                    <a:gd name="connsiteY28" fmla="*/ 261027 h 408187"/>
                    <a:gd name="connsiteX29" fmla="*/ 55032 w 417707"/>
                    <a:gd name="connsiteY29" fmla="*/ 267694 h 408187"/>
                    <a:gd name="connsiteX30" fmla="*/ 119050 w 417707"/>
                    <a:gd name="connsiteY30" fmla="*/ 390633 h 408187"/>
                    <a:gd name="connsiteX31" fmla="*/ 205432 w 417707"/>
                    <a:gd name="connsiteY31" fmla="*/ 376946 h 408187"/>
                    <a:gd name="connsiteX32" fmla="*/ 208861 w 417707"/>
                    <a:gd name="connsiteY32" fmla="*/ 376089 h 408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17707" h="408187">
                      <a:moveTo>
                        <a:pt x="270011" y="407902"/>
                      </a:moveTo>
                      <a:cubicBezTo>
                        <a:pt x="248241" y="407883"/>
                        <a:pt x="226962" y="401425"/>
                        <a:pt x="208861" y="389328"/>
                      </a:cubicBezTo>
                      <a:cubicBezTo>
                        <a:pt x="158397" y="423076"/>
                        <a:pt x="90132" y="409521"/>
                        <a:pt x="56389" y="359058"/>
                      </a:cubicBezTo>
                      <a:cubicBezTo>
                        <a:pt x="38498" y="332302"/>
                        <a:pt x="33234" y="299051"/>
                        <a:pt x="41983" y="268075"/>
                      </a:cubicBezTo>
                      <a:cubicBezTo>
                        <a:pt x="-5721" y="230528"/>
                        <a:pt x="-13957" y="161424"/>
                        <a:pt x="23588" y="113723"/>
                      </a:cubicBezTo>
                      <a:cubicBezTo>
                        <a:pt x="43528" y="88386"/>
                        <a:pt x="73584" y="73079"/>
                        <a:pt x="105800" y="71860"/>
                      </a:cubicBezTo>
                      <a:cubicBezTo>
                        <a:pt x="126836" y="14920"/>
                        <a:pt x="190053" y="-14198"/>
                        <a:pt x="246998" y="6843"/>
                      </a:cubicBezTo>
                      <a:cubicBezTo>
                        <a:pt x="277130" y="17977"/>
                        <a:pt x="300885" y="41733"/>
                        <a:pt x="312016" y="71860"/>
                      </a:cubicBezTo>
                      <a:cubicBezTo>
                        <a:pt x="358146" y="73632"/>
                        <a:pt x="398246" y="104093"/>
                        <a:pt x="412315" y="148060"/>
                      </a:cubicBezTo>
                      <a:lnTo>
                        <a:pt x="412315" y="148060"/>
                      </a:lnTo>
                      <a:cubicBezTo>
                        <a:pt x="426640" y="191866"/>
                        <a:pt x="412019" y="239948"/>
                        <a:pt x="375739" y="268361"/>
                      </a:cubicBezTo>
                      <a:cubicBezTo>
                        <a:pt x="392207" y="326845"/>
                        <a:pt x="358136" y="387604"/>
                        <a:pt x="299655" y="404073"/>
                      </a:cubicBezTo>
                      <a:cubicBezTo>
                        <a:pt x="290007" y="406788"/>
                        <a:pt x="280033" y="408169"/>
                        <a:pt x="270011" y="408188"/>
                      </a:cubicBezTo>
                      <a:close/>
                      <a:moveTo>
                        <a:pt x="208861" y="376089"/>
                      </a:moveTo>
                      <a:cubicBezTo>
                        <a:pt x="210127" y="376089"/>
                        <a:pt x="211360" y="376489"/>
                        <a:pt x="212385" y="377232"/>
                      </a:cubicBezTo>
                      <a:cubicBezTo>
                        <a:pt x="256158" y="409074"/>
                        <a:pt x="317458" y="399406"/>
                        <a:pt x="349297" y="355629"/>
                      </a:cubicBezTo>
                      <a:cubicBezTo>
                        <a:pt x="367766" y="330245"/>
                        <a:pt x="372957" y="297555"/>
                        <a:pt x="363261" y="267694"/>
                      </a:cubicBezTo>
                      <a:cubicBezTo>
                        <a:pt x="362394" y="265256"/>
                        <a:pt x="363251" y="262532"/>
                        <a:pt x="365356" y="261027"/>
                      </a:cubicBezTo>
                      <a:cubicBezTo>
                        <a:pt x="399837" y="236138"/>
                        <a:pt x="414248" y="191799"/>
                        <a:pt x="400980" y="151394"/>
                      </a:cubicBezTo>
                      <a:lnTo>
                        <a:pt x="400980" y="151394"/>
                      </a:lnTo>
                      <a:cubicBezTo>
                        <a:pt x="387940" y="110979"/>
                        <a:pt x="350297" y="83605"/>
                        <a:pt x="307825" y="83671"/>
                      </a:cubicBezTo>
                      <a:lnTo>
                        <a:pt x="307825" y="83671"/>
                      </a:lnTo>
                      <a:cubicBezTo>
                        <a:pt x="305252" y="83700"/>
                        <a:pt x="302965" y="82033"/>
                        <a:pt x="302206" y="79575"/>
                      </a:cubicBezTo>
                      <a:cubicBezTo>
                        <a:pt x="285456" y="28102"/>
                        <a:pt x="230150" y="-44"/>
                        <a:pt x="178676" y="16701"/>
                      </a:cubicBezTo>
                      <a:cubicBezTo>
                        <a:pt x="148869" y="26397"/>
                        <a:pt x="125501" y="49772"/>
                        <a:pt x="115801" y="79575"/>
                      </a:cubicBezTo>
                      <a:cubicBezTo>
                        <a:pt x="115005" y="82052"/>
                        <a:pt x="112685" y="83709"/>
                        <a:pt x="110086" y="83671"/>
                      </a:cubicBezTo>
                      <a:lnTo>
                        <a:pt x="110086" y="83671"/>
                      </a:lnTo>
                      <a:cubicBezTo>
                        <a:pt x="55956" y="83890"/>
                        <a:pt x="12249" y="127943"/>
                        <a:pt x="12466" y="182074"/>
                      </a:cubicBezTo>
                      <a:cubicBezTo>
                        <a:pt x="12590" y="213345"/>
                        <a:pt x="27625" y="242672"/>
                        <a:pt x="52936" y="261027"/>
                      </a:cubicBezTo>
                      <a:cubicBezTo>
                        <a:pt x="55043" y="262532"/>
                        <a:pt x="55898" y="265256"/>
                        <a:pt x="55032" y="267694"/>
                      </a:cubicBezTo>
                      <a:cubicBezTo>
                        <a:pt x="38761" y="319320"/>
                        <a:pt x="67423" y="374365"/>
                        <a:pt x="119050" y="390633"/>
                      </a:cubicBezTo>
                      <a:cubicBezTo>
                        <a:pt x="148396" y="399882"/>
                        <a:pt x="180383" y="394815"/>
                        <a:pt x="205432" y="376946"/>
                      </a:cubicBezTo>
                      <a:cubicBezTo>
                        <a:pt x="206460" y="376317"/>
                        <a:pt x="207657" y="376022"/>
                        <a:pt x="208861" y="37608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>
                  <a:extLst>
                    <a:ext uri="{FF2B5EF4-FFF2-40B4-BE49-F238E27FC236}">
                      <a16:creationId xmlns:a16="http://schemas.microsoft.com/office/drawing/2014/main" id="{2EEECDBE-5B0D-4266-A235-EC0E2FD305D1}"/>
                    </a:ext>
                  </a:extLst>
                </p:cNvPr>
                <p:cNvSpPr/>
                <p:nvPr/>
              </p:nvSpPr>
              <p:spPr>
                <a:xfrm>
                  <a:off x="5150453" y="3353551"/>
                  <a:ext cx="11906" cy="350625"/>
                </a:xfrm>
                <a:custGeom>
                  <a:avLst/>
                  <a:gdLst>
                    <a:gd name="connsiteX0" fmla="*/ 5946 w 11906"/>
                    <a:gd name="connsiteY0" fmla="*/ 350627 h 350625"/>
                    <a:gd name="connsiteX1" fmla="*/ 40 w 11906"/>
                    <a:gd name="connsiteY1" fmla="*/ 344626 h 350625"/>
                    <a:gd name="connsiteX2" fmla="*/ 40 w 11906"/>
                    <a:gd name="connsiteY2" fmla="*/ 5250 h 350625"/>
                    <a:gd name="connsiteX3" fmla="*/ 6748 w 11906"/>
                    <a:gd name="connsiteY3" fmla="*/ 49 h 350625"/>
                    <a:gd name="connsiteX4" fmla="*/ 11946 w 11906"/>
                    <a:gd name="connsiteY4" fmla="*/ 5250 h 350625"/>
                    <a:gd name="connsiteX5" fmla="*/ 11946 w 11906"/>
                    <a:gd name="connsiteY5" fmla="*/ 344626 h 350625"/>
                    <a:gd name="connsiteX6" fmla="*/ 5946 w 11906"/>
                    <a:gd name="connsiteY6" fmla="*/ 350627 h 350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350625">
                      <a:moveTo>
                        <a:pt x="5946" y="350627"/>
                      </a:moveTo>
                      <a:cubicBezTo>
                        <a:pt x="2669" y="350579"/>
                        <a:pt x="40" y="347903"/>
                        <a:pt x="40" y="344626"/>
                      </a:cubicBezTo>
                      <a:lnTo>
                        <a:pt x="40" y="5250"/>
                      </a:lnTo>
                      <a:cubicBezTo>
                        <a:pt x="456" y="1964"/>
                        <a:pt x="3460" y="-370"/>
                        <a:pt x="6748" y="49"/>
                      </a:cubicBezTo>
                      <a:cubicBezTo>
                        <a:pt x="9463" y="392"/>
                        <a:pt x="11602" y="2536"/>
                        <a:pt x="11946" y="5250"/>
                      </a:cubicBezTo>
                      <a:lnTo>
                        <a:pt x="11946" y="344626"/>
                      </a:lnTo>
                      <a:cubicBezTo>
                        <a:pt x="11946" y="347941"/>
                        <a:pt x="9259" y="350627"/>
                        <a:pt x="5946" y="35062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>
                  <a:extLst>
                    <a:ext uri="{FF2B5EF4-FFF2-40B4-BE49-F238E27FC236}">
                      <a16:creationId xmlns:a16="http://schemas.microsoft.com/office/drawing/2014/main" id="{9A4F4563-663D-4AF8-B508-17AEB0C80020}"/>
                    </a:ext>
                  </a:extLst>
                </p:cNvPr>
                <p:cNvSpPr/>
                <p:nvPr/>
              </p:nvSpPr>
              <p:spPr>
                <a:xfrm>
                  <a:off x="5109216" y="3692220"/>
                  <a:ext cx="92870" cy="12004"/>
                </a:xfrm>
                <a:custGeom>
                  <a:avLst/>
                  <a:gdLst>
                    <a:gd name="connsiteX0" fmla="*/ 87663 w 92870"/>
                    <a:gd name="connsiteY0" fmla="*/ 11957 h 12004"/>
                    <a:gd name="connsiteX1" fmla="*/ 6796 w 92870"/>
                    <a:gd name="connsiteY1" fmla="*/ 11957 h 12004"/>
                    <a:gd name="connsiteX2" fmla="*/ 88 w 92870"/>
                    <a:gd name="connsiteY2" fmla="*/ 6757 h 12004"/>
                    <a:gd name="connsiteX3" fmla="*/ 5287 w 92870"/>
                    <a:gd name="connsiteY3" fmla="*/ 51 h 12004"/>
                    <a:gd name="connsiteX4" fmla="*/ 6796 w 92870"/>
                    <a:gd name="connsiteY4" fmla="*/ 51 h 12004"/>
                    <a:gd name="connsiteX5" fmla="*/ 87663 w 92870"/>
                    <a:gd name="connsiteY5" fmla="*/ 51 h 12004"/>
                    <a:gd name="connsiteX6" fmla="*/ 92862 w 92870"/>
                    <a:gd name="connsiteY6" fmla="*/ 6757 h 12004"/>
                    <a:gd name="connsiteX7" fmla="*/ 87663 w 92870"/>
                    <a:gd name="connsiteY7" fmla="*/ 11957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870" h="12004">
                      <a:moveTo>
                        <a:pt x="87663" y="11957"/>
                      </a:moveTo>
                      <a:lnTo>
                        <a:pt x="6796" y="11957"/>
                      </a:lnTo>
                      <a:cubicBezTo>
                        <a:pt x="3508" y="12376"/>
                        <a:pt x="505" y="10043"/>
                        <a:pt x="88" y="6757"/>
                      </a:cubicBezTo>
                      <a:cubicBezTo>
                        <a:pt x="-329" y="3470"/>
                        <a:pt x="1999" y="470"/>
                        <a:pt x="5287" y="51"/>
                      </a:cubicBezTo>
                      <a:cubicBezTo>
                        <a:pt x="5788" y="-16"/>
                        <a:pt x="6295" y="-16"/>
                        <a:pt x="6796" y="51"/>
                      </a:cubicBezTo>
                      <a:lnTo>
                        <a:pt x="87663" y="51"/>
                      </a:lnTo>
                      <a:cubicBezTo>
                        <a:pt x="90951" y="470"/>
                        <a:pt x="93278" y="3470"/>
                        <a:pt x="92862" y="6757"/>
                      </a:cubicBezTo>
                      <a:cubicBezTo>
                        <a:pt x="92517" y="9471"/>
                        <a:pt x="90379" y="11614"/>
                        <a:pt x="87663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>
                  <a:extLst>
                    <a:ext uri="{FF2B5EF4-FFF2-40B4-BE49-F238E27FC236}">
                      <a16:creationId xmlns:a16="http://schemas.microsoft.com/office/drawing/2014/main" id="{5F79A94D-607E-49CE-A32E-E3AA64A9C581}"/>
                    </a:ext>
                  </a:extLst>
                </p:cNvPr>
                <p:cNvSpPr/>
                <p:nvPr/>
              </p:nvSpPr>
              <p:spPr>
                <a:xfrm>
                  <a:off x="5095208" y="3399955"/>
                  <a:ext cx="67333" cy="67336"/>
                </a:xfrm>
                <a:custGeom>
                  <a:avLst/>
                  <a:gdLst>
                    <a:gd name="connsiteX0" fmla="*/ 61191 w 67333"/>
                    <a:gd name="connsiteY0" fmla="*/ 67335 h 67336"/>
                    <a:gd name="connsiteX1" fmla="*/ 57000 w 67333"/>
                    <a:gd name="connsiteY1" fmla="*/ 65621 h 67336"/>
                    <a:gd name="connsiteX2" fmla="*/ 1755 w 67333"/>
                    <a:gd name="connsiteY2" fmla="*/ 10185 h 67336"/>
                    <a:gd name="connsiteX3" fmla="*/ 1755 w 67333"/>
                    <a:gd name="connsiteY3" fmla="*/ 1708 h 67336"/>
                    <a:gd name="connsiteX4" fmla="*/ 10137 w 67333"/>
                    <a:gd name="connsiteY4" fmla="*/ 1708 h 67336"/>
                    <a:gd name="connsiteX5" fmla="*/ 65667 w 67333"/>
                    <a:gd name="connsiteY5" fmla="*/ 57239 h 67336"/>
                    <a:gd name="connsiteX6" fmla="*/ 65667 w 67333"/>
                    <a:gd name="connsiteY6" fmla="*/ 65621 h 67336"/>
                    <a:gd name="connsiteX7" fmla="*/ 61191 w 67333"/>
                    <a:gd name="connsiteY7" fmla="*/ 67335 h 6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33" h="67336">
                      <a:moveTo>
                        <a:pt x="61191" y="67335"/>
                      </a:moveTo>
                      <a:cubicBezTo>
                        <a:pt x="59621" y="67345"/>
                        <a:pt x="58113" y="66726"/>
                        <a:pt x="57000" y="65621"/>
                      </a:cubicBezTo>
                      <a:lnTo>
                        <a:pt x="1755" y="10185"/>
                      </a:lnTo>
                      <a:cubicBezTo>
                        <a:pt x="-531" y="7823"/>
                        <a:pt x="-531" y="4070"/>
                        <a:pt x="1755" y="1708"/>
                      </a:cubicBezTo>
                      <a:cubicBezTo>
                        <a:pt x="4085" y="-568"/>
                        <a:pt x="7806" y="-568"/>
                        <a:pt x="10137" y="1708"/>
                      </a:cubicBezTo>
                      <a:lnTo>
                        <a:pt x="65667" y="57239"/>
                      </a:lnTo>
                      <a:cubicBezTo>
                        <a:pt x="67942" y="59572"/>
                        <a:pt x="67942" y="63287"/>
                        <a:pt x="65667" y="65621"/>
                      </a:cubicBezTo>
                      <a:cubicBezTo>
                        <a:pt x="64461" y="66764"/>
                        <a:pt x="62851" y="67373"/>
                        <a:pt x="61191" y="6733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>
                  <a:extLst>
                    <a:ext uri="{FF2B5EF4-FFF2-40B4-BE49-F238E27FC236}">
                      <a16:creationId xmlns:a16="http://schemas.microsoft.com/office/drawing/2014/main" id="{D356BC29-F7FE-45A0-B3F6-4641D03995CB}"/>
                    </a:ext>
                  </a:extLst>
                </p:cNvPr>
                <p:cNvSpPr/>
                <p:nvPr/>
              </p:nvSpPr>
              <p:spPr>
                <a:xfrm>
                  <a:off x="5150461" y="3400098"/>
                  <a:ext cx="67184" cy="67192"/>
                </a:xfrm>
                <a:custGeom>
                  <a:avLst/>
                  <a:gdLst>
                    <a:gd name="connsiteX0" fmla="*/ 5937 w 67184"/>
                    <a:gd name="connsiteY0" fmla="*/ 67193 h 67192"/>
                    <a:gd name="connsiteX1" fmla="*/ 1746 w 67184"/>
                    <a:gd name="connsiteY1" fmla="*/ 65478 h 67192"/>
                    <a:gd name="connsiteX2" fmla="*/ 1746 w 67184"/>
                    <a:gd name="connsiteY2" fmla="*/ 57096 h 67192"/>
                    <a:gd name="connsiteX3" fmla="*/ 57182 w 67184"/>
                    <a:gd name="connsiteY3" fmla="*/ 1566 h 67192"/>
                    <a:gd name="connsiteX4" fmla="*/ 65659 w 67184"/>
                    <a:gd name="connsiteY4" fmla="*/ 1956 h 67192"/>
                    <a:gd name="connsiteX5" fmla="*/ 65659 w 67184"/>
                    <a:gd name="connsiteY5" fmla="*/ 10043 h 67192"/>
                    <a:gd name="connsiteX6" fmla="*/ 10223 w 67184"/>
                    <a:gd name="connsiteY6" fmla="*/ 65097 h 67192"/>
                    <a:gd name="connsiteX7" fmla="*/ 5937 w 67184"/>
                    <a:gd name="connsiteY7" fmla="*/ 67193 h 67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184" h="67192">
                      <a:moveTo>
                        <a:pt x="5937" y="67193"/>
                      </a:moveTo>
                      <a:cubicBezTo>
                        <a:pt x="4367" y="67202"/>
                        <a:pt x="2859" y="66583"/>
                        <a:pt x="1746" y="65478"/>
                      </a:cubicBezTo>
                      <a:cubicBezTo>
                        <a:pt x="-529" y="63145"/>
                        <a:pt x="-529" y="59430"/>
                        <a:pt x="1746" y="57096"/>
                      </a:cubicBezTo>
                      <a:lnTo>
                        <a:pt x="57182" y="1566"/>
                      </a:lnTo>
                      <a:cubicBezTo>
                        <a:pt x="59631" y="-663"/>
                        <a:pt x="63426" y="-492"/>
                        <a:pt x="65659" y="1956"/>
                      </a:cubicBezTo>
                      <a:cubicBezTo>
                        <a:pt x="67747" y="4252"/>
                        <a:pt x="67747" y="7757"/>
                        <a:pt x="65659" y="10043"/>
                      </a:cubicBezTo>
                      <a:lnTo>
                        <a:pt x="10223" y="65097"/>
                      </a:lnTo>
                      <a:cubicBezTo>
                        <a:pt x="9125" y="66336"/>
                        <a:pt x="7586" y="67088"/>
                        <a:pt x="5937" y="6719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0" name="组合 569">
                <a:extLst>
                  <a:ext uri="{FF2B5EF4-FFF2-40B4-BE49-F238E27FC236}">
                    <a16:creationId xmlns:a16="http://schemas.microsoft.com/office/drawing/2014/main" id="{716E36D6-4EC2-460E-88C4-DD7DBFBD6364}"/>
                  </a:ext>
                </a:extLst>
              </p:cNvPr>
              <p:cNvGrpSpPr/>
              <p:nvPr/>
            </p:nvGrpSpPr>
            <p:grpSpPr>
              <a:xfrm>
                <a:off x="4861832" y="1567147"/>
                <a:ext cx="588421" cy="888397"/>
                <a:chOff x="4861832" y="1567147"/>
                <a:chExt cx="588421" cy="888397"/>
              </a:xfrm>
            </p:grpSpPr>
            <p:sp>
              <p:nvSpPr>
                <p:cNvPr id="331" name="任意多边形: 形状 330">
                  <a:extLst>
                    <a:ext uri="{FF2B5EF4-FFF2-40B4-BE49-F238E27FC236}">
                      <a16:creationId xmlns:a16="http://schemas.microsoft.com/office/drawing/2014/main" id="{53BC2FB9-2333-4441-A82C-BD6547CED35C}"/>
                    </a:ext>
                  </a:extLst>
                </p:cNvPr>
                <p:cNvSpPr/>
                <p:nvPr/>
              </p:nvSpPr>
              <p:spPr>
                <a:xfrm>
                  <a:off x="5130736" y="2402586"/>
                  <a:ext cx="52958" cy="52958"/>
                </a:xfrm>
                <a:custGeom>
                  <a:avLst/>
                  <a:gdLst>
                    <a:gd name="connsiteX0" fmla="*/ 26520 w 52958"/>
                    <a:gd name="connsiteY0" fmla="*/ 52960 h 52958"/>
                    <a:gd name="connsiteX1" fmla="*/ 40 w 52958"/>
                    <a:gd name="connsiteY1" fmla="*/ 26480 h 52958"/>
                    <a:gd name="connsiteX2" fmla="*/ 26520 w 52958"/>
                    <a:gd name="connsiteY2" fmla="*/ 1 h 52958"/>
                    <a:gd name="connsiteX3" fmla="*/ 52999 w 52958"/>
                    <a:gd name="connsiteY3" fmla="*/ 26480 h 52958"/>
                    <a:gd name="connsiteX4" fmla="*/ 26520 w 52958"/>
                    <a:gd name="connsiteY4" fmla="*/ 52960 h 52958"/>
                    <a:gd name="connsiteX5" fmla="*/ 26520 w 52958"/>
                    <a:gd name="connsiteY5" fmla="*/ 11907 h 52958"/>
                    <a:gd name="connsiteX6" fmla="*/ 11946 w 52958"/>
                    <a:gd name="connsiteY6" fmla="*/ 26480 h 52958"/>
                    <a:gd name="connsiteX7" fmla="*/ 26520 w 52958"/>
                    <a:gd name="connsiteY7" fmla="*/ 41054 h 52958"/>
                    <a:gd name="connsiteX8" fmla="*/ 41093 w 52958"/>
                    <a:gd name="connsiteY8" fmla="*/ 26480 h 52958"/>
                    <a:gd name="connsiteX9" fmla="*/ 27198 w 52958"/>
                    <a:gd name="connsiteY9" fmla="*/ 11440 h 52958"/>
                    <a:gd name="connsiteX10" fmla="*/ 26520 w 52958"/>
                    <a:gd name="connsiteY10" fmla="*/ 11431 h 52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958" h="52958">
                      <a:moveTo>
                        <a:pt x="26520" y="52960"/>
                      </a:moveTo>
                      <a:cubicBezTo>
                        <a:pt x="11895" y="52960"/>
                        <a:pt x="40" y="41101"/>
                        <a:pt x="40" y="26480"/>
                      </a:cubicBezTo>
                      <a:cubicBezTo>
                        <a:pt x="40" y="11859"/>
                        <a:pt x="11896" y="1"/>
                        <a:pt x="26520" y="1"/>
                      </a:cubicBezTo>
                      <a:cubicBezTo>
                        <a:pt x="41144" y="1"/>
                        <a:pt x="52999" y="11859"/>
                        <a:pt x="52999" y="26480"/>
                      </a:cubicBezTo>
                      <a:cubicBezTo>
                        <a:pt x="52999" y="41101"/>
                        <a:pt x="41143" y="52960"/>
                        <a:pt x="26520" y="52960"/>
                      </a:cubicBezTo>
                      <a:close/>
                      <a:moveTo>
                        <a:pt x="26520" y="11907"/>
                      </a:moveTo>
                      <a:cubicBezTo>
                        <a:pt x="18471" y="11907"/>
                        <a:pt x="11946" y="18432"/>
                        <a:pt x="11946" y="26480"/>
                      </a:cubicBezTo>
                      <a:cubicBezTo>
                        <a:pt x="11946" y="34529"/>
                        <a:pt x="18471" y="41054"/>
                        <a:pt x="26520" y="41054"/>
                      </a:cubicBezTo>
                      <a:cubicBezTo>
                        <a:pt x="34568" y="41054"/>
                        <a:pt x="41093" y="34529"/>
                        <a:pt x="41093" y="26480"/>
                      </a:cubicBezTo>
                      <a:cubicBezTo>
                        <a:pt x="41409" y="18489"/>
                        <a:pt x="35187" y="11755"/>
                        <a:pt x="27198" y="11440"/>
                      </a:cubicBezTo>
                      <a:cubicBezTo>
                        <a:pt x="26972" y="11431"/>
                        <a:pt x="26746" y="11431"/>
                        <a:pt x="26520" y="1143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2" name="任意多边形: 形状 531">
                  <a:extLst>
                    <a:ext uri="{FF2B5EF4-FFF2-40B4-BE49-F238E27FC236}">
                      <a16:creationId xmlns:a16="http://schemas.microsoft.com/office/drawing/2014/main" id="{64A35ABC-6530-458E-A71C-D9A31E686892}"/>
                    </a:ext>
                  </a:extLst>
                </p:cNvPr>
                <p:cNvSpPr/>
                <p:nvPr/>
              </p:nvSpPr>
              <p:spPr>
                <a:xfrm>
                  <a:off x="5078444" y="2049486"/>
                  <a:ext cx="11906" cy="66206"/>
                </a:xfrm>
                <a:custGeom>
                  <a:avLst/>
                  <a:gdLst>
                    <a:gd name="connsiteX0" fmla="*/ 6041 w 11906"/>
                    <a:gd name="connsiteY0" fmla="*/ 66208 h 66206"/>
                    <a:gd name="connsiteX1" fmla="*/ 40 w 11906"/>
                    <a:gd name="connsiteY1" fmla="*/ 60207 h 66206"/>
                    <a:gd name="connsiteX2" fmla="*/ 40 w 11906"/>
                    <a:gd name="connsiteY2" fmla="*/ 5248 h 66206"/>
                    <a:gd name="connsiteX3" fmla="*/ 6748 w 11906"/>
                    <a:gd name="connsiteY3" fmla="*/ 49 h 66206"/>
                    <a:gd name="connsiteX4" fmla="*/ 11946 w 11906"/>
                    <a:gd name="connsiteY4" fmla="*/ 5248 h 66206"/>
                    <a:gd name="connsiteX5" fmla="*/ 11946 w 11906"/>
                    <a:gd name="connsiteY5" fmla="*/ 60207 h 66206"/>
                    <a:gd name="connsiteX6" fmla="*/ 6041 w 11906"/>
                    <a:gd name="connsiteY6" fmla="*/ 66208 h 6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66206">
                      <a:moveTo>
                        <a:pt x="6041" y="66208"/>
                      </a:moveTo>
                      <a:cubicBezTo>
                        <a:pt x="2727" y="66208"/>
                        <a:pt x="40" y="63521"/>
                        <a:pt x="40" y="60207"/>
                      </a:cubicBezTo>
                      <a:lnTo>
                        <a:pt x="40" y="5248"/>
                      </a:lnTo>
                      <a:cubicBezTo>
                        <a:pt x="456" y="1960"/>
                        <a:pt x="3460" y="-367"/>
                        <a:pt x="6748" y="49"/>
                      </a:cubicBezTo>
                      <a:cubicBezTo>
                        <a:pt x="9463" y="394"/>
                        <a:pt x="11603" y="2532"/>
                        <a:pt x="11946" y="5248"/>
                      </a:cubicBezTo>
                      <a:lnTo>
                        <a:pt x="11946" y="60207"/>
                      </a:lnTo>
                      <a:cubicBezTo>
                        <a:pt x="11946" y="63485"/>
                        <a:pt x="9317" y="66155"/>
                        <a:pt x="6041" y="6620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3" name="任意多边形: 形状 532">
                  <a:extLst>
                    <a:ext uri="{FF2B5EF4-FFF2-40B4-BE49-F238E27FC236}">
                      <a16:creationId xmlns:a16="http://schemas.microsoft.com/office/drawing/2014/main" id="{3EC8261A-BDD0-4104-8B07-358C4F1BA83F}"/>
                    </a:ext>
                  </a:extLst>
                </p:cNvPr>
                <p:cNvSpPr/>
                <p:nvPr/>
              </p:nvSpPr>
              <p:spPr>
                <a:xfrm>
                  <a:off x="5227796" y="1950711"/>
                  <a:ext cx="11906" cy="164981"/>
                </a:xfrm>
                <a:custGeom>
                  <a:avLst/>
                  <a:gdLst>
                    <a:gd name="connsiteX0" fmla="*/ 5946 w 11906"/>
                    <a:gd name="connsiteY0" fmla="*/ 164982 h 164981"/>
                    <a:gd name="connsiteX1" fmla="*/ 40 w 11906"/>
                    <a:gd name="connsiteY1" fmla="*/ 158981 h 164981"/>
                    <a:gd name="connsiteX2" fmla="*/ 40 w 11906"/>
                    <a:gd name="connsiteY2" fmla="*/ 5248 h 164981"/>
                    <a:gd name="connsiteX3" fmla="*/ 6748 w 11906"/>
                    <a:gd name="connsiteY3" fmla="*/ 49 h 164981"/>
                    <a:gd name="connsiteX4" fmla="*/ 11946 w 11906"/>
                    <a:gd name="connsiteY4" fmla="*/ 5248 h 164981"/>
                    <a:gd name="connsiteX5" fmla="*/ 11946 w 11906"/>
                    <a:gd name="connsiteY5" fmla="*/ 158981 h 164981"/>
                    <a:gd name="connsiteX6" fmla="*/ 5946 w 11906"/>
                    <a:gd name="connsiteY6" fmla="*/ 164982 h 16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64981">
                      <a:moveTo>
                        <a:pt x="5946" y="164982"/>
                      </a:moveTo>
                      <a:cubicBezTo>
                        <a:pt x="2669" y="164930"/>
                        <a:pt x="40" y="162259"/>
                        <a:pt x="40" y="158981"/>
                      </a:cubicBezTo>
                      <a:lnTo>
                        <a:pt x="40" y="5248"/>
                      </a:lnTo>
                      <a:cubicBezTo>
                        <a:pt x="456" y="1960"/>
                        <a:pt x="3460" y="-367"/>
                        <a:pt x="6748" y="49"/>
                      </a:cubicBezTo>
                      <a:cubicBezTo>
                        <a:pt x="9463" y="394"/>
                        <a:pt x="11603" y="2532"/>
                        <a:pt x="11946" y="5248"/>
                      </a:cubicBezTo>
                      <a:lnTo>
                        <a:pt x="11946" y="158981"/>
                      </a:lnTo>
                      <a:cubicBezTo>
                        <a:pt x="11946" y="162295"/>
                        <a:pt x="9259" y="164982"/>
                        <a:pt x="5946" y="16498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4" name="任意多边形: 形状 533">
                  <a:extLst>
                    <a:ext uri="{FF2B5EF4-FFF2-40B4-BE49-F238E27FC236}">
                      <a16:creationId xmlns:a16="http://schemas.microsoft.com/office/drawing/2014/main" id="{DDDEAB0D-F6AA-45B4-A822-B151BCC76D09}"/>
                    </a:ext>
                  </a:extLst>
                </p:cNvPr>
                <p:cNvSpPr/>
                <p:nvPr/>
              </p:nvSpPr>
              <p:spPr>
                <a:xfrm>
                  <a:off x="5039764" y="2103786"/>
                  <a:ext cx="49927" cy="11906"/>
                </a:xfrm>
                <a:custGeom>
                  <a:avLst/>
                  <a:gdLst>
                    <a:gd name="connsiteX0" fmla="*/ 44721 w 49927"/>
                    <a:gd name="connsiteY0" fmla="*/ 11907 h 11906"/>
                    <a:gd name="connsiteX1" fmla="*/ 5287 w 49927"/>
                    <a:gd name="connsiteY1" fmla="*/ 11907 h 11906"/>
                    <a:gd name="connsiteX2" fmla="*/ 88 w 49927"/>
                    <a:gd name="connsiteY2" fmla="*/ 5200 h 11906"/>
                    <a:gd name="connsiteX3" fmla="*/ 5287 w 49927"/>
                    <a:gd name="connsiteY3" fmla="*/ 1 h 11906"/>
                    <a:gd name="connsiteX4" fmla="*/ 44721 w 49927"/>
                    <a:gd name="connsiteY4" fmla="*/ 1 h 11906"/>
                    <a:gd name="connsiteX5" fmla="*/ 49919 w 49927"/>
                    <a:gd name="connsiteY5" fmla="*/ 6708 h 11906"/>
                    <a:gd name="connsiteX6" fmla="*/ 44721 w 49927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927" h="11906">
                      <a:moveTo>
                        <a:pt x="44721" y="11907"/>
                      </a:moveTo>
                      <a:lnTo>
                        <a:pt x="5287" y="11907"/>
                      </a:lnTo>
                      <a:cubicBezTo>
                        <a:pt x="1999" y="11491"/>
                        <a:pt x="-328" y="8488"/>
                        <a:pt x="88" y="5200"/>
                      </a:cubicBezTo>
                      <a:cubicBezTo>
                        <a:pt x="433" y="2484"/>
                        <a:pt x="2571" y="345"/>
                        <a:pt x="5287" y="1"/>
                      </a:cubicBezTo>
                      <a:lnTo>
                        <a:pt x="44721" y="1"/>
                      </a:lnTo>
                      <a:cubicBezTo>
                        <a:pt x="48009" y="417"/>
                        <a:pt x="50336" y="3420"/>
                        <a:pt x="49919" y="6708"/>
                      </a:cubicBezTo>
                      <a:cubicBezTo>
                        <a:pt x="49574" y="9424"/>
                        <a:pt x="47436" y="11563"/>
                        <a:pt x="44721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5" name="任意多边形: 形状 534">
                  <a:extLst>
                    <a:ext uri="{FF2B5EF4-FFF2-40B4-BE49-F238E27FC236}">
                      <a16:creationId xmlns:a16="http://schemas.microsoft.com/office/drawing/2014/main" id="{EE5018E8-3576-459E-9BF3-FA01487FC02C}"/>
                    </a:ext>
                  </a:extLst>
                </p:cNvPr>
                <p:cNvSpPr/>
                <p:nvPr/>
              </p:nvSpPr>
              <p:spPr>
                <a:xfrm>
                  <a:off x="5228454" y="2103786"/>
                  <a:ext cx="49927" cy="11906"/>
                </a:xfrm>
                <a:custGeom>
                  <a:avLst/>
                  <a:gdLst>
                    <a:gd name="connsiteX0" fmla="*/ 44721 w 49927"/>
                    <a:gd name="connsiteY0" fmla="*/ 11907 h 11906"/>
                    <a:gd name="connsiteX1" fmla="*/ 5287 w 49927"/>
                    <a:gd name="connsiteY1" fmla="*/ 11907 h 11906"/>
                    <a:gd name="connsiteX2" fmla="*/ 88 w 49927"/>
                    <a:gd name="connsiteY2" fmla="*/ 5200 h 11906"/>
                    <a:gd name="connsiteX3" fmla="*/ 5287 w 49927"/>
                    <a:gd name="connsiteY3" fmla="*/ 1 h 11906"/>
                    <a:gd name="connsiteX4" fmla="*/ 44721 w 49927"/>
                    <a:gd name="connsiteY4" fmla="*/ 1 h 11906"/>
                    <a:gd name="connsiteX5" fmla="*/ 49919 w 49927"/>
                    <a:gd name="connsiteY5" fmla="*/ 6708 h 11906"/>
                    <a:gd name="connsiteX6" fmla="*/ 44721 w 49927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927" h="11906">
                      <a:moveTo>
                        <a:pt x="44721" y="11907"/>
                      </a:moveTo>
                      <a:lnTo>
                        <a:pt x="5287" y="11907"/>
                      </a:lnTo>
                      <a:cubicBezTo>
                        <a:pt x="1999" y="11491"/>
                        <a:pt x="-328" y="8488"/>
                        <a:pt x="88" y="5200"/>
                      </a:cubicBezTo>
                      <a:cubicBezTo>
                        <a:pt x="433" y="2484"/>
                        <a:pt x="2571" y="345"/>
                        <a:pt x="5287" y="1"/>
                      </a:cubicBezTo>
                      <a:lnTo>
                        <a:pt x="44721" y="1"/>
                      </a:lnTo>
                      <a:cubicBezTo>
                        <a:pt x="48009" y="417"/>
                        <a:pt x="50336" y="3420"/>
                        <a:pt x="49919" y="6708"/>
                      </a:cubicBezTo>
                      <a:cubicBezTo>
                        <a:pt x="49574" y="9424"/>
                        <a:pt x="47436" y="11563"/>
                        <a:pt x="44721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6" name="任意多边形: 形状 535">
                  <a:extLst>
                    <a:ext uri="{FF2B5EF4-FFF2-40B4-BE49-F238E27FC236}">
                      <a16:creationId xmlns:a16="http://schemas.microsoft.com/office/drawing/2014/main" id="{D1A94254-0313-46EA-AC49-87ADC4D4DB67}"/>
                    </a:ext>
                  </a:extLst>
                </p:cNvPr>
                <p:cNvSpPr/>
                <p:nvPr/>
              </p:nvSpPr>
              <p:spPr>
                <a:xfrm>
                  <a:off x="4991847" y="1990147"/>
                  <a:ext cx="114721" cy="74967"/>
                </a:xfrm>
                <a:custGeom>
                  <a:avLst/>
                  <a:gdLst>
                    <a:gd name="connsiteX0" fmla="*/ 77111 w 114721"/>
                    <a:gd name="connsiteY0" fmla="*/ 74873 h 74967"/>
                    <a:gd name="connsiteX1" fmla="*/ 52061 w 114721"/>
                    <a:gd name="connsiteY1" fmla="*/ 65348 h 74967"/>
                    <a:gd name="connsiteX2" fmla="*/ 9660 w 114721"/>
                    <a:gd name="connsiteY2" fmla="*/ 66982 h 74967"/>
                    <a:gd name="connsiteX3" fmla="*/ 8028 w 114721"/>
                    <a:gd name="connsiteY3" fmla="*/ 24581 h 74967"/>
                    <a:gd name="connsiteX4" fmla="*/ 30058 w 114721"/>
                    <a:gd name="connsiteY4" fmla="*/ 14961 h 74967"/>
                    <a:gd name="connsiteX5" fmla="*/ 44822 w 114721"/>
                    <a:gd name="connsiteY5" fmla="*/ 18866 h 74967"/>
                    <a:gd name="connsiteX6" fmla="*/ 95896 w 114721"/>
                    <a:gd name="connsiteY6" fmla="*/ 4941 h 74967"/>
                    <a:gd name="connsiteX7" fmla="*/ 109821 w 114721"/>
                    <a:gd name="connsiteY7" fmla="*/ 56015 h 74967"/>
                    <a:gd name="connsiteX8" fmla="*/ 77111 w 114721"/>
                    <a:gd name="connsiteY8" fmla="*/ 74873 h 74967"/>
                    <a:gd name="connsiteX9" fmla="*/ 51489 w 114721"/>
                    <a:gd name="connsiteY9" fmla="*/ 49632 h 74967"/>
                    <a:gd name="connsiteX10" fmla="*/ 56347 w 114721"/>
                    <a:gd name="connsiteY10" fmla="*/ 52108 h 74967"/>
                    <a:gd name="connsiteX11" fmla="*/ 92025 w 114721"/>
                    <a:gd name="connsiteY11" fmla="*/ 58442 h 74967"/>
                    <a:gd name="connsiteX12" fmla="*/ 98358 w 114721"/>
                    <a:gd name="connsiteY12" fmla="*/ 22764 h 74967"/>
                    <a:gd name="connsiteX13" fmla="*/ 62680 w 114721"/>
                    <a:gd name="connsiteY13" fmla="*/ 16431 h 74967"/>
                    <a:gd name="connsiteX14" fmla="*/ 52918 w 114721"/>
                    <a:gd name="connsiteY14" fmla="*/ 29725 h 74967"/>
                    <a:gd name="connsiteX15" fmla="*/ 48632 w 114721"/>
                    <a:gd name="connsiteY15" fmla="*/ 33725 h 74967"/>
                    <a:gd name="connsiteX16" fmla="*/ 43012 w 114721"/>
                    <a:gd name="connsiteY16" fmla="*/ 32106 h 74967"/>
                    <a:gd name="connsiteX17" fmla="*/ 17156 w 114721"/>
                    <a:gd name="connsiteY17" fmla="*/ 31496 h 74967"/>
                    <a:gd name="connsiteX18" fmla="*/ 16547 w 114721"/>
                    <a:gd name="connsiteY18" fmla="*/ 57353 h 74967"/>
                    <a:gd name="connsiteX19" fmla="*/ 42402 w 114721"/>
                    <a:gd name="connsiteY19" fmla="*/ 57961 h 74967"/>
                    <a:gd name="connsiteX20" fmla="*/ 46155 w 114721"/>
                    <a:gd name="connsiteY20" fmla="*/ 52870 h 74967"/>
                    <a:gd name="connsiteX21" fmla="*/ 51013 w 114721"/>
                    <a:gd name="connsiteY21" fmla="*/ 49632 h 7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4721" h="74967">
                      <a:moveTo>
                        <a:pt x="77111" y="74873"/>
                      </a:moveTo>
                      <a:cubicBezTo>
                        <a:pt x="67870" y="74907"/>
                        <a:pt x="58945" y="71514"/>
                        <a:pt x="52061" y="65348"/>
                      </a:cubicBezTo>
                      <a:cubicBezTo>
                        <a:pt x="40803" y="77508"/>
                        <a:pt x="21820" y="78239"/>
                        <a:pt x="9660" y="66982"/>
                      </a:cubicBezTo>
                      <a:cubicBezTo>
                        <a:pt x="-2499" y="55724"/>
                        <a:pt x="-3230" y="36741"/>
                        <a:pt x="8028" y="24581"/>
                      </a:cubicBezTo>
                      <a:cubicBezTo>
                        <a:pt x="13709" y="18444"/>
                        <a:pt x="21695" y="14957"/>
                        <a:pt x="30058" y="14961"/>
                      </a:cubicBezTo>
                      <a:cubicBezTo>
                        <a:pt x="35237" y="14946"/>
                        <a:pt x="40328" y="16292"/>
                        <a:pt x="44822" y="18866"/>
                      </a:cubicBezTo>
                      <a:cubicBezTo>
                        <a:pt x="55080" y="917"/>
                        <a:pt x="77947" y="-5318"/>
                        <a:pt x="95896" y="4941"/>
                      </a:cubicBezTo>
                      <a:cubicBezTo>
                        <a:pt x="113846" y="15199"/>
                        <a:pt x="120080" y="38066"/>
                        <a:pt x="109821" y="56015"/>
                      </a:cubicBezTo>
                      <a:cubicBezTo>
                        <a:pt x="103119" y="67742"/>
                        <a:pt x="90619" y="74949"/>
                        <a:pt x="77111" y="74873"/>
                      </a:cubicBezTo>
                      <a:close/>
                      <a:moveTo>
                        <a:pt x="51489" y="49632"/>
                      </a:moveTo>
                      <a:cubicBezTo>
                        <a:pt x="53415" y="49616"/>
                        <a:pt x="55229" y="50540"/>
                        <a:pt x="56347" y="52108"/>
                      </a:cubicBezTo>
                      <a:cubicBezTo>
                        <a:pt x="64450" y="63709"/>
                        <a:pt x="80423" y="66544"/>
                        <a:pt x="92025" y="58442"/>
                      </a:cubicBezTo>
                      <a:cubicBezTo>
                        <a:pt x="103625" y="50338"/>
                        <a:pt x="106461" y="34364"/>
                        <a:pt x="98358" y="22764"/>
                      </a:cubicBezTo>
                      <a:cubicBezTo>
                        <a:pt x="90254" y="11162"/>
                        <a:pt x="74281" y="8328"/>
                        <a:pt x="62680" y="16431"/>
                      </a:cubicBezTo>
                      <a:cubicBezTo>
                        <a:pt x="58050" y="19665"/>
                        <a:pt x="54618" y="24338"/>
                        <a:pt x="52918" y="29725"/>
                      </a:cubicBezTo>
                      <a:cubicBezTo>
                        <a:pt x="52283" y="31712"/>
                        <a:pt x="50659" y="33228"/>
                        <a:pt x="48632" y="33725"/>
                      </a:cubicBezTo>
                      <a:cubicBezTo>
                        <a:pt x="46604" y="34237"/>
                        <a:pt x="44457" y="33617"/>
                        <a:pt x="43012" y="32106"/>
                      </a:cubicBezTo>
                      <a:cubicBezTo>
                        <a:pt x="36041" y="24797"/>
                        <a:pt x="24464" y="24525"/>
                        <a:pt x="17156" y="31496"/>
                      </a:cubicBezTo>
                      <a:cubicBezTo>
                        <a:pt x="9848" y="38469"/>
                        <a:pt x="9575" y="50044"/>
                        <a:pt x="16547" y="57353"/>
                      </a:cubicBezTo>
                      <a:cubicBezTo>
                        <a:pt x="23518" y="64660"/>
                        <a:pt x="35095" y="64934"/>
                        <a:pt x="42402" y="57961"/>
                      </a:cubicBezTo>
                      <a:cubicBezTo>
                        <a:pt x="43940" y="56496"/>
                        <a:pt x="45209" y="54773"/>
                        <a:pt x="46155" y="52870"/>
                      </a:cubicBezTo>
                      <a:cubicBezTo>
                        <a:pt x="47091" y="51010"/>
                        <a:pt x="48937" y="49780"/>
                        <a:pt x="51013" y="4963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7" name="任意多边形: 形状 536">
                  <a:extLst>
                    <a:ext uri="{FF2B5EF4-FFF2-40B4-BE49-F238E27FC236}">
                      <a16:creationId xmlns:a16="http://schemas.microsoft.com/office/drawing/2014/main" id="{789A64F1-599B-4354-AF2B-2D72C0E8971D}"/>
                    </a:ext>
                  </a:extLst>
                </p:cNvPr>
                <p:cNvSpPr/>
                <p:nvPr/>
              </p:nvSpPr>
              <p:spPr>
                <a:xfrm>
                  <a:off x="5003387" y="1803273"/>
                  <a:ext cx="114729" cy="51054"/>
                </a:xfrm>
                <a:custGeom>
                  <a:avLst/>
                  <a:gdLst>
                    <a:gd name="connsiteX0" fmla="*/ 6041 w 114729"/>
                    <a:gd name="connsiteY0" fmla="*/ 51055 h 51054"/>
                    <a:gd name="connsiteX1" fmla="*/ 40 w 114729"/>
                    <a:gd name="connsiteY1" fmla="*/ 45149 h 51054"/>
                    <a:gd name="connsiteX2" fmla="*/ 30139 w 114729"/>
                    <a:gd name="connsiteY2" fmla="*/ 15146 h 51054"/>
                    <a:gd name="connsiteX3" fmla="*/ 44903 w 114729"/>
                    <a:gd name="connsiteY3" fmla="*/ 19051 h 51054"/>
                    <a:gd name="connsiteX4" fmla="*/ 77193 w 114729"/>
                    <a:gd name="connsiteY4" fmla="*/ 1 h 51054"/>
                    <a:gd name="connsiteX5" fmla="*/ 114721 w 114729"/>
                    <a:gd name="connsiteY5" fmla="*/ 37434 h 51054"/>
                    <a:gd name="connsiteX6" fmla="*/ 109522 w 114729"/>
                    <a:gd name="connsiteY6" fmla="*/ 44142 h 51054"/>
                    <a:gd name="connsiteX7" fmla="*/ 102815 w 114729"/>
                    <a:gd name="connsiteY7" fmla="*/ 38943 h 51054"/>
                    <a:gd name="connsiteX8" fmla="*/ 102815 w 114729"/>
                    <a:gd name="connsiteY8" fmla="*/ 37434 h 51054"/>
                    <a:gd name="connsiteX9" fmla="*/ 77193 w 114729"/>
                    <a:gd name="connsiteY9" fmla="*/ 11907 h 51054"/>
                    <a:gd name="connsiteX10" fmla="*/ 52999 w 114729"/>
                    <a:gd name="connsiteY10" fmla="*/ 29814 h 51054"/>
                    <a:gd name="connsiteX11" fmla="*/ 48713 w 114729"/>
                    <a:gd name="connsiteY11" fmla="*/ 33815 h 51054"/>
                    <a:gd name="connsiteX12" fmla="*/ 43093 w 114729"/>
                    <a:gd name="connsiteY12" fmla="*/ 32195 h 51054"/>
                    <a:gd name="connsiteX13" fmla="*/ 17365 w 114729"/>
                    <a:gd name="connsiteY13" fmla="*/ 32014 h 51054"/>
                    <a:gd name="connsiteX14" fmla="*/ 11946 w 114729"/>
                    <a:gd name="connsiteY14" fmla="*/ 44864 h 51054"/>
                    <a:gd name="connsiteX15" fmla="*/ 6333 w 114729"/>
                    <a:gd name="connsiteY15" fmla="*/ 51048 h 51054"/>
                    <a:gd name="connsiteX16" fmla="*/ 6041 w 114729"/>
                    <a:gd name="connsiteY16" fmla="*/ 51055 h 51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4729" h="51054">
                      <a:moveTo>
                        <a:pt x="6041" y="51055"/>
                      </a:moveTo>
                      <a:cubicBezTo>
                        <a:pt x="2763" y="51055"/>
                        <a:pt x="93" y="48426"/>
                        <a:pt x="40" y="45149"/>
                      </a:cubicBezTo>
                      <a:cubicBezTo>
                        <a:pt x="93" y="28563"/>
                        <a:pt x="13553" y="15146"/>
                        <a:pt x="30139" y="15146"/>
                      </a:cubicBezTo>
                      <a:cubicBezTo>
                        <a:pt x="35318" y="15130"/>
                        <a:pt x="40409" y="16477"/>
                        <a:pt x="44903" y="19051"/>
                      </a:cubicBezTo>
                      <a:cubicBezTo>
                        <a:pt x="51423" y="7323"/>
                        <a:pt x="63774" y="35"/>
                        <a:pt x="77193" y="1"/>
                      </a:cubicBezTo>
                      <a:cubicBezTo>
                        <a:pt x="97882" y="1"/>
                        <a:pt x="114669" y="16745"/>
                        <a:pt x="114721" y="37434"/>
                      </a:cubicBezTo>
                      <a:cubicBezTo>
                        <a:pt x="115138" y="40722"/>
                        <a:pt x="112810" y="43725"/>
                        <a:pt x="109522" y="44142"/>
                      </a:cubicBezTo>
                      <a:cubicBezTo>
                        <a:pt x="106234" y="44559"/>
                        <a:pt x="103232" y="42231"/>
                        <a:pt x="102815" y="38943"/>
                      </a:cubicBezTo>
                      <a:cubicBezTo>
                        <a:pt x="102751" y="38442"/>
                        <a:pt x="102751" y="37935"/>
                        <a:pt x="102815" y="37434"/>
                      </a:cubicBezTo>
                      <a:cubicBezTo>
                        <a:pt x="102762" y="23321"/>
                        <a:pt x="91307" y="11907"/>
                        <a:pt x="77193" y="11907"/>
                      </a:cubicBezTo>
                      <a:cubicBezTo>
                        <a:pt x="66072" y="11920"/>
                        <a:pt x="56260" y="19182"/>
                        <a:pt x="52999" y="29814"/>
                      </a:cubicBezTo>
                      <a:cubicBezTo>
                        <a:pt x="52364" y="31802"/>
                        <a:pt x="50740" y="33317"/>
                        <a:pt x="48713" y="33815"/>
                      </a:cubicBezTo>
                      <a:cubicBezTo>
                        <a:pt x="46685" y="34305"/>
                        <a:pt x="44549" y="33690"/>
                        <a:pt x="43093" y="32195"/>
                      </a:cubicBezTo>
                      <a:cubicBezTo>
                        <a:pt x="36039" y="25041"/>
                        <a:pt x="24520" y="24960"/>
                        <a:pt x="17365" y="32014"/>
                      </a:cubicBezTo>
                      <a:cubicBezTo>
                        <a:pt x="13924" y="35408"/>
                        <a:pt x="11974" y="40031"/>
                        <a:pt x="11946" y="44864"/>
                      </a:cubicBezTo>
                      <a:cubicBezTo>
                        <a:pt x="12104" y="48121"/>
                        <a:pt x="9592" y="50890"/>
                        <a:pt x="6333" y="51048"/>
                      </a:cubicBezTo>
                      <a:cubicBezTo>
                        <a:pt x="6236" y="51053"/>
                        <a:pt x="6139" y="51055"/>
                        <a:pt x="6041" y="510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8" name="任意多边形: 形状 537">
                  <a:extLst>
                    <a:ext uri="{FF2B5EF4-FFF2-40B4-BE49-F238E27FC236}">
                      <a16:creationId xmlns:a16="http://schemas.microsoft.com/office/drawing/2014/main" id="{2E3238FB-8800-4831-9F11-9F9F17E3B202}"/>
                    </a:ext>
                  </a:extLst>
                </p:cNvPr>
                <p:cNvSpPr/>
                <p:nvPr/>
              </p:nvSpPr>
              <p:spPr>
                <a:xfrm>
                  <a:off x="5249475" y="1982675"/>
                  <a:ext cx="94793" cy="60199"/>
                </a:xfrm>
                <a:custGeom>
                  <a:avLst/>
                  <a:gdLst>
                    <a:gd name="connsiteX0" fmla="*/ 63038 w 94793"/>
                    <a:gd name="connsiteY0" fmla="*/ 60152 h 60199"/>
                    <a:gd name="connsiteX1" fmla="*/ 46560 w 94793"/>
                    <a:gd name="connsiteY1" fmla="*/ 55104 h 60199"/>
                    <a:gd name="connsiteX2" fmla="*/ 4996 w 94793"/>
                    <a:gd name="connsiteY2" fmla="*/ 46566 h 60199"/>
                    <a:gd name="connsiteX3" fmla="*/ 13534 w 94793"/>
                    <a:gd name="connsiteY3" fmla="*/ 5002 h 60199"/>
                    <a:gd name="connsiteX4" fmla="*/ 29987 w 94793"/>
                    <a:gd name="connsiteY4" fmla="*/ 49 h 60199"/>
                    <a:gd name="connsiteX5" fmla="*/ 46560 w 94793"/>
                    <a:gd name="connsiteY5" fmla="*/ 5097 h 60199"/>
                    <a:gd name="connsiteX6" fmla="*/ 63038 w 94793"/>
                    <a:gd name="connsiteY6" fmla="*/ 49 h 60199"/>
                    <a:gd name="connsiteX7" fmla="*/ 94785 w 94793"/>
                    <a:gd name="connsiteY7" fmla="*/ 28408 h 60199"/>
                    <a:gd name="connsiteX8" fmla="*/ 66420 w 94793"/>
                    <a:gd name="connsiteY8" fmla="*/ 60152 h 60199"/>
                    <a:gd name="connsiteX9" fmla="*/ 63038 w 94793"/>
                    <a:gd name="connsiteY9" fmla="*/ 60152 h 60199"/>
                    <a:gd name="connsiteX10" fmla="*/ 46560 w 94793"/>
                    <a:gd name="connsiteY10" fmla="*/ 41102 h 60199"/>
                    <a:gd name="connsiteX11" fmla="*/ 50656 w 94793"/>
                    <a:gd name="connsiteY11" fmla="*/ 42721 h 60199"/>
                    <a:gd name="connsiteX12" fmla="*/ 63038 w 94793"/>
                    <a:gd name="connsiteY12" fmla="*/ 47770 h 60199"/>
                    <a:gd name="connsiteX13" fmla="*/ 82498 w 94793"/>
                    <a:gd name="connsiteY13" fmla="*/ 30940 h 60199"/>
                    <a:gd name="connsiteX14" fmla="*/ 65667 w 94793"/>
                    <a:gd name="connsiteY14" fmla="*/ 11479 h 60199"/>
                    <a:gd name="connsiteX15" fmla="*/ 63038 w 94793"/>
                    <a:gd name="connsiteY15" fmla="*/ 11479 h 60199"/>
                    <a:gd name="connsiteX16" fmla="*/ 50656 w 94793"/>
                    <a:gd name="connsiteY16" fmla="*/ 16527 h 60199"/>
                    <a:gd name="connsiteX17" fmla="*/ 42369 w 94793"/>
                    <a:gd name="connsiteY17" fmla="*/ 16527 h 60199"/>
                    <a:gd name="connsiteX18" fmla="*/ 29987 w 94793"/>
                    <a:gd name="connsiteY18" fmla="*/ 11479 h 60199"/>
                    <a:gd name="connsiteX19" fmla="*/ 10526 w 94793"/>
                    <a:gd name="connsiteY19" fmla="*/ 28309 h 60199"/>
                    <a:gd name="connsiteX20" fmla="*/ 27356 w 94793"/>
                    <a:gd name="connsiteY20" fmla="*/ 47770 h 60199"/>
                    <a:gd name="connsiteX21" fmla="*/ 29987 w 94793"/>
                    <a:gd name="connsiteY21" fmla="*/ 47770 h 60199"/>
                    <a:gd name="connsiteX22" fmla="*/ 42369 w 94793"/>
                    <a:gd name="connsiteY22" fmla="*/ 42721 h 60199"/>
                    <a:gd name="connsiteX23" fmla="*/ 46560 w 94793"/>
                    <a:gd name="connsiteY23" fmla="*/ 41578 h 60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4793" h="60199">
                      <a:moveTo>
                        <a:pt x="63038" y="60152"/>
                      </a:moveTo>
                      <a:cubicBezTo>
                        <a:pt x="57171" y="60134"/>
                        <a:pt x="51437" y="58378"/>
                        <a:pt x="46560" y="55104"/>
                      </a:cubicBezTo>
                      <a:cubicBezTo>
                        <a:pt x="32725" y="64224"/>
                        <a:pt x="14116" y="60402"/>
                        <a:pt x="4996" y="46566"/>
                      </a:cubicBezTo>
                      <a:cubicBezTo>
                        <a:pt x="-4123" y="32730"/>
                        <a:pt x="-301" y="14122"/>
                        <a:pt x="13534" y="5002"/>
                      </a:cubicBezTo>
                      <a:cubicBezTo>
                        <a:pt x="18418" y="1783"/>
                        <a:pt x="24136" y="61"/>
                        <a:pt x="29987" y="49"/>
                      </a:cubicBezTo>
                      <a:cubicBezTo>
                        <a:pt x="35891" y="37"/>
                        <a:pt x="41664" y="1795"/>
                        <a:pt x="46560" y="5097"/>
                      </a:cubicBezTo>
                      <a:cubicBezTo>
                        <a:pt x="51399" y="1759"/>
                        <a:pt x="57161" y="-4"/>
                        <a:pt x="63038" y="49"/>
                      </a:cubicBezTo>
                      <a:cubicBezTo>
                        <a:pt x="79631" y="-885"/>
                        <a:pt x="93852" y="11811"/>
                        <a:pt x="94785" y="28408"/>
                      </a:cubicBezTo>
                      <a:cubicBezTo>
                        <a:pt x="95719" y="45005"/>
                        <a:pt x="83022" y="59218"/>
                        <a:pt x="66420" y="60152"/>
                      </a:cubicBezTo>
                      <a:cubicBezTo>
                        <a:pt x="65296" y="60216"/>
                        <a:pt x="64162" y="60216"/>
                        <a:pt x="63038" y="60152"/>
                      </a:cubicBezTo>
                      <a:close/>
                      <a:moveTo>
                        <a:pt x="46560" y="41102"/>
                      </a:moveTo>
                      <a:cubicBezTo>
                        <a:pt x="48075" y="41138"/>
                        <a:pt x="49522" y="41713"/>
                        <a:pt x="50656" y="42721"/>
                      </a:cubicBezTo>
                      <a:cubicBezTo>
                        <a:pt x="53971" y="45948"/>
                        <a:pt x="58409" y="47759"/>
                        <a:pt x="63038" y="47770"/>
                      </a:cubicBezTo>
                      <a:cubicBezTo>
                        <a:pt x="73059" y="48496"/>
                        <a:pt x="81774" y="40961"/>
                        <a:pt x="82498" y="30940"/>
                      </a:cubicBezTo>
                      <a:cubicBezTo>
                        <a:pt x="83222" y="20919"/>
                        <a:pt x="75688" y="12206"/>
                        <a:pt x="65667" y="11479"/>
                      </a:cubicBezTo>
                      <a:cubicBezTo>
                        <a:pt x="64791" y="11415"/>
                        <a:pt x="63915" y="11415"/>
                        <a:pt x="63038" y="11479"/>
                      </a:cubicBezTo>
                      <a:cubicBezTo>
                        <a:pt x="58409" y="11490"/>
                        <a:pt x="53971" y="13300"/>
                        <a:pt x="50656" y="16527"/>
                      </a:cubicBezTo>
                      <a:cubicBezTo>
                        <a:pt x="48341" y="18741"/>
                        <a:pt x="44684" y="18741"/>
                        <a:pt x="42369" y="16527"/>
                      </a:cubicBezTo>
                      <a:cubicBezTo>
                        <a:pt x="39054" y="13300"/>
                        <a:pt x="34613" y="11490"/>
                        <a:pt x="29987" y="11479"/>
                      </a:cubicBezTo>
                      <a:cubicBezTo>
                        <a:pt x="19965" y="10753"/>
                        <a:pt x="11253" y="18288"/>
                        <a:pt x="10526" y="28309"/>
                      </a:cubicBezTo>
                      <a:cubicBezTo>
                        <a:pt x="9799" y="38330"/>
                        <a:pt x="17335" y="47043"/>
                        <a:pt x="27356" y="47770"/>
                      </a:cubicBezTo>
                      <a:cubicBezTo>
                        <a:pt x="28231" y="47833"/>
                        <a:pt x="29110" y="47833"/>
                        <a:pt x="29987" y="47770"/>
                      </a:cubicBezTo>
                      <a:cubicBezTo>
                        <a:pt x="34613" y="47759"/>
                        <a:pt x="39054" y="45948"/>
                        <a:pt x="42369" y="42721"/>
                      </a:cubicBezTo>
                      <a:cubicBezTo>
                        <a:pt x="43588" y="41862"/>
                        <a:pt x="45074" y="41457"/>
                        <a:pt x="46560" y="4157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9" name="任意多边形: 形状 538">
                  <a:extLst>
                    <a:ext uri="{FF2B5EF4-FFF2-40B4-BE49-F238E27FC236}">
                      <a16:creationId xmlns:a16="http://schemas.microsoft.com/office/drawing/2014/main" id="{E786AB10-FA9F-405D-AC66-E99AD7B277AC}"/>
                    </a:ext>
                  </a:extLst>
                </p:cNvPr>
                <p:cNvSpPr/>
                <p:nvPr/>
              </p:nvSpPr>
              <p:spPr>
                <a:xfrm>
                  <a:off x="5228454" y="2024911"/>
                  <a:ext cx="73445" cy="54491"/>
                </a:xfrm>
                <a:custGeom>
                  <a:avLst/>
                  <a:gdLst>
                    <a:gd name="connsiteX0" fmla="*/ 36815 w 73445"/>
                    <a:gd name="connsiteY0" fmla="*/ 54492 h 54491"/>
                    <a:gd name="connsiteX1" fmla="*/ 5287 w 73445"/>
                    <a:gd name="connsiteY1" fmla="*/ 54492 h 54491"/>
                    <a:gd name="connsiteX2" fmla="*/ 88 w 73445"/>
                    <a:gd name="connsiteY2" fmla="*/ 47784 h 54491"/>
                    <a:gd name="connsiteX3" fmla="*/ 5287 w 73445"/>
                    <a:gd name="connsiteY3" fmla="*/ 42586 h 54491"/>
                    <a:gd name="connsiteX4" fmla="*/ 36815 w 73445"/>
                    <a:gd name="connsiteY4" fmla="*/ 42586 h 54491"/>
                    <a:gd name="connsiteX5" fmla="*/ 61580 w 73445"/>
                    <a:gd name="connsiteY5" fmla="*/ 17916 h 54491"/>
                    <a:gd name="connsiteX6" fmla="*/ 61580 w 73445"/>
                    <a:gd name="connsiteY6" fmla="*/ 5248 h 54491"/>
                    <a:gd name="connsiteX7" fmla="*/ 68285 w 73445"/>
                    <a:gd name="connsiteY7" fmla="*/ 49 h 54491"/>
                    <a:gd name="connsiteX8" fmla="*/ 73486 w 73445"/>
                    <a:gd name="connsiteY8" fmla="*/ 5248 h 54491"/>
                    <a:gd name="connsiteX9" fmla="*/ 73486 w 73445"/>
                    <a:gd name="connsiteY9" fmla="*/ 17916 h 54491"/>
                    <a:gd name="connsiteX10" fmla="*/ 36815 w 73445"/>
                    <a:gd name="connsiteY10" fmla="*/ 54492 h 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445" h="54491">
                      <a:moveTo>
                        <a:pt x="36815" y="54492"/>
                      </a:moveTo>
                      <a:lnTo>
                        <a:pt x="5287" y="54492"/>
                      </a:lnTo>
                      <a:cubicBezTo>
                        <a:pt x="1999" y="54076"/>
                        <a:pt x="-328" y="51073"/>
                        <a:pt x="88" y="47784"/>
                      </a:cubicBezTo>
                      <a:cubicBezTo>
                        <a:pt x="433" y="45069"/>
                        <a:pt x="2571" y="42930"/>
                        <a:pt x="5287" y="42586"/>
                      </a:cubicBezTo>
                      <a:lnTo>
                        <a:pt x="36815" y="42586"/>
                      </a:lnTo>
                      <a:cubicBezTo>
                        <a:pt x="50455" y="42586"/>
                        <a:pt x="61523" y="31556"/>
                        <a:pt x="61580" y="17916"/>
                      </a:cubicBezTo>
                      <a:lnTo>
                        <a:pt x="61580" y="5248"/>
                      </a:lnTo>
                      <a:cubicBezTo>
                        <a:pt x="61999" y="1960"/>
                        <a:pt x="64999" y="-367"/>
                        <a:pt x="68285" y="49"/>
                      </a:cubicBezTo>
                      <a:cubicBezTo>
                        <a:pt x="71000" y="394"/>
                        <a:pt x="73143" y="2532"/>
                        <a:pt x="73486" y="5248"/>
                      </a:cubicBezTo>
                      <a:lnTo>
                        <a:pt x="73486" y="17916"/>
                      </a:lnTo>
                      <a:cubicBezTo>
                        <a:pt x="73429" y="38132"/>
                        <a:pt x="57031" y="54492"/>
                        <a:pt x="36815" y="5449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0" name="任意多边形: 形状 539">
                  <a:extLst>
                    <a:ext uri="{FF2B5EF4-FFF2-40B4-BE49-F238E27FC236}">
                      <a16:creationId xmlns:a16="http://schemas.microsoft.com/office/drawing/2014/main" id="{66982412-52FD-4EFE-B21D-0D5682BEE745}"/>
                    </a:ext>
                  </a:extLst>
                </p:cNvPr>
                <p:cNvSpPr/>
                <p:nvPr/>
              </p:nvSpPr>
              <p:spPr>
                <a:xfrm>
                  <a:off x="5117115" y="2049486"/>
                  <a:ext cx="11906" cy="66206"/>
                </a:xfrm>
                <a:custGeom>
                  <a:avLst/>
                  <a:gdLst>
                    <a:gd name="connsiteX0" fmla="*/ 6041 w 11906"/>
                    <a:gd name="connsiteY0" fmla="*/ 66208 h 66206"/>
                    <a:gd name="connsiteX1" fmla="*/ 40 w 11906"/>
                    <a:gd name="connsiteY1" fmla="*/ 60207 h 66206"/>
                    <a:gd name="connsiteX2" fmla="*/ 40 w 11906"/>
                    <a:gd name="connsiteY2" fmla="*/ 5248 h 66206"/>
                    <a:gd name="connsiteX3" fmla="*/ 6748 w 11906"/>
                    <a:gd name="connsiteY3" fmla="*/ 49 h 66206"/>
                    <a:gd name="connsiteX4" fmla="*/ 11946 w 11906"/>
                    <a:gd name="connsiteY4" fmla="*/ 5248 h 66206"/>
                    <a:gd name="connsiteX5" fmla="*/ 11946 w 11906"/>
                    <a:gd name="connsiteY5" fmla="*/ 60207 h 66206"/>
                    <a:gd name="connsiteX6" fmla="*/ 6041 w 11906"/>
                    <a:gd name="connsiteY6" fmla="*/ 66208 h 6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66206">
                      <a:moveTo>
                        <a:pt x="6041" y="66208"/>
                      </a:moveTo>
                      <a:cubicBezTo>
                        <a:pt x="2727" y="66208"/>
                        <a:pt x="40" y="63521"/>
                        <a:pt x="40" y="60207"/>
                      </a:cubicBezTo>
                      <a:lnTo>
                        <a:pt x="40" y="5248"/>
                      </a:lnTo>
                      <a:cubicBezTo>
                        <a:pt x="456" y="1960"/>
                        <a:pt x="3460" y="-367"/>
                        <a:pt x="6748" y="49"/>
                      </a:cubicBezTo>
                      <a:cubicBezTo>
                        <a:pt x="9463" y="394"/>
                        <a:pt x="11602" y="2532"/>
                        <a:pt x="11946" y="5248"/>
                      </a:cubicBezTo>
                      <a:lnTo>
                        <a:pt x="11946" y="60207"/>
                      </a:lnTo>
                      <a:cubicBezTo>
                        <a:pt x="11946" y="63485"/>
                        <a:pt x="9317" y="66155"/>
                        <a:pt x="6041" y="6620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1" name="任意多边形: 形状 540">
                  <a:extLst>
                    <a:ext uri="{FF2B5EF4-FFF2-40B4-BE49-F238E27FC236}">
                      <a16:creationId xmlns:a16="http://schemas.microsoft.com/office/drawing/2014/main" id="{3C53EA4F-7437-4D70-9FD6-46B8C5D480B3}"/>
                    </a:ext>
                  </a:extLst>
                </p:cNvPr>
                <p:cNvSpPr/>
                <p:nvPr/>
              </p:nvSpPr>
              <p:spPr>
                <a:xfrm>
                  <a:off x="5117115" y="2017672"/>
                  <a:ext cx="11906" cy="18772"/>
                </a:xfrm>
                <a:custGeom>
                  <a:avLst/>
                  <a:gdLst>
                    <a:gd name="connsiteX0" fmla="*/ 6041 w 11906"/>
                    <a:gd name="connsiteY0" fmla="*/ 18773 h 18772"/>
                    <a:gd name="connsiteX1" fmla="*/ 40 w 11906"/>
                    <a:gd name="connsiteY1" fmla="*/ 12772 h 18772"/>
                    <a:gd name="connsiteX2" fmla="*/ 40 w 11906"/>
                    <a:gd name="connsiteY2" fmla="*/ 5248 h 18772"/>
                    <a:gd name="connsiteX3" fmla="*/ 6748 w 11906"/>
                    <a:gd name="connsiteY3" fmla="*/ 49 h 18772"/>
                    <a:gd name="connsiteX4" fmla="*/ 11946 w 11906"/>
                    <a:gd name="connsiteY4" fmla="*/ 5248 h 18772"/>
                    <a:gd name="connsiteX5" fmla="*/ 11946 w 11906"/>
                    <a:gd name="connsiteY5" fmla="*/ 12772 h 18772"/>
                    <a:gd name="connsiteX6" fmla="*/ 6041 w 11906"/>
                    <a:gd name="connsiteY6" fmla="*/ 18773 h 18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8772">
                      <a:moveTo>
                        <a:pt x="6041" y="18773"/>
                      </a:moveTo>
                      <a:cubicBezTo>
                        <a:pt x="2727" y="18773"/>
                        <a:pt x="40" y="16086"/>
                        <a:pt x="40" y="12772"/>
                      </a:cubicBezTo>
                      <a:lnTo>
                        <a:pt x="40" y="5248"/>
                      </a:lnTo>
                      <a:cubicBezTo>
                        <a:pt x="456" y="1960"/>
                        <a:pt x="3460" y="-367"/>
                        <a:pt x="6748" y="49"/>
                      </a:cubicBezTo>
                      <a:cubicBezTo>
                        <a:pt x="9463" y="394"/>
                        <a:pt x="11602" y="2532"/>
                        <a:pt x="11946" y="5248"/>
                      </a:cubicBezTo>
                      <a:lnTo>
                        <a:pt x="11946" y="12772"/>
                      </a:lnTo>
                      <a:cubicBezTo>
                        <a:pt x="11946" y="16050"/>
                        <a:pt x="9317" y="18721"/>
                        <a:pt x="6041" y="1877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2" name="任意多边形: 形状 541">
                  <a:extLst>
                    <a:ext uri="{FF2B5EF4-FFF2-40B4-BE49-F238E27FC236}">
                      <a16:creationId xmlns:a16="http://schemas.microsoft.com/office/drawing/2014/main" id="{DD728F8F-E909-49CA-BFBF-8575F90609CB}"/>
                    </a:ext>
                  </a:extLst>
                </p:cNvPr>
                <p:cNvSpPr/>
                <p:nvPr/>
              </p:nvSpPr>
              <p:spPr>
                <a:xfrm>
                  <a:off x="5189124" y="2005575"/>
                  <a:ext cx="11906" cy="110117"/>
                </a:xfrm>
                <a:custGeom>
                  <a:avLst/>
                  <a:gdLst>
                    <a:gd name="connsiteX0" fmla="*/ 5946 w 11906"/>
                    <a:gd name="connsiteY0" fmla="*/ 110118 h 110117"/>
                    <a:gd name="connsiteX1" fmla="*/ 40 w 11906"/>
                    <a:gd name="connsiteY1" fmla="*/ 104117 h 110117"/>
                    <a:gd name="connsiteX2" fmla="*/ 40 w 11906"/>
                    <a:gd name="connsiteY2" fmla="*/ 5248 h 110117"/>
                    <a:gd name="connsiteX3" fmla="*/ 6748 w 11906"/>
                    <a:gd name="connsiteY3" fmla="*/ 49 h 110117"/>
                    <a:gd name="connsiteX4" fmla="*/ 11946 w 11906"/>
                    <a:gd name="connsiteY4" fmla="*/ 5248 h 110117"/>
                    <a:gd name="connsiteX5" fmla="*/ 11946 w 11906"/>
                    <a:gd name="connsiteY5" fmla="*/ 104117 h 110117"/>
                    <a:gd name="connsiteX6" fmla="*/ 5946 w 11906"/>
                    <a:gd name="connsiteY6" fmla="*/ 110118 h 110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10117">
                      <a:moveTo>
                        <a:pt x="5946" y="110118"/>
                      </a:moveTo>
                      <a:cubicBezTo>
                        <a:pt x="2669" y="110066"/>
                        <a:pt x="40" y="107395"/>
                        <a:pt x="40" y="104117"/>
                      </a:cubicBezTo>
                      <a:lnTo>
                        <a:pt x="40" y="5248"/>
                      </a:lnTo>
                      <a:cubicBezTo>
                        <a:pt x="456" y="1960"/>
                        <a:pt x="3460" y="-367"/>
                        <a:pt x="6748" y="49"/>
                      </a:cubicBezTo>
                      <a:cubicBezTo>
                        <a:pt x="9463" y="394"/>
                        <a:pt x="11602" y="2532"/>
                        <a:pt x="11946" y="5248"/>
                      </a:cubicBezTo>
                      <a:lnTo>
                        <a:pt x="11946" y="104117"/>
                      </a:lnTo>
                      <a:cubicBezTo>
                        <a:pt x="11946" y="107431"/>
                        <a:pt x="9259" y="110118"/>
                        <a:pt x="5946" y="11011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3" name="任意多边形: 形状 542">
                  <a:extLst>
                    <a:ext uri="{FF2B5EF4-FFF2-40B4-BE49-F238E27FC236}">
                      <a16:creationId xmlns:a16="http://schemas.microsoft.com/office/drawing/2014/main" id="{6BD67396-DCAD-475E-9C7C-D2CAE95DCE8C}"/>
                    </a:ext>
                  </a:extLst>
                </p:cNvPr>
                <p:cNvSpPr/>
                <p:nvPr/>
              </p:nvSpPr>
              <p:spPr>
                <a:xfrm>
                  <a:off x="5153072" y="2066741"/>
                  <a:ext cx="12002" cy="48951"/>
                </a:xfrm>
                <a:custGeom>
                  <a:avLst/>
                  <a:gdLst>
                    <a:gd name="connsiteX0" fmla="*/ 6089 w 12002"/>
                    <a:gd name="connsiteY0" fmla="*/ 48952 h 48951"/>
                    <a:gd name="connsiteX1" fmla="*/ 88 w 12002"/>
                    <a:gd name="connsiteY1" fmla="*/ 42952 h 48951"/>
                    <a:gd name="connsiteX2" fmla="*/ 88 w 12002"/>
                    <a:gd name="connsiteY2" fmla="*/ 6757 h 48951"/>
                    <a:gd name="connsiteX3" fmla="*/ 5287 w 12002"/>
                    <a:gd name="connsiteY3" fmla="*/ 49 h 48951"/>
                    <a:gd name="connsiteX4" fmla="*/ 11995 w 12002"/>
                    <a:gd name="connsiteY4" fmla="*/ 5248 h 48951"/>
                    <a:gd name="connsiteX5" fmla="*/ 11995 w 12002"/>
                    <a:gd name="connsiteY5" fmla="*/ 6757 h 48951"/>
                    <a:gd name="connsiteX6" fmla="*/ 11995 w 12002"/>
                    <a:gd name="connsiteY6" fmla="*/ 42952 h 48951"/>
                    <a:gd name="connsiteX7" fmla="*/ 6089 w 12002"/>
                    <a:gd name="connsiteY7" fmla="*/ 48952 h 4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48951">
                      <a:moveTo>
                        <a:pt x="6089" y="48952"/>
                      </a:moveTo>
                      <a:cubicBezTo>
                        <a:pt x="2775" y="48952"/>
                        <a:pt x="88" y="46265"/>
                        <a:pt x="88" y="42952"/>
                      </a:cubicBezTo>
                      <a:lnTo>
                        <a:pt x="88" y="6757"/>
                      </a:lnTo>
                      <a:cubicBezTo>
                        <a:pt x="-328" y="3469"/>
                        <a:pt x="1999" y="465"/>
                        <a:pt x="5287" y="49"/>
                      </a:cubicBezTo>
                      <a:cubicBezTo>
                        <a:pt x="8575" y="-368"/>
                        <a:pt x="11578" y="1960"/>
                        <a:pt x="11995" y="5248"/>
                      </a:cubicBezTo>
                      <a:cubicBezTo>
                        <a:pt x="12058" y="5749"/>
                        <a:pt x="12058" y="6256"/>
                        <a:pt x="11995" y="6757"/>
                      </a:cubicBezTo>
                      <a:lnTo>
                        <a:pt x="11995" y="42952"/>
                      </a:lnTo>
                      <a:cubicBezTo>
                        <a:pt x="11995" y="46229"/>
                        <a:pt x="9366" y="48900"/>
                        <a:pt x="6089" y="4895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4" name="任意多边形: 形状 543">
                  <a:extLst>
                    <a:ext uri="{FF2B5EF4-FFF2-40B4-BE49-F238E27FC236}">
                      <a16:creationId xmlns:a16="http://schemas.microsoft.com/office/drawing/2014/main" id="{B5230056-8AED-4DC6-9D8D-9FE148D50826}"/>
                    </a:ext>
                  </a:extLst>
                </p:cNvPr>
                <p:cNvSpPr/>
                <p:nvPr/>
              </p:nvSpPr>
              <p:spPr>
                <a:xfrm>
                  <a:off x="5200459" y="1758446"/>
                  <a:ext cx="52513" cy="36063"/>
                </a:xfrm>
                <a:custGeom>
                  <a:avLst/>
                  <a:gdLst>
                    <a:gd name="connsiteX0" fmla="*/ 6041 w 52513"/>
                    <a:gd name="connsiteY0" fmla="*/ 36064 h 36063"/>
                    <a:gd name="connsiteX1" fmla="*/ 40 w 52513"/>
                    <a:gd name="connsiteY1" fmla="*/ 30064 h 36063"/>
                    <a:gd name="connsiteX2" fmla="*/ 29985 w 52513"/>
                    <a:gd name="connsiteY2" fmla="*/ 1 h 36063"/>
                    <a:gd name="connsiteX3" fmla="*/ 50808 w 52513"/>
                    <a:gd name="connsiteY3" fmla="*/ 8347 h 36063"/>
                    <a:gd name="connsiteX4" fmla="*/ 50839 w 52513"/>
                    <a:gd name="connsiteY4" fmla="*/ 16698 h 36063"/>
                    <a:gd name="connsiteX5" fmla="*/ 50808 w 52513"/>
                    <a:gd name="connsiteY5" fmla="*/ 16729 h 36063"/>
                    <a:gd name="connsiteX6" fmla="*/ 42331 w 52513"/>
                    <a:gd name="connsiteY6" fmla="*/ 16729 h 36063"/>
                    <a:gd name="connsiteX7" fmla="*/ 29949 w 52513"/>
                    <a:gd name="connsiteY7" fmla="*/ 11680 h 36063"/>
                    <a:gd name="connsiteX8" fmla="*/ 11941 w 52513"/>
                    <a:gd name="connsiteY8" fmla="*/ 30056 h 36063"/>
                    <a:gd name="connsiteX9" fmla="*/ 11946 w 52513"/>
                    <a:gd name="connsiteY9" fmla="*/ 30349 h 36063"/>
                    <a:gd name="connsiteX10" fmla="*/ 6041 w 52513"/>
                    <a:gd name="connsiteY10" fmla="*/ 36064 h 36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513" h="36063">
                      <a:moveTo>
                        <a:pt x="6041" y="36064"/>
                      </a:moveTo>
                      <a:cubicBezTo>
                        <a:pt x="2727" y="36064"/>
                        <a:pt x="40" y="33377"/>
                        <a:pt x="40" y="30064"/>
                      </a:cubicBezTo>
                      <a:cubicBezTo>
                        <a:pt x="8" y="13493"/>
                        <a:pt x="13414" y="33"/>
                        <a:pt x="29985" y="1"/>
                      </a:cubicBezTo>
                      <a:cubicBezTo>
                        <a:pt x="37744" y="-14"/>
                        <a:pt x="45208" y="2976"/>
                        <a:pt x="50808" y="8347"/>
                      </a:cubicBezTo>
                      <a:cubicBezTo>
                        <a:pt x="53123" y="10644"/>
                        <a:pt x="53136" y="14384"/>
                        <a:pt x="50839" y="16698"/>
                      </a:cubicBezTo>
                      <a:cubicBezTo>
                        <a:pt x="50828" y="16709"/>
                        <a:pt x="50819" y="16718"/>
                        <a:pt x="50808" y="16729"/>
                      </a:cubicBezTo>
                      <a:cubicBezTo>
                        <a:pt x="48445" y="19015"/>
                        <a:pt x="44694" y="19015"/>
                        <a:pt x="42331" y="16729"/>
                      </a:cubicBezTo>
                      <a:cubicBezTo>
                        <a:pt x="39016" y="13502"/>
                        <a:pt x="34575" y="11691"/>
                        <a:pt x="29949" y="11680"/>
                      </a:cubicBezTo>
                      <a:cubicBezTo>
                        <a:pt x="19902" y="11782"/>
                        <a:pt x="11840" y="20009"/>
                        <a:pt x="11941" y="30056"/>
                      </a:cubicBezTo>
                      <a:cubicBezTo>
                        <a:pt x="11943" y="30154"/>
                        <a:pt x="11944" y="30251"/>
                        <a:pt x="11946" y="30349"/>
                      </a:cubicBezTo>
                      <a:cubicBezTo>
                        <a:pt x="11796" y="33515"/>
                        <a:pt x="9210" y="36018"/>
                        <a:pt x="6041" y="3606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5" name="任意多边形: 形状 544">
                  <a:extLst>
                    <a:ext uri="{FF2B5EF4-FFF2-40B4-BE49-F238E27FC236}">
                      <a16:creationId xmlns:a16="http://schemas.microsoft.com/office/drawing/2014/main" id="{4453121B-9ADF-45CF-9ED6-282B87BDFF82}"/>
                    </a:ext>
                  </a:extLst>
                </p:cNvPr>
                <p:cNvSpPr/>
                <p:nvPr/>
              </p:nvSpPr>
              <p:spPr>
                <a:xfrm>
                  <a:off x="4861832" y="1567147"/>
                  <a:ext cx="588421" cy="429864"/>
                </a:xfrm>
                <a:custGeom>
                  <a:avLst/>
                  <a:gdLst>
                    <a:gd name="connsiteX0" fmla="*/ 198935 w 588421"/>
                    <a:gd name="connsiteY0" fmla="*/ 429865 h 429864"/>
                    <a:gd name="connsiteX1" fmla="*/ 126450 w 588421"/>
                    <a:gd name="connsiteY1" fmla="*/ 386621 h 429864"/>
                    <a:gd name="connsiteX2" fmla="*/ 77301 w 588421"/>
                    <a:gd name="connsiteY2" fmla="*/ 404624 h 429864"/>
                    <a:gd name="connsiteX3" fmla="*/ 48 w 588421"/>
                    <a:gd name="connsiteY3" fmla="*/ 329492 h 429864"/>
                    <a:gd name="connsiteX4" fmla="*/ 49488 w 588421"/>
                    <a:gd name="connsiteY4" fmla="*/ 257081 h 429864"/>
                    <a:gd name="connsiteX5" fmla="*/ 49488 w 588421"/>
                    <a:gd name="connsiteY5" fmla="*/ 248414 h 429864"/>
                    <a:gd name="connsiteX6" fmla="*/ 155311 w 588421"/>
                    <a:gd name="connsiteY6" fmla="*/ 128780 h 429864"/>
                    <a:gd name="connsiteX7" fmla="*/ 216080 w 588421"/>
                    <a:gd name="connsiteY7" fmla="*/ 82107 h 429864"/>
                    <a:gd name="connsiteX8" fmla="*/ 216080 w 588421"/>
                    <a:gd name="connsiteY8" fmla="*/ 80583 h 429864"/>
                    <a:gd name="connsiteX9" fmla="*/ 298372 w 588421"/>
                    <a:gd name="connsiteY9" fmla="*/ 5 h 429864"/>
                    <a:gd name="connsiteX10" fmla="*/ 378672 w 588421"/>
                    <a:gd name="connsiteY10" fmla="*/ 74678 h 429864"/>
                    <a:gd name="connsiteX11" fmla="*/ 443728 w 588421"/>
                    <a:gd name="connsiteY11" fmla="*/ 129161 h 429864"/>
                    <a:gd name="connsiteX12" fmla="*/ 514022 w 588421"/>
                    <a:gd name="connsiteY12" fmla="*/ 249080 h 429864"/>
                    <a:gd name="connsiteX13" fmla="*/ 588070 w 588421"/>
                    <a:gd name="connsiteY13" fmla="*/ 339043 h 429864"/>
                    <a:gd name="connsiteX14" fmla="*/ 498106 w 588421"/>
                    <a:gd name="connsiteY14" fmla="*/ 413092 h 429864"/>
                    <a:gd name="connsiteX15" fmla="*/ 440299 w 588421"/>
                    <a:gd name="connsiteY15" fmla="*/ 380716 h 429864"/>
                    <a:gd name="connsiteX16" fmla="*/ 357490 w 588421"/>
                    <a:gd name="connsiteY16" fmla="*/ 386006 h 429864"/>
                    <a:gd name="connsiteX17" fmla="*/ 357431 w 588421"/>
                    <a:gd name="connsiteY17" fmla="*/ 385955 h 429864"/>
                    <a:gd name="connsiteX18" fmla="*/ 301234 w 588421"/>
                    <a:gd name="connsiteY18" fmla="*/ 419483 h 429864"/>
                    <a:gd name="connsiteX19" fmla="*/ 259324 w 588421"/>
                    <a:gd name="connsiteY19" fmla="*/ 403671 h 429864"/>
                    <a:gd name="connsiteX20" fmla="*/ 198935 w 588421"/>
                    <a:gd name="connsiteY20" fmla="*/ 429865 h 429864"/>
                    <a:gd name="connsiteX21" fmla="*/ 128069 w 588421"/>
                    <a:gd name="connsiteY21" fmla="*/ 371000 h 429864"/>
                    <a:gd name="connsiteX22" fmla="*/ 129308 w 588421"/>
                    <a:gd name="connsiteY22" fmla="*/ 371000 h 429864"/>
                    <a:gd name="connsiteX23" fmla="*/ 133689 w 588421"/>
                    <a:gd name="connsiteY23" fmla="*/ 374810 h 429864"/>
                    <a:gd name="connsiteX24" fmla="*/ 136356 w 588421"/>
                    <a:gd name="connsiteY24" fmla="*/ 379859 h 429864"/>
                    <a:gd name="connsiteX25" fmla="*/ 231506 w 588421"/>
                    <a:gd name="connsiteY25" fmla="*/ 410017 h 429864"/>
                    <a:gd name="connsiteX26" fmla="*/ 254180 w 588421"/>
                    <a:gd name="connsiteY26" fmla="*/ 391384 h 429864"/>
                    <a:gd name="connsiteX27" fmla="*/ 258562 w 588421"/>
                    <a:gd name="connsiteY27" fmla="*/ 389098 h 429864"/>
                    <a:gd name="connsiteX28" fmla="*/ 263134 w 588421"/>
                    <a:gd name="connsiteY28" fmla="*/ 391003 h 429864"/>
                    <a:gd name="connsiteX29" fmla="*/ 336512 w 588421"/>
                    <a:gd name="connsiteY29" fmla="*/ 393284 h 429864"/>
                    <a:gd name="connsiteX30" fmla="*/ 349430 w 588421"/>
                    <a:gd name="connsiteY30" fmla="*/ 374048 h 429864"/>
                    <a:gd name="connsiteX31" fmla="*/ 354002 w 588421"/>
                    <a:gd name="connsiteY31" fmla="*/ 370238 h 429864"/>
                    <a:gd name="connsiteX32" fmla="*/ 359622 w 588421"/>
                    <a:gd name="connsiteY32" fmla="*/ 372334 h 429864"/>
                    <a:gd name="connsiteX33" fmla="*/ 425626 w 588421"/>
                    <a:gd name="connsiteY33" fmla="*/ 378306 h 429864"/>
                    <a:gd name="connsiteX34" fmla="*/ 434965 w 588421"/>
                    <a:gd name="connsiteY34" fmla="*/ 367762 h 429864"/>
                    <a:gd name="connsiteX35" fmla="*/ 440108 w 588421"/>
                    <a:gd name="connsiteY35" fmla="*/ 365000 h 429864"/>
                    <a:gd name="connsiteX36" fmla="*/ 445061 w 588421"/>
                    <a:gd name="connsiteY36" fmla="*/ 367857 h 429864"/>
                    <a:gd name="connsiteX37" fmla="*/ 541778 w 588421"/>
                    <a:gd name="connsiteY37" fmla="*/ 391991 h 429864"/>
                    <a:gd name="connsiteX38" fmla="*/ 565914 w 588421"/>
                    <a:gd name="connsiteY38" fmla="*/ 295275 h 429864"/>
                    <a:gd name="connsiteX39" fmla="*/ 505831 w 588421"/>
                    <a:gd name="connsiteY39" fmla="*/ 261082 h 429864"/>
                    <a:gd name="connsiteX40" fmla="*/ 501068 w 588421"/>
                    <a:gd name="connsiteY40" fmla="*/ 258701 h 429864"/>
                    <a:gd name="connsiteX41" fmla="*/ 500116 w 588421"/>
                    <a:gd name="connsiteY41" fmla="*/ 253367 h 429864"/>
                    <a:gd name="connsiteX42" fmla="*/ 440299 w 588421"/>
                    <a:gd name="connsiteY42" fmla="*/ 141154 h 429864"/>
                    <a:gd name="connsiteX43" fmla="*/ 436965 w 588421"/>
                    <a:gd name="connsiteY43" fmla="*/ 140210 h 429864"/>
                    <a:gd name="connsiteX44" fmla="*/ 432774 w 588421"/>
                    <a:gd name="connsiteY44" fmla="*/ 136209 h 429864"/>
                    <a:gd name="connsiteX45" fmla="*/ 371719 w 588421"/>
                    <a:gd name="connsiteY45" fmla="*/ 86298 h 429864"/>
                    <a:gd name="connsiteX46" fmla="*/ 366385 w 588421"/>
                    <a:gd name="connsiteY46" fmla="*/ 80488 h 429864"/>
                    <a:gd name="connsiteX47" fmla="*/ 294067 w 588421"/>
                    <a:gd name="connsiteY47" fmla="*/ 13857 h 429864"/>
                    <a:gd name="connsiteX48" fmla="*/ 227415 w 588421"/>
                    <a:gd name="connsiteY48" fmla="*/ 81059 h 429864"/>
                    <a:gd name="connsiteX49" fmla="*/ 227415 w 588421"/>
                    <a:gd name="connsiteY49" fmla="*/ 87155 h 429864"/>
                    <a:gd name="connsiteX50" fmla="*/ 222081 w 588421"/>
                    <a:gd name="connsiteY50" fmla="*/ 93632 h 429864"/>
                    <a:gd name="connsiteX51" fmla="*/ 164264 w 588421"/>
                    <a:gd name="connsiteY51" fmla="*/ 137066 h 429864"/>
                    <a:gd name="connsiteX52" fmla="*/ 159216 w 588421"/>
                    <a:gd name="connsiteY52" fmla="*/ 140686 h 429864"/>
                    <a:gd name="connsiteX53" fmla="*/ 61109 w 588421"/>
                    <a:gd name="connsiteY53" fmla="*/ 248414 h 429864"/>
                    <a:gd name="connsiteX54" fmla="*/ 61775 w 588421"/>
                    <a:gd name="connsiteY54" fmla="*/ 260510 h 429864"/>
                    <a:gd name="connsiteX55" fmla="*/ 57680 w 588421"/>
                    <a:gd name="connsiteY55" fmla="*/ 266797 h 429864"/>
                    <a:gd name="connsiteX56" fmla="*/ 15678 w 588421"/>
                    <a:gd name="connsiteY56" fmla="*/ 347743 h 429864"/>
                    <a:gd name="connsiteX57" fmla="*/ 96624 w 588421"/>
                    <a:gd name="connsiteY57" fmla="*/ 389745 h 429864"/>
                    <a:gd name="connsiteX58" fmla="*/ 123783 w 588421"/>
                    <a:gd name="connsiteY58" fmla="*/ 372810 h 429864"/>
                    <a:gd name="connsiteX59" fmla="*/ 128069 w 588421"/>
                    <a:gd name="connsiteY59" fmla="*/ 371000 h 429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588421" h="429864">
                      <a:moveTo>
                        <a:pt x="198935" y="429865"/>
                      </a:moveTo>
                      <a:cubicBezTo>
                        <a:pt x="168658" y="429882"/>
                        <a:pt x="140817" y="413272"/>
                        <a:pt x="126450" y="386621"/>
                      </a:cubicBezTo>
                      <a:cubicBezTo>
                        <a:pt x="112706" y="398237"/>
                        <a:pt x="95296" y="404614"/>
                        <a:pt x="77301" y="404624"/>
                      </a:cubicBezTo>
                      <a:cubicBezTo>
                        <a:pt x="35221" y="405209"/>
                        <a:pt x="633" y="371572"/>
                        <a:pt x="48" y="329492"/>
                      </a:cubicBezTo>
                      <a:cubicBezTo>
                        <a:pt x="-400" y="297342"/>
                        <a:pt x="19381" y="268369"/>
                        <a:pt x="49488" y="257081"/>
                      </a:cubicBezTo>
                      <a:cubicBezTo>
                        <a:pt x="49488" y="254033"/>
                        <a:pt x="49488" y="251176"/>
                        <a:pt x="49488" y="248414"/>
                      </a:cubicBezTo>
                      <a:cubicBezTo>
                        <a:pt x="49123" y="187396"/>
                        <a:pt x="94705" y="135866"/>
                        <a:pt x="155311" y="128780"/>
                      </a:cubicBezTo>
                      <a:cubicBezTo>
                        <a:pt x="166607" y="104134"/>
                        <a:pt x="189354" y="86664"/>
                        <a:pt x="216080" y="82107"/>
                      </a:cubicBezTo>
                      <a:lnTo>
                        <a:pt x="216080" y="80583"/>
                      </a:lnTo>
                      <a:cubicBezTo>
                        <a:pt x="216554" y="35608"/>
                        <a:pt x="253396" y="-468"/>
                        <a:pt x="298372" y="5"/>
                      </a:cubicBezTo>
                      <a:cubicBezTo>
                        <a:pt x="340396" y="447"/>
                        <a:pt x="375182" y="32796"/>
                        <a:pt x="378672" y="74678"/>
                      </a:cubicBezTo>
                      <a:cubicBezTo>
                        <a:pt x="408707" y="79535"/>
                        <a:pt x="433669" y="100445"/>
                        <a:pt x="443728" y="129161"/>
                      </a:cubicBezTo>
                      <a:cubicBezTo>
                        <a:pt x="495039" y="144436"/>
                        <a:pt x="525767" y="196842"/>
                        <a:pt x="514022" y="249080"/>
                      </a:cubicBezTo>
                      <a:cubicBezTo>
                        <a:pt x="559314" y="253475"/>
                        <a:pt x="592470" y="293753"/>
                        <a:pt x="588070" y="339043"/>
                      </a:cubicBezTo>
                      <a:cubicBezTo>
                        <a:pt x="583679" y="384334"/>
                        <a:pt x="543397" y="417487"/>
                        <a:pt x="498106" y="413092"/>
                      </a:cubicBezTo>
                      <a:cubicBezTo>
                        <a:pt x="475160" y="410865"/>
                        <a:pt x="454186" y="399122"/>
                        <a:pt x="440299" y="380716"/>
                      </a:cubicBezTo>
                      <a:cubicBezTo>
                        <a:pt x="418892" y="405044"/>
                        <a:pt x="381818" y="407413"/>
                        <a:pt x="357490" y="386006"/>
                      </a:cubicBezTo>
                      <a:cubicBezTo>
                        <a:pt x="357470" y="385989"/>
                        <a:pt x="357450" y="385972"/>
                        <a:pt x="357431" y="385955"/>
                      </a:cubicBezTo>
                      <a:cubicBezTo>
                        <a:pt x="346228" y="406555"/>
                        <a:pt x="324683" y="419409"/>
                        <a:pt x="301234" y="419483"/>
                      </a:cubicBezTo>
                      <a:cubicBezTo>
                        <a:pt x="285793" y="419555"/>
                        <a:pt x="270869" y="413925"/>
                        <a:pt x="259324" y="403671"/>
                      </a:cubicBezTo>
                      <a:cubicBezTo>
                        <a:pt x="243748" y="420471"/>
                        <a:pt x="221844" y="429972"/>
                        <a:pt x="198935" y="429865"/>
                      </a:cubicBezTo>
                      <a:close/>
                      <a:moveTo>
                        <a:pt x="128069" y="371000"/>
                      </a:moveTo>
                      <a:lnTo>
                        <a:pt x="129308" y="371000"/>
                      </a:lnTo>
                      <a:cubicBezTo>
                        <a:pt x="131334" y="371415"/>
                        <a:pt x="132997" y="372861"/>
                        <a:pt x="133689" y="374810"/>
                      </a:cubicBezTo>
                      <a:cubicBezTo>
                        <a:pt x="134328" y="376613"/>
                        <a:pt x="135226" y="378315"/>
                        <a:pt x="136356" y="379859"/>
                      </a:cubicBezTo>
                      <a:cubicBezTo>
                        <a:pt x="154303" y="414462"/>
                        <a:pt x="196904" y="427965"/>
                        <a:pt x="231506" y="410017"/>
                      </a:cubicBezTo>
                      <a:cubicBezTo>
                        <a:pt x="240286" y="405464"/>
                        <a:pt x="248011" y="399115"/>
                        <a:pt x="254180" y="391384"/>
                      </a:cubicBezTo>
                      <a:cubicBezTo>
                        <a:pt x="255219" y="389997"/>
                        <a:pt x="256830" y="389156"/>
                        <a:pt x="258562" y="389098"/>
                      </a:cubicBezTo>
                      <a:cubicBezTo>
                        <a:pt x="260292" y="389032"/>
                        <a:pt x="261962" y="389728"/>
                        <a:pt x="263134" y="391003"/>
                      </a:cubicBezTo>
                      <a:cubicBezTo>
                        <a:pt x="282767" y="411896"/>
                        <a:pt x="315619" y="412917"/>
                        <a:pt x="336512" y="393284"/>
                      </a:cubicBezTo>
                      <a:cubicBezTo>
                        <a:pt x="342212" y="387927"/>
                        <a:pt x="346628" y="381351"/>
                        <a:pt x="349430" y="374048"/>
                      </a:cubicBezTo>
                      <a:cubicBezTo>
                        <a:pt x="350172" y="372059"/>
                        <a:pt x="351912" y="370610"/>
                        <a:pt x="354002" y="370238"/>
                      </a:cubicBezTo>
                      <a:cubicBezTo>
                        <a:pt x="356119" y="369841"/>
                        <a:pt x="358282" y="370648"/>
                        <a:pt x="359622" y="372334"/>
                      </a:cubicBezTo>
                      <a:cubicBezTo>
                        <a:pt x="376199" y="392210"/>
                        <a:pt x="405751" y="394884"/>
                        <a:pt x="425626" y="378306"/>
                      </a:cubicBezTo>
                      <a:cubicBezTo>
                        <a:pt x="429250" y="375282"/>
                        <a:pt x="432403" y="371727"/>
                        <a:pt x="434965" y="367762"/>
                      </a:cubicBezTo>
                      <a:cubicBezTo>
                        <a:pt x="436060" y="365984"/>
                        <a:pt x="438022" y="364929"/>
                        <a:pt x="440108" y="365000"/>
                      </a:cubicBezTo>
                      <a:cubicBezTo>
                        <a:pt x="442137" y="365036"/>
                        <a:pt x="444014" y="366115"/>
                        <a:pt x="445061" y="367857"/>
                      </a:cubicBezTo>
                      <a:cubicBezTo>
                        <a:pt x="465102" y="401228"/>
                        <a:pt x="508403" y="412033"/>
                        <a:pt x="541778" y="391991"/>
                      </a:cubicBezTo>
                      <a:cubicBezTo>
                        <a:pt x="575144" y="371947"/>
                        <a:pt x="585955" y="328646"/>
                        <a:pt x="565914" y="295275"/>
                      </a:cubicBezTo>
                      <a:cubicBezTo>
                        <a:pt x="553227" y="274165"/>
                        <a:pt x="530453" y="261203"/>
                        <a:pt x="505831" y="261082"/>
                      </a:cubicBezTo>
                      <a:cubicBezTo>
                        <a:pt x="503964" y="261060"/>
                        <a:pt x="502211" y="260183"/>
                        <a:pt x="501068" y="258701"/>
                      </a:cubicBezTo>
                      <a:cubicBezTo>
                        <a:pt x="499963" y="257158"/>
                        <a:pt x="499611" y="255197"/>
                        <a:pt x="500116" y="253367"/>
                      </a:cubicBezTo>
                      <a:cubicBezTo>
                        <a:pt x="514584" y="205862"/>
                        <a:pt x="487800" y="155623"/>
                        <a:pt x="440299" y="141154"/>
                      </a:cubicBezTo>
                      <a:cubicBezTo>
                        <a:pt x="439194" y="140818"/>
                        <a:pt x="438079" y="140503"/>
                        <a:pt x="436965" y="140210"/>
                      </a:cubicBezTo>
                      <a:cubicBezTo>
                        <a:pt x="434965" y="139700"/>
                        <a:pt x="433374" y="138184"/>
                        <a:pt x="432774" y="136209"/>
                      </a:cubicBezTo>
                      <a:cubicBezTo>
                        <a:pt x="424346" y="108784"/>
                        <a:pt x="400272" y="89103"/>
                        <a:pt x="371719" y="86298"/>
                      </a:cubicBezTo>
                      <a:cubicBezTo>
                        <a:pt x="368718" y="86007"/>
                        <a:pt x="366419" y="83502"/>
                        <a:pt x="366385" y="80488"/>
                      </a:cubicBezTo>
                      <a:cubicBezTo>
                        <a:pt x="364815" y="42118"/>
                        <a:pt x="332438" y="12286"/>
                        <a:pt x="294067" y="13857"/>
                      </a:cubicBezTo>
                      <a:cubicBezTo>
                        <a:pt x="257679" y="15345"/>
                        <a:pt x="228605" y="44660"/>
                        <a:pt x="227415" y="81059"/>
                      </a:cubicBezTo>
                      <a:cubicBezTo>
                        <a:pt x="227415" y="83155"/>
                        <a:pt x="227415" y="85155"/>
                        <a:pt x="227415" y="87155"/>
                      </a:cubicBezTo>
                      <a:cubicBezTo>
                        <a:pt x="227693" y="90405"/>
                        <a:pt x="225324" y="93282"/>
                        <a:pt x="222081" y="93632"/>
                      </a:cubicBezTo>
                      <a:cubicBezTo>
                        <a:pt x="196261" y="96307"/>
                        <a:pt x="174024" y="113012"/>
                        <a:pt x="164264" y="137066"/>
                      </a:cubicBezTo>
                      <a:cubicBezTo>
                        <a:pt x="163385" y="139118"/>
                        <a:pt x="161441" y="140512"/>
                        <a:pt x="159216" y="140686"/>
                      </a:cubicBezTo>
                      <a:cubicBezTo>
                        <a:pt x="103571" y="145810"/>
                        <a:pt x="61021" y="192532"/>
                        <a:pt x="61109" y="248414"/>
                      </a:cubicBezTo>
                      <a:cubicBezTo>
                        <a:pt x="61111" y="252455"/>
                        <a:pt x="61333" y="256494"/>
                        <a:pt x="61775" y="260510"/>
                      </a:cubicBezTo>
                      <a:cubicBezTo>
                        <a:pt x="62088" y="263315"/>
                        <a:pt x="60371" y="265949"/>
                        <a:pt x="57680" y="266797"/>
                      </a:cubicBezTo>
                      <a:cubicBezTo>
                        <a:pt x="23729" y="277552"/>
                        <a:pt x="4923" y="313792"/>
                        <a:pt x="15678" y="347743"/>
                      </a:cubicBezTo>
                      <a:cubicBezTo>
                        <a:pt x="26432" y="381694"/>
                        <a:pt x="62673" y="400499"/>
                        <a:pt x="96624" y="389745"/>
                      </a:cubicBezTo>
                      <a:cubicBezTo>
                        <a:pt x="106956" y="386472"/>
                        <a:pt x="116297" y="380647"/>
                        <a:pt x="123783" y="372810"/>
                      </a:cubicBezTo>
                      <a:cubicBezTo>
                        <a:pt x="124916" y="371664"/>
                        <a:pt x="126458" y="371014"/>
                        <a:pt x="128069" y="37100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04" name="组合 603">
              <a:extLst>
                <a:ext uri="{FF2B5EF4-FFF2-40B4-BE49-F238E27FC236}">
                  <a16:creationId xmlns:a16="http://schemas.microsoft.com/office/drawing/2014/main" id="{23AB2321-7699-4048-95AB-197E2A357A3C}"/>
                </a:ext>
              </a:extLst>
            </p:cNvPr>
            <p:cNvGrpSpPr/>
            <p:nvPr/>
          </p:nvGrpSpPr>
          <p:grpSpPr>
            <a:xfrm>
              <a:off x="1595893" y="1565766"/>
              <a:ext cx="457075" cy="3702074"/>
              <a:chOff x="4299489" y="1566394"/>
              <a:chExt cx="457075" cy="3702074"/>
            </a:xfrm>
          </p:grpSpPr>
          <p:grpSp>
            <p:nvGrpSpPr>
              <p:cNvPr id="598" name="组合 597">
                <a:extLst>
                  <a:ext uri="{FF2B5EF4-FFF2-40B4-BE49-F238E27FC236}">
                    <a16:creationId xmlns:a16="http://schemas.microsoft.com/office/drawing/2014/main" id="{E6A7EA73-63BE-41F8-903A-3D58D386F6F4}"/>
                  </a:ext>
                </a:extLst>
              </p:cNvPr>
              <p:cNvGrpSpPr/>
              <p:nvPr/>
            </p:nvGrpSpPr>
            <p:grpSpPr>
              <a:xfrm>
                <a:off x="4367822" y="4767167"/>
                <a:ext cx="311668" cy="501301"/>
                <a:chOff x="4367822" y="4767167"/>
                <a:chExt cx="311668" cy="501301"/>
              </a:xfrm>
            </p:grpSpPr>
            <p:sp>
              <p:nvSpPr>
                <p:cNvPr id="220" name="任意多边形: 形状 219">
                  <a:extLst>
                    <a:ext uri="{FF2B5EF4-FFF2-40B4-BE49-F238E27FC236}">
                      <a16:creationId xmlns:a16="http://schemas.microsoft.com/office/drawing/2014/main" id="{10AC6C4D-E6D3-49F6-BD6D-AED17B88BC30}"/>
                    </a:ext>
                  </a:extLst>
                </p:cNvPr>
                <p:cNvSpPr/>
                <p:nvPr/>
              </p:nvSpPr>
              <p:spPr>
                <a:xfrm>
                  <a:off x="4522753" y="4898704"/>
                  <a:ext cx="139166" cy="121651"/>
                </a:xfrm>
                <a:custGeom>
                  <a:avLst/>
                  <a:gdLst>
                    <a:gd name="connsiteX0" fmla="*/ 24141 w 139166"/>
                    <a:gd name="connsiteY0" fmla="*/ 121638 h 121651"/>
                    <a:gd name="connsiteX1" fmla="*/ 5091 w 139166"/>
                    <a:gd name="connsiteY1" fmla="*/ 120495 h 121651"/>
                    <a:gd name="connsiteX2" fmla="*/ 42 w 139166"/>
                    <a:gd name="connsiteY2" fmla="*/ 114495 h 121651"/>
                    <a:gd name="connsiteX3" fmla="*/ 38809 w 139166"/>
                    <a:gd name="connsiteY3" fmla="*/ 24007 h 121651"/>
                    <a:gd name="connsiteX4" fmla="*/ 134059 w 139166"/>
                    <a:gd name="connsiteY4" fmla="*/ 1147 h 121651"/>
                    <a:gd name="connsiteX5" fmla="*/ 139203 w 139166"/>
                    <a:gd name="connsiteY5" fmla="*/ 7148 h 121651"/>
                    <a:gd name="connsiteX6" fmla="*/ 100436 w 139166"/>
                    <a:gd name="connsiteY6" fmla="*/ 97635 h 121651"/>
                    <a:gd name="connsiteX7" fmla="*/ 24141 w 139166"/>
                    <a:gd name="connsiteY7" fmla="*/ 121638 h 121651"/>
                    <a:gd name="connsiteX8" fmla="*/ 12234 w 139166"/>
                    <a:gd name="connsiteY8" fmla="*/ 109542 h 121651"/>
                    <a:gd name="connsiteX9" fmla="*/ 93102 w 139166"/>
                    <a:gd name="connsiteY9" fmla="*/ 88777 h 121651"/>
                    <a:gd name="connsiteX10" fmla="*/ 127296 w 139166"/>
                    <a:gd name="connsiteY10" fmla="*/ 12577 h 121651"/>
                    <a:gd name="connsiteX11" fmla="*/ 46429 w 139166"/>
                    <a:gd name="connsiteY11" fmla="*/ 33246 h 121651"/>
                    <a:gd name="connsiteX12" fmla="*/ 46429 w 139166"/>
                    <a:gd name="connsiteY12" fmla="*/ 33246 h 121651"/>
                    <a:gd name="connsiteX13" fmla="*/ 12234 w 139166"/>
                    <a:gd name="connsiteY13" fmla="*/ 109542 h 121651"/>
                    <a:gd name="connsiteX14" fmla="*/ 42524 w 139166"/>
                    <a:gd name="connsiteY14" fmla="*/ 28865 h 121651"/>
                    <a:gd name="connsiteX15" fmla="*/ 42524 w 139166"/>
                    <a:gd name="connsiteY15" fmla="*/ 28865 h 121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166" h="121651">
                      <a:moveTo>
                        <a:pt x="24141" y="121638"/>
                      </a:moveTo>
                      <a:cubicBezTo>
                        <a:pt x="17771" y="121734"/>
                        <a:pt x="11403" y="121353"/>
                        <a:pt x="5091" y="120495"/>
                      </a:cubicBezTo>
                      <a:cubicBezTo>
                        <a:pt x="2131" y="120067"/>
                        <a:pt x="-38" y="117486"/>
                        <a:pt x="42" y="114495"/>
                      </a:cubicBezTo>
                      <a:cubicBezTo>
                        <a:pt x="42" y="112113"/>
                        <a:pt x="1947" y="55059"/>
                        <a:pt x="38809" y="24007"/>
                      </a:cubicBezTo>
                      <a:cubicBezTo>
                        <a:pt x="75671" y="-7044"/>
                        <a:pt x="132154" y="766"/>
                        <a:pt x="134059" y="1147"/>
                      </a:cubicBezTo>
                      <a:cubicBezTo>
                        <a:pt x="137079" y="1490"/>
                        <a:pt x="139322" y="4109"/>
                        <a:pt x="139203" y="7148"/>
                      </a:cubicBezTo>
                      <a:cubicBezTo>
                        <a:pt x="139203" y="9529"/>
                        <a:pt x="137298" y="66489"/>
                        <a:pt x="100436" y="97635"/>
                      </a:cubicBezTo>
                      <a:cubicBezTo>
                        <a:pt x="77004" y="118019"/>
                        <a:pt x="44429" y="121638"/>
                        <a:pt x="24141" y="121638"/>
                      </a:cubicBezTo>
                      <a:close/>
                      <a:moveTo>
                        <a:pt x="12234" y="109542"/>
                      </a:moveTo>
                      <a:cubicBezTo>
                        <a:pt x="26712" y="110685"/>
                        <a:pt x="66527" y="111161"/>
                        <a:pt x="93102" y="88777"/>
                      </a:cubicBezTo>
                      <a:cubicBezTo>
                        <a:pt x="119676" y="66393"/>
                        <a:pt x="125868" y="27055"/>
                        <a:pt x="127296" y="12577"/>
                      </a:cubicBezTo>
                      <a:cubicBezTo>
                        <a:pt x="112818" y="11434"/>
                        <a:pt x="72909" y="10958"/>
                        <a:pt x="46429" y="33246"/>
                      </a:cubicBezTo>
                      <a:lnTo>
                        <a:pt x="46429" y="33246"/>
                      </a:lnTo>
                      <a:cubicBezTo>
                        <a:pt x="20235" y="55440"/>
                        <a:pt x="14044" y="94873"/>
                        <a:pt x="12234" y="109542"/>
                      </a:cubicBezTo>
                      <a:close/>
                      <a:moveTo>
                        <a:pt x="42524" y="28865"/>
                      </a:moveTo>
                      <a:lnTo>
                        <a:pt x="42524" y="28865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>
                  <a:extLst>
                    <a:ext uri="{FF2B5EF4-FFF2-40B4-BE49-F238E27FC236}">
                      <a16:creationId xmlns:a16="http://schemas.microsoft.com/office/drawing/2014/main" id="{220D2673-E840-4F8E-A074-0A00737968EF}"/>
                    </a:ext>
                  </a:extLst>
                </p:cNvPr>
                <p:cNvSpPr/>
                <p:nvPr/>
              </p:nvSpPr>
              <p:spPr>
                <a:xfrm>
                  <a:off x="4402972" y="4874823"/>
                  <a:ext cx="132002" cy="128373"/>
                </a:xfrm>
                <a:custGeom>
                  <a:avLst/>
                  <a:gdLst>
                    <a:gd name="connsiteX0" fmla="*/ 118871 w 132002"/>
                    <a:gd name="connsiteY0" fmla="*/ 128374 h 128373"/>
                    <a:gd name="connsiteX1" fmla="*/ 32574 w 132002"/>
                    <a:gd name="connsiteY1" fmla="*/ 98751 h 128373"/>
                    <a:gd name="connsiteX2" fmla="*/ 94 w 132002"/>
                    <a:gd name="connsiteY2" fmla="*/ 5787 h 128373"/>
                    <a:gd name="connsiteX3" fmla="*/ 5618 w 132002"/>
                    <a:gd name="connsiteY3" fmla="*/ 168 h 128373"/>
                    <a:gd name="connsiteX4" fmla="*/ 99535 w 132002"/>
                    <a:gd name="connsiteY4" fmla="*/ 29600 h 128373"/>
                    <a:gd name="connsiteX5" fmla="*/ 132015 w 132002"/>
                    <a:gd name="connsiteY5" fmla="*/ 122469 h 128373"/>
                    <a:gd name="connsiteX6" fmla="*/ 126491 w 132002"/>
                    <a:gd name="connsiteY6" fmla="*/ 128184 h 128373"/>
                    <a:gd name="connsiteX7" fmla="*/ 118871 w 132002"/>
                    <a:gd name="connsiteY7" fmla="*/ 128374 h 128373"/>
                    <a:gd name="connsiteX8" fmla="*/ 126014 w 132002"/>
                    <a:gd name="connsiteY8" fmla="*/ 122278 h 128373"/>
                    <a:gd name="connsiteX9" fmla="*/ 126014 w 132002"/>
                    <a:gd name="connsiteY9" fmla="*/ 122278 h 128373"/>
                    <a:gd name="connsiteX10" fmla="*/ 11714 w 132002"/>
                    <a:gd name="connsiteY10" fmla="*/ 11883 h 128373"/>
                    <a:gd name="connsiteX11" fmla="*/ 40289 w 132002"/>
                    <a:gd name="connsiteY11" fmla="*/ 90179 h 128373"/>
                    <a:gd name="connsiteX12" fmla="*/ 119537 w 132002"/>
                    <a:gd name="connsiteY12" fmla="*/ 116468 h 128373"/>
                    <a:gd name="connsiteX13" fmla="*/ 90962 w 132002"/>
                    <a:gd name="connsiteY13" fmla="*/ 38172 h 128373"/>
                    <a:gd name="connsiteX14" fmla="*/ 12000 w 132002"/>
                    <a:gd name="connsiteY14" fmla="*/ 11883 h 128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2002" h="128373">
                      <a:moveTo>
                        <a:pt x="118871" y="128374"/>
                      </a:moveTo>
                      <a:cubicBezTo>
                        <a:pt x="101821" y="128374"/>
                        <a:pt x="60197" y="125517"/>
                        <a:pt x="32574" y="98751"/>
                      </a:cubicBezTo>
                      <a:cubicBezTo>
                        <a:pt x="-2097" y="65223"/>
                        <a:pt x="-1" y="8264"/>
                        <a:pt x="94" y="5787"/>
                      </a:cubicBezTo>
                      <a:cubicBezTo>
                        <a:pt x="234" y="2777"/>
                        <a:pt x="2614" y="358"/>
                        <a:pt x="5618" y="168"/>
                      </a:cubicBezTo>
                      <a:cubicBezTo>
                        <a:pt x="8000" y="168"/>
                        <a:pt x="64864" y="-4023"/>
                        <a:pt x="99535" y="29600"/>
                      </a:cubicBezTo>
                      <a:cubicBezTo>
                        <a:pt x="134206" y="63223"/>
                        <a:pt x="132015" y="120087"/>
                        <a:pt x="132015" y="122469"/>
                      </a:cubicBezTo>
                      <a:cubicBezTo>
                        <a:pt x="131880" y="125498"/>
                        <a:pt x="129511" y="127945"/>
                        <a:pt x="126491" y="128184"/>
                      </a:cubicBezTo>
                      <a:cubicBezTo>
                        <a:pt x="126014" y="128184"/>
                        <a:pt x="123252" y="128374"/>
                        <a:pt x="118871" y="128374"/>
                      </a:cubicBezTo>
                      <a:close/>
                      <a:moveTo>
                        <a:pt x="126014" y="122278"/>
                      </a:moveTo>
                      <a:lnTo>
                        <a:pt x="126014" y="122278"/>
                      </a:lnTo>
                      <a:close/>
                      <a:moveTo>
                        <a:pt x="11714" y="11883"/>
                      </a:moveTo>
                      <a:cubicBezTo>
                        <a:pt x="11714" y="26361"/>
                        <a:pt x="15620" y="66081"/>
                        <a:pt x="40289" y="90179"/>
                      </a:cubicBezTo>
                      <a:cubicBezTo>
                        <a:pt x="64959" y="114277"/>
                        <a:pt x="104678" y="116754"/>
                        <a:pt x="119537" y="116468"/>
                      </a:cubicBezTo>
                      <a:cubicBezTo>
                        <a:pt x="119061" y="101990"/>
                        <a:pt x="115632" y="62271"/>
                        <a:pt x="90962" y="38172"/>
                      </a:cubicBezTo>
                      <a:cubicBezTo>
                        <a:pt x="66293" y="14074"/>
                        <a:pt x="26478" y="11788"/>
                        <a:pt x="12000" y="1188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>
                  <a:extLst>
                    <a:ext uri="{FF2B5EF4-FFF2-40B4-BE49-F238E27FC236}">
                      <a16:creationId xmlns:a16="http://schemas.microsoft.com/office/drawing/2014/main" id="{29158E28-0C1F-4C38-B4A6-DB10CBA4AA0A}"/>
                    </a:ext>
                  </a:extLst>
                </p:cNvPr>
                <p:cNvSpPr/>
                <p:nvPr/>
              </p:nvSpPr>
              <p:spPr>
                <a:xfrm>
                  <a:off x="4367822" y="5046818"/>
                  <a:ext cx="311668" cy="57156"/>
                </a:xfrm>
                <a:custGeom>
                  <a:avLst/>
                  <a:gdLst>
                    <a:gd name="connsiteX0" fmla="*/ 288323 w 311668"/>
                    <a:gd name="connsiteY0" fmla="*/ 56677 h 57156"/>
                    <a:gd name="connsiteX1" fmla="*/ 33815 w 311668"/>
                    <a:gd name="connsiteY1" fmla="*/ 56677 h 57156"/>
                    <a:gd name="connsiteX2" fmla="*/ 521 w 311668"/>
                    <a:gd name="connsiteY2" fmla="*/ 33769 h 57156"/>
                    <a:gd name="connsiteX3" fmla="*/ 23425 w 311668"/>
                    <a:gd name="connsiteY3" fmla="*/ 480 h 57156"/>
                    <a:gd name="connsiteX4" fmla="*/ 33815 w 311668"/>
                    <a:gd name="connsiteY4" fmla="*/ 480 h 57156"/>
                    <a:gd name="connsiteX5" fmla="*/ 288323 w 311668"/>
                    <a:gd name="connsiteY5" fmla="*/ 480 h 57156"/>
                    <a:gd name="connsiteX6" fmla="*/ 311227 w 311668"/>
                    <a:gd name="connsiteY6" fmla="*/ 33769 h 57156"/>
                    <a:gd name="connsiteX7" fmla="*/ 288323 w 311668"/>
                    <a:gd name="connsiteY7" fmla="*/ 56677 h 57156"/>
                    <a:gd name="connsiteX8" fmla="*/ 33815 w 311668"/>
                    <a:gd name="connsiteY8" fmla="*/ 12195 h 57156"/>
                    <a:gd name="connsiteX9" fmla="*/ 17623 w 311668"/>
                    <a:gd name="connsiteY9" fmla="*/ 28388 h 57156"/>
                    <a:gd name="connsiteX10" fmla="*/ 33815 w 311668"/>
                    <a:gd name="connsiteY10" fmla="*/ 44580 h 57156"/>
                    <a:gd name="connsiteX11" fmla="*/ 288323 w 311668"/>
                    <a:gd name="connsiteY11" fmla="*/ 44580 h 57156"/>
                    <a:gd name="connsiteX12" fmla="*/ 304516 w 311668"/>
                    <a:gd name="connsiteY12" fmla="*/ 28388 h 57156"/>
                    <a:gd name="connsiteX13" fmla="*/ 288323 w 311668"/>
                    <a:gd name="connsiteY13" fmla="*/ 12195 h 5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668" h="57156">
                      <a:moveTo>
                        <a:pt x="288323" y="56677"/>
                      </a:moveTo>
                      <a:lnTo>
                        <a:pt x="33815" y="56677"/>
                      </a:lnTo>
                      <a:cubicBezTo>
                        <a:pt x="18297" y="59544"/>
                        <a:pt x="3391" y="49295"/>
                        <a:pt x="521" y="33769"/>
                      </a:cubicBezTo>
                      <a:cubicBezTo>
                        <a:pt x="-2348" y="18253"/>
                        <a:pt x="7906" y="3347"/>
                        <a:pt x="23425" y="480"/>
                      </a:cubicBezTo>
                      <a:cubicBezTo>
                        <a:pt x="26859" y="-159"/>
                        <a:pt x="30381" y="-159"/>
                        <a:pt x="33815" y="480"/>
                      </a:cubicBezTo>
                      <a:lnTo>
                        <a:pt x="288323" y="480"/>
                      </a:lnTo>
                      <a:cubicBezTo>
                        <a:pt x="303842" y="3347"/>
                        <a:pt x="314096" y="18253"/>
                        <a:pt x="311227" y="33769"/>
                      </a:cubicBezTo>
                      <a:cubicBezTo>
                        <a:pt x="309075" y="45418"/>
                        <a:pt x="299966" y="54524"/>
                        <a:pt x="288323" y="56677"/>
                      </a:cubicBezTo>
                      <a:close/>
                      <a:moveTo>
                        <a:pt x="33815" y="12195"/>
                      </a:moveTo>
                      <a:cubicBezTo>
                        <a:pt x="24873" y="12195"/>
                        <a:pt x="17623" y="19444"/>
                        <a:pt x="17623" y="28388"/>
                      </a:cubicBezTo>
                      <a:cubicBezTo>
                        <a:pt x="17623" y="37332"/>
                        <a:pt x="24873" y="44580"/>
                        <a:pt x="33815" y="44580"/>
                      </a:cubicBezTo>
                      <a:lnTo>
                        <a:pt x="288323" y="44580"/>
                      </a:lnTo>
                      <a:cubicBezTo>
                        <a:pt x="297267" y="44580"/>
                        <a:pt x="304516" y="37332"/>
                        <a:pt x="304516" y="28388"/>
                      </a:cubicBezTo>
                      <a:cubicBezTo>
                        <a:pt x="304516" y="19444"/>
                        <a:pt x="297267" y="12195"/>
                        <a:pt x="288323" y="1219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>
                  <a:extLst>
                    <a:ext uri="{FF2B5EF4-FFF2-40B4-BE49-F238E27FC236}">
                      <a16:creationId xmlns:a16="http://schemas.microsoft.com/office/drawing/2014/main" id="{E4CE7420-F4B0-4492-B744-C85330E61A20}"/>
                    </a:ext>
                  </a:extLst>
                </p:cNvPr>
                <p:cNvSpPr/>
                <p:nvPr/>
              </p:nvSpPr>
              <p:spPr>
                <a:xfrm>
                  <a:off x="4404327" y="5091398"/>
                  <a:ext cx="249333" cy="177070"/>
                </a:xfrm>
                <a:custGeom>
                  <a:avLst/>
                  <a:gdLst>
                    <a:gd name="connsiteX0" fmla="*/ 184572 w 249333"/>
                    <a:gd name="connsiteY0" fmla="*/ 177071 h 177070"/>
                    <a:gd name="connsiteX1" fmla="*/ 64842 w 249333"/>
                    <a:gd name="connsiteY1" fmla="*/ 177071 h 177070"/>
                    <a:gd name="connsiteX2" fmla="*/ 30171 w 249333"/>
                    <a:gd name="connsiteY2" fmla="*/ 148972 h 177070"/>
                    <a:gd name="connsiteX3" fmla="*/ 168 w 249333"/>
                    <a:gd name="connsiteY3" fmla="*/ 7145 h 177070"/>
                    <a:gd name="connsiteX4" fmla="*/ 1406 w 249333"/>
                    <a:gd name="connsiteY4" fmla="*/ 2192 h 177070"/>
                    <a:gd name="connsiteX5" fmla="*/ 5978 w 249333"/>
                    <a:gd name="connsiteY5" fmla="*/ 1 h 177070"/>
                    <a:gd name="connsiteX6" fmla="*/ 243341 w 249333"/>
                    <a:gd name="connsiteY6" fmla="*/ 1 h 177070"/>
                    <a:gd name="connsiteX7" fmla="*/ 248008 w 249333"/>
                    <a:gd name="connsiteY7" fmla="*/ 2192 h 177070"/>
                    <a:gd name="connsiteX8" fmla="*/ 249246 w 249333"/>
                    <a:gd name="connsiteY8" fmla="*/ 7145 h 177070"/>
                    <a:gd name="connsiteX9" fmla="*/ 219243 w 249333"/>
                    <a:gd name="connsiteY9" fmla="*/ 148972 h 177070"/>
                    <a:gd name="connsiteX10" fmla="*/ 184572 w 249333"/>
                    <a:gd name="connsiteY10" fmla="*/ 177071 h 177070"/>
                    <a:gd name="connsiteX11" fmla="*/ 13312 w 249333"/>
                    <a:gd name="connsiteY11" fmla="*/ 12098 h 177070"/>
                    <a:gd name="connsiteX12" fmla="*/ 41887 w 249333"/>
                    <a:gd name="connsiteY12" fmla="*/ 146686 h 177070"/>
                    <a:gd name="connsiteX13" fmla="*/ 64938 w 249333"/>
                    <a:gd name="connsiteY13" fmla="*/ 165736 h 177070"/>
                    <a:gd name="connsiteX14" fmla="*/ 184572 w 249333"/>
                    <a:gd name="connsiteY14" fmla="*/ 165736 h 177070"/>
                    <a:gd name="connsiteX15" fmla="*/ 207622 w 249333"/>
                    <a:gd name="connsiteY15" fmla="*/ 146686 h 177070"/>
                    <a:gd name="connsiteX16" fmla="*/ 236197 w 249333"/>
                    <a:gd name="connsiteY16" fmla="*/ 12098 h 17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9333" h="177070">
                      <a:moveTo>
                        <a:pt x="184572" y="177071"/>
                      </a:moveTo>
                      <a:lnTo>
                        <a:pt x="64842" y="177071"/>
                      </a:lnTo>
                      <a:cubicBezTo>
                        <a:pt x="48111" y="177033"/>
                        <a:pt x="33670" y="165336"/>
                        <a:pt x="30171" y="148972"/>
                      </a:cubicBezTo>
                      <a:lnTo>
                        <a:pt x="168" y="7145"/>
                      </a:lnTo>
                      <a:cubicBezTo>
                        <a:pt x="-206" y="5392"/>
                        <a:pt x="251" y="3563"/>
                        <a:pt x="1406" y="2192"/>
                      </a:cubicBezTo>
                      <a:cubicBezTo>
                        <a:pt x="2505" y="791"/>
                        <a:pt x="4196" y="-18"/>
                        <a:pt x="5978" y="1"/>
                      </a:cubicBezTo>
                      <a:lnTo>
                        <a:pt x="243341" y="1"/>
                      </a:lnTo>
                      <a:cubicBezTo>
                        <a:pt x="245150" y="-18"/>
                        <a:pt x="246870" y="782"/>
                        <a:pt x="248008" y="2192"/>
                      </a:cubicBezTo>
                      <a:cubicBezTo>
                        <a:pt x="249163" y="3563"/>
                        <a:pt x="249620" y="5392"/>
                        <a:pt x="249246" y="7145"/>
                      </a:cubicBezTo>
                      <a:lnTo>
                        <a:pt x="219243" y="148972"/>
                      </a:lnTo>
                      <a:cubicBezTo>
                        <a:pt x="215744" y="165336"/>
                        <a:pt x="201303" y="177033"/>
                        <a:pt x="184572" y="177071"/>
                      </a:cubicBezTo>
                      <a:close/>
                      <a:moveTo>
                        <a:pt x="13312" y="12098"/>
                      </a:moveTo>
                      <a:lnTo>
                        <a:pt x="41887" y="146686"/>
                      </a:lnTo>
                      <a:cubicBezTo>
                        <a:pt x="44062" y="157706"/>
                        <a:pt x="53701" y="165679"/>
                        <a:pt x="64938" y="165736"/>
                      </a:cubicBezTo>
                      <a:lnTo>
                        <a:pt x="184572" y="165736"/>
                      </a:lnTo>
                      <a:cubicBezTo>
                        <a:pt x="195808" y="165679"/>
                        <a:pt x="205448" y="157706"/>
                        <a:pt x="207622" y="146686"/>
                      </a:cubicBezTo>
                      <a:lnTo>
                        <a:pt x="236197" y="12098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>
                  <a:extLst>
                    <a:ext uri="{FF2B5EF4-FFF2-40B4-BE49-F238E27FC236}">
                      <a16:creationId xmlns:a16="http://schemas.microsoft.com/office/drawing/2014/main" id="{255DF622-02FF-4083-B02A-09529236E263}"/>
                    </a:ext>
                  </a:extLst>
                </p:cNvPr>
                <p:cNvSpPr/>
                <p:nvPr/>
              </p:nvSpPr>
              <p:spPr>
                <a:xfrm>
                  <a:off x="4523041" y="4975754"/>
                  <a:ext cx="11906" cy="83259"/>
                </a:xfrm>
                <a:custGeom>
                  <a:avLst/>
                  <a:gdLst>
                    <a:gd name="connsiteX0" fmla="*/ 5946 w 11906"/>
                    <a:gd name="connsiteY0" fmla="*/ 83260 h 83259"/>
                    <a:gd name="connsiteX1" fmla="*/ 40 w 11906"/>
                    <a:gd name="connsiteY1" fmla="*/ 77354 h 83259"/>
                    <a:gd name="connsiteX2" fmla="*/ 40 w 11906"/>
                    <a:gd name="connsiteY2" fmla="*/ 5250 h 83259"/>
                    <a:gd name="connsiteX3" fmla="*/ 6748 w 11906"/>
                    <a:gd name="connsiteY3" fmla="*/ 49 h 83259"/>
                    <a:gd name="connsiteX4" fmla="*/ 11946 w 11906"/>
                    <a:gd name="connsiteY4" fmla="*/ 5250 h 83259"/>
                    <a:gd name="connsiteX5" fmla="*/ 11946 w 11906"/>
                    <a:gd name="connsiteY5" fmla="*/ 77354 h 83259"/>
                    <a:gd name="connsiteX6" fmla="*/ 5946 w 11906"/>
                    <a:gd name="connsiteY6" fmla="*/ 83260 h 8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83259">
                      <a:moveTo>
                        <a:pt x="5946" y="83260"/>
                      </a:moveTo>
                      <a:cubicBezTo>
                        <a:pt x="2684" y="83260"/>
                        <a:pt x="40" y="80612"/>
                        <a:pt x="40" y="77354"/>
                      </a:cubicBezTo>
                      <a:lnTo>
                        <a:pt x="40" y="5250"/>
                      </a:lnTo>
                      <a:cubicBezTo>
                        <a:pt x="456" y="1964"/>
                        <a:pt x="3460" y="-370"/>
                        <a:pt x="6748" y="49"/>
                      </a:cubicBezTo>
                      <a:cubicBezTo>
                        <a:pt x="9463" y="392"/>
                        <a:pt x="11603" y="2536"/>
                        <a:pt x="11946" y="5250"/>
                      </a:cubicBezTo>
                      <a:lnTo>
                        <a:pt x="11946" y="77354"/>
                      </a:lnTo>
                      <a:cubicBezTo>
                        <a:pt x="11894" y="80631"/>
                        <a:pt x="9223" y="83260"/>
                        <a:pt x="5946" y="8326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>
                  <a:extLst>
                    <a:ext uri="{FF2B5EF4-FFF2-40B4-BE49-F238E27FC236}">
                      <a16:creationId xmlns:a16="http://schemas.microsoft.com/office/drawing/2014/main" id="{70667195-7193-4AF0-86D4-4FFB3C241764}"/>
                    </a:ext>
                  </a:extLst>
                </p:cNvPr>
                <p:cNvSpPr/>
                <p:nvPr/>
              </p:nvSpPr>
              <p:spPr>
                <a:xfrm>
                  <a:off x="4495799" y="4767167"/>
                  <a:ext cx="66484" cy="132492"/>
                </a:xfrm>
                <a:custGeom>
                  <a:avLst/>
                  <a:gdLst>
                    <a:gd name="connsiteX0" fmla="*/ 33282 w 66484"/>
                    <a:gd name="connsiteY0" fmla="*/ 132494 h 132492"/>
                    <a:gd name="connsiteX1" fmla="*/ 40 w 66484"/>
                    <a:gd name="connsiteY1" fmla="*/ 99251 h 132492"/>
                    <a:gd name="connsiteX2" fmla="*/ 27663 w 66484"/>
                    <a:gd name="connsiteY2" fmla="*/ 4001 h 132492"/>
                    <a:gd name="connsiteX3" fmla="*/ 33282 w 66484"/>
                    <a:gd name="connsiteY3" fmla="*/ 1 h 132492"/>
                    <a:gd name="connsiteX4" fmla="*/ 33282 w 66484"/>
                    <a:gd name="connsiteY4" fmla="*/ 1 h 132492"/>
                    <a:gd name="connsiteX5" fmla="*/ 38902 w 66484"/>
                    <a:gd name="connsiteY5" fmla="*/ 4001 h 132492"/>
                    <a:gd name="connsiteX6" fmla="*/ 66525 w 66484"/>
                    <a:gd name="connsiteY6" fmla="*/ 99251 h 132492"/>
                    <a:gd name="connsiteX7" fmla="*/ 33282 w 66484"/>
                    <a:gd name="connsiteY7" fmla="*/ 132494 h 132492"/>
                    <a:gd name="connsiteX8" fmla="*/ 33282 w 66484"/>
                    <a:gd name="connsiteY8" fmla="*/ 24671 h 132492"/>
                    <a:gd name="connsiteX9" fmla="*/ 11946 w 66484"/>
                    <a:gd name="connsiteY9" fmla="*/ 99251 h 132492"/>
                    <a:gd name="connsiteX10" fmla="*/ 33282 w 66484"/>
                    <a:gd name="connsiteY10" fmla="*/ 120587 h 132492"/>
                    <a:gd name="connsiteX11" fmla="*/ 54618 w 66484"/>
                    <a:gd name="connsiteY11" fmla="*/ 99251 h 132492"/>
                    <a:gd name="connsiteX12" fmla="*/ 33282 w 66484"/>
                    <a:gd name="connsiteY12" fmla="*/ 24671 h 132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6484" h="132492">
                      <a:moveTo>
                        <a:pt x="33282" y="132494"/>
                      </a:moveTo>
                      <a:cubicBezTo>
                        <a:pt x="14923" y="132494"/>
                        <a:pt x="40" y="117606"/>
                        <a:pt x="40" y="99251"/>
                      </a:cubicBezTo>
                      <a:cubicBezTo>
                        <a:pt x="40" y="83630"/>
                        <a:pt x="24805" y="12383"/>
                        <a:pt x="27663" y="4001"/>
                      </a:cubicBezTo>
                      <a:cubicBezTo>
                        <a:pt x="28506" y="1620"/>
                        <a:pt x="30753" y="20"/>
                        <a:pt x="33282" y="1"/>
                      </a:cubicBezTo>
                      <a:lnTo>
                        <a:pt x="33282" y="1"/>
                      </a:lnTo>
                      <a:cubicBezTo>
                        <a:pt x="35803" y="48"/>
                        <a:pt x="38036" y="1629"/>
                        <a:pt x="38902" y="4001"/>
                      </a:cubicBezTo>
                      <a:cubicBezTo>
                        <a:pt x="41760" y="12002"/>
                        <a:pt x="66525" y="83249"/>
                        <a:pt x="66525" y="99251"/>
                      </a:cubicBezTo>
                      <a:cubicBezTo>
                        <a:pt x="66525" y="117606"/>
                        <a:pt x="51642" y="132494"/>
                        <a:pt x="33282" y="132494"/>
                      </a:cubicBezTo>
                      <a:close/>
                      <a:moveTo>
                        <a:pt x="33282" y="24671"/>
                      </a:moveTo>
                      <a:cubicBezTo>
                        <a:pt x="24213" y="48931"/>
                        <a:pt x="17078" y="73867"/>
                        <a:pt x="11946" y="99251"/>
                      </a:cubicBezTo>
                      <a:cubicBezTo>
                        <a:pt x="11946" y="111034"/>
                        <a:pt x="21499" y="120587"/>
                        <a:pt x="33282" y="120587"/>
                      </a:cubicBezTo>
                      <a:cubicBezTo>
                        <a:pt x="45066" y="120587"/>
                        <a:pt x="54618" y="111034"/>
                        <a:pt x="54618" y="99251"/>
                      </a:cubicBezTo>
                      <a:cubicBezTo>
                        <a:pt x="49394" y="73886"/>
                        <a:pt x="42262" y="48959"/>
                        <a:pt x="33282" y="2467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>
                  <a:extLst>
                    <a:ext uri="{FF2B5EF4-FFF2-40B4-BE49-F238E27FC236}">
                      <a16:creationId xmlns:a16="http://schemas.microsoft.com/office/drawing/2014/main" id="{A133325A-24AB-4DA5-B5D3-47CBB1C0A555}"/>
                    </a:ext>
                  </a:extLst>
                </p:cNvPr>
                <p:cNvSpPr/>
                <p:nvPr/>
              </p:nvSpPr>
              <p:spPr>
                <a:xfrm>
                  <a:off x="4525137" y="4944903"/>
                  <a:ext cx="84867" cy="73056"/>
                </a:xfrm>
                <a:custGeom>
                  <a:avLst/>
                  <a:gdLst>
                    <a:gd name="connsiteX0" fmla="*/ 0 w 84867"/>
                    <a:gd name="connsiteY0" fmla="*/ 63913 h 73056"/>
                    <a:gd name="connsiteX1" fmla="*/ 84868 w 84867"/>
                    <a:gd name="connsiteY1" fmla="*/ 0 h 73056"/>
                    <a:gd name="connsiteX2" fmla="*/ 7715 w 84867"/>
                    <a:gd name="connsiteY2" fmla="*/ 73057 h 73056"/>
                    <a:gd name="connsiteX3" fmla="*/ 0 w 84867"/>
                    <a:gd name="connsiteY3" fmla="*/ 63913 h 7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867" h="73056">
                      <a:moveTo>
                        <a:pt x="0" y="63913"/>
                      </a:moveTo>
                      <a:lnTo>
                        <a:pt x="84868" y="0"/>
                      </a:lnTo>
                      <a:lnTo>
                        <a:pt x="7715" y="73057"/>
                      </a:lnTo>
                      <a:lnTo>
                        <a:pt x="0" y="63913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>
                  <a:extLst>
                    <a:ext uri="{FF2B5EF4-FFF2-40B4-BE49-F238E27FC236}">
                      <a16:creationId xmlns:a16="http://schemas.microsoft.com/office/drawing/2014/main" id="{61F9FAB6-0FA0-4E05-B768-2E9D0EE13DF1}"/>
                    </a:ext>
                  </a:extLst>
                </p:cNvPr>
                <p:cNvSpPr/>
                <p:nvPr/>
              </p:nvSpPr>
              <p:spPr>
                <a:xfrm>
                  <a:off x="4449127" y="4918328"/>
                  <a:ext cx="84010" cy="83058"/>
                </a:xfrm>
                <a:custGeom>
                  <a:avLst/>
                  <a:gdLst>
                    <a:gd name="connsiteX0" fmla="*/ 75724 w 84010"/>
                    <a:gd name="connsiteY0" fmla="*/ 83058 h 83058"/>
                    <a:gd name="connsiteX1" fmla="*/ 0 w 84010"/>
                    <a:gd name="connsiteY1" fmla="*/ 0 h 83058"/>
                    <a:gd name="connsiteX2" fmla="*/ 84011 w 84010"/>
                    <a:gd name="connsiteY2" fmla="*/ 74581 h 83058"/>
                    <a:gd name="connsiteX3" fmla="*/ 75724 w 84010"/>
                    <a:gd name="connsiteY3" fmla="*/ 83058 h 83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10" h="83058">
                      <a:moveTo>
                        <a:pt x="75724" y="83058"/>
                      </a:moveTo>
                      <a:lnTo>
                        <a:pt x="0" y="0"/>
                      </a:lnTo>
                      <a:lnTo>
                        <a:pt x="84011" y="74581"/>
                      </a:lnTo>
                      <a:lnTo>
                        <a:pt x="75724" y="83058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>
                  <a:extLst>
                    <a:ext uri="{FF2B5EF4-FFF2-40B4-BE49-F238E27FC236}">
                      <a16:creationId xmlns:a16="http://schemas.microsoft.com/office/drawing/2014/main" id="{F7562EA2-FA6A-4112-8F95-E4BF57FBAAE2}"/>
                    </a:ext>
                  </a:extLst>
                </p:cNvPr>
                <p:cNvSpPr/>
                <p:nvPr/>
              </p:nvSpPr>
              <p:spPr>
                <a:xfrm>
                  <a:off x="4522993" y="4887190"/>
                  <a:ext cx="12002" cy="110100"/>
                </a:xfrm>
                <a:custGeom>
                  <a:avLst/>
                  <a:gdLst>
                    <a:gd name="connsiteX0" fmla="*/ 6089 w 12002"/>
                    <a:gd name="connsiteY0" fmla="*/ 110102 h 110100"/>
                    <a:gd name="connsiteX1" fmla="*/ 88 w 12002"/>
                    <a:gd name="connsiteY1" fmla="*/ 104101 h 110100"/>
                    <a:gd name="connsiteX2" fmla="*/ 88 w 12002"/>
                    <a:gd name="connsiteY2" fmla="*/ 6755 h 110100"/>
                    <a:gd name="connsiteX3" fmla="*/ 5287 w 12002"/>
                    <a:gd name="connsiteY3" fmla="*/ 50 h 110100"/>
                    <a:gd name="connsiteX4" fmla="*/ 11995 w 12002"/>
                    <a:gd name="connsiteY4" fmla="*/ 5250 h 110100"/>
                    <a:gd name="connsiteX5" fmla="*/ 11995 w 12002"/>
                    <a:gd name="connsiteY5" fmla="*/ 6755 h 110100"/>
                    <a:gd name="connsiteX6" fmla="*/ 11995 w 12002"/>
                    <a:gd name="connsiteY6" fmla="*/ 104291 h 110100"/>
                    <a:gd name="connsiteX7" fmla="*/ 6089 w 12002"/>
                    <a:gd name="connsiteY7" fmla="*/ 110102 h 11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110100">
                      <a:moveTo>
                        <a:pt x="6089" y="110102"/>
                      </a:moveTo>
                      <a:cubicBezTo>
                        <a:pt x="2775" y="110102"/>
                        <a:pt x="88" y="107415"/>
                        <a:pt x="88" y="104101"/>
                      </a:cubicBezTo>
                      <a:lnTo>
                        <a:pt x="88" y="6755"/>
                      </a:lnTo>
                      <a:cubicBezTo>
                        <a:pt x="-328" y="3469"/>
                        <a:pt x="1999" y="469"/>
                        <a:pt x="5287" y="50"/>
                      </a:cubicBezTo>
                      <a:cubicBezTo>
                        <a:pt x="8575" y="-369"/>
                        <a:pt x="11578" y="1955"/>
                        <a:pt x="11995" y="5250"/>
                      </a:cubicBezTo>
                      <a:cubicBezTo>
                        <a:pt x="12058" y="5746"/>
                        <a:pt x="12058" y="6250"/>
                        <a:pt x="11995" y="6755"/>
                      </a:cubicBezTo>
                      <a:lnTo>
                        <a:pt x="11995" y="104291"/>
                      </a:lnTo>
                      <a:cubicBezTo>
                        <a:pt x="11894" y="107492"/>
                        <a:pt x="9293" y="110054"/>
                        <a:pt x="6089" y="1101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7" name="组合 586">
                <a:extLst>
                  <a:ext uri="{FF2B5EF4-FFF2-40B4-BE49-F238E27FC236}">
                    <a16:creationId xmlns:a16="http://schemas.microsoft.com/office/drawing/2014/main" id="{483F4E92-AEED-4665-A86E-54768A181276}"/>
                  </a:ext>
                </a:extLst>
              </p:cNvPr>
              <p:cNvGrpSpPr/>
              <p:nvPr/>
            </p:nvGrpSpPr>
            <p:grpSpPr>
              <a:xfrm>
                <a:off x="4319492" y="4017645"/>
                <a:ext cx="418727" cy="412527"/>
                <a:chOff x="4319492" y="4017645"/>
                <a:chExt cx="418727" cy="412527"/>
              </a:xfrm>
            </p:grpSpPr>
            <p:sp>
              <p:nvSpPr>
                <p:cNvPr id="301" name="任意多边形: 形状 300">
                  <a:extLst>
                    <a:ext uri="{FF2B5EF4-FFF2-40B4-BE49-F238E27FC236}">
                      <a16:creationId xmlns:a16="http://schemas.microsoft.com/office/drawing/2014/main" id="{9958E365-FE5F-4415-A199-68C3A1A1CF7B}"/>
                    </a:ext>
                  </a:extLst>
                </p:cNvPr>
                <p:cNvSpPr/>
                <p:nvPr/>
              </p:nvSpPr>
              <p:spPr>
                <a:xfrm>
                  <a:off x="4319492" y="4344638"/>
                  <a:ext cx="418727" cy="11906"/>
                </a:xfrm>
                <a:custGeom>
                  <a:avLst/>
                  <a:gdLst>
                    <a:gd name="connsiteX0" fmla="*/ 413520 w 418727"/>
                    <a:gd name="connsiteY0" fmla="*/ 11907 h 11906"/>
                    <a:gd name="connsiteX1" fmla="*/ 5946 w 418727"/>
                    <a:gd name="connsiteY1" fmla="*/ 11907 h 11906"/>
                    <a:gd name="connsiteX2" fmla="*/ 40 w 418727"/>
                    <a:gd name="connsiteY2" fmla="*/ 5907 h 11906"/>
                    <a:gd name="connsiteX3" fmla="*/ 5946 w 418727"/>
                    <a:gd name="connsiteY3" fmla="*/ 1 h 11906"/>
                    <a:gd name="connsiteX4" fmla="*/ 413520 w 418727"/>
                    <a:gd name="connsiteY4" fmla="*/ 1 h 11906"/>
                    <a:gd name="connsiteX5" fmla="*/ 418719 w 418727"/>
                    <a:gd name="connsiteY5" fmla="*/ 6706 h 11906"/>
                    <a:gd name="connsiteX6" fmla="*/ 413520 w 418727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8727" h="11906">
                      <a:moveTo>
                        <a:pt x="413520" y="11907"/>
                      </a:moveTo>
                      <a:lnTo>
                        <a:pt x="5946" y="11907"/>
                      </a:lnTo>
                      <a:cubicBezTo>
                        <a:pt x="2669" y="11860"/>
                        <a:pt x="40" y="9183"/>
                        <a:pt x="40" y="5907"/>
                      </a:cubicBezTo>
                      <a:cubicBezTo>
                        <a:pt x="40" y="2649"/>
                        <a:pt x="2684" y="1"/>
                        <a:pt x="5946" y="1"/>
                      </a:cubicBezTo>
                      <a:lnTo>
                        <a:pt x="413520" y="1"/>
                      </a:lnTo>
                      <a:cubicBezTo>
                        <a:pt x="416808" y="420"/>
                        <a:pt x="419135" y="3420"/>
                        <a:pt x="418719" y="6706"/>
                      </a:cubicBezTo>
                      <a:cubicBezTo>
                        <a:pt x="418374" y="9421"/>
                        <a:pt x="416236" y="11564"/>
                        <a:pt x="413520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>
                  <a:extLst>
                    <a:ext uri="{FF2B5EF4-FFF2-40B4-BE49-F238E27FC236}">
                      <a16:creationId xmlns:a16="http://schemas.microsoft.com/office/drawing/2014/main" id="{B739A587-B70D-4DDF-8D3F-09EDF43B212C}"/>
                    </a:ext>
                  </a:extLst>
                </p:cNvPr>
                <p:cNvSpPr/>
                <p:nvPr/>
              </p:nvSpPr>
              <p:spPr>
                <a:xfrm>
                  <a:off x="4353401" y="4345770"/>
                  <a:ext cx="348043" cy="84402"/>
                </a:xfrm>
                <a:custGeom>
                  <a:avLst/>
                  <a:gdLst>
                    <a:gd name="connsiteX0" fmla="*/ 187683 w 348043"/>
                    <a:gd name="connsiteY0" fmla="*/ 84403 h 84402"/>
                    <a:gd name="connsiteX1" fmla="*/ 126056 w 348043"/>
                    <a:gd name="connsiteY1" fmla="*/ 43350 h 84402"/>
                    <a:gd name="connsiteX2" fmla="*/ 109673 w 348043"/>
                    <a:gd name="connsiteY2" fmla="*/ 43350 h 84402"/>
                    <a:gd name="connsiteX3" fmla="*/ 47576 w 348043"/>
                    <a:gd name="connsiteY3" fmla="*/ 54980 h 84402"/>
                    <a:gd name="connsiteX4" fmla="*/ 35949 w 348043"/>
                    <a:gd name="connsiteY4" fmla="*/ 43350 h 84402"/>
                    <a:gd name="connsiteX5" fmla="*/ 26996 w 348043"/>
                    <a:gd name="connsiteY5" fmla="*/ 44874 h 84402"/>
                    <a:gd name="connsiteX6" fmla="*/ 40 w 348043"/>
                    <a:gd name="connsiteY6" fmla="*/ 17918 h 84402"/>
                    <a:gd name="connsiteX7" fmla="*/ 40 w 348043"/>
                    <a:gd name="connsiteY7" fmla="*/ 5250 h 84402"/>
                    <a:gd name="connsiteX8" fmla="*/ 6748 w 348043"/>
                    <a:gd name="connsiteY8" fmla="*/ 49 h 84402"/>
                    <a:gd name="connsiteX9" fmla="*/ 11946 w 348043"/>
                    <a:gd name="connsiteY9" fmla="*/ 5250 h 84402"/>
                    <a:gd name="connsiteX10" fmla="*/ 11946 w 348043"/>
                    <a:gd name="connsiteY10" fmla="*/ 18109 h 84402"/>
                    <a:gd name="connsiteX11" fmla="*/ 26996 w 348043"/>
                    <a:gd name="connsiteY11" fmla="*/ 33158 h 84402"/>
                    <a:gd name="connsiteX12" fmla="*/ 35092 w 348043"/>
                    <a:gd name="connsiteY12" fmla="*/ 30777 h 84402"/>
                    <a:gd name="connsiteX13" fmla="*/ 39855 w 348043"/>
                    <a:gd name="connsiteY13" fmla="*/ 30015 h 84402"/>
                    <a:gd name="connsiteX14" fmla="*/ 43569 w 348043"/>
                    <a:gd name="connsiteY14" fmla="*/ 33063 h 84402"/>
                    <a:gd name="connsiteX15" fmla="*/ 87637 w 348043"/>
                    <a:gd name="connsiteY15" fmla="*/ 47817 h 84402"/>
                    <a:gd name="connsiteX16" fmla="*/ 102053 w 348043"/>
                    <a:gd name="connsiteY16" fmla="*/ 33730 h 84402"/>
                    <a:gd name="connsiteX17" fmla="*/ 105577 w 348043"/>
                    <a:gd name="connsiteY17" fmla="*/ 30777 h 84402"/>
                    <a:gd name="connsiteX18" fmla="*/ 110149 w 348043"/>
                    <a:gd name="connsiteY18" fmla="*/ 31253 h 84402"/>
                    <a:gd name="connsiteX19" fmla="*/ 125961 w 348043"/>
                    <a:gd name="connsiteY19" fmla="*/ 30396 h 84402"/>
                    <a:gd name="connsiteX20" fmla="*/ 131390 w 348043"/>
                    <a:gd name="connsiteY20" fmla="*/ 29729 h 84402"/>
                    <a:gd name="connsiteX21" fmla="*/ 135105 w 348043"/>
                    <a:gd name="connsiteY21" fmla="*/ 33635 h 84402"/>
                    <a:gd name="connsiteX22" fmla="*/ 203048 w 348043"/>
                    <a:gd name="connsiteY22" fmla="*/ 70820 h 84402"/>
                    <a:gd name="connsiteX23" fmla="*/ 237594 w 348043"/>
                    <a:gd name="connsiteY23" fmla="*/ 40778 h 84402"/>
                    <a:gd name="connsiteX24" fmla="*/ 245529 w 348043"/>
                    <a:gd name="connsiteY24" fmla="*/ 38178 h 84402"/>
                    <a:gd name="connsiteX25" fmla="*/ 247119 w 348043"/>
                    <a:gd name="connsiteY25" fmla="*/ 39349 h 84402"/>
                    <a:gd name="connsiteX26" fmla="*/ 272360 w 348043"/>
                    <a:gd name="connsiteY26" fmla="*/ 51256 h 84402"/>
                    <a:gd name="connsiteX27" fmla="*/ 302459 w 348043"/>
                    <a:gd name="connsiteY27" fmla="*/ 32206 h 84402"/>
                    <a:gd name="connsiteX28" fmla="*/ 306459 w 348043"/>
                    <a:gd name="connsiteY28" fmla="*/ 28872 h 84402"/>
                    <a:gd name="connsiteX29" fmla="*/ 311603 w 348043"/>
                    <a:gd name="connsiteY29" fmla="*/ 30110 h 84402"/>
                    <a:gd name="connsiteX30" fmla="*/ 321128 w 348043"/>
                    <a:gd name="connsiteY30" fmla="*/ 33539 h 84402"/>
                    <a:gd name="connsiteX31" fmla="*/ 336177 w 348043"/>
                    <a:gd name="connsiteY31" fmla="*/ 18490 h 84402"/>
                    <a:gd name="connsiteX32" fmla="*/ 336177 w 348043"/>
                    <a:gd name="connsiteY32" fmla="*/ 5250 h 84402"/>
                    <a:gd name="connsiteX33" fmla="*/ 342885 w 348043"/>
                    <a:gd name="connsiteY33" fmla="*/ 49 h 84402"/>
                    <a:gd name="connsiteX34" fmla="*/ 348084 w 348043"/>
                    <a:gd name="connsiteY34" fmla="*/ 5250 h 84402"/>
                    <a:gd name="connsiteX35" fmla="*/ 348084 w 348043"/>
                    <a:gd name="connsiteY35" fmla="*/ 18109 h 84402"/>
                    <a:gd name="connsiteX36" fmla="*/ 321128 w 348043"/>
                    <a:gd name="connsiteY36" fmla="*/ 45064 h 84402"/>
                    <a:gd name="connsiteX37" fmla="*/ 309984 w 348043"/>
                    <a:gd name="connsiteY37" fmla="*/ 42683 h 84402"/>
                    <a:gd name="connsiteX38" fmla="*/ 247973 w 348043"/>
                    <a:gd name="connsiteY38" fmla="*/ 55447 h 84402"/>
                    <a:gd name="connsiteX39" fmla="*/ 244452 w 348043"/>
                    <a:gd name="connsiteY39" fmla="*/ 52875 h 84402"/>
                    <a:gd name="connsiteX40" fmla="*/ 187683 w 348043"/>
                    <a:gd name="connsiteY40" fmla="*/ 84403 h 84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48043" h="84402">
                      <a:moveTo>
                        <a:pt x="187683" y="84403"/>
                      </a:moveTo>
                      <a:cubicBezTo>
                        <a:pt x="160732" y="84431"/>
                        <a:pt x="136413" y="68229"/>
                        <a:pt x="126056" y="43350"/>
                      </a:cubicBezTo>
                      <a:cubicBezTo>
                        <a:pt x="120737" y="45112"/>
                        <a:pt x="114992" y="45112"/>
                        <a:pt x="109673" y="43350"/>
                      </a:cubicBezTo>
                      <a:cubicBezTo>
                        <a:pt x="95736" y="63705"/>
                        <a:pt x="67934" y="68915"/>
                        <a:pt x="47576" y="54980"/>
                      </a:cubicBezTo>
                      <a:cubicBezTo>
                        <a:pt x="43014" y="51856"/>
                        <a:pt x="39072" y="47913"/>
                        <a:pt x="35949" y="43350"/>
                      </a:cubicBezTo>
                      <a:cubicBezTo>
                        <a:pt x="33077" y="44379"/>
                        <a:pt x="30047" y="44893"/>
                        <a:pt x="26996" y="44874"/>
                      </a:cubicBezTo>
                      <a:cubicBezTo>
                        <a:pt x="12109" y="44874"/>
                        <a:pt x="40" y="32806"/>
                        <a:pt x="40" y="17918"/>
                      </a:cubicBezTo>
                      <a:lnTo>
                        <a:pt x="40" y="5250"/>
                      </a:lnTo>
                      <a:cubicBezTo>
                        <a:pt x="457" y="1964"/>
                        <a:pt x="3460" y="-370"/>
                        <a:pt x="6748" y="49"/>
                      </a:cubicBezTo>
                      <a:cubicBezTo>
                        <a:pt x="9464" y="392"/>
                        <a:pt x="11602" y="2535"/>
                        <a:pt x="11946" y="5250"/>
                      </a:cubicBezTo>
                      <a:lnTo>
                        <a:pt x="11946" y="18109"/>
                      </a:lnTo>
                      <a:cubicBezTo>
                        <a:pt x="11946" y="26424"/>
                        <a:pt x="18684" y="33158"/>
                        <a:pt x="26996" y="33158"/>
                      </a:cubicBezTo>
                      <a:cubicBezTo>
                        <a:pt x="29870" y="33177"/>
                        <a:pt x="32687" y="32349"/>
                        <a:pt x="35092" y="30777"/>
                      </a:cubicBezTo>
                      <a:cubicBezTo>
                        <a:pt x="36519" y="29910"/>
                        <a:pt x="38229" y="29634"/>
                        <a:pt x="39855" y="30015"/>
                      </a:cubicBezTo>
                      <a:cubicBezTo>
                        <a:pt x="41448" y="30501"/>
                        <a:pt x="42784" y="31596"/>
                        <a:pt x="43569" y="33063"/>
                      </a:cubicBezTo>
                      <a:cubicBezTo>
                        <a:pt x="51663" y="49303"/>
                        <a:pt x="71393" y="55914"/>
                        <a:pt x="87637" y="47817"/>
                      </a:cubicBezTo>
                      <a:cubicBezTo>
                        <a:pt x="93799" y="44750"/>
                        <a:pt x="98842" y="39826"/>
                        <a:pt x="102053" y="33730"/>
                      </a:cubicBezTo>
                      <a:cubicBezTo>
                        <a:pt x="102789" y="32320"/>
                        <a:pt x="104057" y="31253"/>
                        <a:pt x="105577" y="30777"/>
                      </a:cubicBezTo>
                      <a:cubicBezTo>
                        <a:pt x="107108" y="30358"/>
                        <a:pt x="108738" y="30529"/>
                        <a:pt x="110149" y="31253"/>
                      </a:cubicBezTo>
                      <a:cubicBezTo>
                        <a:pt x="115129" y="34101"/>
                        <a:pt x="121318" y="33768"/>
                        <a:pt x="125961" y="30396"/>
                      </a:cubicBezTo>
                      <a:cubicBezTo>
                        <a:pt x="127564" y="29329"/>
                        <a:pt x="129576" y="29082"/>
                        <a:pt x="131390" y="29729"/>
                      </a:cubicBezTo>
                      <a:cubicBezTo>
                        <a:pt x="133184" y="30358"/>
                        <a:pt x="134567" y="31806"/>
                        <a:pt x="135105" y="33635"/>
                      </a:cubicBezTo>
                      <a:cubicBezTo>
                        <a:pt x="143598" y="62667"/>
                        <a:pt x="174017" y="79316"/>
                        <a:pt x="203048" y="70820"/>
                      </a:cubicBezTo>
                      <a:cubicBezTo>
                        <a:pt x="218398" y="66334"/>
                        <a:pt x="231018" y="55352"/>
                        <a:pt x="237594" y="40778"/>
                      </a:cubicBezTo>
                      <a:cubicBezTo>
                        <a:pt x="239066" y="37864"/>
                        <a:pt x="242619" y="36702"/>
                        <a:pt x="245529" y="38178"/>
                      </a:cubicBezTo>
                      <a:cubicBezTo>
                        <a:pt x="246121" y="38473"/>
                        <a:pt x="246659" y="38873"/>
                        <a:pt x="247119" y="39349"/>
                      </a:cubicBezTo>
                      <a:cubicBezTo>
                        <a:pt x="253354" y="46865"/>
                        <a:pt x="262598" y="51218"/>
                        <a:pt x="272360" y="51256"/>
                      </a:cubicBezTo>
                      <a:cubicBezTo>
                        <a:pt x="285236" y="51275"/>
                        <a:pt x="296962" y="43845"/>
                        <a:pt x="302459" y="32206"/>
                      </a:cubicBezTo>
                      <a:cubicBezTo>
                        <a:pt x="303227" y="30549"/>
                        <a:pt x="304694" y="29329"/>
                        <a:pt x="306459" y="28872"/>
                      </a:cubicBezTo>
                      <a:cubicBezTo>
                        <a:pt x="308273" y="28491"/>
                        <a:pt x="310160" y="28948"/>
                        <a:pt x="311603" y="30110"/>
                      </a:cubicBezTo>
                      <a:cubicBezTo>
                        <a:pt x="314278" y="32330"/>
                        <a:pt x="317649" y="33549"/>
                        <a:pt x="321128" y="33539"/>
                      </a:cubicBezTo>
                      <a:cubicBezTo>
                        <a:pt x="329439" y="33539"/>
                        <a:pt x="336177" y="26805"/>
                        <a:pt x="336177" y="18490"/>
                      </a:cubicBezTo>
                      <a:lnTo>
                        <a:pt x="336177" y="5250"/>
                      </a:lnTo>
                      <a:cubicBezTo>
                        <a:pt x="336595" y="1964"/>
                        <a:pt x="339597" y="-370"/>
                        <a:pt x="342885" y="49"/>
                      </a:cubicBezTo>
                      <a:cubicBezTo>
                        <a:pt x="345600" y="392"/>
                        <a:pt x="347740" y="2535"/>
                        <a:pt x="348084" y="5250"/>
                      </a:cubicBezTo>
                      <a:lnTo>
                        <a:pt x="348084" y="18109"/>
                      </a:lnTo>
                      <a:cubicBezTo>
                        <a:pt x="348084" y="32996"/>
                        <a:pt x="336015" y="45064"/>
                        <a:pt x="321128" y="45064"/>
                      </a:cubicBezTo>
                      <a:cubicBezTo>
                        <a:pt x="317284" y="45093"/>
                        <a:pt x="313480" y="44283"/>
                        <a:pt x="309984" y="42683"/>
                      </a:cubicBezTo>
                      <a:cubicBezTo>
                        <a:pt x="296385" y="63333"/>
                        <a:pt x="268622" y="69048"/>
                        <a:pt x="247973" y="55447"/>
                      </a:cubicBezTo>
                      <a:cubicBezTo>
                        <a:pt x="246759" y="54647"/>
                        <a:pt x="245583" y="53790"/>
                        <a:pt x="244452" y="52875"/>
                      </a:cubicBezTo>
                      <a:cubicBezTo>
                        <a:pt x="232270" y="72516"/>
                        <a:pt x="210790" y="84441"/>
                        <a:pt x="187683" y="844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>
                  <a:extLst>
                    <a:ext uri="{FF2B5EF4-FFF2-40B4-BE49-F238E27FC236}">
                      <a16:creationId xmlns:a16="http://schemas.microsoft.com/office/drawing/2014/main" id="{9D8A36D4-AEE7-4891-9306-07137BEAD38B}"/>
                    </a:ext>
                  </a:extLst>
                </p:cNvPr>
                <p:cNvSpPr/>
                <p:nvPr/>
              </p:nvSpPr>
              <p:spPr>
                <a:xfrm>
                  <a:off x="4457985" y="4017645"/>
                  <a:ext cx="142017" cy="185166"/>
                </a:xfrm>
                <a:custGeom>
                  <a:avLst/>
                  <a:gdLst>
                    <a:gd name="connsiteX0" fmla="*/ 71001 w 142017"/>
                    <a:gd name="connsiteY0" fmla="*/ 185167 h 185166"/>
                    <a:gd name="connsiteX1" fmla="*/ 40 w 142017"/>
                    <a:gd name="connsiteY1" fmla="*/ 114301 h 185166"/>
                    <a:gd name="connsiteX2" fmla="*/ 71001 w 142017"/>
                    <a:gd name="connsiteY2" fmla="*/ 1 h 185166"/>
                    <a:gd name="connsiteX3" fmla="*/ 76200 w 142017"/>
                    <a:gd name="connsiteY3" fmla="*/ 6706 h 185166"/>
                    <a:gd name="connsiteX4" fmla="*/ 71001 w 142017"/>
                    <a:gd name="connsiteY4" fmla="*/ 11907 h 185166"/>
                    <a:gd name="connsiteX5" fmla="*/ 11851 w 142017"/>
                    <a:gd name="connsiteY5" fmla="*/ 114491 h 185166"/>
                    <a:gd name="connsiteX6" fmla="*/ 70906 w 142017"/>
                    <a:gd name="connsiteY6" fmla="*/ 173546 h 185166"/>
                    <a:gd name="connsiteX7" fmla="*/ 129961 w 142017"/>
                    <a:gd name="connsiteY7" fmla="*/ 114491 h 185166"/>
                    <a:gd name="connsiteX8" fmla="*/ 90051 w 142017"/>
                    <a:gd name="connsiteY8" fmla="*/ 30004 h 185166"/>
                    <a:gd name="connsiteX9" fmla="*/ 91099 w 142017"/>
                    <a:gd name="connsiteY9" fmla="*/ 21527 h 185166"/>
                    <a:gd name="connsiteX10" fmla="*/ 99576 w 142017"/>
                    <a:gd name="connsiteY10" fmla="*/ 22575 h 185166"/>
                    <a:gd name="connsiteX11" fmla="*/ 142058 w 142017"/>
                    <a:gd name="connsiteY11" fmla="*/ 114491 h 185166"/>
                    <a:gd name="connsiteX12" fmla="*/ 71001 w 142017"/>
                    <a:gd name="connsiteY12" fmla="*/ 185167 h 185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017" h="185166">
                      <a:moveTo>
                        <a:pt x="71001" y="185167"/>
                      </a:moveTo>
                      <a:cubicBezTo>
                        <a:pt x="31870" y="185119"/>
                        <a:pt x="145" y="153430"/>
                        <a:pt x="40" y="114301"/>
                      </a:cubicBezTo>
                      <a:cubicBezTo>
                        <a:pt x="40" y="78963"/>
                        <a:pt x="49189" y="1"/>
                        <a:pt x="71001" y="1"/>
                      </a:cubicBezTo>
                      <a:cubicBezTo>
                        <a:pt x="74289" y="420"/>
                        <a:pt x="76616" y="3420"/>
                        <a:pt x="76200" y="6706"/>
                      </a:cubicBezTo>
                      <a:cubicBezTo>
                        <a:pt x="75855" y="9421"/>
                        <a:pt x="73717" y="11564"/>
                        <a:pt x="71001" y="11907"/>
                      </a:cubicBezTo>
                      <a:cubicBezTo>
                        <a:pt x="60619" y="13241"/>
                        <a:pt x="11851" y="79154"/>
                        <a:pt x="11851" y="114491"/>
                      </a:cubicBezTo>
                      <a:cubicBezTo>
                        <a:pt x="11851" y="147105"/>
                        <a:pt x="38291" y="173546"/>
                        <a:pt x="70906" y="173546"/>
                      </a:cubicBezTo>
                      <a:cubicBezTo>
                        <a:pt x="103522" y="173546"/>
                        <a:pt x="129961" y="147105"/>
                        <a:pt x="129961" y="114491"/>
                      </a:cubicBezTo>
                      <a:cubicBezTo>
                        <a:pt x="129961" y="93060"/>
                        <a:pt x="109673" y="54674"/>
                        <a:pt x="90051" y="30004"/>
                      </a:cubicBezTo>
                      <a:cubicBezTo>
                        <a:pt x="88000" y="27376"/>
                        <a:pt x="88469" y="23575"/>
                        <a:pt x="91099" y="21527"/>
                      </a:cubicBezTo>
                      <a:cubicBezTo>
                        <a:pt x="93729" y="19480"/>
                        <a:pt x="97525" y="19946"/>
                        <a:pt x="99576" y="22575"/>
                      </a:cubicBezTo>
                      <a:cubicBezTo>
                        <a:pt x="120150" y="48483"/>
                        <a:pt x="142058" y="89250"/>
                        <a:pt x="142058" y="114491"/>
                      </a:cubicBezTo>
                      <a:cubicBezTo>
                        <a:pt x="141848" y="153582"/>
                        <a:pt x="110097" y="185167"/>
                        <a:pt x="71001" y="18516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>
                  <a:extLst>
                    <a:ext uri="{FF2B5EF4-FFF2-40B4-BE49-F238E27FC236}">
                      <a16:creationId xmlns:a16="http://schemas.microsoft.com/office/drawing/2014/main" id="{4B9D7765-D358-43D4-8465-86C8459067CE}"/>
                    </a:ext>
                  </a:extLst>
                </p:cNvPr>
                <p:cNvSpPr/>
                <p:nvPr/>
              </p:nvSpPr>
              <p:spPr>
                <a:xfrm>
                  <a:off x="4494180" y="4037722"/>
                  <a:ext cx="105728" cy="153563"/>
                </a:xfrm>
                <a:custGeom>
                  <a:avLst/>
                  <a:gdLst>
                    <a:gd name="connsiteX0" fmla="*/ 59095 w 105728"/>
                    <a:gd name="connsiteY0" fmla="*/ 153564 h 153563"/>
                    <a:gd name="connsiteX1" fmla="*/ 40 w 105728"/>
                    <a:gd name="connsiteY1" fmla="*/ 94509 h 153563"/>
                    <a:gd name="connsiteX2" fmla="*/ 58047 w 105728"/>
                    <a:gd name="connsiteY2" fmla="*/ 21 h 153563"/>
                    <a:gd name="connsiteX3" fmla="*/ 63286 w 105728"/>
                    <a:gd name="connsiteY3" fmla="*/ 2212 h 153563"/>
                    <a:gd name="connsiteX4" fmla="*/ 105768 w 105728"/>
                    <a:gd name="connsiteY4" fmla="*/ 94128 h 153563"/>
                    <a:gd name="connsiteX5" fmla="*/ 78907 w 105728"/>
                    <a:gd name="connsiteY5" fmla="*/ 149849 h 153563"/>
                    <a:gd name="connsiteX6" fmla="*/ 77002 w 105728"/>
                    <a:gd name="connsiteY6" fmla="*/ 150802 h 153563"/>
                    <a:gd name="connsiteX7" fmla="*/ 59095 w 105728"/>
                    <a:gd name="connsiteY7" fmla="*/ 153564 h 153563"/>
                    <a:gd name="connsiteX8" fmla="*/ 75002 w 105728"/>
                    <a:gd name="connsiteY8" fmla="*/ 145182 h 153563"/>
                    <a:gd name="connsiteX9" fmla="*/ 75002 w 105728"/>
                    <a:gd name="connsiteY9" fmla="*/ 145182 h 153563"/>
                    <a:gd name="connsiteX10" fmla="*/ 56714 w 105728"/>
                    <a:gd name="connsiteY10" fmla="*/ 13166 h 153563"/>
                    <a:gd name="connsiteX11" fmla="*/ 11946 w 105728"/>
                    <a:gd name="connsiteY11" fmla="*/ 94509 h 153563"/>
                    <a:gd name="connsiteX12" fmla="*/ 59571 w 105728"/>
                    <a:gd name="connsiteY12" fmla="*/ 142134 h 153563"/>
                    <a:gd name="connsiteX13" fmla="*/ 72716 w 105728"/>
                    <a:gd name="connsiteY13" fmla="*/ 140229 h 153563"/>
                    <a:gd name="connsiteX14" fmla="*/ 93861 w 105728"/>
                    <a:gd name="connsiteY14" fmla="*/ 94223 h 153563"/>
                    <a:gd name="connsiteX15" fmla="*/ 56714 w 105728"/>
                    <a:gd name="connsiteY15" fmla="*/ 13166 h 153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5728" h="153563">
                      <a:moveTo>
                        <a:pt x="59095" y="153564"/>
                      </a:moveTo>
                      <a:cubicBezTo>
                        <a:pt x="26502" y="153517"/>
                        <a:pt x="93" y="127104"/>
                        <a:pt x="40" y="94509"/>
                      </a:cubicBezTo>
                      <a:cubicBezTo>
                        <a:pt x="40" y="64029"/>
                        <a:pt x="41188" y="1736"/>
                        <a:pt x="58047" y="21"/>
                      </a:cubicBezTo>
                      <a:cubicBezTo>
                        <a:pt x="60046" y="-141"/>
                        <a:pt x="61997" y="678"/>
                        <a:pt x="63286" y="2212"/>
                      </a:cubicBezTo>
                      <a:cubicBezTo>
                        <a:pt x="83860" y="28215"/>
                        <a:pt x="105768" y="68887"/>
                        <a:pt x="105768" y="94128"/>
                      </a:cubicBezTo>
                      <a:cubicBezTo>
                        <a:pt x="105864" y="115845"/>
                        <a:pt x="95956" y="136400"/>
                        <a:pt x="78907" y="149849"/>
                      </a:cubicBezTo>
                      <a:cubicBezTo>
                        <a:pt x="78323" y="150259"/>
                        <a:pt x="77681" y="150583"/>
                        <a:pt x="77002" y="150802"/>
                      </a:cubicBezTo>
                      <a:cubicBezTo>
                        <a:pt x="71212" y="152640"/>
                        <a:pt x="65171" y="153574"/>
                        <a:pt x="59095" y="153564"/>
                      </a:cubicBezTo>
                      <a:close/>
                      <a:moveTo>
                        <a:pt x="75002" y="145182"/>
                      </a:moveTo>
                      <a:lnTo>
                        <a:pt x="75002" y="145182"/>
                      </a:lnTo>
                      <a:close/>
                      <a:moveTo>
                        <a:pt x="56714" y="13166"/>
                      </a:moveTo>
                      <a:cubicBezTo>
                        <a:pt x="44903" y="21833"/>
                        <a:pt x="11946" y="68792"/>
                        <a:pt x="11946" y="94509"/>
                      </a:cubicBezTo>
                      <a:cubicBezTo>
                        <a:pt x="11946" y="120808"/>
                        <a:pt x="33269" y="142134"/>
                        <a:pt x="59571" y="142134"/>
                      </a:cubicBezTo>
                      <a:cubicBezTo>
                        <a:pt x="64020" y="142115"/>
                        <a:pt x="68445" y="141477"/>
                        <a:pt x="72716" y="140229"/>
                      </a:cubicBezTo>
                      <a:cubicBezTo>
                        <a:pt x="86393" y="128904"/>
                        <a:pt x="94175" y="111978"/>
                        <a:pt x="93861" y="94223"/>
                      </a:cubicBezTo>
                      <a:cubicBezTo>
                        <a:pt x="93861" y="73649"/>
                        <a:pt x="75383" y="37931"/>
                        <a:pt x="56714" y="1316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>
                  <a:extLst>
                    <a:ext uri="{FF2B5EF4-FFF2-40B4-BE49-F238E27FC236}">
                      <a16:creationId xmlns:a16="http://schemas.microsoft.com/office/drawing/2014/main" id="{9306A9CE-F1F7-4FA2-9828-AB99D349A223}"/>
                    </a:ext>
                  </a:extLst>
                </p:cNvPr>
                <p:cNvSpPr/>
                <p:nvPr/>
              </p:nvSpPr>
              <p:spPr>
                <a:xfrm>
                  <a:off x="4523041" y="4191560"/>
                  <a:ext cx="11906" cy="119644"/>
                </a:xfrm>
                <a:custGeom>
                  <a:avLst/>
                  <a:gdLst>
                    <a:gd name="connsiteX0" fmla="*/ 5946 w 11906"/>
                    <a:gd name="connsiteY0" fmla="*/ 119645 h 119644"/>
                    <a:gd name="connsiteX1" fmla="*/ 40 w 11906"/>
                    <a:gd name="connsiteY1" fmla="*/ 113740 h 119644"/>
                    <a:gd name="connsiteX2" fmla="*/ 40 w 11906"/>
                    <a:gd name="connsiteY2" fmla="*/ 5250 h 119644"/>
                    <a:gd name="connsiteX3" fmla="*/ 6748 w 11906"/>
                    <a:gd name="connsiteY3" fmla="*/ 49 h 119644"/>
                    <a:gd name="connsiteX4" fmla="*/ 11946 w 11906"/>
                    <a:gd name="connsiteY4" fmla="*/ 5250 h 119644"/>
                    <a:gd name="connsiteX5" fmla="*/ 11946 w 11906"/>
                    <a:gd name="connsiteY5" fmla="*/ 113740 h 119644"/>
                    <a:gd name="connsiteX6" fmla="*/ 5946 w 11906"/>
                    <a:gd name="connsiteY6" fmla="*/ 119645 h 119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19644">
                      <a:moveTo>
                        <a:pt x="5946" y="119645"/>
                      </a:moveTo>
                      <a:cubicBezTo>
                        <a:pt x="2684" y="119645"/>
                        <a:pt x="40" y="116997"/>
                        <a:pt x="40" y="113740"/>
                      </a:cubicBezTo>
                      <a:lnTo>
                        <a:pt x="40" y="5250"/>
                      </a:lnTo>
                      <a:cubicBezTo>
                        <a:pt x="456" y="1964"/>
                        <a:pt x="3460" y="-370"/>
                        <a:pt x="6748" y="49"/>
                      </a:cubicBezTo>
                      <a:cubicBezTo>
                        <a:pt x="9463" y="392"/>
                        <a:pt x="11603" y="2535"/>
                        <a:pt x="11946" y="5250"/>
                      </a:cubicBezTo>
                      <a:lnTo>
                        <a:pt x="11946" y="113740"/>
                      </a:lnTo>
                      <a:cubicBezTo>
                        <a:pt x="11894" y="117016"/>
                        <a:pt x="9223" y="119645"/>
                        <a:pt x="5946" y="11964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>
                  <a:extLst>
                    <a:ext uri="{FF2B5EF4-FFF2-40B4-BE49-F238E27FC236}">
                      <a16:creationId xmlns:a16="http://schemas.microsoft.com/office/drawing/2014/main" id="{F6F05818-EE6B-4E79-B97E-271885669D8F}"/>
                    </a:ext>
                  </a:extLst>
                </p:cNvPr>
                <p:cNvSpPr/>
                <p:nvPr/>
              </p:nvSpPr>
              <p:spPr>
                <a:xfrm>
                  <a:off x="4521781" y="4211737"/>
                  <a:ext cx="103093" cy="138140"/>
                </a:xfrm>
                <a:custGeom>
                  <a:avLst/>
                  <a:gdLst>
                    <a:gd name="connsiteX0" fmla="*/ 35685 w 103093"/>
                    <a:gd name="connsiteY0" fmla="*/ 138140 h 138140"/>
                    <a:gd name="connsiteX1" fmla="*/ 16635 w 103093"/>
                    <a:gd name="connsiteY1" fmla="*/ 132615 h 138140"/>
                    <a:gd name="connsiteX2" fmla="*/ 5586 w 103093"/>
                    <a:gd name="connsiteY2" fmla="*/ 83181 h 138140"/>
                    <a:gd name="connsiteX3" fmla="*/ 93311 w 103093"/>
                    <a:gd name="connsiteY3" fmla="*/ 1456 h 138140"/>
                    <a:gd name="connsiteX4" fmla="*/ 100360 w 103093"/>
                    <a:gd name="connsiteY4" fmla="*/ 885 h 138140"/>
                    <a:gd name="connsiteX5" fmla="*/ 102932 w 103093"/>
                    <a:gd name="connsiteY5" fmla="*/ 7552 h 138140"/>
                    <a:gd name="connsiteX6" fmla="*/ 65975 w 103093"/>
                    <a:gd name="connsiteY6" fmla="*/ 121852 h 138140"/>
                    <a:gd name="connsiteX7" fmla="*/ 65975 w 103093"/>
                    <a:gd name="connsiteY7" fmla="*/ 121852 h 138140"/>
                    <a:gd name="connsiteX8" fmla="*/ 35685 w 103093"/>
                    <a:gd name="connsiteY8" fmla="*/ 138140 h 138140"/>
                    <a:gd name="connsiteX9" fmla="*/ 85977 w 103093"/>
                    <a:gd name="connsiteY9" fmla="*/ 23840 h 138140"/>
                    <a:gd name="connsiteX10" fmla="*/ 15587 w 103093"/>
                    <a:gd name="connsiteY10" fmla="*/ 89944 h 138140"/>
                    <a:gd name="connsiteX11" fmla="*/ 24678 w 103093"/>
                    <a:gd name="connsiteY11" fmla="*/ 122510 h 138140"/>
                    <a:gd name="connsiteX12" fmla="*/ 55878 w 103093"/>
                    <a:gd name="connsiteY12" fmla="*/ 115566 h 138140"/>
                    <a:gd name="connsiteX13" fmla="*/ 85977 w 103093"/>
                    <a:gd name="connsiteY13" fmla="*/ 23459 h 138140"/>
                    <a:gd name="connsiteX14" fmla="*/ 60831 w 103093"/>
                    <a:gd name="connsiteY14" fmla="*/ 119090 h 138140"/>
                    <a:gd name="connsiteX15" fmla="*/ 60831 w 103093"/>
                    <a:gd name="connsiteY15" fmla="*/ 119090 h 1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3093" h="138140">
                      <a:moveTo>
                        <a:pt x="35685" y="138140"/>
                      </a:moveTo>
                      <a:cubicBezTo>
                        <a:pt x="28937" y="138168"/>
                        <a:pt x="22323" y="136244"/>
                        <a:pt x="16635" y="132615"/>
                      </a:cubicBezTo>
                      <a:cubicBezTo>
                        <a:pt x="-22" y="121985"/>
                        <a:pt x="-4960" y="99897"/>
                        <a:pt x="5586" y="83181"/>
                      </a:cubicBezTo>
                      <a:cubicBezTo>
                        <a:pt x="14635" y="68988"/>
                        <a:pt x="85310" y="8314"/>
                        <a:pt x="93311" y="1456"/>
                      </a:cubicBezTo>
                      <a:cubicBezTo>
                        <a:pt x="95287" y="-249"/>
                        <a:pt x="98136" y="-477"/>
                        <a:pt x="100360" y="885"/>
                      </a:cubicBezTo>
                      <a:cubicBezTo>
                        <a:pt x="102567" y="2323"/>
                        <a:pt x="103603" y="5009"/>
                        <a:pt x="102932" y="7552"/>
                      </a:cubicBezTo>
                      <a:cubicBezTo>
                        <a:pt x="100074" y="17744"/>
                        <a:pt x="75023" y="107374"/>
                        <a:pt x="65975" y="121852"/>
                      </a:cubicBezTo>
                      <a:lnTo>
                        <a:pt x="65975" y="121852"/>
                      </a:lnTo>
                      <a:cubicBezTo>
                        <a:pt x="59328" y="132101"/>
                        <a:pt x="47903" y="138245"/>
                        <a:pt x="35685" y="138140"/>
                      </a:cubicBezTo>
                      <a:close/>
                      <a:moveTo>
                        <a:pt x="85977" y="23840"/>
                      </a:moveTo>
                      <a:cubicBezTo>
                        <a:pt x="56354" y="49557"/>
                        <a:pt x="20731" y="81752"/>
                        <a:pt x="15587" y="89944"/>
                      </a:cubicBezTo>
                      <a:cubicBezTo>
                        <a:pt x="9105" y="101450"/>
                        <a:pt x="13176" y="116023"/>
                        <a:pt x="24678" y="122510"/>
                      </a:cubicBezTo>
                      <a:cubicBezTo>
                        <a:pt x="35324" y="128510"/>
                        <a:pt x="48781" y="125510"/>
                        <a:pt x="55878" y="115566"/>
                      </a:cubicBezTo>
                      <a:cubicBezTo>
                        <a:pt x="60831" y="106993"/>
                        <a:pt x="75119" y="61083"/>
                        <a:pt x="85977" y="23459"/>
                      </a:cubicBezTo>
                      <a:close/>
                      <a:moveTo>
                        <a:pt x="60831" y="119090"/>
                      </a:moveTo>
                      <a:lnTo>
                        <a:pt x="60831" y="119090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>
                  <a:extLst>
                    <a:ext uri="{FF2B5EF4-FFF2-40B4-BE49-F238E27FC236}">
                      <a16:creationId xmlns:a16="http://schemas.microsoft.com/office/drawing/2014/main" id="{07D3F64F-A40C-49E2-B971-914BEB521FD3}"/>
                    </a:ext>
                  </a:extLst>
                </p:cNvPr>
                <p:cNvSpPr/>
                <p:nvPr/>
              </p:nvSpPr>
              <p:spPr>
                <a:xfrm>
                  <a:off x="4439126" y="4282535"/>
                  <a:ext cx="38671" cy="68484"/>
                </a:xfrm>
                <a:custGeom>
                  <a:avLst/>
                  <a:gdLst>
                    <a:gd name="connsiteX0" fmla="*/ 26710 w 38671"/>
                    <a:gd name="connsiteY0" fmla="*/ 68486 h 68484"/>
                    <a:gd name="connsiteX1" fmla="*/ 40 w 38671"/>
                    <a:gd name="connsiteY1" fmla="*/ 1 h 68484"/>
                    <a:gd name="connsiteX2" fmla="*/ 38712 w 38671"/>
                    <a:gd name="connsiteY2" fmla="*/ 68486 h 68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671" h="68484">
                      <a:moveTo>
                        <a:pt x="26710" y="68486"/>
                      </a:moveTo>
                      <a:cubicBezTo>
                        <a:pt x="29533" y="42673"/>
                        <a:pt x="19577" y="17108"/>
                        <a:pt x="40" y="1"/>
                      </a:cubicBezTo>
                      <a:cubicBezTo>
                        <a:pt x="23333" y="15155"/>
                        <a:pt x="37767" y="40711"/>
                        <a:pt x="38712" y="6848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>
                  <a:extLst>
                    <a:ext uri="{FF2B5EF4-FFF2-40B4-BE49-F238E27FC236}">
                      <a16:creationId xmlns:a16="http://schemas.microsoft.com/office/drawing/2014/main" id="{02604B2C-CAD9-4157-896E-443A2A182C52}"/>
                    </a:ext>
                  </a:extLst>
                </p:cNvPr>
                <p:cNvSpPr/>
                <p:nvPr/>
              </p:nvSpPr>
              <p:spPr>
                <a:xfrm>
                  <a:off x="4399026" y="4312158"/>
                  <a:ext cx="24479" cy="38861"/>
                </a:xfrm>
                <a:custGeom>
                  <a:avLst/>
                  <a:gdLst>
                    <a:gd name="connsiteX0" fmla="*/ 12613 w 24479"/>
                    <a:gd name="connsiteY0" fmla="*/ 38863 h 38861"/>
                    <a:gd name="connsiteX1" fmla="*/ 40 w 24479"/>
                    <a:gd name="connsiteY1" fmla="*/ 1 h 38861"/>
                    <a:gd name="connsiteX2" fmla="*/ 24519 w 24479"/>
                    <a:gd name="connsiteY2" fmla="*/ 38863 h 38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79" h="38861">
                      <a:moveTo>
                        <a:pt x="12613" y="38863"/>
                      </a:moveTo>
                      <a:cubicBezTo>
                        <a:pt x="15120" y="24623"/>
                        <a:pt x="10411" y="10068"/>
                        <a:pt x="40" y="1"/>
                      </a:cubicBezTo>
                      <a:cubicBezTo>
                        <a:pt x="14064" y="8173"/>
                        <a:pt x="23206" y="22689"/>
                        <a:pt x="24519" y="3886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>
                  <a:extLst>
                    <a:ext uri="{FF2B5EF4-FFF2-40B4-BE49-F238E27FC236}">
                      <a16:creationId xmlns:a16="http://schemas.microsoft.com/office/drawing/2014/main" id="{9D1755B0-BA35-4912-9D72-A32B1F3D91FB}"/>
                    </a:ext>
                  </a:extLst>
                </p:cNvPr>
                <p:cNvSpPr/>
                <p:nvPr/>
              </p:nvSpPr>
              <p:spPr>
                <a:xfrm>
                  <a:off x="4639722" y="4296536"/>
                  <a:ext cx="32099" cy="54959"/>
                </a:xfrm>
                <a:custGeom>
                  <a:avLst/>
                  <a:gdLst>
                    <a:gd name="connsiteX0" fmla="*/ 40 w 32099"/>
                    <a:gd name="connsiteY0" fmla="*/ 54960 h 54959"/>
                    <a:gd name="connsiteX1" fmla="*/ 32139 w 32099"/>
                    <a:gd name="connsiteY1" fmla="*/ 1 h 54959"/>
                    <a:gd name="connsiteX2" fmla="*/ 11470 w 32099"/>
                    <a:gd name="connsiteY2" fmla="*/ 54484 h 54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099" h="54959">
                      <a:moveTo>
                        <a:pt x="40" y="54960"/>
                      </a:moveTo>
                      <a:cubicBezTo>
                        <a:pt x="1125" y="32500"/>
                        <a:pt x="13108" y="11983"/>
                        <a:pt x="32139" y="1"/>
                      </a:cubicBezTo>
                      <a:cubicBezTo>
                        <a:pt x="16768" y="13698"/>
                        <a:pt x="9052" y="34034"/>
                        <a:pt x="11470" y="5448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1" name="组合 580">
                <a:extLst>
                  <a:ext uri="{FF2B5EF4-FFF2-40B4-BE49-F238E27FC236}">
                    <a16:creationId xmlns:a16="http://schemas.microsoft.com/office/drawing/2014/main" id="{5EAA43CD-D321-4838-B87B-32D60F586B78}"/>
                  </a:ext>
                </a:extLst>
              </p:cNvPr>
              <p:cNvGrpSpPr/>
              <p:nvPr/>
            </p:nvGrpSpPr>
            <p:grpSpPr>
              <a:xfrm>
                <a:off x="4299489" y="3153843"/>
                <a:ext cx="457075" cy="550573"/>
                <a:chOff x="4299489" y="3153843"/>
                <a:chExt cx="457075" cy="550573"/>
              </a:xfrm>
            </p:grpSpPr>
            <p:sp>
              <p:nvSpPr>
                <p:cNvPr id="371" name="任意多边形: 形状 370">
                  <a:extLst>
                    <a:ext uri="{FF2B5EF4-FFF2-40B4-BE49-F238E27FC236}">
                      <a16:creationId xmlns:a16="http://schemas.microsoft.com/office/drawing/2014/main" id="{F036F927-DFA4-4891-B5AA-316927915799}"/>
                    </a:ext>
                  </a:extLst>
                </p:cNvPr>
                <p:cNvSpPr/>
                <p:nvPr/>
              </p:nvSpPr>
              <p:spPr>
                <a:xfrm>
                  <a:off x="4515699" y="3692412"/>
                  <a:ext cx="92679" cy="12004"/>
                </a:xfrm>
                <a:custGeom>
                  <a:avLst/>
                  <a:gdLst>
                    <a:gd name="connsiteX0" fmla="*/ 85964 w 92679"/>
                    <a:gd name="connsiteY0" fmla="*/ 11956 h 12004"/>
                    <a:gd name="connsiteX1" fmla="*/ 5287 w 92679"/>
                    <a:gd name="connsiteY1" fmla="*/ 11956 h 12004"/>
                    <a:gd name="connsiteX2" fmla="*/ 88 w 92679"/>
                    <a:gd name="connsiteY2" fmla="*/ 5250 h 12004"/>
                    <a:gd name="connsiteX3" fmla="*/ 5287 w 92679"/>
                    <a:gd name="connsiteY3" fmla="*/ 49 h 12004"/>
                    <a:gd name="connsiteX4" fmla="*/ 85964 w 92679"/>
                    <a:gd name="connsiteY4" fmla="*/ 49 h 12004"/>
                    <a:gd name="connsiteX5" fmla="*/ 92671 w 92679"/>
                    <a:gd name="connsiteY5" fmla="*/ 5250 h 12004"/>
                    <a:gd name="connsiteX6" fmla="*/ 87473 w 92679"/>
                    <a:gd name="connsiteY6" fmla="*/ 11956 h 12004"/>
                    <a:gd name="connsiteX7" fmla="*/ 85964 w 92679"/>
                    <a:gd name="connsiteY7" fmla="*/ 11956 h 12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679" h="12004">
                      <a:moveTo>
                        <a:pt x="85964" y="11956"/>
                      </a:moveTo>
                      <a:lnTo>
                        <a:pt x="5287" y="11956"/>
                      </a:lnTo>
                      <a:cubicBezTo>
                        <a:pt x="1999" y="11537"/>
                        <a:pt x="-328" y="8536"/>
                        <a:pt x="88" y="5250"/>
                      </a:cubicBezTo>
                      <a:cubicBezTo>
                        <a:pt x="433" y="2536"/>
                        <a:pt x="2571" y="392"/>
                        <a:pt x="5287" y="49"/>
                      </a:cubicBezTo>
                      <a:lnTo>
                        <a:pt x="85964" y="49"/>
                      </a:lnTo>
                      <a:cubicBezTo>
                        <a:pt x="89252" y="-370"/>
                        <a:pt x="92255" y="1964"/>
                        <a:pt x="92671" y="5250"/>
                      </a:cubicBezTo>
                      <a:cubicBezTo>
                        <a:pt x="93088" y="8536"/>
                        <a:pt x="90761" y="11537"/>
                        <a:pt x="87473" y="11956"/>
                      </a:cubicBezTo>
                      <a:cubicBezTo>
                        <a:pt x="86972" y="12022"/>
                        <a:pt x="86465" y="12022"/>
                        <a:pt x="85964" y="1195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>
                  <a:extLst>
                    <a:ext uri="{FF2B5EF4-FFF2-40B4-BE49-F238E27FC236}">
                      <a16:creationId xmlns:a16="http://schemas.microsoft.com/office/drawing/2014/main" id="{6C88086C-0FDE-426E-B8A0-DFE407C5FDBD}"/>
                    </a:ext>
                  </a:extLst>
                </p:cNvPr>
                <p:cNvSpPr/>
                <p:nvPr/>
              </p:nvSpPr>
              <p:spPr>
                <a:xfrm>
                  <a:off x="4555378" y="3276703"/>
                  <a:ext cx="12002" cy="427664"/>
                </a:xfrm>
                <a:custGeom>
                  <a:avLst/>
                  <a:gdLst>
                    <a:gd name="connsiteX0" fmla="*/ 6089 w 12002"/>
                    <a:gd name="connsiteY0" fmla="*/ 427665 h 427664"/>
                    <a:gd name="connsiteX1" fmla="*/ 88 w 12002"/>
                    <a:gd name="connsiteY1" fmla="*/ 421664 h 427664"/>
                    <a:gd name="connsiteX2" fmla="*/ 88 w 12002"/>
                    <a:gd name="connsiteY2" fmla="*/ 6755 h 427664"/>
                    <a:gd name="connsiteX3" fmla="*/ 5287 w 12002"/>
                    <a:gd name="connsiteY3" fmla="*/ 50 h 427664"/>
                    <a:gd name="connsiteX4" fmla="*/ 11995 w 12002"/>
                    <a:gd name="connsiteY4" fmla="*/ 5250 h 427664"/>
                    <a:gd name="connsiteX5" fmla="*/ 11995 w 12002"/>
                    <a:gd name="connsiteY5" fmla="*/ 6755 h 427664"/>
                    <a:gd name="connsiteX6" fmla="*/ 11995 w 12002"/>
                    <a:gd name="connsiteY6" fmla="*/ 421664 h 427664"/>
                    <a:gd name="connsiteX7" fmla="*/ 6089 w 12002"/>
                    <a:gd name="connsiteY7" fmla="*/ 427665 h 42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427664">
                      <a:moveTo>
                        <a:pt x="6089" y="427665"/>
                      </a:moveTo>
                      <a:cubicBezTo>
                        <a:pt x="2775" y="427665"/>
                        <a:pt x="88" y="424979"/>
                        <a:pt x="88" y="421664"/>
                      </a:cubicBezTo>
                      <a:lnTo>
                        <a:pt x="88" y="6755"/>
                      </a:lnTo>
                      <a:cubicBezTo>
                        <a:pt x="-328" y="3469"/>
                        <a:pt x="1999" y="469"/>
                        <a:pt x="5287" y="50"/>
                      </a:cubicBezTo>
                      <a:cubicBezTo>
                        <a:pt x="8575" y="-370"/>
                        <a:pt x="11578" y="1955"/>
                        <a:pt x="11995" y="5250"/>
                      </a:cubicBezTo>
                      <a:cubicBezTo>
                        <a:pt x="12058" y="5746"/>
                        <a:pt x="12058" y="6250"/>
                        <a:pt x="11995" y="6755"/>
                      </a:cubicBezTo>
                      <a:lnTo>
                        <a:pt x="11995" y="421664"/>
                      </a:lnTo>
                      <a:cubicBezTo>
                        <a:pt x="11995" y="424941"/>
                        <a:pt x="9366" y="427617"/>
                        <a:pt x="6089" y="42766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>
                  <a:extLst>
                    <a:ext uri="{FF2B5EF4-FFF2-40B4-BE49-F238E27FC236}">
                      <a16:creationId xmlns:a16="http://schemas.microsoft.com/office/drawing/2014/main" id="{C0A93B0D-E043-4B3C-9D67-E438F7E09E9B}"/>
                    </a:ext>
                  </a:extLst>
                </p:cNvPr>
                <p:cNvSpPr/>
                <p:nvPr/>
              </p:nvSpPr>
              <p:spPr>
                <a:xfrm>
                  <a:off x="4589025" y="3165824"/>
                  <a:ext cx="124610" cy="86486"/>
                </a:xfrm>
                <a:custGeom>
                  <a:avLst/>
                  <a:gdLst>
                    <a:gd name="connsiteX0" fmla="*/ 94457 w 124610"/>
                    <a:gd name="connsiteY0" fmla="*/ 86488 h 86486"/>
                    <a:gd name="connsiteX1" fmla="*/ 43307 w 124610"/>
                    <a:gd name="connsiteY1" fmla="*/ 86488 h 86486"/>
                    <a:gd name="connsiteX2" fmla="*/ 40 w 124610"/>
                    <a:gd name="connsiteY2" fmla="*/ 43263 h 86486"/>
                    <a:gd name="connsiteX3" fmla="*/ 43261 w 124610"/>
                    <a:gd name="connsiteY3" fmla="*/ 1 h 86486"/>
                    <a:gd name="connsiteX4" fmla="*/ 83789 w 124610"/>
                    <a:gd name="connsiteY4" fmla="*/ 28100 h 86486"/>
                    <a:gd name="connsiteX5" fmla="*/ 94457 w 124610"/>
                    <a:gd name="connsiteY5" fmla="*/ 26099 h 86486"/>
                    <a:gd name="connsiteX6" fmla="*/ 124651 w 124610"/>
                    <a:gd name="connsiteY6" fmla="*/ 56293 h 86486"/>
                    <a:gd name="connsiteX7" fmla="*/ 94457 w 124610"/>
                    <a:gd name="connsiteY7" fmla="*/ 86488 h 86486"/>
                    <a:gd name="connsiteX8" fmla="*/ 43307 w 124610"/>
                    <a:gd name="connsiteY8" fmla="*/ 11907 h 86486"/>
                    <a:gd name="connsiteX9" fmla="*/ 11970 w 124610"/>
                    <a:gd name="connsiteY9" fmla="*/ 43244 h 86486"/>
                    <a:gd name="connsiteX10" fmla="*/ 43307 w 124610"/>
                    <a:gd name="connsiteY10" fmla="*/ 74581 h 86486"/>
                    <a:gd name="connsiteX11" fmla="*/ 94457 w 124610"/>
                    <a:gd name="connsiteY11" fmla="*/ 74581 h 86486"/>
                    <a:gd name="connsiteX12" fmla="*/ 112745 w 124610"/>
                    <a:gd name="connsiteY12" fmla="*/ 56293 h 86486"/>
                    <a:gd name="connsiteX13" fmla="*/ 94457 w 124610"/>
                    <a:gd name="connsiteY13" fmla="*/ 38005 h 86486"/>
                    <a:gd name="connsiteX14" fmla="*/ 83598 w 124610"/>
                    <a:gd name="connsiteY14" fmla="*/ 41625 h 86486"/>
                    <a:gd name="connsiteX15" fmla="*/ 75298 w 124610"/>
                    <a:gd name="connsiteY15" fmla="*/ 40701 h 86486"/>
                    <a:gd name="connsiteX16" fmla="*/ 74073 w 124610"/>
                    <a:gd name="connsiteY16" fmla="*/ 37910 h 86486"/>
                    <a:gd name="connsiteX17" fmla="*/ 43307 w 124610"/>
                    <a:gd name="connsiteY17" fmla="*/ 11907 h 86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610" h="86486">
                      <a:moveTo>
                        <a:pt x="94457" y="86488"/>
                      </a:moveTo>
                      <a:lnTo>
                        <a:pt x="43307" y="86488"/>
                      </a:lnTo>
                      <a:cubicBezTo>
                        <a:pt x="19424" y="86497"/>
                        <a:pt x="53" y="67152"/>
                        <a:pt x="40" y="43263"/>
                      </a:cubicBezTo>
                      <a:cubicBezTo>
                        <a:pt x="28" y="19384"/>
                        <a:pt x="19378" y="10"/>
                        <a:pt x="43261" y="1"/>
                      </a:cubicBezTo>
                      <a:cubicBezTo>
                        <a:pt x="61310" y="-9"/>
                        <a:pt x="77467" y="11193"/>
                        <a:pt x="83789" y="28100"/>
                      </a:cubicBezTo>
                      <a:cubicBezTo>
                        <a:pt x="87190" y="26775"/>
                        <a:pt x="90808" y="26099"/>
                        <a:pt x="94457" y="26099"/>
                      </a:cubicBezTo>
                      <a:cubicBezTo>
                        <a:pt x="111132" y="26099"/>
                        <a:pt x="124651" y="39615"/>
                        <a:pt x="124651" y="56293"/>
                      </a:cubicBezTo>
                      <a:cubicBezTo>
                        <a:pt x="124651" y="72972"/>
                        <a:pt x="111132" y="86488"/>
                        <a:pt x="94457" y="86488"/>
                      </a:cubicBezTo>
                      <a:close/>
                      <a:moveTo>
                        <a:pt x="43307" y="11907"/>
                      </a:moveTo>
                      <a:cubicBezTo>
                        <a:pt x="26001" y="11907"/>
                        <a:pt x="11970" y="25937"/>
                        <a:pt x="11970" y="43244"/>
                      </a:cubicBezTo>
                      <a:cubicBezTo>
                        <a:pt x="11970" y="60551"/>
                        <a:pt x="26001" y="74581"/>
                        <a:pt x="43307" y="74581"/>
                      </a:cubicBezTo>
                      <a:lnTo>
                        <a:pt x="94457" y="74581"/>
                      </a:lnTo>
                      <a:cubicBezTo>
                        <a:pt x="104557" y="74581"/>
                        <a:pt x="112745" y="66390"/>
                        <a:pt x="112745" y="56293"/>
                      </a:cubicBezTo>
                      <a:cubicBezTo>
                        <a:pt x="112745" y="46197"/>
                        <a:pt x="104557" y="38005"/>
                        <a:pt x="94457" y="38005"/>
                      </a:cubicBezTo>
                      <a:cubicBezTo>
                        <a:pt x="90541" y="38005"/>
                        <a:pt x="86731" y="39272"/>
                        <a:pt x="83598" y="41625"/>
                      </a:cubicBezTo>
                      <a:cubicBezTo>
                        <a:pt x="81051" y="43663"/>
                        <a:pt x="77335" y="43244"/>
                        <a:pt x="75298" y="40701"/>
                      </a:cubicBezTo>
                      <a:cubicBezTo>
                        <a:pt x="74652" y="39891"/>
                        <a:pt x="74230" y="38929"/>
                        <a:pt x="74073" y="37910"/>
                      </a:cubicBezTo>
                      <a:cubicBezTo>
                        <a:pt x="71521" y="22908"/>
                        <a:pt x="58527" y="11926"/>
                        <a:pt x="43307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>
                  <a:extLst>
                    <a:ext uri="{FF2B5EF4-FFF2-40B4-BE49-F238E27FC236}">
                      <a16:creationId xmlns:a16="http://schemas.microsoft.com/office/drawing/2014/main" id="{4351A222-2C9B-42DA-B496-36C04D83B708}"/>
                    </a:ext>
                  </a:extLst>
                </p:cNvPr>
                <p:cNvSpPr/>
                <p:nvPr/>
              </p:nvSpPr>
              <p:spPr>
                <a:xfrm>
                  <a:off x="4397041" y="3402889"/>
                  <a:ext cx="126380" cy="86547"/>
                </a:xfrm>
                <a:custGeom>
                  <a:avLst/>
                  <a:gdLst>
                    <a:gd name="connsiteX0" fmla="*/ 83178 w 126380"/>
                    <a:gd name="connsiteY0" fmla="*/ 86500 h 86547"/>
                    <a:gd name="connsiteX1" fmla="*/ 32028 w 126380"/>
                    <a:gd name="connsiteY1" fmla="*/ 86500 h 86547"/>
                    <a:gd name="connsiteX2" fmla="*/ 89 w 126380"/>
                    <a:gd name="connsiteY2" fmla="*/ 57953 h 86547"/>
                    <a:gd name="connsiteX3" fmla="*/ 28633 w 126380"/>
                    <a:gd name="connsiteY3" fmla="*/ 26016 h 86547"/>
                    <a:gd name="connsiteX4" fmla="*/ 32028 w 126380"/>
                    <a:gd name="connsiteY4" fmla="*/ 26016 h 86547"/>
                    <a:gd name="connsiteX5" fmla="*/ 42696 w 126380"/>
                    <a:gd name="connsiteY5" fmla="*/ 28016 h 86547"/>
                    <a:gd name="connsiteX6" fmla="*/ 98405 w 126380"/>
                    <a:gd name="connsiteY6" fmla="*/ 2785 h 86547"/>
                    <a:gd name="connsiteX7" fmla="*/ 123634 w 126380"/>
                    <a:gd name="connsiteY7" fmla="*/ 58496 h 86547"/>
                    <a:gd name="connsiteX8" fmla="*/ 83178 w 126380"/>
                    <a:gd name="connsiteY8" fmla="*/ 86500 h 86547"/>
                    <a:gd name="connsiteX9" fmla="*/ 32028 w 126380"/>
                    <a:gd name="connsiteY9" fmla="*/ 37922 h 86547"/>
                    <a:gd name="connsiteX10" fmla="*/ 12370 w 126380"/>
                    <a:gd name="connsiteY10" fmla="*/ 54934 h 86547"/>
                    <a:gd name="connsiteX11" fmla="*/ 29384 w 126380"/>
                    <a:gd name="connsiteY11" fmla="*/ 74594 h 86547"/>
                    <a:gd name="connsiteX12" fmla="*/ 32028 w 126380"/>
                    <a:gd name="connsiteY12" fmla="*/ 74594 h 86547"/>
                    <a:gd name="connsiteX13" fmla="*/ 83178 w 126380"/>
                    <a:gd name="connsiteY13" fmla="*/ 74594 h 86547"/>
                    <a:gd name="connsiteX14" fmla="*/ 114630 w 126380"/>
                    <a:gd name="connsiteY14" fmla="*/ 43180 h 86547"/>
                    <a:gd name="connsiteX15" fmla="*/ 83219 w 126380"/>
                    <a:gd name="connsiteY15" fmla="*/ 11729 h 86547"/>
                    <a:gd name="connsiteX16" fmla="*/ 52221 w 126380"/>
                    <a:gd name="connsiteY16" fmla="*/ 37827 h 86547"/>
                    <a:gd name="connsiteX17" fmla="*/ 48602 w 126380"/>
                    <a:gd name="connsiteY17" fmla="*/ 42399 h 86547"/>
                    <a:gd name="connsiteX18" fmla="*/ 42792 w 126380"/>
                    <a:gd name="connsiteY18" fmla="*/ 41637 h 86547"/>
                    <a:gd name="connsiteX19" fmla="*/ 32028 w 126380"/>
                    <a:gd name="connsiteY19" fmla="*/ 37922 h 86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26380" h="86547">
                      <a:moveTo>
                        <a:pt x="83178" y="86500"/>
                      </a:moveTo>
                      <a:lnTo>
                        <a:pt x="32028" y="86500"/>
                      </a:lnTo>
                      <a:cubicBezTo>
                        <a:pt x="15326" y="87433"/>
                        <a:pt x="1026" y="74660"/>
                        <a:pt x="89" y="57953"/>
                      </a:cubicBezTo>
                      <a:cubicBezTo>
                        <a:pt x="-849" y="41256"/>
                        <a:pt x="11931" y="26950"/>
                        <a:pt x="28633" y="26016"/>
                      </a:cubicBezTo>
                      <a:cubicBezTo>
                        <a:pt x="29764" y="25949"/>
                        <a:pt x="30897" y="25949"/>
                        <a:pt x="32028" y="26016"/>
                      </a:cubicBezTo>
                      <a:cubicBezTo>
                        <a:pt x="35677" y="26016"/>
                        <a:pt x="39295" y="26692"/>
                        <a:pt x="42696" y="28016"/>
                      </a:cubicBezTo>
                      <a:cubicBezTo>
                        <a:pt x="51114" y="5661"/>
                        <a:pt x="76055" y="-5626"/>
                        <a:pt x="98405" y="2785"/>
                      </a:cubicBezTo>
                      <a:cubicBezTo>
                        <a:pt x="120756" y="11205"/>
                        <a:pt x="132051" y="36141"/>
                        <a:pt x="123634" y="58496"/>
                      </a:cubicBezTo>
                      <a:cubicBezTo>
                        <a:pt x="117291" y="75337"/>
                        <a:pt x="101177" y="86490"/>
                        <a:pt x="83178" y="86500"/>
                      </a:cubicBezTo>
                      <a:close/>
                      <a:moveTo>
                        <a:pt x="32028" y="37922"/>
                      </a:moveTo>
                      <a:cubicBezTo>
                        <a:pt x="21902" y="37189"/>
                        <a:pt x="13101" y="44809"/>
                        <a:pt x="12370" y="54934"/>
                      </a:cubicBezTo>
                      <a:cubicBezTo>
                        <a:pt x="11640" y="65059"/>
                        <a:pt x="19257" y="73860"/>
                        <a:pt x="29384" y="74594"/>
                      </a:cubicBezTo>
                      <a:cubicBezTo>
                        <a:pt x="30264" y="74660"/>
                        <a:pt x="31148" y="74660"/>
                        <a:pt x="32028" y="74594"/>
                      </a:cubicBezTo>
                      <a:lnTo>
                        <a:pt x="83178" y="74594"/>
                      </a:lnTo>
                      <a:cubicBezTo>
                        <a:pt x="100537" y="74603"/>
                        <a:pt x="114620" y="60544"/>
                        <a:pt x="114630" y="43180"/>
                      </a:cubicBezTo>
                      <a:cubicBezTo>
                        <a:pt x="114642" y="25826"/>
                        <a:pt x="100578" y="11738"/>
                        <a:pt x="83219" y="11729"/>
                      </a:cubicBezTo>
                      <a:cubicBezTo>
                        <a:pt x="67909" y="11719"/>
                        <a:pt x="54819" y="22739"/>
                        <a:pt x="52221" y="37827"/>
                      </a:cubicBezTo>
                      <a:cubicBezTo>
                        <a:pt x="51886" y="39875"/>
                        <a:pt x="50517" y="41599"/>
                        <a:pt x="48602" y="42399"/>
                      </a:cubicBezTo>
                      <a:cubicBezTo>
                        <a:pt x="46662" y="43152"/>
                        <a:pt x="44471" y="42866"/>
                        <a:pt x="42792" y="41637"/>
                      </a:cubicBezTo>
                      <a:cubicBezTo>
                        <a:pt x="39714" y="39246"/>
                        <a:pt x="35928" y="37932"/>
                        <a:pt x="32028" y="3792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>
                  <a:extLst>
                    <a:ext uri="{FF2B5EF4-FFF2-40B4-BE49-F238E27FC236}">
                      <a16:creationId xmlns:a16="http://schemas.microsoft.com/office/drawing/2014/main" id="{A4892D98-2C43-49BF-B25C-C157989D3844}"/>
                    </a:ext>
                  </a:extLst>
                </p:cNvPr>
                <p:cNvSpPr/>
                <p:nvPr/>
              </p:nvSpPr>
              <p:spPr>
                <a:xfrm>
                  <a:off x="4299489" y="3153843"/>
                  <a:ext cx="267810" cy="165142"/>
                </a:xfrm>
                <a:custGeom>
                  <a:avLst/>
                  <a:gdLst>
                    <a:gd name="connsiteX0" fmla="*/ 224640 w 267810"/>
                    <a:gd name="connsiteY0" fmla="*/ 165144 h 165142"/>
                    <a:gd name="connsiteX1" fmla="*/ 43284 w 267810"/>
                    <a:gd name="connsiteY1" fmla="*/ 165144 h 165142"/>
                    <a:gd name="connsiteX2" fmla="*/ 40 w 267810"/>
                    <a:gd name="connsiteY2" fmla="*/ 121805 h 165142"/>
                    <a:gd name="connsiteX3" fmla="*/ 42331 w 267810"/>
                    <a:gd name="connsiteY3" fmla="*/ 78561 h 165142"/>
                    <a:gd name="connsiteX4" fmla="*/ 71859 w 267810"/>
                    <a:gd name="connsiteY4" fmla="*/ 54177 h 165142"/>
                    <a:gd name="connsiteX5" fmla="*/ 85860 w 267810"/>
                    <a:gd name="connsiteY5" fmla="*/ 57702 h 165142"/>
                    <a:gd name="connsiteX6" fmla="*/ 178294 w 267810"/>
                    <a:gd name="connsiteY6" fmla="*/ 2304 h 165142"/>
                    <a:gd name="connsiteX7" fmla="*/ 235974 w 267810"/>
                    <a:gd name="connsiteY7" fmla="*/ 76752 h 165142"/>
                    <a:gd name="connsiteX8" fmla="*/ 235974 w 267810"/>
                    <a:gd name="connsiteY8" fmla="*/ 79800 h 165142"/>
                    <a:gd name="connsiteX9" fmla="*/ 266316 w 267810"/>
                    <a:gd name="connsiteY9" fmla="*/ 132901 h 165142"/>
                    <a:gd name="connsiteX10" fmla="*/ 224735 w 267810"/>
                    <a:gd name="connsiteY10" fmla="*/ 164763 h 165142"/>
                    <a:gd name="connsiteX11" fmla="*/ 43665 w 267810"/>
                    <a:gd name="connsiteY11" fmla="*/ 90468 h 165142"/>
                    <a:gd name="connsiteX12" fmla="*/ 14009 w 267810"/>
                    <a:gd name="connsiteY12" fmla="*/ 123586 h 165142"/>
                    <a:gd name="connsiteX13" fmla="*/ 43665 w 267810"/>
                    <a:gd name="connsiteY13" fmla="*/ 153237 h 165142"/>
                    <a:gd name="connsiteX14" fmla="*/ 224640 w 267810"/>
                    <a:gd name="connsiteY14" fmla="*/ 153237 h 165142"/>
                    <a:gd name="connsiteX15" fmla="*/ 256602 w 267810"/>
                    <a:gd name="connsiteY15" fmla="*/ 122729 h 165142"/>
                    <a:gd name="connsiteX16" fmla="*/ 228735 w 267810"/>
                    <a:gd name="connsiteY16" fmla="*/ 90944 h 165142"/>
                    <a:gd name="connsiteX17" fmla="*/ 223592 w 267810"/>
                    <a:gd name="connsiteY17" fmla="*/ 84372 h 165142"/>
                    <a:gd name="connsiteX18" fmla="*/ 224068 w 267810"/>
                    <a:gd name="connsiteY18" fmla="*/ 77133 h 165142"/>
                    <a:gd name="connsiteX19" fmla="*/ 159964 w 267810"/>
                    <a:gd name="connsiteY19" fmla="*/ 12458 h 165142"/>
                    <a:gd name="connsiteX20" fmla="*/ 95766 w 267810"/>
                    <a:gd name="connsiteY20" fmla="*/ 69036 h 165142"/>
                    <a:gd name="connsiteX21" fmla="*/ 91671 w 267810"/>
                    <a:gd name="connsiteY21" fmla="*/ 73989 h 165142"/>
                    <a:gd name="connsiteX22" fmla="*/ 85479 w 267810"/>
                    <a:gd name="connsiteY22" fmla="*/ 72275 h 165142"/>
                    <a:gd name="connsiteX23" fmla="*/ 59655 w 267810"/>
                    <a:gd name="connsiteY23" fmla="*/ 70856 h 165142"/>
                    <a:gd name="connsiteX24" fmla="*/ 53571 w 267810"/>
                    <a:gd name="connsiteY24" fmla="*/ 84467 h 165142"/>
                    <a:gd name="connsiteX25" fmla="*/ 51666 w 267810"/>
                    <a:gd name="connsiteY25" fmla="*/ 89229 h 165142"/>
                    <a:gd name="connsiteX26" fmla="*/ 46998 w 267810"/>
                    <a:gd name="connsiteY26" fmla="*/ 90849 h 165142"/>
                    <a:gd name="connsiteX27" fmla="*/ 45760 w 267810"/>
                    <a:gd name="connsiteY27" fmla="*/ 90849 h 165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67810" h="165142">
                      <a:moveTo>
                        <a:pt x="224640" y="165144"/>
                      </a:moveTo>
                      <a:lnTo>
                        <a:pt x="43284" y="165144"/>
                      </a:lnTo>
                      <a:cubicBezTo>
                        <a:pt x="19385" y="165086"/>
                        <a:pt x="40" y="145703"/>
                        <a:pt x="40" y="121805"/>
                      </a:cubicBezTo>
                      <a:cubicBezTo>
                        <a:pt x="34" y="98288"/>
                        <a:pt x="18821" y="79076"/>
                        <a:pt x="42331" y="78561"/>
                      </a:cubicBezTo>
                      <a:cubicBezTo>
                        <a:pt x="45135" y="64455"/>
                        <a:pt x="57475" y="54263"/>
                        <a:pt x="71859" y="54177"/>
                      </a:cubicBezTo>
                      <a:cubicBezTo>
                        <a:pt x="76745" y="54177"/>
                        <a:pt x="81555" y="55387"/>
                        <a:pt x="85860" y="57702"/>
                      </a:cubicBezTo>
                      <a:cubicBezTo>
                        <a:pt x="96087" y="16877"/>
                        <a:pt x="137471" y="-7926"/>
                        <a:pt x="178294" y="2304"/>
                      </a:cubicBezTo>
                      <a:cubicBezTo>
                        <a:pt x="212390" y="10848"/>
                        <a:pt x="236220" y="41604"/>
                        <a:pt x="235974" y="76752"/>
                      </a:cubicBezTo>
                      <a:cubicBezTo>
                        <a:pt x="235974" y="77799"/>
                        <a:pt x="235974" y="78847"/>
                        <a:pt x="235974" y="79800"/>
                      </a:cubicBezTo>
                      <a:cubicBezTo>
                        <a:pt x="259015" y="86086"/>
                        <a:pt x="272600" y="109860"/>
                        <a:pt x="266316" y="132901"/>
                      </a:cubicBezTo>
                      <a:cubicBezTo>
                        <a:pt x="261198" y="151666"/>
                        <a:pt x="244184" y="164696"/>
                        <a:pt x="224735" y="164763"/>
                      </a:cubicBezTo>
                      <a:close/>
                      <a:moveTo>
                        <a:pt x="43665" y="90468"/>
                      </a:moveTo>
                      <a:cubicBezTo>
                        <a:pt x="26331" y="91420"/>
                        <a:pt x="13054" y="106250"/>
                        <a:pt x="14009" y="123586"/>
                      </a:cubicBezTo>
                      <a:cubicBezTo>
                        <a:pt x="14891" y="139579"/>
                        <a:pt x="27666" y="152352"/>
                        <a:pt x="43665" y="153237"/>
                      </a:cubicBezTo>
                      <a:lnTo>
                        <a:pt x="224640" y="153237"/>
                      </a:lnTo>
                      <a:cubicBezTo>
                        <a:pt x="241889" y="153637"/>
                        <a:pt x="256199" y="139979"/>
                        <a:pt x="256602" y="122729"/>
                      </a:cubicBezTo>
                      <a:cubicBezTo>
                        <a:pt x="256980" y="106508"/>
                        <a:pt x="244871" y="92697"/>
                        <a:pt x="228735" y="90944"/>
                      </a:cubicBezTo>
                      <a:cubicBezTo>
                        <a:pt x="225528" y="90496"/>
                        <a:pt x="223253" y="87591"/>
                        <a:pt x="223592" y="84372"/>
                      </a:cubicBezTo>
                      <a:cubicBezTo>
                        <a:pt x="223896" y="81971"/>
                        <a:pt x="224055" y="79552"/>
                        <a:pt x="224068" y="77133"/>
                      </a:cubicBezTo>
                      <a:cubicBezTo>
                        <a:pt x="224225" y="41576"/>
                        <a:pt x="195525" y="12620"/>
                        <a:pt x="159964" y="12458"/>
                      </a:cubicBezTo>
                      <a:cubicBezTo>
                        <a:pt x="127316" y="12315"/>
                        <a:pt x="99727" y="36632"/>
                        <a:pt x="95766" y="69036"/>
                      </a:cubicBezTo>
                      <a:cubicBezTo>
                        <a:pt x="95522" y="71360"/>
                        <a:pt x="93908" y="73313"/>
                        <a:pt x="91671" y="73989"/>
                      </a:cubicBezTo>
                      <a:cubicBezTo>
                        <a:pt x="89451" y="74742"/>
                        <a:pt x="86996" y="74066"/>
                        <a:pt x="85479" y="72275"/>
                      </a:cubicBezTo>
                      <a:cubicBezTo>
                        <a:pt x="78740" y="64750"/>
                        <a:pt x="67178" y="64122"/>
                        <a:pt x="59655" y="70856"/>
                      </a:cubicBezTo>
                      <a:cubicBezTo>
                        <a:pt x="55786" y="74323"/>
                        <a:pt x="53574" y="79276"/>
                        <a:pt x="53571" y="84467"/>
                      </a:cubicBezTo>
                      <a:cubicBezTo>
                        <a:pt x="53654" y="86258"/>
                        <a:pt x="52959" y="87991"/>
                        <a:pt x="51666" y="89229"/>
                      </a:cubicBezTo>
                      <a:cubicBezTo>
                        <a:pt x="50415" y="90410"/>
                        <a:pt x="48714" y="91001"/>
                        <a:pt x="46998" y="90849"/>
                      </a:cubicBezTo>
                      <a:lnTo>
                        <a:pt x="45760" y="90849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>
                  <a:extLst>
                    <a:ext uri="{FF2B5EF4-FFF2-40B4-BE49-F238E27FC236}">
                      <a16:creationId xmlns:a16="http://schemas.microsoft.com/office/drawing/2014/main" id="{5DD9C0AA-37BE-473A-883C-13FD9EF38E0B}"/>
                    </a:ext>
                  </a:extLst>
                </p:cNvPr>
                <p:cNvSpPr/>
                <p:nvPr/>
              </p:nvSpPr>
              <p:spPr>
                <a:xfrm>
                  <a:off x="4553727" y="3321243"/>
                  <a:ext cx="202837" cy="125758"/>
                </a:xfrm>
                <a:custGeom>
                  <a:avLst/>
                  <a:gdLst>
                    <a:gd name="connsiteX0" fmla="*/ 161569 w 202837"/>
                    <a:gd name="connsiteY0" fmla="*/ 125665 h 125758"/>
                    <a:gd name="connsiteX1" fmla="*/ 32029 w 202837"/>
                    <a:gd name="connsiteY1" fmla="*/ 125665 h 125758"/>
                    <a:gd name="connsiteX2" fmla="*/ 89 w 202837"/>
                    <a:gd name="connsiteY2" fmla="*/ 97118 h 125758"/>
                    <a:gd name="connsiteX3" fmla="*/ 28633 w 202837"/>
                    <a:gd name="connsiteY3" fmla="*/ 65181 h 125758"/>
                    <a:gd name="connsiteX4" fmla="*/ 32029 w 202837"/>
                    <a:gd name="connsiteY4" fmla="*/ 65181 h 125758"/>
                    <a:gd name="connsiteX5" fmla="*/ 34696 w 202837"/>
                    <a:gd name="connsiteY5" fmla="*/ 65181 h 125758"/>
                    <a:gd name="connsiteX6" fmla="*/ 34696 w 202837"/>
                    <a:gd name="connsiteY6" fmla="*/ 62895 h 125758"/>
                    <a:gd name="connsiteX7" fmla="*/ 97150 w 202837"/>
                    <a:gd name="connsiteY7" fmla="*/ 1 h 125758"/>
                    <a:gd name="connsiteX8" fmla="*/ 155473 w 202837"/>
                    <a:gd name="connsiteY8" fmla="*/ 39178 h 125758"/>
                    <a:gd name="connsiteX9" fmla="*/ 161569 w 202837"/>
                    <a:gd name="connsiteY9" fmla="*/ 39178 h 125758"/>
                    <a:gd name="connsiteX10" fmla="*/ 202829 w 202837"/>
                    <a:gd name="connsiteY10" fmla="*/ 84497 h 125758"/>
                    <a:gd name="connsiteX11" fmla="*/ 161569 w 202837"/>
                    <a:gd name="connsiteY11" fmla="*/ 125760 h 125758"/>
                    <a:gd name="connsiteX12" fmla="*/ 32029 w 202837"/>
                    <a:gd name="connsiteY12" fmla="*/ 77278 h 125758"/>
                    <a:gd name="connsiteX13" fmla="*/ 12371 w 202837"/>
                    <a:gd name="connsiteY13" fmla="*/ 94289 h 125758"/>
                    <a:gd name="connsiteX14" fmla="*/ 29384 w 202837"/>
                    <a:gd name="connsiteY14" fmla="*/ 113949 h 125758"/>
                    <a:gd name="connsiteX15" fmla="*/ 32029 w 202837"/>
                    <a:gd name="connsiteY15" fmla="*/ 113949 h 125758"/>
                    <a:gd name="connsiteX16" fmla="*/ 161569 w 202837"/>
                    <a:gd name="connsiteY16" fmla="*/ 113949 h 125758"/>
                    <a:gd name="connsiteX17" fmla="*/ 191224 w 202837"/>
                    <a:gd name="connsiteY17" fmla="*/ 80830 h 125758"/>
                    <a:gd name="connsiteX18" fmla="*/ 161569 w 202837"/>
                    <a:gd name="connsiteY18" fmla="*/ 51179 h 125758"/>
                    <a:gd name="connsiteX19" fmla="*/ 153187 w 202837"/>
                    <a:gd name="connsiteY19" fmla="*/ 52512 h 125758"/>
                    <a:gd name="connsiteX20" fmla="*/ 145852 w 202837"/>
                    <a:gd name="connsiteY20" fmla="*/ 48417 h 125758"/>
                    <a:gd name="connsiteX21" fmla="*/ 82523 w 202837"/>
                    <a:gd name="connsiteY21" fmla="*/ 14594 h 125758"/>
                    <a:gd name="connsiteX22" fmla="*/ 46507 w 202837"/>
                    <a:gd name="connsiteY22" fmla="*/ 63181 h 125758"/>
                    <a:gd name="connsiteX23" fmla="*/ 47364 w 202837"/>
                    <a:gd name="connsiteY23" fmla="*/ 72229 h 125758"/>
                    <a:gd name="connsiteX24" fmla="*/ 45268 w 202837"/>
                    <a:gd name="connsiteY24" fmla="*/ 77944 h 125758"/>
                    <a:gd name="connsiteX25" fmla="*/ 39172 w 202837"/>
                    <a:gd name="connsiteY25" fmla="*/ 78706 h 125758"/>
                    <a:gd name="connsiteX26" fmla="*/ 32029 w 202837"/>
                    <a:gd name="connsiteY26" fmla="*/ 77278 h 12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02837" h="125758">
                      <a:moveTo>
                        <a:pt x="161569" y="125665"/>
                      </a:moveTo>
                      <a:lnTo>
                        <a:pt x="32029" y="125665"/>
                      </a:lnTo>
                      <a:cubicBezTo>
                        <a:pt x="15327" y="126598"/>
                        <a:pt x="1027" y="113825"/>
                        <a:pt x="89" y="97118"/>
                      </a:cubicBezTo>
                      <a:cubicBezTo>
                        <a:pt x="-849" y="80421"/>
                        <a:pt x="11931" y="66114"/>
                        <a:pt x="28633" y="65181"/>
                      </a:cubicBezTo>
                      <a:cubicBezTo>
                        <a:pt x="29764" y="65114"/>
                        <a:pt x="30898" y="65114"/>
                        <a:pt x="32029" y="65181"/>
                      </a:cubicBezTo>
                      <a:lnTo>
                        <a:pt x="34696" y="65181"/>
                      </a:lnTo>
                      <a:cubicBezTo>
                        <a:pt x="34696" y="64419"/>
                        <a:pt x="34696" y="63657"/>
                        <a:pt x="34696" y="62895"/>
                      </a:cubicBezTo>
                      <a:cubicBezTo>
                        <a:pt x="34575" y="28281"/>
                        <a:pt x="62536" y="125"/>
                        <a:pt x="97150" y="1"/>
                      </a:cubicBezTo>
                      <a:cubicBezTo>
                        <a:pt x="122771" y="-84"/>
                        <a:pt x="145867" y="15422"/>
                        <a:pt x="155473" y="39178"/>
                      </a:cubicBezTo>
                      <a:cubicBezTo>
                        <a:pt x="157503" y="39044"/>
                        <a:pt x="159539" y="39044"/>
                        <a:pt x="161569" y="39178"/>
                      </a:cubicBezTo>
                      <a:cubicBezTo>
                        <a:pt x="185477" y="40301"/>
                        <a:pt x="203950" y="60590"/>
                        <a:pt x="202829" y="84497"/>
                      </a:cubicBezTo>
                      <a:cubicBezTo>
                        <a:pt x="201780" y="106843"/>
                        <a:pt x="183908" y="124712"/>
                        <a:pt x="161569" y="125760"/>
                      </a:cubicBezTo>
                      <a:close/>
                      <a:moveTo>
                        <a:pt x="32029" y="77278"/>
                      </a:moveTo>
                      <a:cubicBezTo>
                        <a:pt x="21903" y="76544"/>
                        <a:pt x="13101" y="84164"/>
                        <a:pt x="12371" y="94289"/>
                      </a:cubicBezTo>
                      <a:cubicBezTo>
                        <a:pt x="11640" y="104414"/>
                        <a:pt x="19258" y="113215"/>
                        <a:pt x="29384" y="113949"/>
                      </a:cubicBezTo>
                      <a:cubicBezTo>
                        <a:pt x="30265" y="114015"/>
                        <a:pt x="31149" y="114015"/>
                        <a:pt x="32029" y="113949"/>
                      </a:cubicBezTo>
                      <a:lnTo>
                        <a:pt x="161569" y="113949"/>
                      </a:lnTo>
                      <a:cubicBezTo>
                        <a:pt x="178902" y="112996"/>
                        <a:pt x="192179" y="98166"/>
                        <a:pt x="191224" y="80830"/>
                      </a:cubicBezTo>
                      <a:cubicBezTo>
                        <a:pt x="190342" y="64838"/>
                        <a:pt x="177568" y="52065"/>
                        <a:pt x="161569" y="51179"/>
                      </a:cubicBezTo>
                      <a:cubicBezTo>
                        <a:pt x="158724" y="51208"/>
                        <a:pt x="155899" y="51655"/>
                        <a:pt x="153187" y="52512"/>
                      </a:cubicBezTo>
                      <a:cubicBezTo>
                        <a:pt x="150035" y="53370"/>
                        <a:pt x="146775" y="51550"/>
                        <a:pt x="145852" y="48417"/>
                      </a:cubicBezTo>
                      <a:cubicBezTo>
                        <a:pt x="137705" y="21585"/>
                        <a:pt x="109351" y="6440"/>
                        <a:pt x="82523" y="14594"/>
                      </a:cubicBezTo>
                      <a:cubicBezTo>
                        <a:pt x="61127" y="21090"/>
                        <a:pt x="46502" y="40816"/>
                        <a:pt x="46507" y="63181"/>
                      </a:cubicBezTo>
                      <a:cubicBezTo>
                        <a:pt x="46527" y="66219"/>
                        <a:pt x="46813" y="69248"/>
                        <a:pt x="47364" y="72229"/>
                      </a:cubicBezTo>
                      <a:cubicBezTo>
                        <a:pt x="47822" y="74382"/>
                        <a:pt x="47008" y="76601"/>
                        <a:pt x="45268" y="77944"/>
                      </a:cubicBezTo>
                      <a:cubicBezTo>
                        <a:pt x="43539" y="79316"/>
                        <a:pt x="41187" y="79611"/>
                        <a:pt x="39172" y="78706"/>
                      </a:cubicBezTo>
                      <a:cubicBezTo>
                        <a:pt x="36910" y="77754"/>
                        <a:pt x="34481" y="77268"/>
                        <a:pt x="32029" y="7727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>
                  <a:extLst>
                    <a:ext uri="{FF2B5EF4-FFF2-40B4-BE49-F238E27FC236}">
                      <a16:creationId xmlns:a16="http://schemas.microsoft.com/office/drawing/2014/main" id="{A0822CFE-59A9-4A72-93D7-FE4FB310AF4C}"/>
                    </a:ext>
                  </a:extLst>
                </p:cNvPr>
                <p:cNvSpPr/>
                <p:nvPr/>
              </p:nvSpPr>
              <p:spPr>
                <a:xfrm>
                  <a:off x="4451984" y="3478233"/>
                  <a:ext cx="115347" cy="70305"/>
                </a:xfrm>
                <a:custGeom>
                  <a:avLst/>
                  <a:gdLst>
                    <a:gd name="connsiteX0" fmla="*/ 109482 w 115347"/>
                    <a:gd name="connsiteY0" fmla="*/ 70306 h 70305"/>
                    <a:gd name="connsiteX1" fmla="*/ 47665 w 115347"/>
                    <a:gd name="connsiteY1" fmla="*/ 70306 h 70305"/>
                    <a:gd name="connsiteX2" fmla="*/ 40 w 115347"/>
                    <a:gd name="connsiteY2" fmla="*/ 22681 h 70305"/>
                    <a:gd name="connsiteX3" fmla="*/ 40 w 115347"/>
                    <a:gd name="connsiteY3" fmla="*/ 5250 h 70305"/>
                    <a:gd name="connsiteX4" fmla="*/ 6748 w 115347"/>
                    <a:gd name="connsiteY4" fmla="*/ 49 h 70305"/>
                    <a:gd name="connsiteX5" fmla="*/ 11946 w 115347"/>
                    <a:gd name="connsiteY5" fmla="*/ 5250 h 70305"/>
                    <a:gd name="connsiteX6" fmla="*/ 11946 w 115347"/>
                    <a:gd name="connsiteY6" fmla="*/ 22681 h 70305"/>
                    <a:gd name="connsiteX7" fmla="*/ 47665 w 115347"/>
                    <a:gd name="connsiteY7" fmla="*/ 58495 h 70305"/>
                    <a:gd name="connsiteX8" fmla="*/ 109482 w 115347"/>
                    <a:gd name="connsiteY8" fmla="*/ 58495 h 70305"/>
                    <a:gd name="connsiteX9" fmla="*/ 115388 w 115347"/>
                    <a:gd name="connsiteY9" fmla="*/ 64400 h 70305"/>
                    <a:gd name="connsiteX10" fmla="*/ 109482 w 115347"/>
                    <a:gd name="connsiteY10" fmla="*/ 70306 h 7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347" h="70305">
                      <a:moveTo>
                        <a:pt x="109482" y="70306"/>
                      </a:moveTo>
                      <a:lnTo>
                        <a:pt x="47665" y="70306"/>
                      </a:lnTo>
                      <a:cubicBezTo>
                        <a:pt x="21363" y="70306"/>
                        <a:pt x="40" y="48979"/>
                        <a:pt x="40" y="22681"/>
                      </a:cubicBezTo>
                      <a:lnTo>
                        <a:pt x="40" y="5250"/>
                      </a:lnTo>
                      <a:cubicBezTo>
                        <a:pt x="456" y="1964"/>
                        <a:pt x="3460" y="-370"/>
                        <a:pt x="6748" y="49"/>
                      </a:cubicBezTo>
                      <a:cubicBezTo>
                        <a:pt x="9463" y="392"/>
                        <a:pt x="11603" y="2536"/>
                        <a:pt x="11946" y="5250"/>
                      </a:cubicBezTo>
                      <a:lnTo>
                        <a:pt x="11946" y="22681"/>
                      </a:lnTo>
                      <a:cubicBezTo>
                        <a:pt x="11946" y="42426"/>
                        <a:pt x="27923" y="58438"/>
                        <a:pt x="47665" y="58495"/>
                      </a:cubicBezTo>
                      <a:lnTo>
                        <a:pt x="109482" y="58495"/>
                      </a:lnTo>
                      <a:cubicBezTo>
                        <a:pt x="112744" y="58495"/>
                        <a:pt x="115388" y="61143"/>
                        <a:pt x="115388" y="64400"/>
                      </a:cubicBezTo>
                      <a:cubicBezTo>
                        <a:pt x="115336" y="67639"/>
                        <a:pt x="112723" y="70258"/>
                        <a:pt x="109482" y="7030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>
                  <a:extLst>
                    <a:ext uri="{FF2B5EF4-FFF2-40B4-BE49-F238E27FC236}">
                      <a16:creationId xmlns:a16="http://schemas.microsoft.com/office/drawing/2014/main" id="{3C80003C-E9C3-4291-AFB2-ECC16F4F6259}"/>
                    </a:ext>
                  </a:extLst>
                </p:cNvPr>
                <p:cNvSpPr/>
                <p:nvPr/>
              </p:nvSpPr>
              <p:spPr>
                <a:xfrm>
                  <a:off x="4554671" y="3435656"/>
                  <a:ext cx="116007" cy="70448"/>
                </a:xfrm>
                <a:custGeom>
                  <a:avLst/>
                  <a:gdLst>
                    <a:gd name="connsiteX0" fmla="*/ 68613 w 116007"/>
                    <a:gd name="connsiteY0" fmla="*/ 70401 h 70448"/>
                    <a:gd name="connsiteX1" fmla="*/ 6796 w 116007"/>
                    <a:gd name="connsiteY1" fmla="*/ 70401 h 70448"/>
                    <a:gd name="connsiteX2" fmla="*/ 88 w 116007"/>
                    <a:gd name="connsiteY2" fmla="*/ 65200 h 70448"/>
                    <a:gd name="connsiteX3" fmla="*/ 5287 w 116007"/>
                    <a:gd name="connsiteY3" fmla="*/ 58495 h 70448"/>
                    <a:gd name="connsiteX4" fmla="*/ 6796 w 116007"/>
                    <a:gd name="connsiteY4" fmla="*/ 58495 h 70448"/>
                    <a:gd name="connsiteX5" fmla="*/ 68613 w 116007"/>
                    <a:gd name="connsiteY5" fmla="*/ 58495 h 70448"/>
                    <a:gd name="connsiteX6" fmla="*/ 104141 w 116007"/>
                    <a:gd name="connsiteY6" fmla="*/ 22776 h 70448"/>
                    <a:gd name="connsiteX7" fmla="*/ 104141 w 116007"/>
                    <a:gd name="connsiteY7" fmla="*/ 5250 h 70448"/>
                    <a:gd name="connsiteX8" fmla="*/ 110849 w 116007"/>
                    <a:gd name="connsiteY8" fmla="*/ 49 h 70448"/>
                    <a:gd name="connsiteX9" fmla="*/ 116048 w 116007"/>
                    <a:gd name="connsiteY9" fmla="*/ 5250 h 70448"/>
                    <a:gd name="connsiteX10" fmla="*/ 116048 w 116007"/>
                    <a:gd name="connsiteY10" fmla="*/ 22776 h 70448"/>
                    <a:gd name="connsiteX11" fmla="*/ 68613 w 116007"/>
                    <a:gd name="connsiteY11" fmla="*/ 70401 h 70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6007" h="70448">
                      <a:moveTo>
                        <a:pt x="68613" y="70401"/>
                      </a:moveTo>
                      <a:lnTo>
                        <a:pt x="6796" y="70401"/>
                      </a:lnTo>
                      <a:cubicBezTo>
                        <a:pt x="3508" y="70820"/>
                        <a:pt x="505" y="68487"/>
                        <a:pt x="88" y="65200"/>
                      </a:cubicBezTo>
                      <a:cubicBezTo>
                        <a:pt x="-329" y="61914"/>
                        <a:pt x="1999" y="58914"/>
                        <a:pt x="5287" y="58495"/>
                      </a:cubicBezTo>
                      <a:cubicBezTo>
                        <a:pt x="5788" y="58428"/>
                        <a:pt x="6295" y="58428"/>
                        <a:pt x="6796" y="58495"/>
                      </a:cubicBezTo>
                      <a:lnTo>
                        <a:pt x="68613" y="58495"/>
                      </a:lnTo>
                      <a:cubicBezTo>
                        <a:pt x="88244" y="58342"/>
                        <a:pt x="104090" y="42407"/>
                        <a:pt x="104141" y="22776"/>
                      </a:cubicBezTo>
                      <a:lnTo>
                        <a:pt x="104141" y="5250"/>
                      </a:lnTo>
                      <a:cubicBezTo>
                        <a:pt x="104559" y="1964"/>
                        <a:pt x="107561" y="-370"/>
                        <a:pt x="110849" y="49"/>
                      </a:cubicBezTo>
                      <a:cubicBezTo>
                        <a:pt x="113565" y="392"/>
                        <a:pt x="115704" y="2535"/>
                        <a:pt x="116048" y="5250"/>
                      </a:cubicBezTo>
                      <a:lnTo>
                        <a:pt x="116048" y="22776"/>
                      </a:lnTo>
                      <a:cubicBezTo>
                        <a:pt x="116048" y="49008"/>
                        <a:pt x="94841" y="70296"/>
                        <a:pt x="68613" y="7040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>
                  <a:extLst>
                    <a:ext uri="{FF2B5EF4-FFF2-40B4-BE49-F238E27FC236}">
                      <a16:creationId xmlns:a16="http://schemas.microsoft.com/office/drawing/2014/main" id="{5503B5F2-BC6E-490D-BB14-0A0B8BCE5113}"/>
                    </a:ext>
                  </a:extLst>
                </p:cNvPr>
                <p:cNvSpPr/>
                <p:nvPr/>
              </p:nvSpPr>
              <p:spPr>
                <a:xfrm>
                  <a:off x="4429029" y="3307545"/>
                  <a:ext cx="137644" cy="70590"/>
                </a:xfrm>
                <a:custGeom>
                  <a:avLst/>
                  <a:gdLst>
                    <a:gd name="connsiteX0" fmla="*/ 132438 w 137644"/>
                    <a:gd name="connsiteY0" fmla="*/ 70592 h 70590"/>
                    <a:gd name="connsiteX1" fmla="*/ 47665 w 137644"/>
                    <a:gd name="connsiteY1" fmla="*/ 70592 h 70590"/>
                    <a:gd name="connsiteX2" fmla="*/ 40 w 137644"/>
                    <a:gd name="connsiteY2" fmla="*/ 22967 h 70590"/>
                    <a:gd name="connsiteX3" fmla="*/ 40 w 137644"/>
                    <a:gd name="connsiteY3" fmla="*/ 5250 h 70590"/>
                    <a:gd name="connsiteX4" fmla="*/ 6748 w 137644"/>
                    <a:gd name="connsiteY4" fmla="*/ 49 h 70590"/>
                    <a:gd name="connsiteX5" fmla="*/ 11946 w 137644"/>
                    <a:gd name="connsiteY5" fmla="*/ 5250 h 70590"/>
                    <a:gd name="connsiteX6" fmla="*/ 11946 w 137644"/>
                    <a:gd name="connsiteY6" fmla="*/ 22776 h 70590"/>
                    <a:gd name="connsiteX7" fmla="*/ 47665 w 137644"/>
                    <a:gd name="connsiteY7" fmla="*/ 58495 h 70590"/>
                    <a:gd name="connsiteX8" fmla="*/ 132438 w 137644"/>
                    <a:gd name="connsiteY8" fmla="*/ 58495 h 70590"/>
                    <a:gd name="connsiteX9" fmla="*/ 137636 w 137644"/>
                    <a:gd name="connsiteY9" fmla="*/ 65201 h 70590"/>
                    <a:gd name="connsiteX10" fmla="*/ 132438 w 137644"/>
                    <a:gd name="connsiteY10" fmla="*/ 70401 h 70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7644" h="70590">
                      <a:moveTo>
                        <a:pt x="132438" y="70592"/>
                      </a:moveTo>
                      <a:lnTo>
                        <a:pt x="47665" y="70592"/>
                      </a:lnTo>
                      <a:cubicBezTo>
                        <a:pt x="21363" y="70592"/>
                        <a:pt x="40" y="49265"/>
                        <a:pt x="40" y="22967"/>
                      </a:cubicBezTo>
                      <a:lnTo>
                        <a:pt x="40" y="5250"/>
                      </a:lnTo>
                      <a:cubicBezTo>
                        <a:pt x="457" y="1964"/>
                        <a:pt x="3460" y="-370"/>
                        <a:pt x="6748" y="49"/>
                      </a:cubicBezTo>
                      <a:cubicBezTo>
                        <a:pt x="9463" y="392"/>
                        <a:pt x="11603" y="2536"/>
                        <a:pt x="11946" y="5250"/>
                      </a:cubicBezTo>
                      <a:lnTo>
                        <a:pt x="11946" y="22776"/>
                      </a:lnTo>
                      <a:cubicBezTo>
                        <a:pt x="11999" y="42483"/>
                        <a:pt x="27960" y="58447"/>
                        <a:pt x="47665" y="58495"/>
                      </a:cubicBezTo>
                      <a:lnTo>
                        <a:pt x="132438" y="58495"/>
                      </a:lnTo>
                      <a:cubicBezTo>
                        <a:pt x="135726" y="58914"/>
                        <a:pt x="138053" y="61914"/>
                        <a:pt x="137636" y="65201"/>
                      </a:cubicBezTo>
                      <a:cubicBezTo>
                        <a:pt x="137292" y="67915"/>
                        <a:pt x="135153" y="70058"/>
                        <a:pt x="132438" y="7040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>
                  <a:extLst>
                    <a:ext uri="{FF2B5EF4-FFF2-40B4-BE49-F238E27FC236}">
                      <a16:creationId xmlns:a16="http://schemas.microsoft.com/office/drawing/2014/main" id="{1ECFB520-1141-4D9D-AF7B-67A35234DD49}"/>
                    </a:ext>
                  </a:extLst>
                </p:cNvPr>
                <p:cNvSpPr/>
                <p:nvPr/>
              </p:nvSpPr>
              <p:spPr>
                <a:xfrm>
                  <a:off x="4554671" y="3239365"/>
                  <a:ext cx="109483" cy="72144"/>
                </a:xfrm>
                <a:custGeom>
                  <a:avLst/>
                  <a:gdLst>
                    <a:gd name="connsiteX0" fmla="*/ 61850 w 109483"/>
                    <a:gd name="connsiteY0" fmla="*/ 72097 h 72144"/>
                    <a:gd name="connsiteX1" fmla="*/ 6796 w 109483"/>
                    <a:gd name="connsiteY1" fmla="*/ 72097 h 72144"/>
                    <a:gd name="connsiteX2" fmla="*/ 88 w 109483"/>
                    <a:gd name="connsiteY2" fmla="*/ 66896 h 72144"/>
                    <a:gd name="connsiteX3" fmla="*/ 5287 w 109483"/>
                    <a:gd name="connsiteY3" fmla="*/ 60190 h 72144"/>
                    <a:gd name="connsiteX4" fmla="*/ 6796 w 109483"/>
                    <a:gd name="connsiteY4" fmla="*/ 60190 h 72144"/>
                    <a:gd name="connsiteX5" fmla="*/ 61850 w 109483"/>
                    <a:gd name="connsiteY5" fmla="*/ 60190 h 72144"/>
                    <a:gd name="connsiteX6" fmla="*/ 97569 w 109483"/>
                    <a:gd name="connsiteY6" fmla="*/ 24472 h 72144"/>
                    <a:gd name="connsiteX7" fmla="*/ 97569 w 109483"/>
                    <a:gd name="connsiteY7" fmla="*/ 6755 h 72144"/>
                    <a:gd name="connsiteX8" fmla="*/ 102768 w 109483"/>
                    <a:gd name="connsiteY8" fmla="*/ 50 h 72144"/>
                    <a:gd name="connsiteX9" fmla="*/ 109476 w 109483"/>
                    <a:gd name="connsiteY9" fmla="*/ 5250 h 72144"/>
                    <a:gd name="connsiteX10" fmla="*/ 109476 w 109483"/>
                    <a:gd name="connsiteY10" fmla="*/ 6755 h 72144"/>
                    <a:gd name="connsiteX11" fmla="*/ 109476 w 109483"/>
                    <a:gd name="connsiteY11" fmla="*/ 24186 h 72144"/>
                    <a:gd name="connsiteX12" fmla="*/ 62137 w 109483"/>
                    <a:gd name="connsiteY12" fmla="*/ 72097 h 72144"/>
                    <a:gd name="connsiteX13" fmla="*/ 61850 w 109483"/>
                    <a:gd name="connsiteY13" fmla="*/ 72097 h 72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483" h="72144">
                      <a:moveTo>
                        <a:pt x="61850" y="72097"/>
                      </a:moveTo>
                      <a:lnTo>
                        <a:pt x="6796" y="72097"/>
                      </a:lnTo>
                      <a:cubicBezTo>
                        <a:pt x="3508" y="72516"/>
                        <a:pt x="505" y="70182"/>
                        <a:pt x="88" y="66896"/>
                      </a:cubicBezTo>
                      <a:cubicBezTo>
                        <a:pt x="-329" y="63610"/>
                        <a:pt x="1999" y="60610"/>
                        <a:pt x="5287" y="60190"/>
                      </a:cubicBezTo>
                      <a:cubicBezTo>
                        <a:pt x="5788" y="60124"/>
                        <a:pt x="6295" y="60124"/>
                        <a:pt x="6796" y="60190"/>
                      </a:cubicBezTo>
                      <a:lnTo>
                        <a:pt x="61850" y="60190"/>
                      </a:lnTo>
                      <a:cubicBezTo>
                        <a:pt x="81578" y="60190"/>
                        <a:pt x="97569" y="44198"/>
                        <a:pt x="97569" y="24472"/>
                      </a:cubicBezTo>
                      <a:lnTo>
                        <a:pt x="97569" y="6755"/>
                      </a:lnTo>
                      <a:cubicBezTo>
                        <a:pt x="97153" y="3469"/>
                        <a:pt x="99480" y="469"/>
                        <a:pt x="102768" y="50"/>
                      </a:cubicBezTo>
                      <a:cubicBezTo>
                        <a:pt x="106056" y="-370"/>
                        <a:pt x="109059" y="1955"/>
                        <a:pt x="109476" y="5250"/>
                      </a:cubicBezTo>
                      <a:cubicBezTo>
                        <a:pt x="109539" y="5746"/>
                        <a:pt x="109539" y="6250"/>
                        <a:pt x="109476" y="6755"/>
                      </a:cubicBezTo>
                      <a:lnTo>
                        <a:pt x="109476" y="24186"/>
                      </a:lnTo>
                      <a:cubicBezTo>
                        <a:pt x="109634" y="50485"/>
                        <a:pt x="88440" y="71935"/>
                        <a:pt x="62137" y="72097"/>
                      </a:cubicBezTo>
                      <a:cubicBezTo>
                        <a:pt x="62042" y="72097"/>
                        <a:pt x="61946" y="72097"/>
                        <a:pt x="61850" y="7209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0" name="组合 579">
                <a:extLst>
                  <a:ext uri="{FF2B5EF4-FFF2-40B4-BE49-F238E27FC236}">
                    <a16:creationId xmlns:a16="http://schemas.microsoft.com/office/drawing/2014/main" id="{01371C2B-7101-4D5F-87B5-9D4B6BF933A1}"/>
                  </a:ext>
                </a:extLst>
              </p:cNvPr>
              <p:cNvGrpSpPr/>
              <p:nvPr/>
            </p:nvGrpSpPr>
            <p:grpSpPr>
              <a:xfrm>
                <a:off x="4375689" y="2416016"/>
                <a:ext cx="305943" cy="438485"/>
                <a:chOff x="4375689" y="2416016"/>
                <a:chExt cx="305943" cy="438485"/>
              </a:xfrm>
            </p:grpSpPr>
            <p:sp>
              <p:nvSpPr>
                <p:cNvPr id="434" name="任意多边形: 形状 433">
                  <a:extLst>
                    <a:ext uri="{FF2B5EF4-FFF2-40B4-BE49-F238E27FC236}">
                      <a16:creationId xmlns:a16="http://schemas.microsoft.com/office/drawing/2014/main" id="{02E66DE0-A95C-4A42-BEA3-B9036667C236}"/>
                    </a:ext>
                  </a:extLst>
                </p:cNvPr>
                <p:cNvSpPr/>
                <p:nvPr/>
              </p:nvSpPr>
              <p:spPr>
                <a:xfrm>
                  <a:off x="4442269" y="2592237"/>
                  <a:ext cx="24146" cy="262214"/>
                </a:xfrm>
                <a:custGeom>
                  <a:avLst/>
                  <a:gdLst>
                    <a:gd name="connsiteX0" fmla="*/ 5946 w 24146"/>
                    <a:gd name="connsiteY0" fmla="*/ 262216 h 262214"/>
                    <a:gd name="connsiteX1" fmla="*/ 40 w 24146"/>
                    <a:gd name="connsiteY1" fmla="*/ 256310 h 262214"/>
                    <a:gd name="connsiteX2" fmla="*/ 40 w 24146"/>
                    <a:gd name="connsiteY2" fmla="*/ 79145 h 262214"/>
                    <a:gd name="connsiteX3" fmla="*/ 2612 w 24146"/>
                    <a:gd name="connsiteY3" fmla="*/ 74192 h 262214"/>
                    <a:gd name="connsiteX4" fmla="*/ 8232 w 24146"/>
                    <a:gd name="connsiteY4" fmla="*/ 73621 h 262214"/>
                    <a:gd name="connsiteX5" fmla="*/ 12232 w 24146"/>
                    <a:gd name="connsiteY5" fmla="*/ 75335 h 262214"/>
                    <a:gd name="connsiteX6" fmla="*/ 12232 w 24146"/>
                    <a:gd name="connsiteY6" fmla="*/ 6755 h 262214"/>
                    <a:gd name="connsiteX7" fmla="*/ 17431 w 24146"/>
                    <a:gd name="connsiteY7" fmla="*/ 50 h 262214"/>
                    <a:gd name="connsiteX8" fmla="*/ 24138 w 24146"/>
                    <a:gd name="connsiteY8" fmla="*/ 5250 h 262214"/>
                    <a:gd name="connsiteX9" fmla="*/ 24138 w 24146"/>
                    <a:gd name="connsiteY9" fmla="*/ 6755 h 262214"/>
                    <a:gd name="connsiteX10" fmla="*/ 24138 w 24146"/>
                    <a:gd name="connsiteY10" fmla="*/ 84194 h 262214"/>
                    <a:gd name="connsiteX11" fmla="*/ 21567 w 24146"/>
                    <a:gd name="connsiteY11" fmla="*/ 89147 h 262214"/>
                    <a:gd name="connsiteX12" fmla="*/ 15947 w 24146"/>
                    <a:gd name="connsiteY12" fmla="*/ 89718 h 262214"/>
                    <a:gd name="connsiteX13" fmla="*/ 11946 w 24146"/>
                    <a:gd name="connsiteY13" fmla="*/ 88099 h 262214"/>
                    <a:gd name="connsiteX14" fmla="*/ 11946 w 24146"/>
                    <a:gd name="connsiteY14" fmla="*/ 256310 h 262214"/>
                    <a:gd name="connsiteX15" fmla="*/ 5946 w 24146"/>
                    <a:gd name="connsiteY15" fmla="*/ 262216 h 262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146" h="262214">
                      <a:moveTo>
                        <a:pt x="5946" y="262216"/>
                      </a:moveTo>
                      <a:cubicBezTo>
                        <a:pt x="2684" y="262216"/>
                        <a:pt x="40" y="259568"/>
                        <a:pt x="40" y="256310"/>
                      </a:cubicBezTo>
                      <a:lnTo>
                        <a:pt x="40" y="79145"/>
                      </a:lnTo>
                      <a:cubicBezTo>
                        <a:pt x="31" y="77174"/>
                        <a:pt x="993" y="75316"/>
                        <a:pt x="2612" y="74192"/>
                      </a:cubicBezTo>
                      <a:cubicBezTo>
                        <a:pt x="4299" y="73154"/>
                        <a:pt x="6370" y="72944"/>
                        <a:pt x="8232" y="73621"/>
                      </a:cubicBezTo>
                      <a:lnTo>
                        <a:pt x="12232" y="75335"/>
                      </a:lnTo>
                      <a:lnTo>
                        <a:pt x="12232" y="6755"/>
                      </a:lnTo>
                      <a:cubicBezTo>
                        <a:pt x="11816" y="3469"/>
                        <a:pt x="14143" y="469"/>
                        <a:pt x="17431" y="50"/>
                      </a:cubicBezTo>
                      <a:cubicBezTo>
                        <a:pt x="20719" y="-370"/>
                        <a:pt x="23722" y="1955"/>
                        <a:pt x="24138" y="5250"/>
                      </a:cubicBezTo>
                      <a:cubicBezTo>
                        <a:pt x="24202" y="5746"/>
                        <a:pt x="24202" y="6250"/>
                        <a:pt x="24138" y="6755"/>
                      </a:cubicBezTo>
                      <a:lnTo>
                        <a:pt x="24138" y="84194"/>
                      </a:lnTo>
                      <a:cubicBezTo>
                        <a:pt x="24148" y="86165"/>
                        <a:pt x="23186" y="88022"/>
                        <a:pt x="21567" y="89147"/>
                      </a:cubicBezTo>
                      <a:cubicBezTo>
                        <a:pt x="19912" y="90280"/>
                        <a:pt x="17796" y="90489"/>
                        <a:pt x="15947" y="89718"/>
                      </a:cubicBezTo>
                      <a:lnTo>
                        <a:pt x="11946" y="88099"/>
                      </a:lnTo>
                      <a:lnTo>
                        <a:pt x="11946" y="256310"/>
                      </a:lnTo>
                      <a:cubicBezTo>
                        <a:pt x="11894" y="259587"/>
                        <a:pt x="9223" y="262216"/>
                        <a:pt x="5946" y="26221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5" name="任意多边形: 形状 434">
                  <a:extLst>
                    <a:ext uri="{FF2B5EF4-FFF2-40B4-BE49-F238E27FC236}">
                      <a16:creationId xmlns:a16="http://schemas.microsoft.com/office/drawing/2014/main" id="{F97C8843-8B60-44AE-8452-D29F732633AF}"/>
                    </a:ext>
                  </a:extLst>
                </p:cNvPr>
                <p:cNvSpPr/>
                <p:nvPr/>
              </p:nvSpPr>
              <p:spPr>
                <a:xfrm>
                  <a:off x="4591526" y="2689563"/>
                  <a:ext cx="11906" cy="164888"/>
                </a:xfrm>
                <a:custGeom>
                  <a:avLst/>
                  <a:gdLst>
                    <a:gd name="connsiteX0" fmla="*/ 6041 w 11906"/>
                    <a:gd name="connsiteY0" fmla="*/ 164889 h 164888"/>
                    <a:gd name="connsiteX1" fmla="*/ 40 w 11906"/>
                    <a:gd name="connsiteY1" fmla="*/ 158984 h 164888"/>
                    <a:gd name="connsiteX2" fmla="*/ 40 w 11906"/>
                    <a:gd name="connsiteY2" fmla="*/ 5250 h 164888"/>
                    <a:gd name="connsiteX3" fmla="*/ 6748 w 11906"/>
                    <a:gd name="connsiteY3" fmla="*/ 49 h 164888"/>
                    <a:gd name="connsiteX4" fmla="*/ 11946 w 11906"/>
                    <a:gd name="connsiteY4" fmla="*/ 5250 h 164888"/>
                    <a:gd name="connsiteX5" fmla="*/ 11946 w 11906"/>
                    <a:gd name="connsiteY5" fmla="*/ 158984 h 164888"/>
                    <a:gd name="connsiteX6" fmla="*/ 6041 w 11906"/>
                    <a:gd name="connsiteY6" fmla="*/ 164889 h 16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164888">
                      <a:moveTo>
                        <a:pt x="6041" y="164889"/>
                      </a:moveTo>
                      <a:cubicBezTo>
                        <a:pt x="2763" y="164889"/>
                        <a:pt x="92" y="162260"/>
                        <a:pt x="40" y="158984"/>
                      </a:cubicBezTo>
                      <a:lnTo>
                        <a:pt x="40" y="5250"/>
                      </a:lnTo>
                      <a:cubicBezTo>
                        <a:pt x="456" y="1964"/>
                        <a:pt x="3460" y="-370"/>
                        <a:pt x="6748" y="49"/>
                      </a:cubicBezTo>
                      <a:cubicBezTo>
                        <a:pt x="9463" y="392"/>
                        <a:pt x="11603" y="2536"/>
                        <a:pt x="11946" y="5250"/>
                      </a:cubicBezTo>
                      <a:lnTo>
                        <a:pt x="11946" y="158984"/>
                      </a:lnTo>
                      <a:cubicBezTo>
                        <a:pt x="11946" y="162241"/>
                        <a:pt x="9302" y="164889"/>
                        <a:pt x="6041" y="16488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>
                  <a:extLst>
                    <a:ext uri="{FF2B5EF4-FFF2-40B4-BE49-F238E27FC236}">
                      <a16:creationId xmlns:a16="http://schemas.microsoft.com/office/drawing/2014/main" id="{371E6D38-B576-4D41-8F16-CB3DF4CA4C15}"/>
                    </a:ext>
                  </a:extLst>
                </p:cNvPr>
                <p:cNvSpPr/>
                <p:nvPr/>
              </p:nvSpPr>
              <p:spPr>
                <a:xfrm>
                  <a:off x="4402080" y="2842495"/>
                  <a:ext cx="52849" cy="12006"/>
                </a:xfrm>
                <a:custGeom>
                  <a:avLst/>
                  <a:gdLst>
                    <a:gd name="connsiteX0" fmla="*/ 46134 w 52849"/>
                    <a:gd name="connsiteY0" fmla="*/ 11957 h 12006"/>
                    <a:gd name="connsiteX1" fmla="*/ 6796 w 52849"/>
                    <a:gd name="connsiteY1" fmla="*/ 11957 h 12006"/>
                    <a:gd name="connsiteX2" fmla="*/ 88 w 52849"/>
                    <a:gd name="connsiteY2" fmla="*/ 6756 h 12006"/>
                    <a:gd name="connsiteX3" fmla="*/ 5287 w 52849"/>
                    <a:gd name="connsiteY3" fmla="*/ 51 h 12006"/>
                    <a:gd name="connsiteX4" fmla="*/ 6796 w 52849"/>
                    <a:gd name="connsiteY4" fmla="*/ 51 h 12006"/>
                    <a:gd name="connsiteX5" fmla="*/ 46134 w 52849"/>
                    <a:gd name="connsiteY5" fmla="*/ 51 h 12006"/>
                    <a:gd name="connsiteX6" fmla="*/ 52842 w 52849"/>
                    <a:gd name="connsiteY6" fmla="*/ 5251 h 12006"/>
                    <a:gd name="connsiteX7" fmla="*/ 47643 w 52849"/>
                    <a:gd name="connsiteY7" fmla="*/ 11957 h 12006"/>
                    <a:gd name="connsiteX8" fmla="*/ 46134 w 52849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49" h="12006">
                      <a:moveTo>
                        <a:pt x="46134" y="11957"/>
                      </a:moveTo>
                      <a:lnTo>
                        <a:pt x="6796" y="11957"/>
                      </a:lnTo>
                      <a:cubicBezTo>
                        <a:pt x="3508" y="12376"/>
                        <a:pt x="505" y="10043"/>
                        <a:pt x="88" y="6756"/>
                      </a:cubicBezTo>
                      <a:cubicBezTo>
                        <a:pt x="-328" y="3470"/>
                        <a:pt x="1999" y="470"/>
                        <a:pt x="5287" y="51"/>
                      </a:cubicBezTo>
                      <a:cubicBezTo>
                        <a:pt x="5788" y="-16"/>
                        <a:pt x="6295" y="-16"/>
                        <a:pt x="6796" y="51"/>
                      </a:cubicBezTo>
                      <a:lnTo>
                        <a:pt x="46134" y="51"/>
                      </a:lnTo>
                      <a:cubicBezTo>
                        <a:pt x="49422" y="-368"/>
                        <a:pt x="52425" y="1965"/>
                        <a:pt x="52842" y="5251"/>
                      </a:cubicBezTo>
                      <a:cubicBezTo>
                        <a:pt x="53259" y="8538"/>
                        <a:pt x="50931" y="11538"/>
                        <a:pt x="47643" y="11957"/>
                      </a:cubicBezTo>
                      <a:cubicBezTo>
                        <a:pt x="47142" y="12024"/>
                        <a:pt x="46635" y="12024"/>
                        <a:pt x="46134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>
                  <a:extLst>
                    <a:ext uri="{FF2B5EF4-FFF2-40B4-BE49-F238E27FC236}">
                      <a16:creationId xmlns:a16="http://schemas.microsoft.com/office/drawing/2014/main" id="{EA77C96D-A686-4110-A62B-D135DF0E3737}"/>
                    </a:ext>
                  </a:extLst>
                </p:cNvPr>
                <p:cNvSpPr/>
                <p:nvPr/>
              </p:nvSpPr>
              <p:spPr>
                <a:xfrm>
                  <a:off x="4590771" y="2842495"/>
                  <a:ext cx="52850" cy="12006"/>
                </a:xfrm>
                <a:custGeom>
                  <a:avLst/>
                  <a:gdLst>
                    <a:gd name="connsiteX0" fmla="*/ 46134 w 52850"/>
                    <a:gd name="connsiteY0" fmla="*/ 11957 h 12006"/>
                    <a:gd name="connsiteX1" fmla="*/ 6796 w 52850"/>
                    <a:gd name="connsiteY1" fmla="*/ 11957 h 12006"/>
                    <a:gd name="connsiteX2" fmla="*/ 88 w 52850"/>
                    <a:gd name="connsiteY2" fmla="*/ 6756 h 12006"/>
                    <a:gd name="connsiteX3" fmla="*/ 5287 w 52850"/>
                    <a:gd name="connsiteY3" fmla="*/ 51 h 12006"/>
                    <a:gd name="connsiteX4" fmla="*/ 6796 w 52850"/>
                    <a:gd name="connsiteY4" fmla="*/ 51 h 12006"/>
                    <a:gd name="connsiteX5" fmla="*/ 46134 w 52850"/>
                    <a:gd name="connsiteY5" fmla="*/ 51 h 12006"/>
                    <a:gd name="connsiteX6" fmla="*/ 52842 w 52850"/>
                    <a:gd name="connsiteY6" fmla="*/ 5251 h 12006"/>
                    <a:gd name="connsiteX7" fmla="*/ 47643 w 52850"/>
                    <a:gd name="connsiteY7" fmla="*/ 11957 h 12006"/>
                    <a:gd name="connsiteX8" fmla="*/ 46134 w 52850"/>
                    <a:gd name="connsiteY8" fmla="*/ 11957 h 1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50" h="12006">
                      <a:moveTo>
                        <a:pt x="46134" y="11957"/>
                      </a:moveTo>
                      <a:lnTo>
                        <a:pt x="6796" y="11957"/>
                      </a:lnTo>
                      <a:cubicBezTo>
                        <a:pt x="3508" y="12376"/>
                        <a:pt x="505" y="10043"/>
                        <a:pt x="88" y="6756"/>
                      </a:cubicBezTo>
                      <a:cubicBezTo>
                        <a:pt x="-329" y="3470"/>
                        <a:pt x="1999" y="470"/>
                        <a:pt x="5287" y="51"/>
                      </a:cubicBezTo>
                      <a:cubicBezTo>
                        <a:pt x="5788" y="-16"/>
                        <a:pt x="6295" y="-16"/>
                        <a:pt x="6796" y="51"/>
                      </a:cubicBezTo>
                      <a:lnTo>
                        <a:pt x="46134" y="51"/>
                      </a:lnTo>
                      <a:cubicBezTo>
                        <a:pt x="49422" y="-368"/>
                        <a:pt x="52425" y="1965"/>
                        <a:pt x="52842" y="5251"/>
                      </a:cubicBezTo>
                      <a:cubicBezTo>
                        <a:pt x="53259" y="8538"/>
                        <a:pt x="50931" y="11538"/>
                        <a:pt x="47643" y="11957"/>
                      </a:cubicBezTo>
                      <a:cubicBezTo>
                        <a:pt x="47142" y="12024"/>
                        <a:pt x="46635" y="12024"/>
                        <a:pt x="46134" y="1195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>
                  <a:extLst>
                    <a:ext uri="{FF2B5EF4-FFF2-40B4-BE49-F238E27FC236}">
                      <a16:creationId xmlns:a16="http://schemas.microsoft.com/office/drawing/2014/main" id="{684D0AA9-246E-4536-BA14-FBB122E1C7BD}"/>
                    </a:ext>
                  </a:extLst>
                </p:cNvPr>
                <p:cNvSpPr/>
                <p:nvPr/>
              </p:nvSpPr>
              <p:spPr>
                <a:xfrm>
                  <a:off x="4481369" y="2786832"/>
                  <a:ext cx="12002" cy="67619"/>
                </a:xfrm>
                <a:custGeom>
                  <a:avLst/>
                  <a:gdLst>
                    <a:gd name="connsiteX0" fmla="*/ 5994 w 12002"/>
                    <a:gd name="connsiteY0" fmla="*/ 67620 h 67619"/>
                    <a:gd name="connsiteX1" fmla="*/ 88 w 12002"/>
                    <a:gd name="connsiteY1" fmla="*/ 61714 h 67619"/>
                    <a:gd name="connsiteX2" fmla="*/ 88 w 12002"/>
                    <a:gd name="connsiteY2" fmla="*/ 6755 h 67619"/>
                    <a:gd name="connsiteX3" fmla="*/ 5287 w 12002"/>
                    <a:gd name="connsiteY3" fmla="*/ 50 h 67619"/>
                    <a:gd name="connsiteX4" fmla="*/ 11995 w 12002"/>
                    <a:gd name="connsiteY4" fmla="*/ 5250 h 67619"/>
                    <a:gd name="connsiteX5" fmla="*/ 11995 w 12002"/>
                    <a:gd name="connsiteY5" fmla="*/ 6755 h 67619"/>
                    <a:gd name="connsiteX6" fmla="*/ 11995 w 12002"/>
                    <a:gd name="connsiteY6" fmla="*/ 61714 h 67619"/>
                    <a:gd name="connsiteX7" fmla="*/ 5994 w 12002"/>
                    <a:gd name="connsiteY7" fmla="*/ 67620 h 67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67619">
                      <a:moveTo>
                        <a:pt x="5994" y="67620"/>
                      </a:moveTo>
                      <a:cubicBezTo>
                        <a:pt x="2732" y="67620"/>
                        <a:pt x="88" y="64972"/>
                        <a:pt x="88" y="61714"/>
                      </a:cubicBezTo>
                      <a:lnTo>
                        <a:pt x="88" y="6755"/>
                      </a:lnTo>
                      <a:cubicBezTo>
                        <a:pt x="-328" y="3469"/>
                        <a:pt x="1999" y="469"/>
                        <a:pt x="5287" y="50"/>
                      </a:cubicBezTo>
                      <a:cubicBezTo>
                        <a:pt x="8575" y="-369"/>
                        <a:pt x="11578" y="1955"/>
                        <a:pt x="11995" y="5250"/>
                      </a:cubicBezTo>
                      <a:cubicBezTo>
                        <a:pt x="12058" y="5746"/>
                        <a:pt x="12058" y="6250"/>
                        <a:pt x="11995" y="6755"/>
                      </a:cubicBezTo>
                      <a:lnTo>
                        <a:pt x="11995" y="61714"/>
                      </a:lnTo>
                      <a:cubicBezTo>
                        <a:pt x="11942" y="64991"/>
                        <a:pt x="9271" y="67620"/>
                        <a:pt x="5994" y="6762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>
                  <a:extLst>
                    <a:ext uri="{FF2B5EF4-FFF2-40B4-BE49-F238E27FC236}">
                      <a16:creationId xmlns:a16="http://schemas.microsoft.com/office/drawing/2014/main" id="{401963F8-D0E6-4FC9-A49D-4EBC1734B630}"/>
                    </a:ext>
                  </a:extLst>
                </p:cNvPr>
                <p:cNvSpPr/>
                <p:nvPr/>
              </p:nvSpPr>
              <p:spPr>
                <a:xfrm>
                  <a:off x="4481369" y="2754733"/>
                  <a:ext cx="12002" cy="20279"/>
                </a:xfrm>
                <a:custGeom>
                  <a:avLst/>
                  <a:gdLst>
                    <a:gd name="connsiteX0" fmla="*/ 5994 w 12002"/>
                    <a:gd name="connsiteY0" fmla="*/ 20281 h 20279"/>
                    <a:gd name="connsiteX1" fmla="*/ 88 w 12002"/>
                    <a:gd name="connsiteY1" fmla="*/ 14280 h 20279"/>
                    <a:gd name="connsiteX2" fmla="*/ 88 w 12002"/>
                    <a:gd name="connsiteY2" fmla="*/ 6755 h 20279"/>
                    <a:gd name="connsiteX3" fmla="*/ 5287 w 12002"/>
                    <a:gd name="connsiteY3" fmla="*/ 50 h 20279"/>
                    <a:gd name="connsiteX4" fmla="*/ 11995 w 12002"/>
                    <a:gd name="connsiteY4" fmla="*/ 5250 h 20279"/>
                    <a:gd name="connsiteX5" fmla="*/ 11995 w 12002"/>
                    <a:gd name="connsiteY5" fmla="*/ 6755 h 20279"/>
                    <a:gd name="connsiteX6" fmla="*/ 11995 w 12002"/>
                    <a:gd name="connsiteY6" fmla="*/ 14280 h 20279"/>
                    <a:gd name="connsiteX7" fmla="*/ 5994 w 12002"/>
                    <a:gd name="connsiteY7" fmla="*/ 20281 h 20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20279">
                      <a:moveTo>
                        <a:pt x="5994" y="20281"/>
                      </a:moveTo>
                      <a:cubicBezTo>
                        <a:pt x="2717" y="20233"/>
                        <a:pt x="88" y="17557"/>
                        <a:pt x="88" y="14280"/>
                      </a:cubicBezTo>
                      <a:lnTo>
                        <a:pt x="88" y="6755"/>
                      </a:lnTo>
                      <a:cubicBezTo>
                        <a:pt x="-328" y="3469"/>
                        <a:pt x="1999" y="469"/>
                        <a:pt x="5287" y="50"/>
                      </a:cubicBezTo>
                      <a:cubicBezTo>
                        <a:pt x="8575" y="-370"/>
                        <a:pt x="11578" y="1955"/>
                        <a:pt x="11995" y="5250"/>
                      </a:cubicBezTo>
                      <a:cubicBezTo>
                        <a:pt x="12058" y="5746"/>
                        <a:pt x="12058" y="6250"/>
                        <a:pt x="11995" y="6755"/>
                      </a:cubicBezTo>
                      <a:lnTo>
                        <a:pt x="11995" y="14280"/>
                      </a:lnTo>
                      <a:cubicBezTo>
                        <a:pt x="11995" y="17595"/>
                        <a:pt x="9308" y="20281"/>
                        <a:pt x="5994" y="2028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0" name="任意多边形: 形状 439">
                  <a:extLst>
                    <a:ext uri="{FF2B5EF4-FFF2-40B4-BE49-F238E27FC236}">
                      <a16:creationId xmlns:a16="http://schemas.microsoft.com/office/drawing/2014/main" id="{52EADC7C-8F02-4781-AA84-4D2FE2486CB9}"/>
                    </a:ext>
                  </a:extLst>
                </p:cNvPr>
                <p:cNvSpPr/>
                <p:nvPr/>
              </p:nvSpPr>
              <p:spPr>
                <a:xfrm>
                  <a:off x="4552806" y="2742922"/>
                  <a:ext cx="12002" cy="111529"/>
                </a:xfrm>
                <a:custGeom>
                  <a:avLst/>
                  <a:gdLst>
                    <a:gd name="connsiteX0" fmla="*/ 6089 w 12002"/>
                    <a:gd name="connsiteY0" fmla="*/ 111530 h 111529"/>
                    <a:gd name="connsiteX1" fmla="*/ 88 w 12002"/>
                    <a:gd name="connsiteY1" fmla="*/ 105625 h 111529"/>
                    <a:gd name="connsiteX2" fmla="*/ 88 w 12002"/>
                    <a:gd name="connsiteY2" fmla="*/ 6755 h 111529"/>
                    <a:gd name="connsiteX3" fmla="*/ 5287 w 12002"/>
                    <a:gd name="connsiteY3" fmla="*/ 50 h 111529"/>
                    <a:gd name="connsiteX4" fmla="*/ 11995 w 12002"/>
                    <a:gd name="connsiteY4" fmla="*/ 5250 h 111529"/>
                    <a:gd name="connsiteX5" fmla="*/ 11995 w 12002"/>
                    <a:gd name="connsiteY5" fmla="*/ 6755 h 111529"/>
                    <a:gd name="connsiteX6" fmla="*/ 11995 w 12002"/>
                    <a:gd name="connsiteY6" fmla="*/ 105625 h 111529"/>
                    <a:gd name="connsiteX7" fmla="*/ 6089 w 12002"/>
                    <a:gd name="connsiteY7" fmla="*/ 111530 h 11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111529">
                      <a:moveTo>
                        <a:pt x="6089" y="111530"/>
                      </a:moveTo>
                      <a:cubicBezTo>
                        <a:pt x="2811" y="111530"/>
                        <a:pt x="141" y="108901"/>
                        <a:pt x="88" y="105625"/>
                      </a:cubicBezTo>
                      <a:lnTo>
                        <a:pt x="88" y="6755"/>
                      </a:lnTo>
                      <a:cubicBezTo>
                        <a:pt x="-328" y="3469"/>
                        <a:pt x="1999" y="469"/>
                        <a:pt x="5287" y="50"/>
                      </a:cubicBezTo>
                      <a:cubicBezTo>
                        <a:pt x="8575" y="-369"/>
                        <a:pt x="11578" y="1955"/>
                        <a:pt x="11995" y="5250"/>
                      </a:cubicBezTo>
                      <a:cubicBezTo>
                        <a:pt x="12058" y="5746"/>
                        <a:pt x="12058" y="6250"/>
                        <a:pt x="11995" y="6755"/>
                      </a:cubicBezTo>
                      <a:lnTo>
                        <a:pt x="11995" y="105625"/>
                      </a:lnTo>
                      <a:cubicBezTo>
                        <a:pt x="11995" y="108882"/>
                        <a:pt x="9350" y="111530"/>
                        <a:pt x="6089" y="11153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>
                  <a:extLst>
                    <a:ext uri="{FF2B5EF4-FFF2-40B4-BE49-F238E27FC236}">
                      <a16:creationId xmlns:a16="http://schemas.microsoft.com/office/drawing/2014/main" id="{4EE4DD55-B80A-49C5-BF09-7A5B783CD857}"/>
                    </a:ext>
                  </a:extLst>
                </p:cNvPr>
                <p:cNvSpPr/>
                <p:nvPr/>
              </p:nvSpPr>
              <p:spPr>
                <a:xfrm>
                  <a:off x="4516850" y="2806350"/>
                  <a:ext cx="11907" cy="48101"/>
                </a:xfrm>
                <a:custGeom>
                  <a:avLst/>
                  <a:gdLst>
                    <a:gd name="connsiteX0" fmla="*/ 6041 w 11907"/>
                    <a:gd name="connsiteY0" fmla="*/ 48102 h 48101"/>
                    <a:gd name="connsiteX1" fmla="*/ 40 w 11907"/>
                    <a:gd name="connsiteY1" fmla="*/ 42196 h 48101"/>
                    <a:gd name="connsiteX2" fmla="*/ 40 w 11907"/>
                    <a:gd name="connsiteY2" fmla="*/ 6002 h 48101"/>
                    <a:gd name="connsiteX3" fmla="*/ 6041 w 11907"/>
                    <a:gd name="connsiteY3" fmla="*/ 1 h 48101"/>
                    <a:gd name="connsiteX4" fmla="*/ 11947 w 11907"/>
                    <a:gd name="connsiteY4" fmla="*/ 5906 h 48101"/>
                    <a:gd name="connsiteX5" fmla="*/ 11946 w 11907"/>
                    <a:gd name="connsiteY5" fmla="*/ 6002 h 48101"/>
                    <a:gd name="connsiteX6" fmla="*/ 11946 w 11907"/>
                    <a:gd name="connsiteY6" fmla="*/ 42196 h 48101"/>
                    <a:gd name="connsiteX7" fmla="*/ 6041 w 11907"/>
                    <a:gd name="connsiteY7" fmla="*/ 48102 h 4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07" h="48101">
                      <a:moveTo>
                        <a:pt x="6041" y="48102"/>
                      </a:moveTo>
                      <a:cubicBezTo>
                        <a:pt x="2763" y="48102"/>
                        <a:pt x="92" y="45473"/>
                        <a:pt x="40" y="42196"/>
                      </a:cubicBezTo>
                      <a:lnTo>
                        <a:pt x="40" y="6002"/>
                      </a:lnTo>
                      <a:cubicBezTo>
                        <a:pt x="40" y="2687"/>
                        <a:pt x="2727" y="1"/>
                        <a:pt x="6041" y="1"/>
                      </a:cubicBezTo>
                      <a:cubicBezTo>
                        <a:pt x="9302" y="1"/>
                        <a:pt x="11946" y="2639"/>
                        <a:pt x="11947" y="5906"/>
                      </a:cubicBezTo>
                      <a:cubicBezTo>
                        <a:pt x="11947" y="5935"/>
                        <a:pt x="11947" y="5973"/>
                        <a:pt x="11946" y="6002"/>
                      </a:cubicBezTo>
                      <a:lnTo>
                        <a:pt x="11946" y="42196"/>
                      </a:lnTo>
                      <a:cubicBezTo>
                        <a:pt x="11946" y="45454"/>
                        <a:pt x="9302" y="48102"/>
                        <a:pt x="6041" y="4810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>
                  <a:extLst>
                    <a:ext uri="{FF2B5EF4-FFF2-40B4-BE49-F238E27FC236}">
                      <a16:creationId xmlns:a16="http://schemas.microsoft.com/office/drawing/2014/main" id="{22FF09A6-5BB2-4B6A-A044-C57CF37E9FBB}"/>
                    </a:ext>
                  </a:extLst>
                </p:cNvPr>
                <p:cNvSpPr/>
                <p:nvPr/>
              </p:nvSpPr>
              <p:spPr>
                <a:xfrm>
                  <a:off x="4454699" y="2416016"/>
                  <a:ext cx="149114" cy="254326"/>
                </a:xfrm>
                <a:custGeom>
                  <a:avLst/>
                  <a:gdLst>
                    <a:gd name="connsiteX0" fmla="*/ 142868 w 149114"/>
                    <a:gd name="connsiteY0" fmla="*/ 254318 h 254326"/>
                    <a:gd name="connsiteX1" fmla="*/ 136867 w 149114"/>
                    <a:gd name="connsiteY1" fmla="*/ 248318 h 254326"/>
                    <a:gd name="connsiteX2" fmla="*/ 136867 w 149114"/>
                    <a:gd name="connsiteY2" fmla="*/ 88298 h 254326"/>
                    <a:gd name="connsiteX3" fmla="*/ 125913 w 149114"/>
                    <a:gd name="connsiteY3" fmla="*/ 79725 h 254326"/>
                    <a:gd name="connsiteX4" fmla="*/ 123627 w 149114"/>
                    <a:gd name="connsiteY4" fmla="*/ 74963 h 254326"/>
                    <a:gd name="connsiteX5" fmla="*/ 123627 w 149114"/>
                    <a:gd name="connsiteY5" fmla="*/ 11907 h 254326"/>
                    <a:gd name="connsiteX6" fmla="*/ 114578 w 149114"/>
                    <a:gd name="connsiteY6" fmla="*/ 11907 h 254326"/>
                    <a:gd name="connsiteX7" fmla="*/ 87908 w 149114"/>
                    <a:gd name="connsiteY7" fmla="*/ 84678 h 254326"/>
                    <a:gd name="connsiteX8" fmla="*/ 82765 w 149114"/>
                    <a:gd name="connsiteY8" fmla="*/ 88583 h 254326"/>
                    <a:gd name="connsiteX9" fmla="*/ 77050 w 149114"/>
                    <a:gd name="connsiteY9" fmla="*/ 85535 h 254326"/>
                    <a:gd name="connsiteX10" fmla="*/ 69620 w 149114"/>
                    <a:gd name="connsiteY10" fmla="*/ 72105 h 254326"/>
                    <a:gd name="connsiteX11" fmla="*/ 60095 w 149114"/>
                    <a:gd name="connsiteY11" fmla="*/ 102680 h 254326"/>
                    <a:gd name="connsiteX12" fmla="*/ 54380 w 149114"/>
                    <a:gd name="connsiteY12" fmla="*/ 106871 h 254326"/>
                    <a:gd name="connsiteX13" fmla="*/ 36283 w 149114"/>
                    <a:gd name="connsiteY13" fmla="*/ 106871 h 254326"/>
                    <a:gd name="connsiteX14" fmla="*/ 31044 w 149114"/>
                    <a:gd name="connsiteY14" fmla="*/ 103728 h 254326"/>
                    <a:gd name="connsiteX15" fmla="*/ 11994 w 149114"/>
                    <a:gd name="connsiteY15" fmla="*/ 67914 h 254326"/>
                    <a:gd name="connsiteX16" fmla="*/ 11994 w 149114"/>
                    <a:gd name="connsiteY16" fmla="*/ 157735 h 254326"/>
                    <a:gd name="connsiteX17" fmla="*/ 6795 w 149114"/>
                    <a:gd name="connsiteY17" fmla="*/ 164440 h 254326"/>
                    <a:gd name="connsiteX18" fmla="*/ 88 w 149114"/>
                    <a:gd name="connsiteY18" fmla="*/ 159240 h 254326"/>
                    <a:gd name="connsiteX19" fmla="*/ 88 w 149114"/>
                    <a:gd name="connsiteY19" fmla="*/ 157735 h 254326"/>
                    <a:gd name="connsiteX20" fmla="*/ 88 w 149114"/>
                    <a:gd name="connsiteY20" fmla="*/ 44006 h 254326"/>
                    <a:gd name="connsiteX21" fmla="*/ 4660 w 149114"/>
                    <a:gd name="connsiteY21" fmla="*/ 38291 h 254326"/>
                    <a:gd name="connsiteX22" fmla="*/ 11327 w 149114"/>
                    <a:gd name="connsiteY22" fmla="*/ 41244 h 254326"/>
                    <a:gd name="connsiteX23" fmla="*/ 39902 w 149114"/>
                    <a:gd name="connsiteY23" fmla="*/ 94965 h 254326"/>
                    <a:gd name="connsiteX24" fmla="*/ 50094 w 149114"/>
                    <a:gd name="connsiteY24" fmla="*/ 94965 h 254326"/>
                    <a:gd name="connsiteX25" fmla="*/ 62953 w 149114"/>
                    <a:gd name="connsiteY25" fmla="*/ 55341 h 254326"/>
                    <a:gd name="connsiteX26" fmla="*/ 68001 w 149114"/>
                    <a:gd name="connsiteY26" fmla="*/ 51245 h 254326"/>
                    <a:gd name="connsiteX27" fmla="*/ 73811 w 149114"/>
                    <a:gd name="connsiteY27" fmla="*/ 54293 h 254326"/>
                    <a:gd name="connsiteX28" fmla="*/ 81527 w 149114"/>
                    <a:gd name="connsiteY28" fmla="*/ 68295 h 254326"/>
                    <a:gd name="connsiteX29" fmla="*/ 105244 w 149114"/>
                    <a:gd name="connsiteY29" fmla="*/ 3906 h 254326"/>
                    <a:gd name="connsiteX30" fmla="*/ 110864 w 149114"/>
                    <a:gd name="connsiteY30" fmla="*/ 1 h 254326"/>
                    <a:gd name="connsiteX31" fmla="*/ 129914 w 149114"/>
                    <a:gd name="connsiteY31" fmla="*/ 1 h 254326"/>
                    <a:gd name="connsiteX32" fmla="*/ 135914 w 149114"/>
                    <a:gd name="connsiteY32" fmla="*/ 6002 h 254326"/>
                    <a:gd name="connsiteX33" fmla="*/ 135914 w 149114"/>
                    <a:gd name="connsiteY33" fmla="*/ 72105 h 254326"/>
                    <a:gd name="connsiteX34" fmla="*/ 146868 w 149114"/>
                    <a:gd name="connsiteY34" fmla="*/ 80678 h 254326"/>
                    <a:gd name="connsiteX35" fmla="*/ 149154 w 149114"/>
                    <a:gd name="connsiteY35" fmla="*/ 85345 h 254326"/>
                    <a:gd name="connsiteX36" fmla="*/ 149154 w 149114"/>
                    <a:gd name="connsiteY36" fmla="*/ 248318 h 254326"/>
                    <a:gd name="connsiteX37" fmla="*/ 143160 w 149114"/>
                    <a:gd name="connsiteY37" fmla="*/ 254328 h 254326"/>
                    <a:gd name="connsiteX38" fmla="*/ 142868 w 149114"/>
                    <a:gd name="connsiteY38" fmla="*/ 254318 h 254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9114" h="254326">
                      <a:moveTo>
                        <a:pt x="142868" y="254318"/>
                      </a:moveTo>
                      <a:cubicBezTo>
                        <a:pt x="139554" y="254318"/>
                        <a:pt x="136867" y="251632"/>
                        <a:pt x="136867" y="248318"/>
                      </a:cubicBezTo>
                      <a:lnTo>
                        <a:pt x="136867" y="88298"/>
                      </a:lnTo>
                      <a:lnTo>
                        <a:pt x="125913" y="79725"/>
                      </a:lnTo>
                      <a:cubicBezTo>
                        <a:pt x="124467" y="78563"/>
                        <a:pt x="123626" y="76810"/>
                        <a:pt x="123627" y="74963"/>
                      </a:cubicBezTo>
                      <a:lnTo>
                        <a:pt x="123627" y="11907"/>
                      </a:lnTo>
                      <a:lnTo>
                        <a:pt x="114578" y="11907"/>
                      </a:lnTo>
                      <a:lnTo>
                        <a:pt x="87908" y="84678"/>
                      </a:lnTo>
                      <a:cubicBezTo>
                        <a:pt x="87081" y="86859"/>
                        <a:pt x="85085" y="88374"/>
                        <a:pt x="82765" y="88583"/>
                      </a:cubicBezTo>
                      <a:cubicBezTo>
                        <a:pt x="80428" y="88774"/>
                        <a:pt x="78196" y="87583"/>
                        <a:pt x="77050" y="85535"/>
                      </a:cubicBezTo>
                      <a:lnTo>
                        <a:pt x="69620" y="72105"/>
                      </a:lnTo>
                      <a:lnTo>
                        <a:pt x="60095" y="102680"/>
                      </a:lnTo>
                      <a:cubicBezTo>
                        <a:pt x="59282" y="105157"/>
                        <a:pt x="56986" y="106843"/>
                        <a:pt x="54380" y="106871"/>
                      </a:cubicBezTo>
                      <a:lnTo>
                        <a:pt x="36283" y="106871"/>
                      </a:lnTo>
                      <a:cubicBezTo>
                        <a:pt x="34088" y="106881"/>
                        <a:pt x="32071" y="105671"/>
                        <a:pt x="31044" y="103728"/>
                      </a:cubicBezTo>
                      <a:lnTo>
                        <a:pt x="11994" y="67914"/>
                      </a:lnTo>
                      <a:lnTo>
                        <a:pt x="11994" y="157735"/>
                      </a:lnTo>
                      <a:cubicBezTo>
                        <a:pt x="12410" y="161021"/>
                        <a:pt x="10084" y="164021"/>
                        <a:pt x="6795" y="164440"/>
                      </a:cubicBezTo>
                      <a:cubicBezTo>
                        <a:pt x="3507" y="164860"/>
                        <a:pt x="504" y="162535"/>
                        <a:pt x="88" y="159240"/>
                      </a:cubicBezTo>
                      <a:cubicBezTo>
                        <a:pt x="24" y="158745"/>
                        <a:pt x="24" y="158240"/>
                        <a:pt x="88" y="157735"/>
                      </a:cubicBezTo>
                      <a:lnTo>
                        <a:pt x="88" y="44006"/>
                      </a:lnTo>
                      <a:cubicBezTo>
                        <a:pt x="70" y="41263"/>
                        <a:pt x="1977" y="38872"/>
                        <a:pt x="4660" y="38291"/>
                      </a:cubicBezTo>
                      <a:cubicBezTo>
                        <a:pt x="7297" y="37625"/>
                        <a:pt x="10050" y="38844"/>
                        <a:pt x="11327" y="41244"/>
                      </a:cubicBezTo>
                      <a:lnTo>
                        <a:pt x="39902" y="94965"/>
                      </a:lnTo>
                      <a:lnTo>
                        <a:pt x="50094" y="94965"/>
                      </a:lnTo>
                      <a:lnTo>
                        <a:pt x="62953" y="55341"/>
                      </a:lnTo>
                      <a:cubicBezTo>
                        <a:pt x="63620" y="53055"/>
                        <a:pt x="65630" y="51426"/>
                        <a:pt x="68001" y="51245"/>
                      </a:cubicBezTo>
                      <a:cubicBezTo>
                        <a:pt x="70382" y="50969"/>
                        <a:pt x="72688" y="52179"/>
                        <a:pt x="73811" y="54293"/>
                      </a:cubicBezTo>
                      <a:lnTo>
                        <a:pt x="81527" y="68295"/>
                      </a:lnTo>
                      <a:lnTo>
                        <a:pt x="105244" y="3906"/>
                      </a:lnTo>
                      <a:cubicBezTo>
                        <a:pt x="106118" y="1563"/>
                        <a:pt x="108359" y="1"/>
                        <a:pt x="110864" y="1"/>
                      </a:cubicBezTo>
                      <a:lnTo>
                        <a:pt x="129914" y="1"/>
                      </a:lnTo>
                      <a:cubicBezTo>
                        <a:pt x="133227" y="1"/>
                        <a:pt x="135914" y="2687"/>
                        <a:pt x="135914" y="6002"/>
                      </a:cubicBezTo>
                      <a:lnTo>
                        <a:pt x="135914" y="72105"/>
                      </a:lnTo>
                      <a:lnTo>
                        <a:pt x="146868" y="80678"/>
                      </a:lnTo>
                      <a:cubicBezTo>
                        <a:pt x="148299" y="81802"/>
                        <a:pt x="149140" y="83526"/>
                        <a:pt x="149154" y="85345"/>
                      </a:cubicBezTo>
                      <a:lnTo>
                        <a:pt x="149154" y="248318"/>
                      </a:lnTo>
                      <a:cubicBezTo>
                        <a:pt x="149158" y="251632"/>
                        <a:pt x="146475" y="254318"/>
                        <a:pt x="143160" y="254328"/>
                      </a:cubicBezTo>
                      <a:cubicBezTo>
                        <a:pt x="143063" y="254328"/>
                        <a:pt x="142965" y="254318"/>
                        <a:pt x="142868" y="25431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>
                  <a:extLst>
                    <a:ext uri="{FF2B5EF4-FFF2-40B4-BE49-F238E27FC236}">
                      <a16:creationId xmlns:a16="http://schemas.microsoft.com/office/drawing/2014/main" id="{316FBAC1-76BD-48E9-8390-42AFB564DD33}"/>
                    </a:ext>
                  </a:extLst>
                </p:cNvPr>
                <p:cNvSpPr/>
                <p:nvPr/>
              </p:nvSpPr>
              <p:spPr>
                <a:xfrm>
                  <a:off x="4402455" y="2516970"/>
                  <a:ext cx="63254" cy="62875"/>
                </a:xfrm>
                <a:custGeom>
                  <a:avLst/>
                  <a:gdLst>
                    <a:gd name="connsiteX0" fmla="*/ 58047 w 63254"/>
                    <a:gd name="connsiteY0" fmla="*/ 62400 h 62875"/>
                    <a:gd name="connsiteX1" fmla="*/ 38997 w 63254"/>
                    <a:gd name="connsiteY1" fmla="*/ 62400 h 62875"/>
                    <a:gd name="connsiteX2" fmla="*/ 40 w 63254"/>
                    <a:gd name="connsiteY2" fmla="*/ 23348 h 62875"/>
                    <a:gd name="connsiteX3" fmla="*/ 40 w 63254"/>
                    <a:gd name="connsiteY3" fmla="*/ 5250 h 62875"/>
                    <a:gd name="connsiteX4" fmla="*/ 6748 w 63254"/>
                    <a:gd name="connsiteY4" fmla="*/ 49 h 62875"/>
                    <a:gd name="connsiteX5" fmla="*/ 11946 w 63254"/>
                    <a:gd name="connsiteY5" fmla="*/ 5250 h 62875"/>
                    <a:gd name="connsiteX6" fmla="*/ 11946 w 63254"/>
                    <a:gd name="connsiteY6" fmla="*/ 23824 h 62875"/>
                    <a:gd name="connsiteX7" fmla="*/ 38997 w 63254"/>
                    <a:gd name="connsiteY7" fmla="*/ 50970 h 62875"/>
                    <a:gd name="connsiteX8" fmla="*/ 58047 w 63254"/>
                    <a:gd name="connsiteY8" fmla="*/ 50970 h 62875"/>
                    <a:gd name="connsiteX9" fmla="*/ 63246 w 63254"/>
                    <a:gd name="connsiteY9" fmla="*/ 57676 h 62875"/>
                    <a:gd name="connsiteX10" fmla="*/ 58047 w 63254"/>
                    <a:gd name="connsiteY10" fmla="*/ 62876 h 6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54" h="62875">
                      <a:moveTo>
                        <a:pt x="58047" y="62400"/>
                      </a:moveTo>
                      <a:lnTo>
                        <a:pt x="38997" y="62400"/>
                      </a:lnTo>
                      <a:cubicBezTo>
                        <a:pt x="17466" y="62343"/>
                        <a:pt x="40" y="44874"/>
                        <a:pt x="40" y="23348"/>
                      </a:cubicBezTo>
                      <a:lnTo>
                        <a:pt x="40" y="5250"/>
                      </a:lnTo>
                      <a:cubicBezTo>
                        <a:pt x="457" y="1964"/>
                        <a:pt x="3460" y="-370"/>
                        <a:pt x="6748" y="49"/>
                      </a:cubicBezTo>
                      <a:cubicBezTo>
                        <a:pt x="9464" y="392"/>
                        <a:pt x="11602" y="2536"/>
                        <a:pt x="11946" y="5250"/>
                      </a:cubicBezTo>
                      <a:lnTo>
                        <a:pt x="11946" y="23824"/>
                      </a:lnTo>
                      <a:cubicBezTo>
                        <a:pt x="11946" y="38778"/>
                        <a:pt x="24042" y="50913"/>
                        <a:pt x="38997" y="50970"/>
                      </a:cubicBezTo>
                      <a:lnTo>
                        <a:pt x="58047" y="50970"/>
                      </a:lnTo>
                      <a:cubicBezTo>
                        <a:pt x="61335" y="51389"/>
                        <a:pt x="63662" y="54390"/>
                        <a:pt x="63246" y="57676"/>
                      </a:cubicBezTo>
                      <a:cubicBezTo>
                        <a:pt x="62901" y="60390"/>
                        <a:pt x="60763" y="62534"/>
                        <a:pt x="58047" y="6287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>
                  <a:extLst>
                    <a:ext uri="{FF2B5EF4-FFF2-40B4-BE49-F238E27FC236}">
                      <a16:creationId xmlns:a16="http://schemas.microsoft.com/office/drawing/2014/main" id="{4D02C2DF-7A62-4F34-ABBB-22595A44BF3C}"/>
                    </a:ext>
                  </a:extLst>
                </p:cNvPr>
                <p:cNvSpPr/>
                <p:nvPr/>
              </p:nvSpPr>
              <p:spPr>
                <a:xfrm>
                  <a:off x="4375689" y="2447074"/>
                  <a:ext cx="65531" cy="81050"/>
                </a:xfrm>
                <a:custGeom>
                  <a:avLst/>
                  <a:gdLst>
                    <a:gd name="connsiteX0" fmla="*/ 33187 w 65531"/>
                    <a:gd name="connsiteY0" fmla="*/ 81051 h 81050"/>
                    <a:gd name="connsiteX1" fmla="*/ 40 w 65531"/>
                    <a:gd name="connsiteY1" fmla="*/ 47904 h 81050"/>
                    <a:gd name="connsiteX2" fmla="*/ 28615 w 65531"/>
                    <a:gd name="connsiteY2" fmla="*/ 1708 h 81050"/>
                    <a:gd name="connsiteX3" fmla="*/ 36997 w 65531"/>
                    <a:gd name="connsiteY3" fmla="*/ 1708 h 81050"/>
                    <a:gd name="connsiteX4" fmla="*/ 65572 w 65531"/>
                    <a:gd name="connsiteY4" fmla="*/ 47904 h 81050"/>
                    <a:gd name="connsiteX5" fmla="*/ 33187 w 65531"/>
                    <a:gd name="connsiteY5" fmla="*/ 81051 h 81050"/>
                    <a:gd name="connsiteX6" fmla="*/ 33187 w 65531"/>
                    <a:gd name="connsiteY6" fmla="*/ 14376 h 81050"/>
                    <a:gd name="connsiteX7" fmla="*/ 11946 w 65531"/>
                    <a:gd name="connsiteY7" fmla="*/ 47714 h 81050"/>
                    <a:gd name="connsiteX8" fmla="*/ 31718 w 65531"/>
                    <a:gd name="connsiteY8" fmla="*/ 70326 h 81050"/>
                    <a:gd name="connsiteX9" fmla="*/ 54333 w 65531"/>
                    <a:gd name="connsiteY9" fmla="*/ 50552 h 81050"/>
                    <a:gd name="connsiteX10" fmla="*/ 54333 w 65531"/>
                    <a:gd name="connsiteY10" fmla="*/ 47714 h 81050"/>
                    <a:gd name="connsiteX11" fmla="*/ 33187 w 65531"/>
                    <a:gd name="connsiteY11" fmla="*/ 14567 h 8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31" h="81050">
                      <a:moveTo>
                        <a:pt x="33187" y="81051"/>
                      </a:moveTo>
                      <a:cubicBezTo>
                        <a:pt x="14881" y="81051"/>
                        <a:pt x="40" y="66211"/>
                        <a:pt x="40" y="47904"/>
                      </a:cubicBezTo>
                      <a:cubicBezTo>
                        <a:pt x="40" y="31236"/>
                        <a:pt x="24138" y="6471"/>
                        <a:pt x="28615" y="1708"/>
                      </a:cubicBezTo>
                      <a:cubicBezTo>
                        <a:pt x="30946" y="-568"/>
                        <a:pt x="34666" y="-568"/>
                        <a:pt x="36997" y="1708"/>
                      </a:cubicBezTo>
                      <a:cubicBezTo>
                        <a:pt x="41760" y="6471"/>
                        <a:pt x="65572" y="31236"/>
                        <a:pt x="65572" y="47904"/>
                      </a:cubicBezTo>
                      <a:cubicBezTo>
                        <a:pt x="65577" y="65916"/>
                        <a:pt x="51195" y="80642"/>
                        <a:pt x="33187" y="81051"/>
                      </a:cubicBezTo>
                      <a:close/>
                      <a:moveTo>
                        <a:pt x="33187" y="14376"/>
                      </a:moveTo>
                      <a:cubicBezTo>
                        <a:pt x="23662" y="25044"/>
                        <a:pt x="11946" y="40189"/>
                        <a:pt x="11946" y="47714"/>
                      </a:cubicBezTo>
                      <a:cubicBezTo>
                        <a:pt x="11161" y="59420"/>
                        <a:pt x="20013" y="69545"/>
                        <a:pt x="31718" y="70326"/>
                      </a:cubicBezTo>
                      <a:cubicBezTo>
                        <a:pt x="43423" y="71117"/>
                        <a:pt x="53547" y="62259"/>
                        <a:pt x="54333" y="50552"/>
                      </a:cubicBezTo>
                      <a:cubicBezTo>
                        <a:pt x="54396" y="49609"/>
                        <a:pt x="54396" y="48657"/>
                        <a:pt x="54333" y="47714"/>
                      </a:cubicBezTo>
                      <a:cubicBezTo>
                        <a:pt x="54523" y="40380"/>
                        <a:pt x="42998" y="25235"/>
                        <a:pt x="33187" y="1456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>
                  <a:extLst>
                    <a:ext uri="{FF2B5EF4-FFF2-40B4-BE49-F238E27FC236}">
                      <a16:creationId xmlns:a16="http://schemas.microsoft.com/office/drawing/2014/main" id="{7072D33F-0296-402D-A650-B0846D13CC4D}"/>
                    </a:ext>
                  </a:extLst>
                </p:cNvPr>
                <p:cNvSpPr/>
                <p:nvPr/>
              </p:nvSpPr>
              <p:spPr>
                <a:xfrm>
                  <a:off x="4590771" y="2605953"/>
                  <a:ext cx="64429" cy="64429"/>
                </a:xfrm>
                <a:custGeom>
                  <a:avLst/>
                  <a:gdLst>
                    <a:gd name="connsiteX0" fmla="*/ 25370 w 64429"/>
                    <a:gd name="connsiteY0" fmla="*/ 64381 h 64429"/>
                    <a:gd name="connsiteX1" fmla="*/ 6796 w 64429"/>
                    <a:gd name="connsiteY1" fmla="*/ 64381 h 64429"/>
                    <a:gd name="connsiteX2" fmla="*/ 88 w 64429"/>
                    <a:gd name="connsiteY2" fmla="*/ 59181 h 64429"/>
                    <a:gd name="connsiteX3" fmla="*/ 5287 w 64429"/>
                    <a:gd name="connsiteY3" fmla="*/ 52475 h 64429"/>
                    <a:gd name="connsiteX4" fmla="*/ 6796 w 64429"/>
                    <a:gd name="connsiteY4" fmla="*/ 52475 h 64429"/>
                    <a:gd name="connsiteX5" fmla="*/ 25370 w 64429"/>
                    <a:gd name="connsiteY5" fmla="*/ 52475 h 64429"/>
                    <a:gd name="connsiteX6" fmla="*/ 52516 w 64429"/>
                    <a:gd name="connsiteY6" fmla="*/ 25329 h 64429"/>
                    <a:gd name="connsiteX7" fmla="*/ 52516 w 64429"/>
                    <a:gd name="connsiteY7" fmla="*/ 6755 h 64429"/>
                    <a:gd name="connsiteX8" fmla="*/ 57715 w 64429"/>
                    <a:gd name="connsiteY8" fmla="*/ 50 h 64429"/>
                    <a:gd name="connsiteX9" fmla="*/ 64422 w 64429"/>
                    <a:gd name="connsiteY9" fmla="*/ 5250 h 64429"/>
                    <a:gd name="connsiteX10" fmla="*/ 64422 w 64429"/>
                    <a:gd name="connsiteY10" fmla="*/ 6755 h 64429"/>
                    <a:gd name="connsiteX11" fmla="*/ 64422 w 64429"/>
                    <a:gd name="connsiteY11" fmla="*/ 25329 h 64429"/>
                    <a:gd name="connsiteX12" fmla="*/ 25370 w 64429"/>
                    <a:gd name="connsiteY12" fmla="*/ 64381 h 64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4429" h="64429">
                      <a:moveTo>
                        <a:pt x="25370" y="64381"/>
                      </a:moveTo>
                      <a:lnTo>
                        <a:pt x="6796" y="64381"/>
                      </a:lnTo>
                      <a:cubicBezTo>
                        <a:pt x="3508" y="64801"/>
                        <a:pt x="505" y="62467"/>
                        <a:pt x="88" y="59181"/>
                      </a:cubicBezTo>
                      <a:cubicBezTo>
                        <a:pt x="-329" y="55895"/>
                        <a:pt x="1999" y="52894"/>
                        <a:pt x="5287" y="52475"/>
                      </a:cubicBezTo>
                      <a:cubicBezTo>
                        <a:pt x="5788" y="52409"/>
                        <a:pt x="6295" y="52409"/>
                        <a:pt x="6796" y="52475"/>
                      </a:cubicBezTo>
                      <a:lnTo>
                        <a:pt x="25370" y="52475"/>
                      </a:lnTo>
                      <a:cubicBezTo>
                        <a:pt x="40340" y="52428"/>
                        <a:pt x="52464" y="40302"/>
                        <a:pt x="52516" y="25329"/>
                      </a:cubicBezTo>
                      <a:lnTo>
                        <a:pt x="52516" y="6755"/>
                      </a:lnTo>
                      <a:cubicBezTo>
                        <a:pt x="52099" y="3469"/>
                        <a:pt x="54427" y="469"/>
                        <a:pt x="57715" y="50"/>
                      </a:cubicBezTo>
                      <a:cubicBezTo>
                        <a:pt x="61003" y="-370"/>
                        <a:pt x="64005" y="1955"/>
                        <a:pt x="64422" y="5250"/>
                      </a:cubicBezTo>
                      <a:cubicBezTo>
                        <a:pt x="64486" y="5746"/>
                        <a:pt x="64486" y="6250"/>
                        <a:pt x="64422" y="6755"/>
                      </a:cubicBezTo>
                      <a:lnTo>
                        <a:pt x="64422" y="25329"/>
                      </a:lnTo>
                      <a:cubicBezTo>
                        <a:pt x="64370" y="46875"/>
                        <a:pt x="46916" y="64324"/>
                        <a:pt x="25370" y="6438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>
                  <a:extLst>
                    <a:ext uri="{FF2B5EF4-FFF2-40B4-BE49-F238E27FC236}">
                      <a16:creationId xmlns:a16="http://schemas.microsoft.com/office/drawing/2014/main" id="{8C68936C-3FAE-4498-BE35-2B0DBB5781F9}"/>
                    </a:ext>
                  </a:extLst>
                </p:cNvPr>
                <p:cNvSpPr/>
                <p:nvPr/>
              </p:nvSpPr>
              <p:spPr>
                <a:xfrm>
                  <a:off x="4616100" y="2537657"/>
                  <a:ext cx="65532" cy="80955"/>
                </a:xfrm>
                <a:custGeom>
                  <a:avLst/>
                  <a:gdLst>
                    <a:gd name="connsiteX0" fmla="*/ 33187 w 65532"/>
                    <a:gd name="connsiteY0" fmla="*/ 80956 h 80955"/>
                    <a:gd name="connsiteX1" fmla="*/ 40 w 65532"/>
                    <a:gd name="connsiteY1" fmla="*/ 47904 h 80955"/>
                    <a:gd name="connsiteX2" fmla="*/ 28615 w 65532"/>
                    <a:gd name="connsiteY2" fmla="*/ 1708 h 80955"/>
                    <a:gd name="connsiteX3" fmla="*/ 36997 w 65532"/>
                    <a:gd name="connsiteY3" fmla="*/ 1708 h 80955"/>
                    <a:gd name="connsiteX4" fmla="*/ 65572 w 65532"/>
                    <a:gd name="connsiteY4" fmla="*/ 47904 h 80955"/>
                    <a:gd name="connsiteX5" fmla="*/ 33187 w 65532"/>
                    <a:gd name="connsiteY5" fmla="*/ 80956 h 80955"/>
                    <a:gd name="connsiteX6" fmla="*/ 33187 w 65532"/>
                    <a:gd name="connsiteY6" fmla="*/ 14281 h 80955"/>
                    <a:gd name="connsiteX7" fmla="*/ 11946 w 65532"/>
                    <a:gd name="connsiteY7" fmla="*/ 47714 h 80955"/>
                    <a:gd name="connsiteX8" fmla="*/ 33187 w 65532"/>
                    <a:gd name="connsiteY8" fmla="*/ 68955 h 80955"/>
                    <a:gd name="connsiteX9" fmla="*/ 54428 w 65532"/>
                    <a:gd name="connsiteY9" fmla="*/ 47714 h 80955"/>
                    <a:gd name="connsiteX10" fmla="*/ 33187 w 65532"/>
                    <a:gd name="connsiteY10" fmla="*/ 14472 h 8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532" h="80955">
                      <a:moveTo>
                        <a:pt x="33187" y="80956"/>
                      </a:moveTo>
                      <a:cubicBezTo>
                        <a:pt x="14917" y="80956"/>
                        <a:pt x="92" y="66173"/>
                        <a:pt x="40" y="47904"/>
                      </a:cubicBezTo>
                      <a:cubicBezTo>
                        <a:pt x="40" y="31236"/>
                        <a:pt x="24138" y="6471"/>
                        <a:pt x="28615" y="1708"/>
                      </a:cubicBezTo>
                      <a:cubicBezTo>
                        <a:pt x="30946" y="-568"/>
                        <a:pt x="34666" y="-568"/>
                        <a:pt x="36997" y="1708"/>
                      </a:cubicBezTo>
                      <a:cubicBezTo>
                        <a:pt x="41855" y="6471"/>
                        <a:pt x="65572" y="31236"/>
                        <a:pt x="65572" y="47904"/>
                      </a:cubicBezTo>
                      <a:cubicBezTo>
                        <a:pt x="65525" y="65878"/>
                        <a:pt x="51159" y="80547"/>
                        <a:pt x="33187" y="80956"/>
                      </a:cubicBezTo>
                      <a:close/>
                      <a:moveTo>
                        <a:pt x="33187" y="14281"/>
                      </a:moveTo>
                      <a:cubicBezTo>
                        <a:pt x="23662" y="25044"/>
                        <a:pt x="11946" y="40189"/>
                        <a:pt x="11946" y="47714"/>
                      </a:cubicBezTo>
                      <a:cubicBezTo>
                        <a:pt x="11946" y="59449"/>
                        <a:pt x="21456" y="68955"/>
                        <a:pt x="33187" y="68955"/>
                      </a:cubicBezTo>
                      <a:cubicBezTo>
                        <a:pt x="44918" y="68955"/>
                        <a:pt x="54428" y="59449"/>
                        <a:pt x="54428" y="47714"/>
                      </a:cubicBezTo>
                      <a:cubicBezTo>
                        <a:pt x="54333" y="40380"/>
                        <a:pt x="42712" y="25235"/>
                        <a:pt x="33187" y="1447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>
                  <a:extLst>
                    <a:ext uri="{FF2B5EF4-FFF2-40B4-BE49-F238E27FC236}">
                      <a16:creationId xmlns:a16="http://schemas.microsoft.com/office/drawing/2014/main" id="{AC5EBD65-EA4D-4731-A750-22D097A940C1}"/>
                    </a:ext>
                  </a:extLst>
                </p:cNvPr>
                <p:cNvSpPr/>
                <p:nvPr/>
              </p:nvSpPr>
              <p:spPr>
                <a:xfrm>
                  <a:off x="4402836" y="2482299"/>
                  <a:ext cx="11906" cy="45825"/>
                </a:xfrm>
                <a:custGeom>
                  <a:avLst/>
                  <a:gdLst>
                    <a:gd name="connsiteX0" fmla="*/ 6041 w 11906"/>
                    <a:gd name="connsiteY0" fmla="*/ 45827 h 45825"/>
                    <a:gd name="connsiteX1" fmla="*/ 40 w 11906"/>
                    <a:gd name="connsiteY1" fmla="*/ 39826 h 45825"/>
                    <a:gd name="connsiteX2" fmla="*/ 40 w 11906"/>
                    <a:gd name="connsiteY2" fmla="*/ 5250 h 45825"/>
                    <a:gd name="connsiteX3" fmla="*/ 6748 w 11906"/>
                    <a:gd name="connsiteY3" fmla="*/ 49 h 45825"/>
                    <a:gd name="connsiteX4" fmla="*/ 11946 w 11906"/>
                    <a:gd name="connsiteY4" fmla="*/ 5250 h 45825"/>
                    <a:gd name="connsiteX5" fmla="*/ 11946 w 11906"/>
                    <a:gd name="connsiteY5" fmla="*/ 39921 h 45825"/>
                    <a:gd name="connsiteX6" fmla="*/ 6041 w 11906"/>
                    <a:gd name="connsiteY6" fmla="*/ 45827 h 4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45825">
                      <a:moveTo>
                        <a:pt x="6041" y="45827"/>
                      </a:moveTo>
                      <a:cubicBezTo>
                        <a:pt x="2727" y="45827"/>
                        <a:pt x="40" y="43141"/>
                        <a:pt x="40" y="39826"/>
                      </a:cubicBezTo>
                      <a:lnTo>
                        <a:pt x="40" y="5250"/>
                      </a:lnTo>
                      <a:cubicBezTo>
                        <a:pt x="457" y="1964"/>
                        <a:pt x="3460" y="-370"/>
                        <a:pt x="6748" y="49"/>
                      </a:cubicBezTo>
                      <a:cubicBezTo>
                        <a:pt x="9464" y="392"/>
                        <a:pt x="11602" y="2535"/>
                        <a:pt x="11946" y="5250"/>
                      </a:cubicBezTo>
                      <a:lnTo>
                        <a:pt x="11946" y="39921"/>
                      </a:lnTo>
                      <a:cubicBezTo>
                        <a:pt x="11895" y="43160"/>
                        <a:pt x="9281" y="45779"/>
                        <a:pt x="6041" y="4582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>
                  <a:extLst>
                    <a:ext uri="{FF2B5EF4-FFF2-40B4-BE49-F238E27FC236}">
                      <a16:creationId xmlns:a16="http://schemas.microsoft.com/office/drawing/2014/main" id="{1C3D58AB-2D91-4D91-AA24-3E321281059C}"/>
                    </a:ext>
                  </a:extLst>
                </p:cNvPr>
                <p:cNvSpPr/>
                <p:nvPr/>
              </p:nvSpPr>
              <p:spPr>
                <a:xfrm>
                  <a:off x="4643342" y="2572882"/>
                  <a:ext cx="11906" cy="45730"/>
                </a:xfrm>
                <a:custGeom>
                  <a:avLst/>
                  <a:gdLst>
                    <a:gd name="connsiteX0" fmla="*/ 5946 w 11906"/>
                    <a:gd name="connsiteY0" fmla="*/ 45731 h 45730"/>
                    <a:gd name="connsiteX1" fmla="*/ 40 w 11906"/>
                    <a:gd name="connsiteY1" fmla="*/ 39826 h 45730"/>
                    <a:gd name="connsiteX2" fmla="*/ 40 w 11906"/>
                    <a:gd name="connsiteY2" fmla="*/ 5250 h 45730"/>
                    <a:gd name="connsiteX3" fmla="*/ 6748 w 11906"/>
                    <a:gd name="connsiteY3" fmla="*/ 49 h 45730"/>
                    <a:gd name="connsiteX4" fmla="*/ 11946 w 11906"/>
                    <a:gd name="connsiteY4" fmla="*/ 5250 h 45730"/>
                    <a:gd name="connsiteX5" fmla="*/ 11946 w 11906"/>
                    <a:gd name="connsiteY5" fmla="*/ 39826 h 45730"/>
                    <a:gd name="connsiteX6" fmla="*/ 5946 w 11906"/>
                    <a:gd name="connsiteY6" fmla="*/ 45731 h 4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" h="45730">
                      <a:moveTo>
                        <a:pt x="5946" y="45731"/>
                      </a:moveTo>
                      <a:cubicBezTo>
                        <a:pt x="2684" y="45731"/>
                        <a:pt x="40" y="43083"/>
                        <a:pt x="40" y="39826"/>
                      </a:cubicBezTo>
                      <a:lnTo>
                        <a:pt x="40" y="5250"/>
                      </a:lnTo>
                      <a:cubicBezTo>
                        <a:pt x="457" y="1964"/>
                        <a:pt x="3460" y="-370"/>
                        <a:pt x="6748" y="49"/>
                      </a:cubicBezTo>
                      <a:cubicBezTo>
                        <a:pt x="9463" y="392"/>
                        <a:pt x="11602" y="2536"/>
                        <a:pt x="11946" y="5250"/>
                      </a:cubicBezTo>
                      <a:lnTo>
                        <a:pt x="11946" y="39826"/>
                      </a:lnTo>
                      <a:cubicBezTo>
                        <a:pt x="11894" y="43102"/>
                        <a:pt x="9223" y="45731"/>
                        <a:pt x="5946" y="4573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>
                  <a:extLst>
                    <a:ext uri="{FF2B5EF4-FFF2-40B4-BE49-F238E27FC236}">
                      <a16:creationId xmlns:a16="http://schemas.microsoft.com/office/drawing/2014/main" id="{4504C81F-C576-4969-BB46-95F6F161611B}"/>
                    </a:ext>
                  </a:extLst>
                </p:cNvPr>
                <p:cNvSpPr/>
                <p:nvPr/>
              </p:nvSpPr>
              <p:spPr>
                <a:xfrm>
                  <a:off x="4493133" y="2599467"/>
                  <a:ext cx="71627" cy="71628"/>
                </a:xfrm>
                <a:custGeom>
                  <a:avLst/>
                  <a:gdLst>
                    <a:gd name="connsiteX0" fmla="*/ 35854 w 71627"/>
                    <a:gd name="connsiteY0" fmla="*/ 71629 h 71628"/>
                    <a:gd name="connsiteX1" fmla="*/ 40 w 71627"/>
                    <a:gd name="connsiteY1" fmla="*/ 35815 h 71628"/>
                    <a:gd name="connsiteX2" fmla="*/ 35854 w 71627"/>
                    <a:gd name="connsiteY2" fmla="*/ 1 h 71628"/>
                    <a:gd name="connsiteX3" fmla="*/ 71668 w 71627"/>
                    <a:gd name="connsiteY3" fmla="*/ 35815 h 71628"/>
                    <a:gd name="connsiteX4" fmla="*/ 35854 w 71627"/>
                    <a:gd name="connsiteY4" fmla="*/ 71629 h 71628"/>
                    <a:gd name="connsiteX5" fmla="*/ 35854 w 71627"/>
                    <a:gd name="connsiteY5" fmla="*/ 11907 h 71628"/>
                    <a:gd name="connsiteX6" fmla="*/ 11946 w 71627"/>
                    <a:gd name="connsiteY6" fmla="*/ 35815 h 71628"/>
                    <a:gd name="connsiteX7" fmla="*/ 35854 w 71627"/>
                    <a:gd name="connsiteY7" fmla="*/ 59723 h 71628"/>
                    <a:gd name="connsiteX8" fmla="*/ 59762 w 71627"/>
                    <a:gd name="connsiteY8" fmla="*/ 35815 h 71628"/>
                    <a:gd name="connsiteX9" fmla="*/ 36045 w 71627"/>
                    <a:gd name="connsiteY9" fmla="*/ 11907 h 71628"/>
                    <a:gd name="connsiteX10" fmla="*/ 35854 w 71627"/>
                    <a:gd name="connsiteY10" fmla="*/ 11907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627" h="71628">
                      <a:moveTo>
                        <a:pt x="35854" y="71629"/>
                      </a:moveTo>
                      <a:cubicBezTo>
                        <a:pt x="16074" y="71629"/>
                        <a:pt x="40" y="55598"/>
                        <a:pt x="40" y="35815"/>
                      </a:cubicBezTo>
                      <a:cubicBezTo>
                        <a:pt x="40" y="16031"/>
                        <a:pt x="16074" y="1"/>
                        <a:pt x="35854" y="1"/>
                      </a:cubicBezTo>
                      <a:cubicBezTo>
                        <a:pt x="55634" y="1"/>
                        <a:pt x="71668" y="16031"/>
                        <a:pt x="71668" y="35815"/>
                      </a:cubicBezTo>
                      <a:cubicBezTo>
                        <a:pt x="71668" y="55598"/>
                        <a:pt x="55634" y="71629"/>
                        <a:pt x="35854" y="71629"/>
                      </a:cubicBezTo>
                      <a:close/>
                      <a:moveTo>
                        <a:pt x="35854" y="11907"/>
                      </a:moveTo>
                      <a:cubicBezTo>
                        <a:pt x="22651" y="11907"/>
                        <a:pt x="11946" y="22613"/>
                        <a:pt x="11946" y="35815"/>
                      </a:cubicBezTo>
                      <a:cubicBezTo>
                        <a:pt x="11946" y="49016"/>
                        <a:pt x="22651" y="59723"/>
                        <a:pt x="35854" y="59723"/>
                      </a:cubicBezTo>
                      <a:cubicBezTo>
                        <a:pt x="49058" y="59723"/>
                        <a:pt x="59762" y="49016"/>
                        <a:pt x="59762" y="35815"/>
                      </a:cubicBezTo>
                      <a:cubicBezTo>
                        <a:pt x="59814" y="22661"/>
                        <a:pt x="49196" y="11964"/>
                        <a:pt x="36045" y="11907"/>
                      </a:cubicBezTo>
                      <a:cubicBezTo>
                        <a:pt x="35982" y="11907"/>
                        <a:pt x="35918" y="11907"/>
                        <a:pt x="35854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9" name="组合 568">
                <a:extLst>
                  <a:ext uri="{FF2B5EF4-FFF2-40B4-BE49-F238E27FC236}">
                    <a16:creationId xmlns:a16="http://schemas.microsoft.com/office/drawing/2014/main" id="{2377C672-0C86-4F7F-AE95-3D4841919323}"/>
                  </a:ext>
                </a:extLst>
              </p:cNvPr>
              <p:cNvGrpSpPr/>
              <p:nvPr/>
            </p:nvGrpSpPr>
            <p:grpSpPr>
              <a:xfrm>
                <a:off x="4340348" y="1566394"/>
                <a:ext cx="377289" cy="549298"/>
                <a:chOff x="4340348" y="1566394"/>
                <a:chExt cx="377289" cy="549298"/>
              </a:xfrm>
            </p:grpSpPr>
            <p:sp>
              <p:nvSpPr>
                <p:cNvPr id="546" name="任意多边形: 形状 545">
                  <a:extLst>
                    <a:ext uri="{FF2B5EF4-FFF2-40B4-BE49-F238E27FC236}">
                      <a16:creationId xmlns:a16="http://schemas.microsoft.com/office/drawing/2014/main" id="{474586F0-D753-4F91-BA9C-8F109EA9C543}"/>
                    </a:ext>
                  </a:extLst>
                </p:cNvPr>
                <p:cNvSpPr/>
                <p:nvPr/>
              </p:nvSpPr>
              <p:spPr>
                <a:xfrm>
                  <a:off x="4479313" y="2103786"/>
                  <a:ext cx="91456" cy="11906"/>
                </a:xfrm>
                <a:custGeom>
                  <a:avLst/>
                  <a:gdLst>
                    <a:gd name="connsiteX0" fmla="*/ 86250 w 91456"/>
                    <a:gd name="connsiteY0" fmla="*/ 11907 h 11906"/>
                    <a:gd name="connsiteX1" fmla="*/ 5287 w 91456"/>
                    <a:gd name="connsiteY1" fmla="*/ 11907 h 11906"/>
                    <a:gd name="connsiteX2" fmla="*/ 88 w 91456"/>
                    <a:gd name="connsiteY2" fmla="*/ 5200 h 11906"/>
                    <a:gd name="connsiteX3" fmla="*/ 5287 w 91456"/>
                    <a:gd name="connsiteY3" fmla="*/ 1 h 11906"/>
                    <a:gd name="connsiteX4" fmla="*/ 86250 w 91456"/>
                    <a:gd name="connsiteY4" fmla="*/ 1 h 11906"/>
                    <a:gd name="connsiteX5" fmla="*/ 91448 w 91456"/>
                    <a:gd name="connsiteY5" fmla="*/ 6708 h 11906"/>
                    <a:gd name="connsiteX6" fmla="*/ 86250 w 91456"/>
                    <a:gd name="connsiteY6" fmla="*/ 11907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456" h="11906">
                      <a:moveTo>
                        <a:pt x="86250" y="11907"/>
                      </a:moveTo>
                      <a:lnTo>
                        <a:pt x="5287" y="11907"/>
                      </a:lnTo>
                      <a:cubicBezTo>
                        <a:pt x="1999" y="11491"/>
                        <a:pt x="-328" y="8488"/>
                        <a:pt x="88" y="5200"/>
                      </a:cubicBezTo>
                      <a:cubicBezTo>
                        <a:pt x="433" y="2484"/>
                        <a:pt x="2571" y="345"/>
                        <a:pt x="5287" y="1"/>
                      </a:cubicBezTo>
                      <a:lnTo>
                        <a:pt x="86250" y="1"/>
                      </a:lnTo>
                      <a:cubicBezTo>
                        <a:pt x="89538" y="417"/>
                        <a:pt x="91865" y="3420"/>
                        <a:pt x="91448" y="6708"/>
                      </a:cubicBezTo>
                      <a:cubicBezTo>
                        <a:pt x="91103" y="9424"/>
                        <a:pt x="88965" y="11563"/>
                        <a:pt x="86250" y="1190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7" name="任意多边形: 形状 546">
                  <a:extLst>
                    <a:ext uri="{FF2B5EF4-FFF2-40B4-BE49-F238E27FC236}">
                      <a16:creationId xmlns:a16="http://schemas.microsoft.com/office/drawing/2014/main" id="{75025085-79BF-4767-AEF4-0B4E1944FEEF}"/>
                    </a:ext>
                  </a:extLst>
                </p:cNvPr>
                <p:cNvSpPr/>
                <p:nvPr/>
              </p:nvSpPr>
              <p:spPr>
                <a:xfrm>
                  <a:off x="4519373" y="1634687"/>
                  <a:ext cx="12002" cy="481005"/>
                </a:xfrm>
                <a:custGeom>
                  <a:avLst/>
                  <a:gdLst>
                    <a:gd name="connsiteX0" fmla="*/ 6089 w 12002"/>
                    <a:gd name="connsiteY0" fmla="*/ 481006 h 481005"/>
                    <a:gd name="connsiteX1" fmla="*/ 88 w 12002"/>
                    <a:gd name="connsiteY1" fmla="*/ 475006 h 481005"/>
                    <a:gd name="connsiteX2" fmla="*/ 88 w 12002"/>
                    <a:gd name="connsiteY2" fmla="*/ 6757 h 481005"/>
                    <a:gd name="connsiteX3" fmla="*/ 5287 w 12002"/>
                    <a:gd name="connsiteY3" fmla="*/ 49 h 481005"/>
                    <a:gd name="connsiteX4" fmla="*/ 11995 w 12002"/>
                    <a:gd name="connsiteY4" fmla="*/ 5248 h 481005"/>
                    <a:gd name="connsiteX5" fmla="*/ 11995 w 12002"/>
                    <a:gd name="connsiteY5" fmla="*/ 6757 h 481005"/>
                    <a:gd name="connsiteX6" fmla="*/ 11995 w 12002"/>
                    <a:gd name="connsiteY6" fmla="*/ 475006 h 481005"/>
                    <a:gd name="connsiteX7" fmla="*/ 6089 w 12002"/>
                    <a:gd name="connsiteY7" fmla="*/ 481006 h 48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02" h="481005">
                      <a:moveTo>
                        <a:pt x="6089" y="481006"/>
                      </a:moveTo>
                      <a:cubicBezTo>
                        <a:pt x="2775" y="481006"/>
                        <a:pt x="88" y="478319"/>
                        <a:pt x="88" y="475006"/>
                      </a:cubicBezTo>
                      <a:lnTo>
                        <a:pt x="88" y="6757"/>
                      </a:lnTo>
                      <a:cubicBezTo>
                        <a:pt x="-328" y="3469"/>
                        <a:pt x="1999" y="465"/>
                        <a:pt x="5287" y="49"/>
                      </a:cubicBezTo>
                      <a:cubicBezTo>
                        <a:pt x="8575" y="-368"/>
                        <a:pt x="11578" y="1960"/>
                        <a:pt x="11995" y="5248"/>
                      </a:cubicBezTo>
                      <a:cubicBezTo>
                        <a:pt x="12058" y="5749"/>
                        <a:pt x="12058" y="6256"/>
                        <a:pt x="11995" y="6757"/>
                      </a:cubicBezTo>
                      <a:lnTo>
                        <a:pt x="11995" y="475006"/>
                      </a:lnTo>
                      <a:cubicBezTo>
                        <a:pt x="11995" y="478283"/>
                        <a:pt x="9366" y="480954"/>
                        <a:pt x="6089" y="48100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8" name="任意多边形: 形状 547">
                  <a:extLst>
                    <a:ext uri="{FF2B5EF4-FFF2-40B4-BE49-F238E27FC236}">
                      <a16:creationId xmlns:a16="http://schemas.microsoft.com/office/drawing/2014/main" id="{7B5B23CC-3F81-4C42-A55D-9468B0025D79}"/>
                    </a:ext>
                  </a:extLst>
                </p:cNvPr>
                <p:cNvSpPr/>
                <p:nvPr/>
              </p:nvSpPr>
              <p:spPr>
                <a:xfrm>
                  <a:off x="4492275" y="1566394"/>
                  <a:ext cx="65531" cy="80953"/>
                </a:xfrm>
                <a:custGeom>
                  <a:avLst/>
                  <a:gdLst>
                    <a:gd name="connsiteX0" fmla="*/ 33187 w 65531"/>
                    <a:gd name="connsiteY0" fmla="*/ 80955 h 80953"/>
                    <a:gd name="connsiteX1" fmla="*/ 40 w 65531"/>
                    <a:gd name="connsiteY1" fmla="*/ 47808 h 80953"/>
                    <a:gd name="connsiteX2" fmla="*/ 28615 w 65531"/>
                    <a:gd name="connsiteY2" fmla="*/ 1707 h 80953"/>
                    <a:gd name="connsiteX3" fmla="*/ 36997 w 65531"/>
                    <a:gd name="connsiteY3" fmla="*/ 1707 h 80953"/>
                    <a:gd name="connsiteX4" fmla="*/ 65572 w 65531"/>
                    <a:gd name="connsiteY4" fmla="*/ 47808 h 80953"/>
                    <a:gd name="connsiteX5" fmla="*/ 33187 w 65531"/>
                    <a:gd name="connsiteY5" fmla="*/ 80955 h 80953"/>
                    <a:gd name="connsiteX6" fmla="*/ 33187 w 65531"/>
                    <a:gd name="connsiteY6" fmla="*/ 14280 h 80953"/>
                    <a:gd name="connsiteX7" fmla="*/ 11946 w 65531"/>
                    <a:gd name="connsiteY7" fmla="*/ 47617 h 80953"/>
                    <a:gd name="connsiteX8" fmla="*/ 33187 w 65531"/>
                    <a:gd name="connsiteY8" fmla="*/ 68858 h 80953"/>
                    <a:gd name="connsiteX9" fmla="*/ 54428 w 65531"/>
                    <a:gd name="connsiteY9" fmla="*/ 47617 h 80953"/>
                    <a:gd name="connsiteX10" fmla="*/ 33187 w 65531"/>
                    <a:gd name="connsiteY10" fmla="*/ 14470 h 80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531" h="80953">
                      <a:moveTo>
                        <a:pt x="33187" y="80955"/>
                      </a:moveTo>
                      <a:cubicBezTo>
                        <a:pt x="14880" y="80955"/>
                        <a:pt x="40" y="66115"/>
                        <a:pt x="40" y="47808"/>
                      </a:cubicBezTo>
                      <a:cubicBezTo>
                        <a:pt x="40" y="31234"/>
                        <a:pt x="24138" y="6469"/>
                        <a:pt x="28615" y="1707"/>
                      </a:cubicBezTo>
                      <a:cubicBezTo>
                        <a:pt x="30946" y="-568"/>
                        <a:pt x="34666" y="-568"/>
                        <a:pt x="36997" y="1707"/>
                      </a:cubicBezTo>
                      <a:cubicBezTo>
                        <a:pt x="41855" y="6469"/>
                        <a:pt x="65572" y="31234"/>
                        <a:pt x="65572" y="47808"/>
                      </a:cubicBezTo>
                      <a:cubicBezTo>
                        <a:pt x="65577" y="65820"/>
                        <a:pt x="51195" y="80540"/>
                        <a:pt x="33187" y="80955"/>
                      </a:cubicBezTo>
                      <a:close/>
                      <a:moveTo>
                        <a:pt x="33187" y="14280"/>
                      </a:moveTo>
                      <a:cubicBezTo>
                        <a:pt x="23662" y="24948"/>
                        <a:pt x="11946" y="40092"/>
                        <a:pt x="11946" y="47617"/>
                      </a:cubicBezTo>
                      <a:cubicBezTo>
                        <a:pt x="11946" y="59348"/>
                        <a:pt x="21456" y="68858"/>
                        <a:pt x="33187" y="68858"/>
                      </a:cubicBezTo>
                      <a:cubicBezTo>
                        <a:pt x="44918" y="68858"/>
                        <a:pt x="54428" y="59348"/>
                        <a:pt x="54428" y="47617"/>
                      </a:cubicBezTo>
                      <a:cubicBezTo>
                        <a:pt x="54047" y="40283"/>
                        <a:pt x="42712" y="25138"/>
                        <a:pt x="33187" y="1447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9" name="任意多边形: 形状 548">
                  <a:extLst>
                    <a:ext uri="{FF2B5EF4-FFF2-40B4-BE49-F238E27FC236}">
                      <a16:creationId xmlns:a16="http://schemas.microsoft.com/office/drawing/2014/main" id="{FAEE3EB9-64D0-4B76-B380-1294923E7255}"/>
                    </a:ext>
                  </a:extLst>
                </p:cNvPr>
                <p:cNvSpPr/>
                <p:nvPr/>
              </p:nvSpPr>
              <p:spPr>
                <a:xfrm>
                  <a:off x="4639224" y="1923978"/>
                  <a:ext cx="78413" cy="65603"/>
                </a:xfrm>
                <a:custGeom>
                  <a:avLst/>
                  <a:gdLst>
                    <a:gd name="connsiteX0" fmla="*/ 33209 w 78413"/>
                    <a:gd name="connsiteY0" fmla="*/ 65604 h 65603"/>
                    <a:gd name="connsiteX1" fmla="*/ 40 w 78413"/>
                    <a:gd name="connsiteY1" fmla="*/ 32479 h 65603"/>
                    <a:gd name="connsiteX2" fmla="*/ 21589 w 78413"/>
                    <a:gd name="connsiteY2" fmla="*/ 1406 h 65603"/>
                    <a:gd name="connsiteX3" fmla="*/ 75024 w 78413"/>
                    <a:gd name="connsiteY3" fmla="*/ 12359 h 65603"/>
                    <a:gd name="connsiteX4" fmla="*/ 77941 w 78413"/>
                    <a:gd name="connsiteY4" fmla="*/ 20041 h 65603"/>
                    <a:gd name="connsiteX5" fmla="*/ 77881 w 78413"/>
                    <a:gd name="connsiteY5" fmla="*/ 20170 h 65603"/>
                    <a:gd name="connsiteX6" fmla="*/ 44830 w 78413"/>
                    <a:gd name="connsiteY6" fmla="*/ 63413 h 65603"/>
                    <a:gd name="connsiteX7" fmla="*/ 33209 w 78413"/>
                    <a:gd name="connsiteY7" fmla="*/ 65604 h 65603"/>
                    <a:gd name="connsiteX8" fmla="*/ 30637 w 78413"/>
                    <a:gd name="connsiteY8" fmla="*/ 11883 h 65603"/>
                    <a:gd name="connsiteX9" fmla="*/ 25780 w 78413"/>
                    <a:gd name="connsiteY9" fmla="*/ 12550 h 65603"/>
                    <a:gd name="connsiteX10" fmla="*/ 11738 w 78413"/>
                    <a:gd name="connsiteY10" fmla="*/ 39106 h 65603"/>
                    <a:gd name="connsiteX11" fmla="*/ 38293 w 78413"/>
                    <a:gd name="connsiteY11" fmla="*/ 53147 h 65603"/>
                    <a:gd name="connsiteX12" fmla="*/ 40639 w 78413"/>
                    <a:gd name="connsiteY12" fmla="*/ 52269 h 65603"/>
                    <a:gd name="connsiteX13" fmla="*/ 64451 w 78413"/>
                    <a:gd name="connsiteY13" fmla="*/ 20742 h 65603"/>
                    <a:gd name="connsiteX14" fmla="*/ 30637 w 78413"/>
                    <a:gd name="connsiteY14" fmla="*/ 11883 h 65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413" h="65603">
                      <a:moveTo>
                        <a:pt x="33209" y="65604"/>
                      </a:moveTo>
                      <a:cubicBezTo>
                        <a:pt x="14902" y="65617"/>
                        <a:pt x="52" y="50786"/>
                        <a:pt x="40" y="32479"/>
                      </a:cubicBezTo>
                      <a:cubicBezTo>
                        <a:pt x="31" y="18638"/>
                        <a:pt x="8623" y="6249"/>
                        <a:pt x="21589" y="1406"/>
                      </a:cubicBezTo>
                      <a:cubicBezTo>
                        <a:pt x="37210" y="-4404"/>
                        <a:pt x="69214" y="9502"/>
                        <a:pt x="75024" y="12359"/>
                      </a:cubicBezTo>
                      <a:cubicBezTo>
                        <a:pt x="77951" y="13675"/>
                        <a:pt x="79257" y="17114"/>
                        <a:pt x="77941" y="20041"/>
                      </a:cubicBezTo>
                      <a:cubicBezTo>
                        <a:pt x="77921" y="20084"/>
                        <a:pt x="77901" y="20127"/>
                        <a:pt x="77881" y="20170"/>
                      </a:cubicBezTo>
                      <a:cubicBezTo>
                        <a:pt x="75119" y="26361"/>
                        <a:pt x="60355" y="57603"/>
                        <a:pt x="44830" y="63413"/>
                      </a:cubicBezTo>
                      <a:cubicBezTo>
                        <a:pt x="41120" y="64837"/>
                        <a:pt x="37183" y="65579"/>
                        <a:pt x="33209" y="65604"/>
                      </a:cubicBezTo>
                      <a:close/>
                      <a:moveTo>
                        <a:pt x="30637" y="11883"/>
                      </a:moveTo>
                      <a:cubicBezTo>
                        <a:pt x="28992" y="11830"/>
                        <a:pt x="27349" y="12055"/>
                        <a:pt x="25780" y="12550"/>
                      </a:cubicBezTo>
                      <a:cubicBezTo>
                        <a:pt x="14570" y="16006"/>
                        <a:pt x="8283" y="27895"/>
                        <a:pt x="11738" y="39106"/>
                      </a:cubicBezTo>
                      <a:cubicBezTo>
                        <a:pt x="15193" y="50316"/>
                        <a:pt x="27083" y="56602"/>
                        <a:pt x="38293" y="53147"/>
                      </a:cubicBezTo>
                      <a:cubicBezTo>
                        <a:pt x="39092" y="52901"/>
                        <a:pt x="39875" y="52607"/>
                        <a:pt x="40639" y="52269"/>
                      </a:cubicBezTo>
                      <a:cubicBezTo>
                        <a:pt x="47687" y="49698"/>
                        <a:pt x="57879" y="33791"/>
                        <a:pt x="64451" y="20742"/>
                      </a:cubicBezTo>
                      <a:cubicBezTo>
                        <a:pt x="53728" y="15995"/>
                        <a:pt x="42310" y="13003"/>
                        <a:pt x="30637" y="1188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0" name="任意多边形: 形状 549">
                  <a:extLst>
                    <a:ext uri="{FF2B5EF4-FFF2-40B4-BE49-F238E27FC236}">
                      <a16:creationId xmlns:a16="http://schemas.microsoft.com/office/drawing/2014/main" id="{D3BFCFB4-5C7B-478D-9080-0E811E8F326D}"/>
                    </a:ext>
                  </a:extLst>
                </p:cNvPr>
                <p:cNvSpPr/>
                <p:nvPr/>
              </p:nvSpPr>
              <p:spPr>
                <a:xfrm>
                  <a:off x="4590600" y="1856739"/>
                  <a:ext cx="65578" cy="77978"/>
                </a:xfrm>
                <a:custGeom>
                  <a:avLst/>
                  <a:gdLst>
                    <a:gd name="connsiteX0" fmla="*/ 33161 w 65578"/>
                    <a:gd name="connsiteY0" fmla="*/ 77979 h 77978"/>
                    <a:gd name="connsiteX1" fmla="*/ 20778 w 65578"/>
                    <a:gd name="connsiteY1" fmla="*/ 75502 h 77978"/>
                    <a:gd name="connsiteX2" fmla="*/ 2401 w 65578"/>
                    <a:gd name="connsiteY2" fmla="*/ 32671 h 77978"/>
                    <a:gd name="connsiteX3" fmla="*/ 2490 w 65578"/>
                    <a:gd name="connsiteY3" fmla="*/ 32449 h 77978"/>
                    <a:gd name="connsiteX4" fmla="*/ 46686 w 65578"/>
                    <a:gd name="connsiteY4" fmla="*/ 445 h 77978"/>
                    <a:gd name="connsiteX5" fmla="*/ 54393 w 65578"/>
                    <a:gd name="connsiteY5" fmla="*/ 3663 h 77978"/>
                    <a:gd name="connsiteX6" fmla="*/ 54401 w 65578"/>
                    <a:gd name="connsiteY6" fmla="*/ 3684 h 77978"/>
                    <a:gd name="connsiteX7" fmla="*/ 63926 w 65578"/>
                    <a:gd name="connsiteY7" fmla="*/ 57310 h 77978"/>
                    <a:gd name="connsiteX8" fmla="*/ 63926 w 65578"/>
                    <a:gd name="connsiteY8" fmla="*/ 57310 h 77978"/>
                    <a:gd name="connsiteX9" fmla="*/ 33161 w 65578"/>
                    <a:gd name="connsiteY9" fmla="*/ 77979 h 77978"/>
                    <a:gd name="connsiteX10" fmla="*/ 45734 w 65578"/>
                    <a:gd name="connsiteY10" fmla="*/ 13971 h 77978"/>
                    <a:gd name="connsiteX11" fmla="*/ 13539 w 65578"/>
                    <a:gd name="connsiteY11" fmla="*/ 36831 h 77978"/>
                    <a:gd name="connsiteX12" fmla="*/ 25255 w 65578"/>
                    <a:gd name="connsiteY12" fmla="*/ 64549 h 77978"/>
                    <a:gd name="connsiteX13" fmla="*/ 52877 w 65578"/>
                    <a:gd name="connsiteY13" fmla="*/ 52833 h 77978"/>
                    <a:gd name="connsiteX14" fmla="*/ 52877 w 65578"/>
                    <a:gd name="connsiteY14" fmla="*/ 52833 h 77978"/>
                    <a:gd name="connsiteX15" fmla="*/ 45734 w 65578"/>
                    <a:gd name="connsiteY15" fmla="*/ 13971 h 77978"/>
                    <a:gd name="connsiteX16" fmla="*/ 58688 w 65578"/>
                    <a:gd name="connsiteY16" fmla="*/ 55024 h 77978"/>
                    <a:gd name="connsiteX17" fmla="*/ 58688 w 65578"/>
                    <a:gd name="connsiteY17" fmla="*/ 55024 h 77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5578" h="77978">
                      <a:moveTo>
                        <a:pt x="33161" y="77979"/>
                      </a:moveTo>
                      <a:cubicBezTo>
                        <a:pt x="28910" y="77986"/>
                        <a:pt x="24700" y="77144"/>
                        <a:pt x="20778" y="75502"/>
                      </a:cubicBezTo>
                      <a:cubicBezTo>
                        <a:pt x="3876" y="68749"/>
                        <a:pt x="-4352" y="49573"/>
                        <a:pt x="2401" y="32671"/>
                      </a:cubicBezTo>
                      <a:cubicBezTo>
                        <a:pt x="2430" y="32597"/>
                        <a:pt x="2460" y="32523"/>
                        <a:pt x="2490" y="32449"/>
                      </a:cubicBezTo>
                      <a:cubicBezTo>
                        <a:pt x="8777" y="17019"/>
                        <a:pt x="40590" y="3112"/>
                        <a:pt x="46686" y="445"/>
                      </a:cubicBezTo>
                      <a:cubicBezTo>
                        <a:pt x="49703" y="-794"/>
                        <a:pt x="53154" y="646"/>
                        <a:pt x="54393" y="3663"/>
                      </a:cubicBezTo>
                      <a:cubicBezTo>
                        <a:pt x="54396" y="3671"/>
                        <a:pt x="54399" y="3677"/>
                        <a:pt x="54401" y="3684"/>
                      </a:cubicBezTo>
                      <a:cubicBezTo>
                        <a:pt x="57164" y="9875"/>
                        <a:pt x="70213" y="41784"/>
                        <a:pt x="63926" y="57310"/>
                      </a:cubicBezTo>
                      <a:lnTo>
                        <a:pt x="63926" y="57310"/>
                      </a:lnTo>
                      <a:cubicBezTo>
                        <a:pt x="58841" y="69824"/>
                        <a:pt x="46670" y="78002"/>
                        <a:pt x="33161" y="77979"/>
                      </a:cubicBezTo>
                      <a:close/>
                      <a:moveTo>
                        <a:pt x="45734" y="13971"/>
                      </a:moveTo>
                      <a:cubicBezTo>
                        <a:pt x="32589" y="20162"/>
                        <a:pt x="16397" y="29878"/>
                        <a:pt x="13539" y="36831"/>
                      </a:cubicBezTo>
                      <a:cubicBezTo>
                        <a:pt x="9155" y="47720"/>
                        <a:pt x="14390" y="60105"/>
                        <a:pt x="25255" y="64549"/>
                      </a:cubicBezTo>
                      <a:cubicBezTo>
                        <a:pt x="36118" y="68926"/>
                        <a:pt x="48474" y="63686"/>
                        <a:pt x="52877" y="52833"/>
                      </a:cubicBezTo>
                      <a:lnTo>
                        <a:pt x="52877" y="52833"/>
                      </a:lnTo>
                      <a:cubicBezTo>
                        <a:pt x="55735" y="46356"/>
                        <a:pt x="50877" y="27306"/>
                        <a:pt x="45734" y="13971"/>
                      </a:cubicBezTo>
                      <a:close/>
                      <a:moveTo>
                        <a:pt x="58688" y="55024"/>
                      </a:moveTo>
                      <a:lnTo>
                        <a:pt x="58688" y="55024"/>
                      </a:ln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1" name="任意多边形: 形状 550">
                  <a:extLst>
                    <a:ext uri="{FF2B5EF4-FFF2-40B4-BE49-F238E27FC236}">
                      <a16:creationId xmlns:a16="http://schemas.microsoft.com/office/drawing/2014/main" id="{781F2B3C-8C02-4562-91E8-57E3F05A8ED4}"/>
                    </a:ext>
                  </a:extLst>
                </p:cNvPr>
                <p:cNvSpPr/>
                <p:nvPr/>
              </p:nvSpPr>
              <p:spPr>
                <a:xfrm>
                  <a:off x="4340348" y="1742277"/>
                  <a:ext cx="65715" cy="78904"/>
                </a:xfrm>
                <a:custGeom>
                  <a:avLst/>
                  <a:gdLst>
                    <a:gd name="connsiteX0" fmla="*/ 32714 w 65715"/>
                    <a:gd name="connsiteY0" fmla="*/ 78903 h 78904"/>
                    <a:gd name="connsiteX1" fmla="*/ 1091 w 65715"/>
                    <a:gd name="connsiteY1" fmla="*/ 56043 h 78904"/>
                    <a:gd name="connsiteX2" fmla="*/ 14331 w 65715"/>
                    <a:gd name="connsiteY2" fmla="*/ 3179 h 78904"/>
                    <a:gd name="connsiteX3" fmla="*/ 22332 w 65715"/>
                    <a:gd name="connsiteY3" fmla="*/ 608 h 78904"/>
                    <a:gd name="connsiteX4" fmla="*/ 64147 w 65715"/>
                    <a:gd name="connsiteY4" fmla="*/ 35564 h 78904"/>
                    <a:gd name="connsiteX5" fmla="*/ 64147 w 65715"/>
                    <a:gd name="connsiteY5" fmla="*/ 35564 h 78904"/>
                    <a:gd name="connsiteX6" fmla="*/ 62146 w 65715"/>
                    <a:gd name="connsiteY6" fmla="*/ 60806 h 78904"/>
                    <a:gd name="connsiteX7" fmla="*/ 43096 w 65715"/>
                    <a:gd name="connsiteY7" fmla="*/ 77284 h 78904"/>
                    <a:gd name="connsiteX8" fmla="*/ 32714 w 65715"/>
                    <a:gd name="connsiteY8" fmla="*/ 78903 h 78904"/>
                    <a:gd name="connsiteX9" fmla="*/ 22237 w 65715"/>
                    <a:gd name="connsiteY9" fmla="*/ 14038 h 78904"/>
                    <a:gd name="connsiteX10" fmla="*/ 12712 w 65715"/>
                    <a:gd name="connsiteY10" fmla="*/ 52138 h 78904"/>
                    <a:gd name="connsiteX11" fmla="*/ 39178 w 65715"/>
                    <a:gd name="connsiteY11" fmla="*/ 66346 h 78904"/>
                    <a:gd name="connsiteX12" fmla="*/ 53387 w 65715"/>
                    <a:gd name="connsiteY12" fmla="*/ 39881 h 78904"/>
                    <a:gd name="connsiteX13" fmla="*/ 53098 w 65715"/>
                    <a:gd name="connsiteY13" fmla="*/ 38993 h 78904"/>
                    <a:gd name="connsiteX14" fmla="*/ 53098 w 65715"/>
                    <a:gd name="connsiteY14" fmla="*/ 38993 h 78904"/>
                    <a:gd name="connsiteX15" fmla="*/ 22237 w 65715"/>
                    <a:gd name="connsiteY15" fmla="*/ 14038 h 7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715" h="78904">
                      <a:moveTo>
                        <a:pt x="32714" y="78903"/>
                      </a:moveTo>
                      <a:cubicBezTo>
                        <a:pt x="18330" y="78952"/>
                        <a:pt x="5555" y="69717"/>
                        <a:pt x="1091" y="56043"/>
                      </a:cubicBezTo>
                      <a:cubicBezTo>
                        <a:pt x="-4052" y="40232"/>
                        <a:pt x="11188" y="9275"/>
                        <a:pt x="14331" y="3179"/>
                      </a:cubicBezTo>
                      <a:cubicBezTo>
                        <a:pt x="15886" y="327"/>
                        <a:pt x="19406" y="-804"/>
                        <a:pt x="22332" y="608"/>
                      </a:cubicBezTo>
                      <a:cubicBezTo>
                        <a:pt x="28333" y="3656"/>
                        <a:pt x="58908" y="19658"/>
                        <a:pt x="64147" y="35564"/>
                      </a:cubicBezTo>
                      <a:lnTo>
                        <a:pt x="64147" y="35564"/>
                      </a:lnTo>
                      <a:cubicBezTo>
                        <a:pt x="66846" y="43911"/>
                        <a:pt x="66127" y="52988"/>
                        <a:pt x="62146" y="60806"/>
                      </a:cubicBezTo>
                      <a:cubicBezTo>
                        <a:pt x="58271" y="68637"/>
                        <a:pt x="51404" y="74577"/>
                        <a:pt x="43096" y="77284"/>
                      </a:cubicBezTo>
                      <a:cubicBezTo>
                        <a:pt x="39751" y="78400"/>
                        <a:pt x="36241" y="78948"/>
                        <a:pt x="32714" y="78903"/>
                      </a:cubicBezTo>
                      <a:close/>
                      <a:moveTo>
                        <a:pt x="22237" y="14038"/>
                      </a:moveTo>
                      <a:cubicBezTo>
                        <a:pt x="16141" y="27278"/>
                        <a:pt x="10140" y="45089"/>
                        <a:pt x="12712" y="52138"/>
                      </a:cubicBezTo>
                      <a:cubicBezTo>
                        <a:pt x="16096" y="63370"/>
                        <a:pt x="27946" y="69731"/>
                        <a:pt x="39178" y="66346"/>
                      </a:cubicBezTo>
                      <a:cubicBezTo>
                        <a:pt x="50410" y="62962"/>
                        <a:pt x="56771" y="51113"/>
                        <a:pt x="53387" y="39881"/>
                      </a:cubicBezTo>
                      <a:cubicBezTo>
                        <a:pt x="53297" y="39583"/>
                        <a:pt x="53200" y="39287"/>
                        <a:pt x="53098" y="38993"/>
                      </a:cubicBezTo>
                      <a:lnTo>
                        <a:pt x="53098" y="38993"/>
                      </a:lnTo>
                      <a:cubicBezTo>
                        <a:pt x="50431" y="31945"/>
                        <a:pt x="35000" y="21086"/>
                        <a:pt x="22237" y="1403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2" name="任意多边形: 形状 551">
                  <a:extLst>
                    <a:ext uri="{FF2B5EF4-FFF2-40B4-BE49-F238E27FC236}">
                      <a16:creationId xmlns:a16="http://schemas.microsoft.com/office/drawing/2014/main" id="{6D72F32D-F59B-491C-8AB5-C33E6B80A9BC}"/>
                    </a:ext>
                  </a:extLst>
                </p:cNvPr>
                <p:cNvSpPr/>
                <p:nvPr/>
              </p:nvSpPr>
              <p:spPr>
                <a:xfrm>
                  <a:off x="4399613" y="1892897"/>
                  <a:ext cx="65475" cy="78872"/>
                </a:xfrm>
                <a:custGeom>
                  <a:avLst/>
                  <a:gdLst>
                    <a:gd name="connsiteX0" fmla="*/ 32599 w 65475"/>
                    <a:gd name="connsiteY0" fmla="*/ 78874 h 78872"/>
                    <a:gd name="connsiteX1" fmla="*/ 1072 w 65475"/>
                    <a:gd name="connsiteY1" fmla="*/ 55919 h 78872"/>
                    <a:gd name="connsiteX2" fmla="*/ 14311 w 65475"/>
                    <a:gd name="connsiteY2" fmla="*/ 3055 h 78872"/>
                    <a:gd name="connsiteX3" fmla="*/ 22217 w 65475"/>
                    <a:gd name="connsiteY3" fmla="*/ 674 h 78872"/>
                    <a:gd name="connsiteX4" fmla="*/ 64032 w 65475"/>
                    <a:gd name="connsiteY4" fmla="*/ 35630 h 78872"/>
                    <a:gd name="connsiteX5" fmla="*/ 64032 w 65475"/>
                    <a:gd name="connsiteY5" fmla="*/ 35630 h 78872"/>
                    <a:gd name="connsiteX6" fmla="*/ 42791 w 65475"/>
                    <a:gd name="connsiteY6" fmla="*/ 76874 h 78872"/>
                    <a:gd name="connsiteX7" fmla="*/ 32599 w 65475"/>
                    <a:gd name="connsiteY7" fmla="*/ 78874 h 78872"/>
                    <a:gd name="connsiteX8" fmla="*/ 22217 w 65475"/>
                    <a:gd name="connsiteY8" fmla="*/ 14009 h 78872"/>
                    <a:gd name="connsiteX9" fmla="*/ 12692 w 65475"/>
                    <a:gd name="connsiteY9" fmla="*/ 52109 h 78872"/>
                    <a:gd name="connsiteX10" fmla="*/ 40989 w 65475"/>
                    <a:gd name="connsiteY10" fmla="*/ 62191 h 78872"/>
                    <a:gd name="connsiteX11" fmla="*/ 52697 w 65475"/>
                    <a:gd name="connsiteY11" fmla="*/ 38774 h 78872"/>
                    <a:gd name="connsiteX12" fmla="*/ 22217 w 65475"/>
                    <a:gd name="connsiteY12" fmla="*/ 14009 h 78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5475" h="78872">
                      <a:moveTo>
                        <a:pt x="32599" y="78874"/>
                      </a:moveTo>
                      <a:cubicBezTo>
                        <a:pt x="18224" y="78868"/>
                        <a:pt x="5492" y="69597"/>
                        <a:pt x="1072" y="55919"/>
                      </a:cubicBezTo>
                      <a:cubicBezTo>
                        <a:pt x="-4072" y="40107"/>
                        <a:pt x="11549" y="9151"/>
                        <a:pt x="14311" y="3055"/>
                      </a:cubicBezTo>
                      <a:cubicBezTo>
                        <a:pt x="15862" y="245"/>
                        <a:pt x="19373" y="-813"/>
                        <a:pt x="22217" y="674"/>
                      </a:cubicBezTo>
                      <a:cubicBezTo>
                        <a:pt x="28313" y="3722"/>
                        <a:pt x="58888" y="19724"/>
                        <a:pt x="64032" y="35630"/>
                      </a:cubicBezTo>
                      <a:lnTo>
                        <a:pt x="64032" y="35630"/>
                      </a:lnTo>
                      <a:cubicBezTo>
                        <a:pt x="69355" y="52868"/>
                        <a:pt x="59915" y="71197"/>
                        <a:pt x="42791" y="76874"/>
                      </a:cubicBezTo>
                      <a:cubicBezTo>
                        <a:pt x="39525" y="78087"/>
                        <a:pt x="36083" y="78763"/>
                        <a:pt x="32599" y="78874"/>
                      </a:cubicBezTo>
                      <a:close/>
                      <a:moveTo>
                        <a:pt x="22217" y="14009"/>
                      </a:moveTo>
                      <a:cubicBezTo>
                        <a:pt x="16121" y="27248"/>
                        <a:pt x="10025" y="45155"/>
                        <a:pt x="12692" y="52109"/>
                      </a:cubicBezTo>
                      <a:cubicBezTo>
                        <a:pt x="17722" y="62706"/>
                        <a:pt x="30391" y="67220"/>
                        <a:pt x="40989" y="62191"/>
                      </a:cubicBezTo>
                      <a:cubicBezTo>
                        <a:pt x="49810" y="58004"/>
                        <a:pt x="54640" y="48342"/>
                        <a:pt x="52697" y="38774"/>
                      </a:cubicBezTo>
                      <a:cubicBezTo>
                        <a:pt x="50411" y="31916"/>
                        <a:pt x="34885" y="21057"/>
                        <a:pt x="22217" y="1400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3" name="任意多边形: 形状 552">
                  <a:extLst>
                    <a:ext uri="{FF2B5EF4-FFF2-40B4-BE49-F238E27FC236}">
                      <a16:creationId xmlns:a16="http://schemas.microsoft.com/office/drawing/2014/main" id="{E0026C7E-F571-4FED-9FA4-4CEA772923B2}"/>
                    </a:ext>
                  </a:extLst>
                </p:cNvPr>
                <p:cNvSpPr/>
                <p:nvPr/>
              </p:nvSpPr>
              <p:spPr>
                <a:xfrm>
                  <a:off x="4367392" y="1623691"/>
                  <a:ext cx="65543" cy="78631"/>
                </a:xfrm>
                <a:custGeom>
                  <a:avLst/>
                  <a:gdLst>
                    <a:gd name="connsiteX0" fmla="*/ 32530 w 65543"/>
                    <a:gd name="connsiteY0" fmla="*/ 78617 h 78631"/>
                    <a:gd name="connsiteX1" fmla="*/ 1003 w 65543"/>
                    <a:gd name="connsiteY1" fmla="*/ 55757 h 78631"/>
                    <a:gd name="connsiteX2" fmla="*/ 14147 w 65543"/>
                    <a:gd name="connsiteY2" fmla="*/ 3179 h 78631"/>
                    <a:gd name="connsiteX3" fmla="*/ 22148 w 65543"/>
                    <a:gd name="connsiteY3" fmla="*/ 608 h 78631"/>
                    <a:gd name="connsiteX4" fmla="*/ 63963 w 65543"/>
                    <a:gd name="connsiteY4" fmla="*/ 35564 h 78631"/>
                    <a:gd name="connsiteX5" fmla="*/ 63963 w 65543"/>
                    <a:gd name="connsiteY5" fmla="*/ 35564 h 78631"/>
                    <a:gd name="connsiteX6" fmla="*/ 42722 w 65543"/>
                    <a:gd name="connsiteY6" fmla="*/ 77284 h 78631"/>
                    <a:gd name="connsiteX7" fmla="*/ 32530 w 65543"/>
                    <a:gd name="connsiteY7" fmla="*/ 78617 h 78631"/>
                    <a:gd name="connsiteX8" fmla="*/ 22148 w 65543"/>
                    <a:gd name="connsiteY8" fmla="*/ 13847 h 78631"/>
                    <a:gd name="connsiteX9" fmla="*/ 12623 w 65543"/>
                    <a:gd name="connsiteY9" fmla="*/ 51947 h 78631"/>
                    <a:gd name="connsiteX10" fmla="*/ 39688 w 65543"/>
                    <a:gd name="connsiteY10" fmla="*/ 64980 h 78631"/>
                    <a:gd name="connsiteX11" fmla="*/ 53009 w 65543"/>
                    <a:gd name="connsiteY11" fmla="*/ 38803 h 78631"/>
                    <a:gd name="connsiteX12" fmla="*/ 53009 w 65543"/>
                    <a:gd name="connsiteY12" fmla="*/ 38803 h 78631"/>
                    <a:gd name="connsiteX13" fmla="*/ 22148 w 65543"/>
                    <a:gd name="connsiteY13" fmla="*/ 13847 h 78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5543" h="78631">
                      <a:moveTo>
                        <a:pt x="32530" y="78617"/>
                      </a:moveTo>
                      <a:cubicBezTo>
                        <a:pt x="18171" y="78654"/>
                        <a:pt x="5430" y="69417"/>
                        <a:pt x="1003" y="55757"/>
                      </a:cubicBezTo>
                      <a:cubicBezTo>
                        <a:pt x="-3855" y="39946"/>
                        <a:pt x="11099" y="8990"/>
                        <a:pt x="14147" y="3179"/>
                      </a:cubicBezTo>
                      <a:cubicBezTo>
                        <a:pt x="15703" y="327"/>
                        <a:pt x="19222" y="-804"/>
                        <a:pt x="22148" y="608"/>
                      </a:cubicBezTo>
                      <a:cubicBezTo>
                        <a:pt x="28244" y="3656"/>
                        <a:pt x="58819" y="19658"/>
                        <a:pt x="63963" y="35564"/>
                      </a:cubicBezTo>
                      <a:lnTo>
                        <a:pt x="63963" y="35564"/>
                      </a:lnTo>
                      <a:cubicBezTo>
                        <a:pt x="69592" y="52948"/>
                        <a:pt x="60091" y="71609"/>
                        <a:pt x="42722" y="77284"/>
                      </a:cubicBezTo>
                      <a:cubicBezTo>
                        <a:pt x="39419" y="78272"/>
                        <a:pt x="35977" y="78723"/>
                        <a:pt x="32530" y="78617"/>
                      </a:cubicBezTo>
                      <a:close/>
                      <a:moveTo>
                        <a:pt x="22148" y="13847"/>
                      </a:moveTo>
                      <a:cubicBezTo>
                        <a:pt x="16052" y="26992"/>
                        <a:pt x="9956" y="44899"/>
                        <a:pt x="12623" y="51947"/>
                      </a:cubicBezTo>
                      <a:cubicBezTo>
                        <a:pt x="16498" y="63020"/>
                        <a:pt x="28615" y="68855"/>
                        <a:pt x="39688" y="64980"/>
                      </a:cubicBezTo>
                      <a:cubicBezTo>
                        <a:pt x="50418" y="61225"/>
                        <a:pt x="56289" y="49687"/>
                        <a:pt x="53009" y="38803"/>
                      </a:cubicBezTo>
                      <a:lnTo>
                        <a:pt x="53009" y="38803"/>
                      </a:lnTo>
                      <a:cubicBezTo>
                        <a:pt x="50342" y="31754"/>
                        <a:pt x="34816" y="20896"/>
                        <a:pt x="22148" y="13847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4" name="任意多边形: 形状 553">
                  <a:extLst>
                    <a:ext uri="{FF2B5EF4-FFF2-40B4-BE49-F238E27FC236}">
                      <a16:creationId xmlns:a16="http://schemas.microsoft.com/office/drawing/2014/main" id="{C92D0CC0-42B6-4DA5-A274-93723B0D6101}"/>
                    </a:ext>
                  </a:extLst>
                </p:cNvPr>
                <p:cNvSpPr/>
                <p:nvPr/>
              </p:nvSpPr>
              <p:spPr>
                <a:xfrm>
                  <a:off x="4607127" y="1621712"/>
                  <a:ext cx="65971" cy="76148"/>
                </a:xfrm>
                <a:custGeom>
                  <a:avLst/>
                  <a:gdLst>
                    <a:gd name="connsiteX0" fmla="*/ 32636 w 65971"/>
                    <a:gd name="connsiteY0" fmla="*/ 76120 h 76148"/>
                    <a:gd name="connsiteX1" fmla="*/ 17205 w 65971"/>
                    <a:gd name="connsiteY1" fmla="*/ 72310 h 76148"/>
                    <a:gd name="connsiteX2" fmla="*/ 4061 w 65971"/>
                    <a:gd name="connsiteY2" fmla="*/ 27542 h 76148"/>
                    <a:gd name="connsiteX3" fmla="*/ 51686 w 65971"/>
                    <a:gd name="connsiteY3" fmla="*/ 301 h 76148"/>
                    <a:gd name="connsiteX4" fmla="*/ 58925 w 65971"/>
                    <a:gd name="connsiteY4" fmla="*/ 3895 h 76148"/>
                    <a:gd name="connsiteX5" fmla="*/ 59020 w 65971"/>
                    <a:gd name="connsiteY5" fmla="*/ 4206 h 76148"/>
                    <a:gd name="connsiteX6" fmla="*/ 63021 w 65971"/>
                    <a:gd name="connsiteY6" fmla="*/ 58499 h 76148"/>
                    <a:gd name="connsiteX7" fmla="*/ 63021 w 65971"/>
                    <a:gd name="connsiteY7" fmla="*/ 58499 h 76148"/>
                    <a:gd name="connsiteX8" fmla="*/ 43971 w 65971"/>
                    <a:gd name="connsiteY8" fmla="*/ 74691 h 76148"/>
                    <a:gd name="connsiteX9" fmla="*/ 32636 w 65971"/>
                    <a:gd name="connsiteY9" fmla="*/ 76120 h 76148"/>
                    <a:gd name="connsiteX10" fmla="*/ 48352 w 65971"/>
                    <a:gd name="connsiteY10" fmla="*/ 13541 h 76148"/>
                    <a:gd name="connsiteX11" fmla="*/ 13967 w 65971"/>
                    <a:gd name="connsiteY11" fmla="*/ 32591 h 76148"/>
                    <a:gd name="connsiteX12" fmla="*/ 12443 w 65971"/>
                    <a:gd name="connsiteY12" fmla="*/ 48783 h 76148"/>
                    <a:gd name="connsiteX13" fmla="*/ 38922 w 65971"/>
                    <a:gd name="connsiteY13" fmla="*/ 62785 h 76148"/>
                    <a:gd name="connsiteX14" fmla="*/ 51686 w 65971"/>
                    <a:gd name="connsiteY14" fmla="*/ 52784 h 76148"/>
                    <a:gd name="connsiteX15" fmla="*/ 51686 w 65971"/>
                    <a:gd name="connsiteY15" fmla="*/ 52784 h 76148"/>
                    <a:gd name="connsiteX16" fmla="*/ 48638 w 65971"/>
                    <a:gd name="connsiteY16" fmla="*/ 13541 h 76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5971" h="76148">
                      <a:moveTo>
                        <a:pt x="32636" y="76120"/>
                      </a:moveTo>
                      <a:cubicBezTo>
                        <a:pt x="27258" y="76135"/>
                        <a:pt x="21958" y="74827"/>
                        <a:pt x="17205" y="72310"/>
                      </a:cubicBezTo>
                      <a:cubicBezTo>
                        <a:pt x="1241" y="63555"/>
                        <a:pt x="-4636" y="43538"/>
                        <a:pt x="4061" y="27542"/>
                      </a:cubicBezTo>
                      <a:cubicBezTo>
                        <a:pt x="11871" y="12779"/>
                        <a:pt x="44733" y="2206"/>
                        <a:pt x="51686" y="301"/>
                      </a:cubicBezTo>
                      <a:cubicBezTo>
                        <a:pt x="54678" y="-706"/>
                        <a:pt x="57918" y="903"/>
                        <a:pt x="58925" y="3895"/>
                      </a:cubicBezTo>
                      <a:cubicBezTo>
                        <a:pt x="58960" y="3998"/>
                        <a:pt x="58991" y="4101"/>
                        <a:pt x="59020" y="4206"/>
                      </a:cubicBezTo>
                      <a:cubicBezTo>
                        <a:pt x="61116" y="10683"/>
                        <a:pt x="70831" y="43830"/>
                        <a:pt x="63021" y="58499"/>
                      </a:cubicBezTo>
                      <a:lnTo>
                        <a:pt x="63021" y="58499"/>
                      </a:lnTo>
                      <a:cubicBezTo>
                        <a:pt x="59069" y="66208"/>
                        <a:pt x="52216" y="72033"/>
                        <a:pt x="43971" y="74691"/>
                      </a:cubicBezTo>
                      <a:cubicBezTo>
                        <a:pt x="40298" y="75794"/>
                        <a:pt x="36467" y="76277"/>
                        <a:pt x="32636" y="76120"/>
                      </a:cubicBezTo>
                      <a:close/>
                      <a:moveTo>
                        <a:pt x="48352" y="13541"/>
                      </a:moveTo>
                      <a:cubicBezTo>
                        <a:pt x="34541" y="18398"/>
                        <a:pt x="17491" y="26399"/>
                        <a:pt x="13967" y="32591"/>
                      </a:cubicBezTo>
                      <a:cubicBezTo>
                        <a:pt x="11289" y="37560"/>
                        <a:pt x="10739" y="43402"/>
                        <a:pt x="12443" y="48783"/>
                      </a:cubicBezTo>
                      <a:cubicBezTo>
                        <a:pt x="15917" y="59939"/>
                        <a:pt x="27748" y="66195"/>
                        <a:pt x="38922" y="62785"/>
                      </a:cubicBezTo>
                      <a:cubicBezTo>
                        <a:pt x="44336" y="61280"/>
                        <a:pt x="48929" y="57681"/>
                        <a:pt x="51686" y="52784"/>
                      </a:cubicBezTo>
                      <a:lnTo>
                        <a:pt x="51686" y="52784"/>
                      </a:lnTo>
                      <a:cubicBezTo>
                        <a:pt x="55305" y="46307"/>
                        <a:pt x="52353" y="27638"/>
                        <a:pt x="48638" y="1354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5" name="任意多边形: 形状 554">
                  <a:extLst>
                    <a:ext uri="{FF2B5EF4-FFF2-40B4-BE49-F238E27FC236}">
                      <a16:creationId xmlns:a16="http://schemas.microsoft.com/office/drawing/2014/main" id="{7AECB10B-D8AE-48EF-B319-7EF32F462C7C}"/>
                    </a:ext>
                  </a:extLst>
                </p:cNvPr>
                <p:cNvSpPr/>
                <p:nvPr/>
              </p:nvSpPr>
              <p:spPr>
                <a:xfrm>
                  <a:off x="4402988" y="1690458"/>
                  <a:ext cx="127981" cy="236448"/>
                </a:xfrm>
                <a:custGeom>
                  <a:avLst/>
                  <a:gdLst>
                    <a:gd name="connsiteX0" fmla="*/ 122474 w 127981"/>
                    <a:gd name="connsiteY0" fmla="*/ 236449 h 236448"/>
                    <a:gd name="connsiteX1" fmla="*/ 119331 w 127981"/>
                    <a:gd name="connsiteY1" fmla="*/ 235497 h 236448"/>
                    <a:gd name="connsiteX2" fmla="*/ 55799 w 127981"/>
                    <a:gd name="connsiteY2" fmla="*/ 172251 h 236448"/>
                    <a:gd name="connsiteX3" fmla="*/ 78 w 127981"/>
                    <a:gd name="connsiteY3" fmla="*/ 6611 h 236448"/>
                    <a:gd name="connsiteX4" fmla="*/ 5317 w 127981"/>
                    <a:gd name="connsiteY4" fmla="*/ 39 h 236448"/>
                    <a:gd name="connsiteX5" fmla="*/ 11889 w 127981"/>
                    <a:gd name="connsiteY5" fmla="*/ 5278 h 236448"/>
                    <a:gd name="connsiteX6" fmla="*/ 65991 w 127981"/>
                    <a:gd name="connsiteY6" fmla="*/ 165679 h 236448"/>
                    <a:gd name="connsiteX7" fmla="*/ 125237 w 127981"/>
                    <a:gd name="connsiteY7" fmla="*/ 225400 h 236448"/>
                    <a:gd name="connsiteX8" fmla="*/ 127085 w 127981"/>
                    <a:gd name="connsiteY8" fmla="*/ 233683 h 236448"/>
                    <a:gd name="connsiteX9" fmla="*/ 122474 w 127981"/>
                    <a:gd name="connsiteY9" fmla="*/ 236449 h 236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7981" h="236448">
                      <a:moveTo>
                        <a:pt x="122474" y="236449"/>
                      </a:moveTo>
                      <a:cubicBezTo>
                        <a:pt x="121362" y="236411"/>
                        <a:pt x="120278" y="236084"/>
                        <a:pt x="119331" y="235497"/>
                      </a:cubicBezTo>
                      <a:cubicBezTo>
                        <a:pt x="93858" y="219222"/>
                        <a:pt x="72190" y="197650"/>
                        <a:pt x="55799" y="172251"/>
                      </a:cubicBezTo>
                      <a:cubicBezTo>
                        <a:pt x="16556" y="112910"/>
                        <a:pt x="3983" y="42997"/>
                        <a:pt x="78" y="6611"/>
                      </a:cubicBezTo>
                      <a:cubicBezTo>
                        <a:pt x="-290" y="3350"/>
                        <a:pt x="2055" y="408"/>
                        <a:pt x="5317" y="39"/>
                      </a:cubicBezTo>
                      <a:cubicBezTo>
                        <a:pt x="8578" y="-330"/>
                        <a:pt x="11521" y="2016"/>
                        <a:pt x="11889" y="5278"/>
                      </a:cubicBezTo>
                      <a:cubicBezTo>
                        <a:pt x="15699" y="40615"/>
                        <a:pt x="27891" y="108433"/>
                        <a:pt x="65991" y="165679"/>
                      </a:cubicBezTo>
                      <a:cubicBezTo>
                        <a:pt x="81258" y="189581"/>
                        <a:pt x="101458" y="209943"/>
                        <a:pt x="125237" y="225400"/>
                      </a:cubicBezTo>
                      <a:cubicBezTo>
                        <a:pt x="128034" y="227177"/>
                        <a:pt x="128862" y="230885"/>
                        <a:pt x="127085" y="233683"/>
                      </a:cubicBezTo>
                      <a:cubicBezTo>
                        <a:pt x="126070" y="235281"/>
                        <a:pt x="124361" y="236306"/>
                        <a:pt x="122474" y="236449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6" name="任意多边形: 形状 555">
                  <a:extLst>
                    <a:ext uri="{FF2B5EF4-FFF2-40B4-BE49-F238E27FC236}">
                      <a16:creationId xmlns:a16="http://schemas.microsoft.com/office/drawing/2014/main" id="{C8334BFA-2E76-470E-A712-708E22DEE333}"/>
                    </a:ext>
                  </a:extLst>
                </p:cNvPr>
                <p:cNvSpPr/>
                <p:nvPr/>
              </p:nvSpPr>
              <p:spPr>
                <a:xfrm>
                  <a:off x="4525575" y="1920880"/>
                  <a:ext cx="92304" cy="70701"/>
                </a:xfrm>
                <a:custGeom>
                  <a:avLst/>
                  <a:gdLst>
                    <a:gd name="connsiteX0" fmla="*/ 5983 w 92304"/>
                    <a:gd name="connsiteY0" fmla="*/ 70703 h 70701"/>
                    <a:gd name="connsiteX1" fmla="*/ 364 w 92304"/>
                    <a:gd name="connsiteY1" fmla="*/ 66607 h 70701"/>
                    <a:gd name="connsiteX2" fmla="*/ 4024 w 92304"/>
                    <a:gd name="connsiteY2" fmla="*/ 59100 h 70701"/>
                    <a:gd name="connsiteX3" fmla="*/ 4078 w 92304"/>
                    <a:gd name="connsiteY3" fmla="*/ 59082 h 70701"/>
                    <a:gd name="connsiteX4" fmla="*/ 45798 w 92304"/>
                    <a:gd name="connsiteY4" fmla="*/ 36794 h 70701"/>
                    <a:gd name="connsiteX5" fmla="*/ 81802 w 92304"/>
                    <a:gd name="connsiteY5" fmla="*/ 2122 h 70701"/>
                    <a:gd name="connsiteX6" fmla="*/ 90184 w 92304"/>
                    <a:gd name="connsiteY6" fmla="*/ 1361 h 70701"/>
                    <a:gd name="connsiteX7" fmla="*/ 91005 w 92304"/>
                    <a:gd name="connsiteY7" fmla="*/ 9672 h 70701"/>
                    <a:gd name="connsiteX8" fmla="*/ 90946 w 92304"/>
                    <a:gd name="connsiteY8" fmla="*/ 9743 h 70701"/>
                    <a:gd name="connsiteX9" fmla="*/ 52846 w 92304"/>
                    <a:gd name="connsiteY9" fmla="*/ 46319 h 70701"/>
                    <a:gd name="connsiteX10" fmla="*/ 7793 w 92304"/>
                    <a:gd name="connsiteY10" fmla="*/ 70322 h 70701"/>
                    <a:gd name="connsiteX11" fmla="*/ 5983 w 92304"/>
                    <a:gd name="connsiteY11" fmla="*/ 70703 h 7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2304" h="70701">
                      <a:moveTo>
                        <a:pt x="5983" y="70703"/>
                      </a:moveTo>
                      <a:cubicBezTo>
                        <a:pt x="3430" y="70672"/>
                        <a:pt x="1174" y="69029"/>
                        <a:pt x="364" y="66607"/>
                      </a:cubicBezTo>
                      <a:cubicBezTo>
                        <a:pt x="-698" y="63523"/>
                        <a:pt x="941" y="60162"/>
                        <a:pt x="4024" y="59100"/>
                      </a:cubicBezTo>
                      <a:cubicBezTo>
                        <a:pt x="4042" y="59094"/>
                        <a:pt x="4060" y="59088"/>
                        <a:pt x="4078" y="59082"/>
                      </a:cubicBezTo>
                      <a:cubicBezTo>
                        <a:pt x="19040" y="53824"/>
                        <a:pt x="33110" y="46308"/>
                        <a:pt x="45798" y="36794"/>
                      </a:cubicBezTo>
                      <a:cubicBezTo>
                        <a:pt x="59169" y="26748"/>
                        <a:pt x="71260" y="15105"/>
                        <a:pt x="81802" y="2122"/>
                      </a:cubicBezTo>
                      <a:cubicBezTo>
                        <a:pt x="83920" y="-377"/>
                        <a:pt x="87651" y="-716"/>
                        <a:pt x="90184" y="1361"/>
                      </a:cubicBezTo>
                      <a:cubicBezTo>
                        <a:pt x="92707" y="3428"/>
                        <a:pt x="93073" y="7150"/>
                        <a:pt x="91005" y="9672"/>
                      </a:cubicBezTo>
                      <a:cubicBezTo>
                        <a:pt x="90985" y="9696"/>
                        <a:pt x="90966" y="9719"/>
                        <a:pt x="90946" y="9743"/>
                      </a:cubicBezTo>
                      <a:cubicBezTo>
                        <a:pt x="79779" y="23438"/>
                        <a:pt x="66985" y="35720"/>
                        <a:pt x="52846" y="46319"/>
                      </a:cubicBezTo>
                      <a:cubicBezTo>
                        <a:pt x="39176" y="56626"/>
                        <a:pt x="23973" y="64726"/>
                        <a:pt x="7793" y="70322"/>
                      </a:cubicBezTo>
                      <a:cubicBezTo>
                        <a:pt x="7210" y="70531"/>
                        <a:pt x="6601" y="70659"/>
                        <a:pt x="5983" y="7070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7" name="任意多边形: 形状 556">
                  <a:extLst>
                    <a:ext uri="{FF2B5EF4-FFF2-40B4-BE49-F238E27FC236}">
                      <a16:creationId xmlns:a16="http://schemas.microsoft.com/office/drawing/2014/main" id="{0E459631-1C49-411D-BC0F-72D6CF1F6BA5}"/>
                    </a:ext>
                  </a:extLst>
                </p:cNvPr>
                <p:cNvSpPr/>
                <p:nvPr/>
              </p:nvSpPr>
              <p:spPr>
                <a:xfrm>
                  <a:off x="4523691" y="1683321"/>
                  <a:ext cx="110944" cy="105952"/>
                </a:xfrm>
                <a:custGeom>
                  <a:avLst/>
                  <a:gdLst>
                    <a:gd name="connsiteX0" fmla="*/ 5962 w 110944"/>
                    <a:gd name="connsiteY0" fmla="*/ 105951 h 105952"/>
                    <a:gd name="connsiteX1" fmla="*/ 41 w 110944"/>
                    <a:gd name="connsiteY1" fmla="*/ 99872 h 105952"/>
                    <a:gd name="connsiteX2" fmla="*/ 3486 w 110944"/>
                    <a:gd name="connsiteY2" fmla="*/ 94521 h 105952"/>
                    <a:gd name="connsiteX3" fmla="*/ 58921 w 110944"/>
                    <a:gd name="connsiteY3" fmla="*/ 55659 h 105952"/>
                    <a:gd name="connsiteX4" fmla="*/ 99974 w 110944"/>
                    <a:gd name="connsiteY4" fmla="*/ 2890 h 105952"/>
                    <a:gd name="connsiteX5" fmla="*/ 108067 w 110944"/>
                    <a:gd name="connsiteY5" fmla="*/ 831 h 105952"/>
                    <a:gd name="connsiteX6" fmla="*/ 108166 w 110944"/>
                    <a:gd name="connsiteY6" fmla="*/ 890 h 105952"/>
                    <a:gd name="connsiteX7" fmla="*/ 110166 w 110944"/>
                    <a:gd name="connsiteY7" fmla="*/ 9082 h 105952"/>
                    <a:gd name="connsiteX8" fmla="*/ 67303 w 110944"/>
                    <a:gd name="connsiteY8" fmla="*/ 64136 h 105952"/>
                    <a:gd name="connsiteX9" fmla="*/ 8344 w 110944"/>
                    <a:gd name="connsiteY9" fmla="*/ 105475 h 105952"/>
                    <a:gd name="connsiteX10" fmla="*/ 5962 w 110944"/>
                    <a:gd name="connsiteY10" fmla="*/ 105951 h 105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944" h="105952">
                      <a:moveTo>
                        <a:pt x="5962" y="105951"/>
                      </a:moveTo>
                      <a:cubicBezTo>
                        <a:pt x="2649" y="105908"/>
                        <a:pt x="-3" y="103186"/>
                        <a:pt x="41" y="99872"/>
                      </a:cubicBezTo>
                      <a:cubicBezTo>
                        <a:pt x="70" y="97576"/>
                        <a:pt x="1408" y="95498"/>
                        <a:pt x="3486" y="94521"/>
                      </a:cubicBezTo>
                      <a:cubicBezTo>
                        <a:pt x="24143" y="84991"/>
                        <a:pt x="42919" y="71828"/>
                        <a:pt x="58921" y="55659"/>
                      </a:cubicBezTo>
                      <a:cubicBezTo>
                        <a:pt x="74703" y="39806"/>
                        <a:pt x="88490" y="22086"/>
                        <a:pt x="99974" y="2890"/>
                      </a:cubicBezTo>
                      <a:cubicBezTo>
                        <a:pt x="101640" y="86"/>
                        <a:pt x="105264" y="-836"/>
                        <a:pt x="108067" y="831"/>
                      </a:cubicBezTo>
                      <a:cubicBezTo>
                        <a:pt x="108101" y="850"/>
                        <a:pt x="108133" y="870"/>
                        <a:pt x="108166" y="890"/>
                      </a:cubicBezTo>
                      <a:cubicBezTo>
                        <a:pt x="110917" y="2645"/>
                        <a:pt x="111799" y="6256"/>
                        <a:pt x="110166" y="9082"/>
                      </a:cubicBezTo>
                      <a:cubicBezTo>
                        <a:pt x="98131" y="29080"/>
                        <a:pt x="83741" y="47564"/>
                        <a:pt x="67303" y="64136"/>
                      </a:cubicBezTo>
                      <a:cubicBezTo>
                        <a:pt x="50276" y="81326"/>
                        <a:pt x="30307" y="95327"/>
                        <a:pt x="8344" y="105475"/>
                      </a:cubicBezTo>
                      <a:cubicBezTo>
                        <a:pt x="7596" y="105811"/>
                        <a:pt x="6781" y="105974"/>
                        <a:pt x="5962" y="10595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8" name="任意多边形: 形状 557">
                  <a:extLst>
                    <a:ext uri="{FF2B5EF4-FFF2-40B4-BE49-F238E27FC236}">
                      <a16:creationId xmlns:a16="http://schemas.microsoft.com/office/drawing/2014/main" id="{5B7CD226-3EBA-4F20-AB2C-9A6D9D5F81D7}"/>
                    </a:ext>
                  </a:extLst>
                </p:cNvPr>
                <p:cNvSpPr/>
                <p:nvPr/>
              </p:nvSpPr>
              <p:spPr>
                <a:xfrm>
                  <a:off x="4581201" y="1642504"/>
                  <a:ext cx="18463" cy="106000"/>
                </a:xfrm>
                <a:custGeom>
                  <a:avLst/>
                  <a:gdLst>
                    <a:gd name="connsiteX0" fmla="*/ 5984 w 18463"/>
                    <a:gd name="connsiteY0" fmla="*/ 106000 h 106000"/>
                    <a:gd name="connsiteX1" fmla="*/ 4841 w 18463"/>
                    <a:gd name="connsiteY1" fmla="*/ 106000 h 106000"/>
                    <a:gd name="connsiteX2" fmla="*/ 130 w 18463"/>
                    <a:gd name="connsiteY2" fmla="*/ 99268 h 106000"/>
                    <a:gd name="connsiteX3" fmla="*/ 173 w 18463"/>
                    <a:gd name="connsiteY3" fmla="*/ 99047 h 106000"/>
                    <a:gd name="connsiteX4" fmla="*/ 6365 w 18463"/>
                    <a:gd name="connsiteY4" fmla="*/ 47612 h 106000"/>
                    <a:gd name="connsiteX5" fmla="*/ 5031 w 18463"/>
                    <a:gd name="connsiteY5" fmla="*/ 6083 h 106000"/>
                    <a:gd name="connsiteX6" fmla="*/ 10950 w 18463"/>
                    <a:gd name="connsiteY6" fmla="*/ 1 h 106000"/>
                    <a:gd name="connsiteX7" fmla="*/ 16937 w 18463"/>
                    <a:gd name="connsiteY7" fmla="*/ 4940 h 106000"/>
                    <a:gd name="connsiteX8" fmla="*/ 18271 w 18463"/>
                    <a:gd name="connsiteY8" fmla="*/ 47993 h 106000"/>
                    <a:gd name="connsiteX9" fmla="*/ 11794 w 18463"/>
                    <a:gd name="connsiteY9" fmla="*/ 101238 h 106000"/>
                    <a:gd name="connsiteX10" fmla="*/ 5984 w 18463"/>
                    <a:gd name="connsiteY10" fmla="*/ 106000 h 10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463" h="106000">
                      <a:moveTo>
                        <a:pt x="5984" y="106000"/>
                      </a:moveTo>
                      <a:lnTo>
                        <a:pt x="4841" y="106000"/>
                      </a:lnTo>
                      <a:cubicBezTo>
                        <a:pt x="1680" y="105442"/>
                        <a:pt x="-428" y="102428"/>
                        <a:pt x="130" y="99268"/>
                      </a:cubicBezTo>
                      <a:cubicBezTo>
                        <a:pt x="143" y="99194"/>
                        <a:pt x="157" y="99120"/>
                        <a:pt x="173" y="99047"/>
                      </a:cubicBezTo>
                      <a:cubicBezTo>
                        <a:pt x="3306" y="82048"/>
                        <a:pt x="5374" y="64869"/>
                        <a:pt x="6365" y="47612"/>
                      </a:cubicBezTo>
                      <a:cubicBezTo>
                        <a:pt x="6875" y="33755"/>
                        <a:pt x="6429" y="19879"/>
                        <a:pt x="5031" y="6083"/>
                      </a:cubicBezTo>
                      <a:cubicBezTo>
                        <a:pt x="4986" y="2769"/>
                        <a:pt x="7636" y="46"/>
                        <a:pt x="10950" y="1"/>
                      </a:cubicBezTo>
                      <a:cubicBezTo>
                        <a:pt x="13885" y="-38"/>
                        <a:pt x="16418" y="2051"/>
                        <a:pt x="16937" y="4940"/>
                      </a:cubicBezTo>
                      <a:cubicBezTo>
                        <a:pt x="18383" y="19243"/>
                        <a:pt x="18829" y="33628"/>
                        <a:pt x="18271" y="47993"/>
                      </a:cubicBezTo>
                      <a:cubicBezTo>
                        <a:pt x="17268" y="65863"/>
                        <a:pt x="15104" y="83649"/>
                        <a:pt x="11794" y="101238"/>
                      </a:cubicBezTo>
                      <a:cubicBezTo>
                        <a:pt x="11282" y="104032"/>
                        <a:pt x="8824" y="106047"/>
                        <a:pt x="5984" y="106000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9" name="任意多边形: 形状 558">
                  <a:extLst>
                    <a:ext uri="{FF2B5EF4-FFF2-40B4-BE49-F238E27FC236}">
                      <a16:creationId xmlns:a16="http://schemas.microsoft.com/office/drawing/2014/main" id="{64D45328-BF23-499C-9984-94AD0945489B}"/>
                    </a:ext>
                  </a:extLst>
                </p:cNvPr>
                <p:cNvSpPr/>
                <p:nvPr/>
              </p:nvSpPr>
              <p:spPr>
                <a:xfrm>
                  <a:off x="4568152" y="1863434"/>
                  <a:ext cx="17903" cy="92904"/>
                </a:xfrm>
                <a:custGeom>
                  <a:avLst/>
                  <a:gdLst>
                    <a:gd name="connsiteX0" fmla="*/ 11984 w 17903"/>
                    <a:gd name="connsiteY0" fmla="*/ 92906 h 92904"/>
                    <a:gd name="connsiteX1" fmla="*/ 6269 w 17903"/>
                    <a:gd name="connsiteY1" fmla="*/ 88619 h 92904"/>
                    <a:gd name="connsiteX2" fmla="*/ 173 w 17903"/>
                    <a:gd name="connsiteY2" fmla="*/ 51948 h 92904"/>
                    <a:gd name="connsiteX3" fmla="*/ 5602 w 17903"/>
                    <a:gd name="connsiteY3" fmla="*/ 4323 h 92904"/>
                    <a:gd name="connsiteX4" fmla="*/ 12937 w 17903"/>
                    <a:gd name="connsiteY4" fmla="*/ 227 h 92904"/>
                    <a:gd name="connsiteX5" fmla="*/ 17032 w 17903"/>
                    <a:gd name="connsiteY5" fmla="*/ 7562 h 92904"/>
                    <a:gd name="connsiteX6" fmla="*/ 12079 w 17903"/>
                    <a:gd name="connsiteY6" fmla="*/ 50996 h 92904"/>
                    <a:gd name="connsiteX7" fmla="*/ 17699 w 17903"/>
                    <a:gd name="connsiteY7" fmla="*/ 84714 h 92904"/>
                    <a:gd name="connsiteX8" fmla="*/ 13699 w 17903"/>
                    <a:gd name="connsiteY8" fmla="*/ 92144 h 92904"/>
                    <a:gd name="connsiteX9" fmla="*/ 11984 w 17903"/>
                    <a:gd name="connsiteY9" fmla="*/ 92906 h 92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903" h="92904">
                      <a:moveTo>
                        <a:pt x="11984" y="92906"/>
                      </a:moveTo>
                      <a:cubicBezTo>
                        <a:pt x="9344" y="92889"/>
                        <a:pt x="7023" y="91150"/>
                        <a:pt x="6269" y="88619"/>
                      </a:cubicBezTo>
                      <a:cubicBezTo>
                        <a:pt x="2724" y="76696"/>
                        <a:pt x="676" y="64377"/>
                        <a:pt x="173" y="51948"/>
                      </a:cubicBezTo>
                      <a:cubicBezTo>
                        <a:pt x="-492" y="35888"/>
                        <a:pt x="1340" y="19821"/>
                        <a:pt x="5602" y="4323"/>
                      </a:cubicBezTo>
                      <a:cubicBezTo>
                        <a:pt x="6497" y="1166"/>
                        <a:pt x="9780" y="-667"/>
                        <a:pt x="12937" y="227"/>
                      </a:cubicBezTo>
                      <a:cubicBezTo>
                        <a:pt x="16093" y="1122"/>
                        <a:pt x="17927" y="4405"/>
                        <a:pt x="17032" y="7562"/>
                      </a:cubicBezTo>
                      <a:cubicBezTo>
                        <a:pt x="13163" y="21700"/>
                        <a:pt x="11493" y="36349"/>
                        <a:pt x="12079" y="50996"/>
                      </a:cubicBezTo>
                      <a:cubicBezTo>
                        <a:pt x="12516" y="62427"/>
                        <a:pt x="14404" y="73758"/>
                        <a:pt x="17699" y="84714"/>
                      </a:cubicBezTo>
                      <a:cubicBezTo>
                        <a:pt x="18626" y="87869"/>
                        <a:pt x="16842" y="91182"/>
                        <a:pt x="13699" y="92144"/>
                      </a:cubicBezTo>
                      <a:cubicBezTo>
                        <a:pt x="13176" y="92495"/>
                        <a:pt x="12596" y="92753"/>
                        <a:pt x="11984" y="92906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0" name="任意多边形: 形状 559">
                  <a:extLst>
                    <a:ext uri="{FF2B5EF4-FFF2-40B4-BE49-F238E27FC236}">
                      <a16:creationId xmlns:a16="http://schemas.microsoft.com/office/drawing/2014/main" id="{FB7B87DD-1792-4CDA-99CD-5B176E865F23}"/>
                    </a:ext>
                  </a:extLst>
                </p:cNvPr>
                <p:cNvSpPr/>
                <p:nvPr/>
              </p:nvSpPr>
              <p:spPr>
                <a:xfrm>
                  <a:off x="4422924" y="1698477"/>
                  <a:ext cx="45416" cy="94414"/>
                </a:xfrm>
                <a:custGeom>
                  <a:avLst/>
                  <a:gdLst>
                    <a:gd name="connsiteX0" fmla="*/ 6050 w 45416"/>
                    <a:gd name="connsiteY0" fmla="*/ 94414 h 94414"/>
                    <a:gd name="connsiteX1" fmla="*/ 1288 w 45416"/>
                    <a:gd name="connsiteY1" fmla="*/ 92128 h 94414"/>
                    <a:gd name="connsiteX2" fmla="*/ 2335 w 45416"/>
                    <a:gd name="connsiteY2" fmla="*/ 83746 h 94414"/>
                    <a:gd name="connsiteX3" fmla="*/ 4717 w 45416"/>
                    <a:gd name="connsiteY3" fmla="*/ 82032 h 94414"/>
                    <a:gd name="connsiteX4" fmla="*/ 25291 w 45416"/>
                    <a:gd name="connsiteY4" fmla="*/ 58981 h 94414"/>
                    <a:gd name="connsiteX5" fmla="*/ 33196 w 45416"/>
                    <a:gd name="connsiteY5" fmla="*/ 6403 h 94414"/>
                    <a:gd name="connsiteX6" fmla="*/ 38721 w 45416"/>
                    <a:gd name="connsiteY6" fmla="*/ 21 h 94414"/>
                    <a:gd name="connsiteX7" fmla="*/ 45093 w 45416"/>
                    <a:gd name="connsiteY7" fmla="*/ 5419 h 94414"/>
                    <a:gd name="connsiteX8" fmla="*/ 45103 w 45416"/>
                    <a:gd name="connsiteY8" fmla="*/ 5546 h 94414"/>
                    <a:gd name="connsiteX9" fmla="*/ 35863 w 45416"/>
                    <a:gd name="connsiteY9" fmla="*/ 63744 h 94414"/>
                    <a:gd name="connsiteX10" fmla="*/ 11384 w 45416"/>
                    <a:gd name="connsiteY10" fmla="*/ 91747 h 94414"/>
                    <a:gd name="connsiteX11" fmla="*/ 9384 w 45416"/>
                    <a:gd name="connsiteY11" fmla="*/ 93176 h 94414"/>
                    <a:gd name="connsiteX12" fmla="*/ 6050 w 45416"/>
                    <a:gd name="connsiteY12" fmla="*/ 94414 h 94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16" h="94414">
                      <a:moveTo>
                        <a:pt x="6050" y="94414"/>
                      </a:moveTo>
                      <a:cubicBezTo>
                        <a:pt x="4191" y="94445"/>
                        <a:pt x="2427" y="93597"/>
                        <a:pt x="1288" y="92128"/>
                      </a:cubicBezTo>
                      <a:cubicBezTo>
                        <a:pt x="-722" y="89520"/>
                        <a:pt x="-254" y="85780"/>
                        <a:pt x="2335" y="83746"/>
                      </a:cubicBezTo>
                      <a:lnTo>
                        <a:pt x="4717" y="82032"/>
                      </a:lnTo>
                      <a:cubicBezTo>
                        <a:pt x="13560" y="76383"/>
                        <a:pt x="20679" y="68408"/>
                        <a:pt x="25291" y="58981"/>
                      </a:cubicBezTo>
                      <a:cubicBezTo>
                        <a:pt x="31927" y="42294"/>
                        <a:pt x="34632" y="24303"/>
                        <a:pt x="33196" y="6403"/>
                      </a:cubicBezTo>
                      <a:cubicBezTo>
                        <a:pt x="32977" y="3122"/>
                        <a:pt x="35441" y="275"/>
                        <a:pt x="38721" y="21"/>
                      </a:cubicBezTo>
                      <a:cubicBezTo>
                        <a:pt x="41971" y="-248"/>
                        <a:pt x="44824" y="2169"/>
                        <a:pt x="45093" y="5419"/>
                      </a:cubicBezTo>
                      <a:cubicBezTo>
                        <a:pt x="45097" y="5462"/>
                        <a:pt x="45100" y="5504"/>
                        <a:pt x="45103" y="5546"/>
                      </a:cubicBezTo>
                      <a:cubicBezTo>
                        <a:pt x="46580" y="25399"/>
                        <a:pt x="43417" y="45324"/>
                        <a:pt x="35863" y="63744"/>
                      </a:cubicBezTo>
                      <a:cubicBezTo>
                        <a:pt x="30435" y="75152"/>
                        <a:pt x="21964" y="84842"/>
                        <a:pt x="11384" y="91747"/>
                      </a:cubicBezTo>
                      <a:lnTo>
                        <a:pt x="9384" y="93176"/>
                      </a:lnTo>
                      <a:cubicBezTo>
                        <a:pt x="8427" y="93922"/>
                        <a:pt x="7262" y="94354"/>
                        <a:pt x="6050" y="94414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1" name="任意多边形: 形状 560">
                  <a:extLst>
                    <a:ext uri="{FF2B5EF4-FFF2-40B4-BE49-F238E27FC236}">
                      <a16:creationId xmlns:a16="http://schemas.microsoft.com/office/drawing/2014/main" id="{72E9A9DB-4700-47BE-93FA-FB6D284E7E85}"/>
                    </a:ext>
                  </a:extLst>
                </p:cNvPr>
                <p:cNvSpPr/>
                <p:nvPr/>
              </p:nvSpPr>
              <p:spPr>
                <a:xfrm>
                  <a:off x="4375474" y="1808133"/>
                  <a:ext cx="95193" cy="62290"/>
                </a:xfrm>
                <a:custGeom>
                  <a:avLst/>
                  <a:gdLst>
                    <a:gd name="connsiteX0" fmla="*/ 83314 w 95193"/>
                    <a:gd name="connsiteY0" fmla="*/ 62292 h 62290"/>
                    <a:gd name="connsiteX1" fmla="*/ 48738 w 95193"/>
                    <a:gd name="connsiteY1" fmla="*/ 55529 h 62290"/>
                    <a:gd name="connsiteX2" fmla="*/ 351 w 95193"/>
                    <a:gd name="connsiteY2" fmla="*/ 7904 h 62290"/>
                    <a:gd name="connsiteX3" fmla="*/ 4141 w 95193"/>
                    <a:gd name="connsiteY3" fmla="*/ 311 h 62290"/>
                    <a:gd name="connsiteX4" fmla="*/ 11210 w 95193"/>
                    <a:gd name="connsiteY4" fmla="*/ 2951 h 62290"/>
                    <a:gd name="connsiteX5" fmla="*/ 53310 w 95193"/>
                    <a:gd name="connsiteY5" fmla="*/ 44289 h 62290"/>
                    <a:gd name="connsiteX6" fmla="*/ 88838 w 95193"/>
                    <a:gd name="connsiteY6" fmla="*/ 49909 h 62290"/>
                    <a:gd name="connsiteX7" fmla="*/ 95220 w 95193"/>
                    <a:gd name="connsiteY7" fmla="*/ 55434 h 62290"/>
                    <a:gd name="connsiteX8" fmla="*/ 89696 w 95193"/>
                    <a:gd name="connsiteY8" fmla="*/ 61815 h 62290"/>
                    <a:gd name="connsiteX9" fmla="*/ 83314 w 95193"/>
                    <a:gd name="connsiteY9" fmla="*/ 62292 h 62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193" h="62290">
                      <a:moveTo>
                        <a:pt x="83314" y="62292"/>
                      </a:moveTo>
                      <a:cubicBezTo>
                        <a:pt x="71458" y="62314"/>
                        <a:pt x="59712" y="60017"/>
                        <a:pt x="48738" y="55529"/>
                      </a:cubicBezTo>
                      <a:cubicBezTo>
                        <a:pt x="27307" y="46136"/>
                        <a:pt x="10083" y="29184"/>
                        <a:pt x="351" y="7904"/>
                      </a:cubicBezTo>
                      <a:cubicBezTo>
                        <a:pt x="-699" y="4761"/>
                        <a:pt x="997" y="1361"/>
                        <a:pt x="4141" y="311"/>
                      </a:cubicBezTo>
                      <a:cubicBezTo>
                        <a:pt x="6825" y="-586"/>
                        <a:pt x="9771" y="514"/>
                        <a:pt x="11210" y="2951"/>
                      </a:cubicBezTo>
                      <a:cubicBezTo>
                        <a:pt x="19725" y="21408"/>
                        <a:pt x="34700" y="36112"/>
                        <a:pt x="53310" y="44289"/>
                      </a:cubicBezTo>
                      <a:cubicBezTo>
                        <a:pt x="64562" y="48875"/>
                        <a:pt x="76721" y="50798"/>
                        <a:pt x="88838" y="49909"/>
                      </a:cubicBezTo>
                      <a:cubicBezTo>
                        <a:pt x="92102" y="49741"/>
                        <a:pt x="94918" y="52179"/>
                        <a:pt x="95220" y="55434"/>
                      </a:cubicBezTo>
                      <a:cubicBezTo>
                        <a:pt x="95439" y="58715"/>
                        <a:pt x="92975" y="61562"/>
                        <a:pt x="89696" y="61815"/>
                      </a:cubicBezTo>
                      <a:cubicBezTo>
                        <a:pt x="87695" y="62292"/>
                        <a:pt x="85505" y="62292"/>
                        <a:pt x="83314" y="6229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2" name="任意多边形: 形状 561">
                  <a:extLst>
                    <a:ext uri="{FF2B5EF4-FFF2-40B4-BE49-F238E27FC236}">
                      <a16:creationId xmlns:a16="http://schemas.microsoft.com/office/drawing/2014/main" id="{4C00471F-5E1F-4072-8EDB-EB88C38DADD1}"/>
                    </a:ext>
                  </a:extLst>
                </p:cNvPr>
                <p:cNvSpPr/>
                <p:nvPr/>
              </p:nvSpPr>
              <p:spPr>
                <a:xfrm>
                  <a:off x="4595874" y="1689229"/>
                  <a:ext cx="92017" cy="45844"/>
                </a:xfrm>
                <a:custGeom>
                  <a:avLst/>
                  <a:gdLst>
                    <a:gd name="connsiteX0" fmla="*/ 23600 w 92017"/>
                    <a:gd name="connsiteY0" fmla="*/ 45845 h 45844"/>
                    <a:gd name="connsiteX1" fmla="*/ 4550 w 92017"/>
                    <a:gd name="connsiteY1" fmla="*/ 43464 h 45844"/>
                    <a:gd name="connsiteX2" fmla="*/ 216 w 92017"/>
                    <a:gd name="connsiteY2" fmla="*/ 36273 h 45844"/>
                    <a:gd name="connsiteX3" fmla="*/ 7407 w 92017"/>
                    <a:gd name="connsiteY3" fmla="*/ 31939 h 45844"/>
                    <a:gd name="connsiteX4" fmla="*/ 81321 w 92017"/>
                    <a:gd name="connsiteY4" fmla="*/ 2316 h 45844"/>
                    <a:gd name="connsiteX5" fmla="*/ 89742 w 92017"/>
                    <a:gd name="connsiteY5" fmla="*/ 1266 h 45844"/>
                    <a:gd name="connsiteX6" fmla="*/ 91418 w 92017"/>
                    <a:gd name="connsiteY6" fmla="*/ 8698 h 45844"/>
                    <a:gd name="connsiteX7" fmla="*/ 23885 w 92017"/>
                    <a:gd name="connsiteY7" fmla="*/ 45845 h 4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017" h="45844">
                      <a:moveTo>
                        <a:pt x="23600" y="45845"/>
                      </a:moveTo>
                      <a:cubicBezTo>
                        <a:pt x="17176" y="45834"/>
                        <a:pt x="10778" y="45035"/>
                        <a:pt x="4550" y="43464"/>
                      </a:cubicBezTo>
                      <a:cubicBezTo>
                        <a:pt x="1367" y="42675"/>
                        <a:pt x="-573" y="39455"/>
                        <a:pt x="216" y="36273"/>
                      </a:cubicBezTo>
                      <a:cubicBezTo>
                        <a:pt x="1005" y="33090"/>
                        <a:pt x="4225" y="31150"/>
                        <a:pt x="7407" y="31939"/>
                      </a:cubicBezTo>
                      <a:cubicBezTo>
                        <a:pt x="35853" y="38998"/>
                        <a:pt x="65624" y="27066"/>
                        <a:pt x="81321" y="2316"/>
                      </a:cubicBezTo>
                      <a:cubicBezTo>
                        <a:pt x="83357" y="-299"/>
                        <a:pt x="87127" y="-769"/>
                        <a:pt x="89742" y="1266"/>
                      </a:cubicBezTo>
                      <a:cubicBezTo>
                        <a:pt x="92003" y="3026"/>
                        <a:pt x="92705" y="6138"/>
                        <a:pt x="91418" y="8698"/>
                      </a:cubicBezTo>
                      <a:cubicBezTo>
                        <a:pt x="76723" y="31794"/>
                        <a:pt x="51261" y="45800"/>
                        <a:pt x="23885" y="4584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3" name="任意多边形: 形状 562">
                  <a:extLst>
                    <a:ext uri="{FF2B5EF4-FFF2-40B4-BE49-F238E27FC236}">
                      <a16:creationId xmlns:a16="http://schemas.microsoft.com/office/drawing/2014/main" id="{D5307D2B-770F-499A-8C27-7A8CCDB2BDF3}"/>
                    </a:ext>
                  </a:extLst>
                </p:cNvPr>
                <p:cNvSpPr/>
                <p:nvPr/>
              </p:nvSpPr>
              <p:spPr>
                <a:xfrm>
                  <a:off x="4559682" y="1754857"/>
                  <a:ext cx="80146" cy="43094"/>
                </a:xfrm>
                <a:custGeom>
                  <a:avLst/>
                  <a:gdLst>
                    <a:gd name="connsiteX0" fmla="*/ 73889 w 80146"/>
                    <a:gd name="connsiteY0" fmla="*/ 42320 h 43094"/>
                    <a:gd name="connsiteX1" fmla="*/ 68746 w 80146"/>
                    <a:gd name="connsiteY1" fmla="*/ 39463 h 43094"/>
                    <a:gd name="connsiteX2" fmla="*/ 52934 w 80146"/>
                    <a:gd name="connsiteY2" fmla="*/ 22318 h 43094"/>
                    <a:gd name="connsiteX3" fmla="*/ 6928 w 80146"/>
                    <a:gd name="connsiteY3" fmla="*/ 12793 h 43094"/>
                    <a:gd name="connsiteX4" fmla="*/ 118 w 80146"/>
                    <a:gd name="connsiteY4" fmla="*/ 7887 h 43094"/>
                    <a:gd name="connsiteX5" fmla="*/ 5023 w 80146"/>
                    <a:gd name="connsiteY5" fmla="*/ 1077 h 43094"/>
                    <a:gd name="connsiteX6" fmla="*/ 59887 w 80146"/>
                    <a:gd name="connsiteY6" fmla="*/ 12888 h 43094"/>
                    <a:gd name="connsiteX7" fmla="*/ 78937 w 80146"/>
                    <a:gd name="connsiteY7" fmla="*/ 33557 h 43094"/>
                    <a:gd name="connsiteX8" fmla="*/ 77913 w 80146"/>
                    <a:gd name="connsiteY8" fmla="*/ 41846 h 43094"/>
                    <a:gd name="connsiteX9" fmla="*/ 73889 w 80146"/>
                    <a:gd name="connsiteY9" fmla="*/ 43082 h 4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46" h="43094">
                      <a:moveTo>
                        <a:pt x="73889" y="42320"/>
                      </a:moveTo>
                      <a:cubicBezTo>
                        <a:pt x="71802" y="42295"/>
                        <a:pt x="69869" y="41221"/>
                        <a:pt x="68746" y="39463"/>
                      </a:cubicBezTo>
                      <a:cubicBezTo>
                        <a:pt x="64746" y="32694"/>
                        <a:pt x="59357" y="26852"/>
                        <a:pt x="52934" y="22318"/>
                      </a:cubicBezTo>
                      <a:cubicBezTo>
                        <a:pt x="39371" y="13399"/>
                        <a:pt x="22917" y="9992"/>
                        <a:pt x="6928" y="12793"/>
                      </a:cubicBezTo>
                      <a:cubicBezTo>
                        <a:pt x="3693" y="13318"/>
                        <a:pt x="644" y="11123"/>
                        <a:pt x="118" y="7887"/>
                      </a:cubicBezTo>
                      <a:cubicBezTo>
                        <a:pt x="-408" y="4652"/>
                        <a:pt x="1788" y="1603"/>
                        <a:pt x="5023" y="1077"/>
                      </a:cubicBezTo>
                      <a:cubicBezTo>
                        <a:pt x="24149" y="-2188"/>
                        <a:pt x="43799" y="2042"/>
                        <a:pt x="59887" y="12888"/>
                      </a:cubicBezTo>
                      <a:cubicBezTo>
                        <a:pt x="67578" y="18409"/>
                        <a:pt x="74060" y="25443"/>
                        <a:pt x="78937" y="33557"/>
                      </a:cubicBezTo>
                      <a:cubicBezTo>
                        <a:pt x="80943" y="36129"/>
                        <a:pt x="80485" y="39840"/>
                        <a:pt x="77913" y="41846"/>
                      </a:cubicBezTo>
                      <a:cubicBezTo>
                        <a:pt x="76769" y="42738"/>
                        <a:pt x="75337" y="43178"/>
                        <a:pt x="73889" y="43082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4" name="任意多边形: 形状 563">
                  <a:extLst>
                    <a:ext uri="{FF2B5EF4-FFF2-40B4-BE49-F238E27FC236}">
                      <a16:creationId xmlns:a16="http://schemas.microsoft.com/office/drawing/2014/main" id="{4A87F1F2-9B05-41EA-A7AB-349976313952}"/>
                    </a:ext>
                  </a:extLst>
                </p:cNvPr>
                <p:cNvSpPr/>
                <p:nvPr/>
              </p:nvSpPr>
              <p:spPr>
                <a:xfrm>
                  <a:off x="4458837" y="1811156"/>
                  <a:ext cx="27490" cy="45932"/>
                </a:xfrm>
                <a:custGeom>
                  <a:avLst/>
                  <a:gdLst>
                    <a:gd name="connsiteX0" fmla="*/ 5951 w 27490"/>
                    <a:gd name="connsiteY0" fmla="*/ 45933 h 45932"/>
                    <a:gd name="connsiteX1" fmla="*/ 3475 w 27490"/>
                    <a:gd name="connsiteY1" fmla="*/ 45362 h 45932"/>
                    <a:gd name="connsiteX2" fmla="*/ 584 w 27490"/>
                    <a:gd name="connsiteY2" fmla="*/ 37526 h 45932"/>
                    <a:gd name="connsiteX3" fmla="*/ 617 w 27490"/>
                    <a:gd name="connsiteY3" fmla="*/ 37456 h 45932"/>
                    <a:gd name="connsiteX4" fmla="*/ 16143 w 27490"/>
                    <a:gd name="connsiteY4" fmla="*/ 3547 h 45932"/>
                    <a:gd name="connsiteX5" fmla="*/ 23759 w 27490"/>
                    <a:gd name="connsiteY5" fmla="*/ 462 h 45932"/>
                    <a:gd name="connsiteX6" fmla="*/ 24049 w 27490"/>
                    <a:gd name="connsiteY6" fmla="*/ 594 h 45932"/>
                    <a:gd name="connsiteX7" fmla="*/ 27001 w 27490"/>
                    <a:gd name="connsiteY7" fmla="*/ 8500 h 45932"/>
                    <a:gd name="connsiteX8" fmla="*/ 11380 w 27490"/>
                    <a:gd name="connsiteY8" fmla="*/ 42409 h 45932"/>
                    <a:gd name="connsiteX9" fmla="*/ 5951 w 27490"/>
                    <a:gd name="connsiteY9" fmla="*/ 45933 h 45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90" h="45932">
                      <a:moveTo>
                        <a:pt x="5951" y="45933"/>
                      </a:moveTo>
                      <a:cubicBezTo>
                        <a:pt x="5095" y="45916"/>
                        <a:pt x="4252" y="45722"/>
                        <a:pt x="3475" y="45362"/>
                      </a:cubicBezTo>
                      <a:cubicBezTo>
                        <a:pt x="512" y="43996"/>
                        <a:pt x="-781" y="40488"/>
                        <a:pt x="584" y="37526"/>
                      </a:cubicBezTo>
                      <a:cubicBezTo>
                        <a:pt x="595" y="37503"/>
                        <a:pt x="606" y="37479"/>
                        <a:pt x="617" y="37456"/>
                      </a:cubicBezTo>
                      <a:lnTo>
                        <a:pt x="16143" y="3547"/>
                      </a:lnTo>
                      <a:cubicBezTo>
                        <a:pt x="17394" y="592"/>
                        <a:pt x="20803" y="-789"/>
                        <a:pt x="23759" y="462"/>
                      </a:cubicBezTo>
                      <a:cubicBezTo>
                        <a:pt x="23856" y="504"/>
                        <a:pt x="23953" y="548"/>
                        <a:pt x="24049" y="594"/>
                      </a:cubicBezTo>
                      <a:cubicBezTo>
                        <a:pt x="27033" y="1975"/>
                        <a:pt x="28349" y="5501"/>
                        <a:pt x="27001" y="8500"/>
                      </a:cubicBezTo>
                      <a:lnTo>
                        <a:pt x="11380" y="42409"/>
                      </a:lnTo>
                      <a:cubicBezTo>
                        <a:pt x="10433" y="44559"/>
                        <a:pt x="8301" y="45943"/>
                        <a:pt x="5951" y="45933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5" name="任意多边形: 形状 564">
                  <a:extLst>
                    <a:ext uri="{FF2B5EF4-FFF2-40B4-BE49-F238E27FC236}">
                      <a16:creationId xmlns:a16="http://schemas.microsoft.com/office/drawing/2014/main" id="{1A80D37A-3126-4EDB-87DC-79A58A752A4E}"/>
                    </a:ext>
                  </a:extLst>
                </p:cNvPr>
                <p:cNvSpPr/>
                <p:nvPr/>
              </p:nvSpPr>
              <p:spPr>
                <a:xfrm>
                  <a:off x="4437231" y="1956886"/>
                  <a:ext cx="89745" cy="59079"/>
                </a:xfrm>
                <a:custGeom>
                  <a:avLst/>
                  <a:gdLst>
                    <a:gd name="connsiteX0" fmla="*/ 84230 w 89745"/>
                    <a:gd name="connsiteY0" fmla="*/ 59081 h 59079"/>
                    <a:gd name="connsiteX1" fmla="*/ 83564 w 89745"/>
                    <a:gd name="connsiteY1" fmla="*/ 59081 h 59079"/>
                    <a:gd name="connsiteX2" fmla="*/ 26414 w 89745"/>
                    <a:gd name="connsiteY2" fmla="*/ 36697 h 59079"/>
                    <a:gd name="connsiteX3" fmla="*/ 982 w 89745"/>
                    <a:gd name="connsiteY3" fmla="*/ 9265 h 59079"/>
                    <a:gd name="connsiteX4" fmla="*/ 2696 w 89745"/>
                    <a:gd name="connsiteY4" fmla="*/ 978 h 59079"/>
                    <a:gd name="connsiteX5" fmla="*/ 10983 w 89745"/>
                    <a:gd name="connsiteY5" fmla="*/ 2693 h 59079"/>
                    <a:gd name="connsiteX6" fmla="*/ 33653 w 89745"/>
                    <a:gd name="connsiteY6" fmla="*/ 27172 h 59079"/>
                    <a:gd name="connsiteX7" fmla="*/ 84421 w 89745"/>
                    <a:gd name="connsiteY7" fmla="*/ 47270 h 59079"/>
                    <a:gd name="connsiteX8" fmla="*/ 89761 w 89745"/>
                    <a:gd name="connsiteY8" fmla="*/ 53691 h 59079"/>
                    <a:gd name="connsiteX9" fmla="*/ 89755 w 89745"/>
                    <a:gd name="connsiteY9" fmla="*/ 53747 h 59079"/>
                    <a:gd name="connsiteX10" fmla="*/ 84230 w 89745"/>
                    <a:gd name="connsiteY10" fmla="*/ 59081 h 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9745" h="59079">
                      <a:moveTo>
                        <a:pt x="84230" y="59081"/>
                      </a:moveTo>
                      <a:lnTo>
                        <a:pt x="83564" y="59081"/>
                      </a:lnTo>
                      <a:cubicBezTo>
                        <a:pt x="62830" y="56969"/>
                        <a:pt x="43066" y="49229"/>
                        <a:pt x="26414" y="36697"/>
                      </a:cubicBezTo>
                      <a:cubicBezTo>
                        <a:pt x="16466" y="29035"/>
                        <a:pt x="7870" y="19763"/>
                        <a:pt x="982" y="9265"/>
                      </a:cubicBezTo>
                      <a:cubicBezTo>
                        <a:pt x="-769" y="6491"/>
                        <a:pt x="-12" y="2829"/>
                        <a:pt x="2696" y="978"/>
                      </a:cubicBezTo>
                      <a:cubicBezTo>
                        <a:pt x="5460" y="-827"/>
                        <a:pt x="9163" y="-61"/>
                        <a:pt x="10983" y="2693"/>
                      </a:cubicBezTo>
                      <a:cubicBezTo>
                        <a:pt x="17077" y="12094"/>
                        <a:pt x="24746" y="20375"/>
                        <a:pt x="33653" y="27172"/>
                      </a:cubicBezTo>
                      <a:cubicBezTo>
                        <a:pt x="48433" y="38364"/>
                        <a:pt x="65985" y="45312"/>
                        <a:pt x="84421" y="47270"/>
                      </a:cubicBezTo>
                      <a:cubicBezTo>
                        <a:pt x="87669" y="47569"/>
                        <a:pt x="90059" y="50443"/>
                        <a:pt x="89761" y="53691"/>
                      </a:cubicBezTo>
                      <a:cubicBezTo>
                        <a:pt x="89759" y="53710"/>
                        <a:pt x="89757" y="53729"/>
                        <a:pt x="89755" y="53747"/>
                      </a:cubicBezTo>
                      <a:cubicBezTo>
                        <a:pt x="89441" y="56624"/>
                        <a:pt x="87117" y="58868"/>
                        <a:pt x="84230" y="59081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6" name="任意多边形: 形状 565">
                  <a:extLst>
                    <a:ext uri="{FF2B5EF4-FFF2-40B4-BE49-F238E27FC236}">
                      <a16:creationId xmlns:a16="http://schemas.microsoft.com/office/drawing/2014/main" id="{FABDA6C2-5640-4ACC-83AA-476F188B354F}"/>
                    </a:ext>
                  </a:extLst>
                </p:cNvPr>
                <p:cNvSpPr/>
                <p:nvPr/>
              </p:nvSpPr>
              <p:spPr>
                <a:xfrm>
                  <a:off x="4573929" y="1955528"/>
                  <a:ext cx="76910" cy="16337"/>
                </a:xfrm>
                <a:custGeom>
                  <a:avLst/>
                  <a:gdLst>
                    <a:gd name="connsiteX0" fmla="*/ 32305 w 76910"/>
                    <a:gd name="connsiteY0" fmla="*/ 16243 h 16337"/>
                    <a:gd name="connsiteX1" fmla="*/ 5064 w 76910"/>
                    <a:gd name="connsiteY1" fmla="*/ 14242 h 16337"/>
                    <a:gd name="connsiteX2" fmla="*/ 111 w 76910"/>
                    <a:gd name="connsiteY2" fmla="*/ 7480 h 16337"/>
                    <a:gd name="connsiteX3" fmla="*/ 6873 w 76910"/>
                    <a:gd name="connsiteY3" fmla="*/ 2527 h 16337"/>
                    <a:gd name="connsiteX4" fmla="*/ 50593 w 76910"/>
                    <a:gd name="connsiteY4" fmla="*/ 3384 h 16337"/>
                    <a:gd name="connsiteX5" fmla="*/ 69643 w 76910"/>
                    <a:gd name="connsiteY5" fmla="*/ 145 h 16337"/>
                    <a:gd name="connsiteX6" fmla="*/ 76787 w 76910"/>
                    <a:gd name="connsiteY6" fmla="*/ 4622 h 16337"/>
                    <a:gd name="connsiteX7" fmla="*/ 72420 w 76910"/>
                    <a:gd name="connsiteY7" fmla="*/ 11741 h 16337"/>
                    <a:gd name="connsiteX8" fmla="*/ 72310 w 76910"/>
                    <a:gd name="connsiteY8" fmla="*/ 11766 h 16337"/>
                    <a:gd name="connsiteX9" fmla="*/ 31924 w 76910"/>
                    <a:gd name="connsiteY9" fmla="*/ 16338 h 1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910" h="16337">
                      <a:moveTo>
                        <a:pt x="32305" y="16243"/>
                      </a:moveTo>
                      <a:cubicBezTo>
                        <a:pt x="23188" y="16243"/>
                        <a:pt x="14083" y="15574"/>
                        <a:pt x="5064" y="14242"/>
                      </a:cubicBezTo>
                      <a:cubicBezTo>
                        <a:pt x="1828" y="13742"/>
                        <a:pt x="-390" y="10715"/>
                        <a:pt x="111" y="7480"/>
                      </a:cubicBezTo>
                      <a:cubicBezTo>
                        <a:pt x="611" y="4244"/>
                        <a:pt x="3638" y="2027"/>
                        <a:pt x="6873" y="2527"/>
                      </a:cubicBezTo>
                      <a:cubicBezTo>
                        <a:pt x="21346" y="4716"/>
                        <a:pt x="36045" y="5004"/>
                        <a:pt x="50593" y="3384"/>
                      </a:cubicBezTo>
                      <a:cubicBezTo>
                        <a:pt x="57000" y="2677"/>
                        <a:pt x="63361" y="1595"/>
                        <a:pt x="69643" y="145"/>
                      </a:cubicBezTo>
                      <a:cubicBezTo>
                        <a:pt x="72848" y="-568"/>
                        <a:pt x="76031" y="1427"/>
                        <a:pt x="76787" y="4622"/>
                      </a:cubicBezTo>
                      <a:cubicBezTo>
                        <a:pt x="77547" y="7794"/>
                        <a:pt x="75591" y="10981"/>
                        <a:pt x="72420" y="11741"/>
                      </a:cubicBezTo>
                      <a:cubicBezTo>
                        <a:pt x="72383" y="11750"/>
                        <a:pt x="72346" y="11758"/>
                        <a:pt x="72310" y="11766"/>
                      </a:cubicBezTo>
                      <a:cubicBezTo>
                        <a:pt x="59046" y="14706"/>
                        <a:pt x="45510" y="16239"/>
                        <a:pt x="31924" y="1633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7" name="任意多边形: 形状 566">
                  <a:extLst>
                    <a:ext uri="{FF2B5EF4-FFF2-40B4-BE49-F238E27FC236}">
                      <a16:creationId xmlns:a16="http://schemas.microsoft.com/office/drawing/2014/main" id="{D3E6D1FC-F832-4475-8B73-1D33476C0820}"/>
                    </a:ext>
                  </a:extLst>
                </p:cNvPr>
                <p:cNvSpPr/>
                <p:nvPr/>
              </p:nvSpPr>
              <p:spPr>
                <a:xfrm>
                  <a:off x="4348968" y="1838515"/>
                  <a:ext cx="58523" cy="48387"/>
                </a:xfrm>
                <a:custGeom>
                  <a:avLst/>
                  <a:gdLst>
                    <a:gd name="connsiteX0" fmla="*/ 5997 w 58523"/>
                    <a:gd name="connsiteY0" fmla="*/ 48388 h 48387"/>
                    <a:gd name="connsiteX1" fmla="*/ 3997 w 58523"/>
                    <a:gd name="connsiteY1" fmla="*/ 48388 h 48387"/>
                    <a:gd name="connsiteX2" fmla="*/ 377 w 58523"/>
                    <a:gd name="connsiteY2" fmla="*/ 40768 h 48387"/>
                    <a:gd name="connsiteX3" fmla="*/ 21237 w 58523"/>
                    <a:gd name="connsiteY3" fmla="*/ 12193 h 48387"/>
                    <a:gd name="connsiteX4" fmla="*/ 52670 w 58523"/>
                    <a:gd name="connsiteY4" fmla="*/ 1 h 48387"/>
                    <a:gd name="connsiteX5" fmla="*/ 58562 w 58523"/>
                    <a:gd name="connsiteY5" fmla="*/ 6107 h 48387"/>
                    <a:gd name="connsiteX6" fmla="*/ 53622 w 58523"/>
                    <a:gd name="connsiteY6" fmla="*/ 11907 h 48387"/>
                    <a:gd name="connsiteX7" fmla="*/ 28381 w 58523"/>
                    <a:gd name="connsiteY7" fmla="*/ 21432 h 48387"/>
                    <a:gd name="connsiteX8" fmla="*/ 11617 w 58523"/>
                    <a:gd name="connsiteY8" fmla="*/ 44387 h 48387"/>
                    <a:gd name="connsiteX9" fmla="*/ 5997 w 58523"/>
                    <a:gd name="connsiteY9" fmla="*/ 48388 h 4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23" h="48387">
                      <a:moveTo>
                        <a:pt x="5997" y="48388"/>
                      </a:moveTo>
                      <a:lnTo>
                        <a:pt x="3997" y="48388"/>
                      </a:lnTo>
                      <a:cubicBezTo>
                        <a:pt x="907" y="47268"/>
                        <a:pt x="-706" y="43870"/>
                        <a:pt x="377" y="40768"/>
                      </a:cubicBezTo>
                      <a:cubicBezTo>
                        <a:pt x="4363" y="29396"/>
                        <a:pt x="11620" y="19455"/>
                        <a:pt x="21237" y="12193"/>
                      </a:cubicBezTo>
                      <a:cubicBezTo>
                        <a:pt x="30347" y="5232"/>
                        <a:pt x="41248" y="1004"/>
                        <a:pt x="52670" y="1"/>
                      </a:cubicBezTo>
                      <a:cubicBezTo>
                        <a:pt x="55983" y="60"/>
                        <a:pt x="58621" y="2794"/>
                        <a:pt x="58562" y="6107"/>
                      </a:cubicBezTo>
                      <a:cubicBezTo>
                        <a:pt x="58511" y="8972"/>
                        <a:pt x="56442" y="11401"/>
                        <a:pt x="53622" y="11907"/>
                      </a:cubicBezTo>
                      <a:cubicBezTo>
                        <a:pt x="44472" y="12609"/>
                        <a:pt x="35714" y="15914"/>
                        <a:pt x="28381" y="21432"/>
                      </a:cubicBezTo>
                      <a:cubicBezTo>
                        <a:pt x="20662" y="27274"/>
                        <a:pt x="14832" y="35257"/>
                        <a:pt x="11617" y="44387"/>
                      </a:cubicBezTo>
                      <a:cubicBezTo>
                        <a:pt x="10798" y="46790"/>
                        <a:pt x="8535" y="48400"/>
                        <a:pt x="5997" y="48388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8" name="任意多边形: 形状 567">
                  <a:extLst>
                    <a:ext uri="{FF2B5EF4-FFF2-40B4-BE49-F238E27FC236}">
                      <a16:creationId xmlns:a16="http://schemas.microsoft.com/office/drawing/2014/main" id="{14800A65-F90C-4316-9E65-97734DCCFE90}"/>
                    </a:ext>
                  </a:extLst>
                </p:cNvPr>
                <p:cNvSpPr/>
                <p:nvPr/>
              </p:nvSpPr>
              <p:spPr>
                <a:xfrm>
                  <a:off x="4401982" y="1986263"/>
                  <a:ext cx="64518" cy="24656"/>
                </a:xfrm>
                <a:custGeom>
                  <a:avLst/>
                  <a:gdLst>
                    <a:gd name="connsiteX0" fmla="*/ 27469 w 64518"/>
                    <a:gd name="connsiteY0" fmla="*/ 24655 h 24656"/>
                    <a:gd name="connsiteX1" fmla="*/ 2989 w 64518"/>
                    <a:gd name="connsiteY1" fmla="*/ 18273 h 24656"/>
                    <a:gd name="connsiteX2" fmla="*/ 894 w 64518"/>
                    <a:gd name="connsiteY2" fmla="*/ 9987 h 24656"/>
                    <a:gd name="connsiteX3" fmla="*/ 9181 w 64518"/>
                    <a:gd name="connsiteY3" fmla="*/ 7891 h 24656"/>
                    <a:gd name="connsiteX4" fmla="*/ 34136 w 64518"/>
                    <a:gd name="connsiteY4" fmla="*/ 12273 h 24656"/>
                    <a:gd name="connsiteX5" fmla="*/ 54805 w 64518"/>
                    <a:gd name="connsiteY5" fmla="*/ 1319 h 24656"/>
                    <a:gd name="connsiteX6" fmla="*/ 63241 w 64518"/>
                    <a:gd name="connsiteY6" fmla="*/ 2250 h 24656"/>
                    <a:gd name="connsiteX7" fmla="*/ 63283 w 64518"/>
                    <a:gd name="connsiteY7" fmla="*/ 9701 h 24656"/>
                    <a:gd name="connsiteX8" fmla="*/ 36136 w 64518"/>
                    <a:gd name="connsiteY8" fmla="*/ 23988 h 24656"/>
                    <a:gd name="connsiteX9" fmla="*/ 27469 w 64518"/>
                    <a:gd name="connsiteY9" fmla="*/ 24655 h 24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518" h="24656">
                      <a:moveTo>
                        <a:pt x="27469" y="24655"/>
                      </a:moveTo>
                      <a:cubicBezTo>
                        <a:pt x="18905" y="24599"/>
                        <a:pt x="10491" y="22405"/>
                        <a:pt x="2989" y="18273"/>
                      </a:cubicBezTo>
                      <a:cubicBezTo>
                        <a:pt x="122" y="16564"/>
                        <a:pt x="-816" y="12854"/>
                        <a:pt x="894" y="9987"/>
                      </a:cubicBezTo>
                      <a:cubicBezTo>
                        <a:pt x="2604" y="7120"/>
                        <a:pt x="6314" y="6181"/>
                        <a:pt x="9181" y="7891"/>
                      </a:cubicBezTo>
                      <a:cubicBezTo>
                        <a:pt x="16776" y="12098"/>
                        <a:pt x="25562" y="13641"/>
                        <a:pt x="34136" y="12273"/>
                      </a:cubicBezTo>
                      <a:cubicBezTo>
                        <a:pt x="42004" y="10879"/>
                        <a:pt x="49235" y="7047"/>
                        <a:pt x="54805" y="1319"/>
                      </a:cubicBezTo>
                      <a:cubicBezTo>
                        <a:pt x="57392" y="-754"/>
                        <a:pt x="61168" y="-337"/>
                        <a:pt x="63241" y="2250"/>
                      </a:cubicBezTo>
                      <a:cubicBezTo>
                        <a:pt x="64982" y="4423"/>
                        <a:pt x="64999" y="7508"/>
                        <a:pt x="63283" y="9701"/>
                      </a:cubicBezTo>
                      <a:cubicBezTo>
                        <a:pt x="55943" y="17174"/>
                        <a:pt x="46452" y="22169"/>
                        <a:pt x="36136" y="23988"/>
                      </a:cubicBezTo>
                      <a:cubicBezTo>
                        <a:pt x="33271" y="24455"/>
                        <a:pt x="30372" y="24678"/>
                        <a:pt x="27469" y="24655"/>
                      </a:cubicBezTo>
                      <a:close/>
                    </a:path>
                  </a:pathLst>
                </a:custGeom>
                <a:solidFill>
                  <a:srgbClr val="2791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99203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>
            <a:extLst>
              <a:ext uri="{FF2B5EF4-FFF2-40B4-BE49-F238E27FC236}">
                <a16:creationId xmlns:a16="http://schemas.microsoft.com/office/drawing/2014/main" id="{5D031A4E-F298-432E-B745-665FD0C6E330}"/>
              </a:ext>
            </a:extLst>
          </p:cNvPr>
          <p:cNvSpPr txBox="1">
            <a:spLocks/>
          </p:cNvSpPr>
          <p:nvPr/>
        </p:nvSpPr>
        <p:spPr>
          <a:xfrm>
            <a:off x="676392" y="319677"/>
            <a:ext cx="10839216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noAutofit/>
          </a:bodyPr>
          <a:lstStyle>
            <a:lvl1pPr marL="12700" defTabSz="914400">
              <a:lnSpc>
                <a:spcPct val="100000"/>
              </a:lnSpc>
              <a:spcBef>
                <a:spcPts val="105"/>
              </a:spcBef>
              <a:buNone/>
              <a:defRPr sz="3200" b="1" i="0">
                <a:solidFill>
                  <a:srgbClr val="252525"/>
                </a:solidFill>
                <a:latin typeface="微软雅黑"/>
                <a:ea typeface="+mj-ea"/>
                <a:cs typeface="微软雅黑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0"/>
                </a:gradFill>
                <a:latin typeface="+mj-ea"/>
              </a:rPr>
              <a:t>可替换的</a:t>
            </a:r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0"/>
                </a:gradFill>
                <a:latin typeface="+mj-ea"/>
              </a:rPr>
              <a:t>icon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0"/>
              </a:gradFill>
              <a:latin typeface="+mj-ea"/>
            </a:endParaRPr>
          </a:p>
        </p:txBody>
      </p:sp>
      <p:pic>
        <p:nvPicPr>
          <p:cNvPr id="84" name="图形 83">
            <a:extLst>
              <a:ext uri="{FF2B5EF4-FFF2-40B4-BE49-F238E27FC236}">
                <a16:creationId xmlns:a16="http://schemas.microsoft.com/office/drawing/2014/main" id="{399F930F-A201-4FE9-B8ED-8E140FB85E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1772" y="1448705"/>
            <a:ext cx="740229" cy="740229"/>
          </a:xfrm>
          <a:prstGeom prst="rect">
            <a:avLst/>
          </a:prstGeom>
        </p:spPr>
      </p:pic>
      <p:pic>
        <p:nvPicPr>
          <p:cNvPr id="86" name="图形 85">
            <a:extLst>
              <a:ext uri="{FF2B5EF4-FFF2-40B4-BE49-F238E27FC236}">
                <a16:creationId xmlns:a16="http://schemas.microsoft.com/office/drawing/2014/main" id="{1D614C48-7BD8-4281-85EB-E1D6986876B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7239" y="1448705"/>
            <a:ext cx="740229" cy="740229"/>
          </a:xfrm>
          <a:prstGeom prst="rect">
            <a:avLst/>
          </a:prstGeom>
        </p:spPr>
      </p:pic>
      <p:pic>
        <p:nvPicPr>
          <p:cNvPr id="104" name="图形 103">
            <a:extLst>
              <a:ext uri="{FF2B5EF4-FFF2-40B4-BE49-F238E27FC236}">
                <a16:creationId xmlns:a16="http://schemas.microsoft.com/office/drawing/2014/main" id="{221A7E15-C71F-43BD-BF8A-AA798600589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2707" y="1448706"/>
            <a:ext cx="740229" cy="740229"/>
          </a:xfrm>
          <a:prstGeom prst="rect">
            <a:avLst/>
          </a:prstGeom>
        </p:spPr>
      </p:pic>
      <p:pic>
        <p:nvPicPr>
          <p:cNvPr id="106" name="图形 105">
            <a:extLst>
              <a:ext uri="{FF2B5EF4-FFF2-40B4-BE49-F238E27FC236}">
                <a16:creationId xmlns:a16="http://schemas.microsoft.com/office/drawing/2014/main" id="{A0E16008-551C-4A52-A8F2-3DEA473DCE1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33641" y="1448706"/>
            <a:ext cx="740229" cy="740229"/>
          </a:xfrm>
          <a:prstGeom prst="rect">
            <a:avLst/>
          </a:prstGeom>
        </p:spPr>
      </p:pic>
      <p:pic>
        <p:nvPicPr>
          <p:cNvPr id="108" name="图形 107">
            <a:extLst>
              <a:ext uri="{FF2B5EF4-FFF2-40B4-BE49-F238E27FC236}">
                <a16:creationId xmlns:a16="http://schemas.microsoft.com/office/drawing/2014/main" id="{6F4C998D-FDB9-49D3-A54C-5210D8803C6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33641" y="2972706"/>
            <a:ext cx="740229" cy="740229"/>
          </a:xfrm>
          <a:prstGeom prst="rect">
            <a:avLst/>
          </a:prstGeom>
        </p:spPr>
      </p:pic>
      <p:pic>
        <p:nvPicPr>
          <p:cNvPr id="110" name="图形 109">
            <a:extLst>
              <a:ext uri="{FF2B5EF4-FFF2-40B4-BE49-F238E27FC236}">
                <a16:creationId xmlns:a16="http://schemas.microsoft.com/office/drawing/2014/main" id="{F9AAAFE5-3F7D-4DD4-8B4F-C24D80A641EA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33641" y="4496706"/>
            <a:ext cx="740229" cy="740229"/>
          </a:xfrm>
          <a:prstGeom prst="rect">
            <a:avLst/>
          </a:prstGeom>
        </p:spPr>
      </p:pic>
      <p:pic>
        <p:nvPicPr>
          <p:cNvPr id="112" name="图形 111">
            <a:extLst>
              <a:ext uri="{FF2B5EF4-FFF2-40B4-BE49-F238E27FC236}">
                <a16:creationId xmlns:a16="http://schemas.microsoft.com/office/drawing/2014/main" id="{462F0F86-3B80-4967-95EE-0B22D0E460FE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69110" y="4496706"/>
            <a:ext cx="740229" cy="740229"/>
          </a:xfrm>
          <a:prstGeom prst="rect">
            <a:avLst/>
          </a:prstGeom>
        </p:spPr>
      </p:pic>
      <p:pic>
        <p:nvPicPr>
          <p:cNvPr id="114" name="图形 113">
            <a:extLst>
              <a:ext uri="{FF2B5EF4-FFF2-40B4-BE49-F238E27FC236}">
                <a16:creationId xmlns:a16="http://schemas.microsoft.com/office/drawing/2014/main" id="{6EE2A1FA-2504-457F-BD73-C872A4F3403D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69110" y="2972706"/>
            <a:ext cx="740229" cy="740229"/>
          </a:xfrm>
          <a:prstGeom prst="rect">
            <a:avLst/>
          </a:prstGeom>
        </p:spPr>
      </p:pic>
      <p:pic>
        <p:nvPicPr>
          <p:cNvPr id="116" name="图形 115">
            <a:extLst>
              <a:ext uri="{FF2B5EF4-FFF2-40B4-BE49-F238E27FC236}">
                <a16:creationId xmlns:a16="http://schemas.microsoft.com/office/drawing/2014/main" id="{94477598-EC9E-489B-8633-3F755ECEAFFA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69110" y="1448706"/>
            <a:ext cx="740229" cy="740229"/>
          </a:xfrm>
          <a:prstGeom prst="rect">
            <a:avLst/>
          </a:prstGeom>
        </p:spPr>
      </p:pic>
      <p:pic>
        <p:nvPicPr>
          <p:cNvPr id="122" name="图形 121">
            <a:extLst>
              <a:ext uri="{FF2B5EF4-FFF2-40B4-BE49-F238E27FC236}">
                <a16:creationId xmlns:a16="http://schemas.microsoft.com/office/drawing/2014/main" id="{A809E096-F159-4557-8462-37855024D151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62707" y="4496706"/>
            <a:ext cx="740229" cy="740229"/>
          </a:xfrm>
          <a:prstGeom prst="rect">
            <a:avLst/>
          </a:prstGeom>
        </p:spPr>
      </p:pic>
      <p:pic>
        <p:nvPicPr>
          <p:cNvPr id="124" name="图形 123">
            <a:extLst>
              <a:ext uri="{FF2B5EF4-FFF2-40B4-BE49-F238E27FC236}">
                <a16:creationId xmlns:a16="http://schemas.microsoft.com/office/drawing/2014/main" id="{AFE4DA6A-9FD0-47BF-BB9F-03EED02ED0B5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98174" y="4496706"/>
            <a:ext cx="740229" cy="740229"/>
          </a:xfrm>
          <a:prstGeom prst="rect">
            <a:avLst/>
          </a:prstGeom>
        </p:spPr>
      </p:pic>
      <p:pic>
        <p:nvPicPr>
          <p:cNvPr id="126" name="图形 125">
            <a:extLst>
              <a:ext uri="{FF2B5EF4-FFF2-40B4-BE49-F238E27FC236}">
                <a16:creationId xmlns:a16="http://schemas.microsoft.com/office/drawing/2014/main" id="{34044916-A829-4AC9-A3D9-10BF03E39835}"/>
              </a:ext>
            </a:extLst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798174" y="2972706"/>
            <a:ext cx="740229" cy="740229"/>
          </a:xfrm>
          <a:prstGeom prst="rect">
            <a:avLst/>
          </a:prstGeom>
        </p:spPr>
      </p:pic>
      <p:pic>
        <p:nvPicPr>
          <p:cNvPr id="128" name="图形 127">
            <a:extLst>
              <a:ext uri="{FF2B5EF4-FFF2-40B4-BE49-F238E27FC236}">
                <a16:creationId xmlns:a16="http://schemas.microsoft.com/office/drawing/2014/main" id="{8D931936-3AC3-4213-ABEF-268EED618016}"/>
              </a:ext>
            </a:extLst>
          </p:cNvPr>
          <p:cNvPicPr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962707" y="2972706"/>
            <a:ext cx="740229" cy="740229"/>
          </a:xfrm>
          <a:prstGeom prst="rect">
            <a:avLst/>
          </a:prstGeom>
        </p:spPr>
      </p:pic>
      <p:pic>
        <p:nvPicPr>
          <p:cNvPr id="130" name="图形 129">
            <a:extLst>
              <a:ext uri="{FF2B5EF4-FFF2-40B4-BE49-F238E27FC236}">
                <a16:creationId xmlns:a16="http://schemas.microsoft.com/office/drawing/2014/main" id="{BD6F7ED5-E018-495B-8630-EB7331B7ECD5}"/>
              </a:ext>
            </a:extLst>
          </p:cNvPr>
          <p:cNvPicPr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798174" y="1448706"/>
            <a:ext cx="740229" cy="740229"/>
          </a:xfrm>
          <a:prstGeom prst="rect">
            <a:avLst/>
          </a:prstGeom>
        </p:spPr>
      </p:pic>
      <p:pic>
        <p:nvPicPr>
          <p:cNvPr id="132" name="图形 131">
            <a:extLst>
              <a:ext uri="{FF2B5EF4-FFF2-40B4-BE49-F238E27FC236}">
                <a16:creationId xmlns:a16="http://schemas.microsoft.com/office/drawing/2014/main" id="{24083DB7-DD48-4B1E-9F50-67A9150CCC17}"/>
              </a:ext>
            </a:extLst>
          </p:cNvPr>
          <p:cNvPicPr>
            <a:picLocks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27240" y="4496706"/>
            <a:ext cx="740229" cy="740229"/>
          </a:xfrm>
          <a:prstGeom prst="rect">
            <a:avLst/>
          </a:prstGeom>
        </p:spPr>
      </p:pic>
      <p:pic>
        <p:nvPicPr>
          <p:cNvPr id="134" name="图形 133">
            <a:extLst>
              <a:ext uri="{FF2B5EF4-FFF2-40B4-BE49-F238E27FC236}">
                <a16:creationId xmlns:a16="http://schemas.microsoft.com/office/drawing/2014/main" id="{2FF71C7A-1074-4AB1-8BF4-29FC0FB805A8}"/>
              </a:ext>
            </a:extLst>
          </p:cNvPr>
          <p:cNvPicPr>
            <a:picLocks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127240" y="2972706"/>
            <a:ext cx="740229" cy="740229"/>
          </a:xfrm>
          <a:prstGeom prst="rect">
            <a:avLst/>
          </a:prstGeom>
        </p:spPr>
      </p:pic>
      <p:pic>
        <p:nvPicPr>
          <p:cNvPr id="136" name="图形 135">
            <a:extLst>
              <a:ext uri="{FF2B5EF4-FFF2-40B4-BE49-F238E27FC236}">
                <a16:creationId xmlns:a16="http://schemas.microsoft.com/office/drawing/2014/main" id="{9BCCFACA-D4BE-4D6E-BCEB-5F806FAFB140}"/>
              </a:ext>
            </a:extLst>
          </p:cNvPr>
          <p:cNvPicPr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291773" y="4496706"/>
            <a:ext cx="740229" cy="740229"/>
          </a:xfrm>
          <a:prstGeom prst="rect">
            <a:avLst/>
          </a:prstGeom>
        </p:spPr>
      </p:pic>
      <p:pic>
        <p:nvPicPr>
          <p:cNvPr id="138" name="图形 137">
            <a:extLst>
              <a:ext uri="{FF2B5EF4-FFF2-40B4-BE49-F238E27FC236}">
                <a16:creationId xmlns:a16="http://schemas.microsoft.com/office/drawing/2014/main" id="{35429E72-BED5-4488-A218-5F481AE6E3FD}"/>
              </a:ext>
            </a:extLst>
          </p:cNvPr>
          <p:cNvPicPr>
            <a:picLocks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291773" y="2972706"/>
            <a:ext cx="740229" cy="7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53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>
            <a:extLst>
              <a:ext uri="{FF2B5EF4-FFF2-40B4-BE49-F238E27FC236}">
                <a16:creationId xmlns:a16="http://schemas.microsoft.com/office/drawing/2014/main" id="{5D031A4E-F298-432E-B745-665FD0C6E330}"/>
              </a:ext>
            </a:extLst>
          </p:cNvPr>
          <p:cNvSpPr txBox="1">
            <a:spLocks/>
          </p:cNvSpPr>
          <p:nvPr/>
        </p:nvSpPr>
        <p:spPr>
          <a:xfrm>
            <a:off x="676392" y="319677"/>
            <a:ext cx="10839216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noAutofit/>
          </a:bodyPr>
          <a:lstStyle>
            <a:lvl1pPr marL="12700" defTabSz="914400">
              <a:lnSpc>
                <a:spcPct val="100000"/>
              </a:lnSpc>
              <a:spcBef>
                <a:spcPts val="105"/>
              </a:spcBef>
              <a:buNone/>
              <a:defRPr sz="3200" b="1" i="0">
                <a:solidFill>
                  <a:srgbClr val="252525"/>
                </a:solidFill>
                <a:latin typeface="微软雅黑"/>
                <a:ea typeface="+mj-ea"/>
                <a:cs typeface="微软雅黑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0"/>
                </a:gradFill>
                <a:latin typeface="+mj-ea"/>
              </a:rPr>
              <a:t>可替换的</a:t>
            </a:r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0"/>
                </a:gradFill>
                <a:latin typeface="+mj-ea"/>
              </a:rPr>
              <a:t>icon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0"/>
              </a:gradFill>
              <a:latin typeface="+mj-ea"/>
            </a:endParaRPr>
          </a:p>
        </p:txBody>
      </p:sp>
      <p:pic>
        <p:nvPicPr>
          <p:cNvPr id="118" name="图形 117">
            <a:extLst>
              <a:ext uri="{FF2B5EF4-FFF2-40B4-BE49-F238E27FC236}">
                <a16:creationId xmlns:a16="http://schemas.microsoft.com/office/drawing/2014/main" id="{8E00A698-F266-4E50-B4BF-EAEB11944F6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7240" y="1448706"/>
            <a:ext cx="740229" cy="740229"/>
          </a:xfrm>
          <a:prstGeom prst="rect">
            <a:avLst/>
          </a:prstGeom>
        </p:spPr>
      </p:pic>
      <p:pic>
        <p:nvPicPr>
          <p:cNvPr id="120" name="图形 119">
            <a:extLst>
              <a:ext uri="{FF2B5EF4-FFF2-40B4-BE49-F238E27FC236}">
                <a16:creationId xmlns:a16="http://schemas.microsoft.com/office/drawing/2014/main" id="{0F7C7019-C60C-4B63-81A2-7F80CBE493F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1773" y="1448706"/>
            <a:ext cx="740229" cy="740229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FBD4864D-917A-4934-9E54-2697118FF56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175" y="2972707"/>
            <a:ext cx="740229" cy="740229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4E9879-1857-4877-B3C0-B818AE74ADA9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2708" y="2972707"/>
            <a:ext cx="740229" cy="740229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B54173D0-CF02-4F8D-A4BE-129A30BC7B64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98175" y="1448707"/>
            <a:ext cx="740229" cy="740229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86115C0-BFB3-49F2-B492-D0AA55EABBE0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62708" y="1448707"/>
            <a:ext cx="740229" cy="740229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1D3167FA-CBB4-4E2B-8AA5-DD45CFB6AD92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27241" y="4496707"/>
            <a:ext cx="740229" cy="740229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98F68D29-EEBD-4CF5-BA0D-170CBBB4763B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27241" y="2972707"/>
            <a:ext cx="740229" cy="740229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3F230E68-E512-47E7-AA66-8894B5EFAC95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33642" y="4496707"/>
            <a:ext cx="740229" cy="740229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78BA3DFF-4F6B-4140-AA31-A82377544B88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33642" y="2972707"/>
            <a:ext cx="740229" cy="740229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6D7ABA05-5A20-4B47-8EB7-DD28DD4F52C4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633642" y="1448707"/>
            <a:ext cx="740229" cy="740229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B1B0B718-6FA8-46B7-8A2B-68D3F3045B7A}"/>
              </a:ext>
            </a:extLst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91774" y="4496707"/>
            <a:ext cx="740229" cy="740229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5F81A230-7232-4031-B33E-A00AA056AFF1}"/>
              </a:ext>
            </a:extLst>
          </p:cNvPr>
          <p:cNvPicPr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91774" y="2972707"/>
            <a:ext cx="740229" cy="740229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A17DFDD-E07A-4B00-AA67-FE8E1F69F8E5}"/>
              </a:ext>
            </a:extLst>
          </p:cNvPr>
          <p:cNvPicPr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469111" y="4496707"/>
            <a:ext cx="740229" cy="740229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CC69DCF2-F241-45FD-AF65-600588E247A6}"/>
              </a:ext>
            </a:extLst>
          </p:cNvPr>
          <p:cNvPicPr>
            <a:picLocks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469111" y="2972707"/>
            <a:ext cx="740229" cy="740229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A6C6FD05-BD2E-4B19-B200-E3B84051BBEF}"/>
              </a:ext>
            </a:extLst>
          </p:cNvPr>
          <p:cNvPicPr>
            <a:picLocks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469111" y="1448707"/>
            <a:ext cx="740229" cy="740229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DCB0477E-DF83-4DE9-A25A-F6BB6E8A7D3E}"/>
              </a:ext>
            </a:extLst>
          </p:cNvPr>
          <p:cNvPicPr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962708" y="4496707"/>
            <a:ext cx="740229" cy="740229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92154C64-E762-4E94-B358-6E0B7D7E7293}"/>
              </a:ext>
            </a:extLst>
          </p:cNvPr>
          <p:cNvPicPr>
            <a:picLocks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798175" y="4496707"/>
            <a:ext cx="740229" cy="7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7D3D035-E920-447D-A8AA-4AA929A276A3}"/>
              </a:ext>
            </a:extLst>
          </p:cNvPr>
          <p:cNvSpPr/>
          <p:nvPr/>
        </p:nvSpPr>
        <p:spPr>
          <a:xfrm>
            <a:off x="729885" y="2369493"/>
            <a:ext cx="4867553" cy="1401758"/>
          </a:xfrm>
          <a:custGeom>
            <a:avLst/>
            <a:gdLst>
              <a:gd name="connsiteX0" fmla="*/ 700879 w 4867553"/>
              <a:gd name="connsiteY0" fmla="*/ 0 h 1401758"/>
              <a:gd name="connsiteX1" fmla="*/ 1092747 w 4867553"/>
              <a:gd name="connsiteY1" fmla="*/ 119699 h 1401758"/>
              <a:gd name="connsiteX2" fmla="*/ 1148335 w 4867553"/>
              <a:gd name="connsiteY2" fmla="*/ 165563 h 1401758"/>
              <a:gd name="connsiteX3" fmla="*/ 4689111 w 4867553"/>
              <a:gd name="connsiteY3" fmla="*/ 165563 h 1401758"/>
              <a:gd name="connsiteX4" fmla="*/ 4867553 w 4867553"/>
              <a:gd name="connsiteY4" fmla="*/ 344005 h 1401758"/>
              <a:gd name="connsiteX5" fmla="*/ 4867553 w 4867553"/>
              <a:gd name="connsiteY5" fmla="*/ 1057754 h 1401758"/>
              <a:gd name="connsiteX6" fmla="*/ 4689111 w 4867553"/>
              <a:gd name="connsiteY6" fmla="*/ 1236196 h 1401758"/>
              <a:gd name="connsiteX7" fmla="*/ 1148334 w 4867553"/>
              <a:gd name="connsiteY7" fmla="*/ 1236196 h 1401758"/>
              <a:gd name="connsiteX8" fmla="*/ 1092747 w 4867553"/>
              <a:gd name="connsiteY8" fmla="*/ 1282059 h 1401758"/>
              <a:gd name="connsiteX9" fmla="*/ 700879 w 4867553"/>
              <a:gd name="connsiteY9" fmla="*/ 1401758 h 1401758"/>
              <a:gd name="connsiteX10" fmla="*/ 0 w 4867553"/>
              <a:gd name="connsiteY10" fmla="*/ 700879 h 1401758"/>
              <a:gd name="connsiteX11" fmla="*/ 700879 w 4867553"/>
              <a:gd name="connsiteY11" fmla="*/ 0 h 140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7553" h="1401758">
                <a:moveTo>
                  <a:pt x="700879" y="0"/>
                </a:moveTo>
                <a:cubicBezTo>
                  <a:pt x="846036" y="0"/>
                  <a:pt x="980886" y="44127"/>
                  <a:pt x="1092747" y="119699"/>
                </a:cubicBezTo>
                <a:lnTo>
                  <a:pt x="1148335" y="165563"/>
                </a:lnTo>
                <a:lnTo>
                  <a:pt x="4689111" y="165563"/>
                </a:lnTo>
                <a:cubicBezTo>
                  <a:pt x="4787662" y="165563"/>
                  <a:pt x="4867553" y="245454"/>
                  <a:pt x="4867553" y="344005"/>
                </a:cubicBezTo>
                <a:lnTo>
                  <a:pt x="4867553" y="1057754"/>
                </a:lnTo>
                <a:cubicBezTo>
                  <a:pt x="4867553" y="1156305"/>
                  <a:pt x="4787662" y="1236196"/>
                  <a:pt x="4689111" y="1236196"/>
                </a:cubicBezTo>
                <a:lnTo>
                  <a:pt x="1148334" y="1236196"/>
                </a:lnTo>
                <a:lnTo>
                  <a:pt x="1092747" y="1282059"/>
                </a:lnTo>
                <a:cubicBezTo>
                  <a:pt x="980886" y="1357631"/>
                  <a:pt x="846036" y="1401758"/>
                  <a:pt x="700879" y="1401758"/>
                </a:cubicBezTo>
                <a:cubicBezTo>
                  <a:pt x="313794" y="1401758"/>
                  <a:pt x="0" y="1087964"/>
                  <a:pt x="0" y="700879"/>
                </a:cubicBezTo>
                <a:cubicBezTo>
                  <a:pt x="0" y="313794"/>
                  <a:pt x="313794" y="0"/>
                  <a:pt x="700879" y="0"/>
                </a:cubicBezTo>
                <a:close/>
              </a:path>
            </a:pathLst>
          </a:cu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 dirty="0">
              <a:solidFill>
                <a:srgbClr val="EAE4D9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2E0D853-999E-4AC1-A0A3-B9230B687415}"/>
              </a:ext>
            </a:extLst>
          </p:cNvPr>
          <p:cNvSpPr txBox="1"/>
          <p:nvPr/>
        </p:nvSpPr>
        <p:spPr>
          <a:xfrm>
            <a:off x="2101329" y="3069148"/>
            <a:ext cx="443345" cy="214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07D8495-586A-4184-9E4B-55C7BF04F005}"/>
              </a:ext>
            </a:extLst>
          </p:cNvPr>
          <p:cNvSpPr txBox="1"/>
          <p:nvPr/>
        </p:nvSpPr>
        <p:spPr>
          <a:xfrm>
            <a:off x="2018881" y="2776760"/>
            <a:ext cx="77717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01</a:t>
            </a:r>
            <a:endParaRPr lang="zh-CN" altLang="en-US" sz="32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E54D463-46D2-4927-8BA5-634ED5A50987}"/>
              </a:ext>
            </a:extLst>
          </p:cNvPr>
          <p:cNvSpPr txBox="1"/>
          <p:nvPr/>
        </p:nvSpPr>
        <p:spPr>
          <a:xfrm>
            <a:off x="2757435" y="2752227"/>
            <a:ext cx="272320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年度工作回顾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2F29DAF-36EB-4099-A624-04F142D9BEE4}"/>
              </a:ext>
            </a:extLst>
          </p:cNvPr>
          <p:cNvCxnSpPr/>
          <p:nvPr/>
        </p:nvCxnSpPr>
        <p:spPr>
          <a:xfrm>
            <a:off x="2734857" y="2776760"/>
            <a:ext cx="0" cy="5602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A68CD80-8C08-4603-9328-D12604D35993}"/>
              </a:ext>
            </a:extLst>
          </p:cNvPr>
          <p:cNvSpPr/>
          <p:nvPr/>
        </p:nvSpPr>
        <p:spPr>
          <a:xfrm>
            <a:off x="6335992" y="2369493"/>
            <a:ext cx="4867553" cy="1401758"/>
          </a:xfrm>
          <a:custGeom>
            <a:avLst/>
            <a:gdLst>
              <a:gd name="connsiteX0" fmla="*/ 700879 w 4867553"/>
              <a:gd name="connsiteY0" fmla="*/ 0 h 1401758"/>
              <a:gd name="connsiteX1" fmla="*/ 1092747 w 4867553"/>
              <a:gd name="connsiteY1" fmla="*/ 119699 h 1401758"/>
              <a:gd name="connsiteX2" fmla="*/ 1148335 w 4867553"/>
              <a:gd name="connsiteY2" fmla="*/ 165563 h 1401758"/>
              <a:gd name="connsiteX3" fmla="*/ 4689111 w 4867553"/>
              <a:gd name="connsiteY3" fmla="*/ 165563 h 1401758"/>
              <a:gd name="connsiteX4" fmla="*/ 4867553 w 4867553"/>
              <a:gd name="connsiteY4" fmla="*/ 344005 h 1401758"/>
              <a:gd name="connsiteX5" fmla="*/ 4867553 w 4867553"/>
              <a:gd name="connsiteY5" fmla="*/ 1057754 h 1401758"/>
              <a:gd name="connsiteX6" fmla="*/ 4689111 w 4867553"/>
              <a:gd name="connsiteY6" fmla="*/ 1236196 h 1401758"/>
              <a:gd name="connsiteX7" fmla="*/ 1148334 w 4867553"/>
              <a:gd name="connsiteY7" fmla="*/ 1236196 h 1401758"/>
              <a:gd name="connsiteX8" fmla="*/ 1092747 w 4867553"/>
              <a:gd name="connsiteY8" fmla="*/ 1282059 h 1401758"/>
              <a:gd name="connsiteX9" fmla="*/ 700879 w 4867553"/>
              <a:gd name="connsiteY9" fmla="*/ 1401758 h 1401758"/>
              <a:gd name="connsiteX10" fmla="*/ 0 w 4867553"/>
              <a:gd name="connsiteY10" fmla="*/ 700879 h 1401758"/>
              <a:gd name="connsiteX11" fmla="*/ 700879 w 4867553"/>
              <a:gd name="connsiteY11" fmla="*/ 0 h 140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7553" h="1401758">
                <a:moveTo>
                  <a:pt x="700879" y="0"/>
                </a:moveTo>
                <a:cubicBezTo>
                  <a:pt x="846036" y="0"/>
                  <a:pt x="980886" y="44127"/>
                  <a:pt x="1092747" y="119699"/>
                </a:cubicBezTo>
                <a:lnTo>
                  <a:pt x="1148335" y="165563"/>
                </a:lnTo>
                <a:lnTo>
                  <a:pt x="4689111" y="165563"/>
                </a:lnTo>
                <a:cubicBezTo>
                  <a:pt x="4787662" y="165563"/>
                  <a:pt x="4867553" y="245454"/>
                  <a:pt x="4867553" y="344005"/>
                </a:cubicBezTo>
                <a:lnTo>
                  <a:pt x="4867553" y="1057754"/>
                </a:lnTo>
                <a:cubicBezTo>
                  <a:pt x="4867553" y="1156305"/>
                  <a:pt x="4787662" y="1236196"/>
                  <a:pt x="4689111" y="1236196"/>
                </a:cubicBezTo>
                <a:lnTo>
                  <a:pt x="1148334" y="1236196"/>
                </a:lnTo>
                <a:lnTo>
                  <a:pt x="1092747" y="1282059"/>
                </a:lnTo>
                <a:cubicBezTo>
                  <a:pt x="980886" y="1357631"/>
                  <a:pt x="846036" y="1401758"/>
                  <a:pt x="700879" y="1401758"/>
                </a:cubicBezTo>
                <a:cubicBezTo>
                  <a:pt x="313794" y="1401758"/>
                  <a:pt x="0" y="1087964"/>
                  <a:pt x="0" y="700879"/>
                </a:cubicBezTo>
                <a:cubicBezTo>
                  <a:pt x="0" y="313794"/>
                  <a:pt x="313794" y="0"/>
                  <a:pt x="700879" y="0"/>
                </a:cubicBezTo>
                <a:close/>
              </a:path>
            </a:pathLst>
          </a:cu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56987CC-D4A8-4886-A4C2-A01C74019005}"/>
              </a:ext>
            </a:extLst>
          </p:cNvPr>
          <p:cNvSpPr txBox="1"/>
          <p:nvPr/>
        </p:nvSpPr>
        <p:spPr>
          <a:xfrm>
            <a:off x="7707436" y="3069148"/>
            <a:ext cx="443345" cy="21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B82BFD4-DE8A-4932-A0BC-A21B1CFDDB97}"/>
              </a:ext>
            </a:extLst>
          </p:cNvPr>
          <p:cNvSpPr txBox="1"/>
          <p:nvPr/>
        </p:nvSpPr>
        <p:spPr>
          <a:xfrm>
            <a:off x="7624988" y="2776760"/>
            <a:ext cx="77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02</a:t>
            </a:r>
            <a:endParaRPr lang="zh-CN" altLang="en-US" sz="32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92F7023-B35E-478E-A4F9-85F35212F5F0}"/>
              </a:ext>
            </a:extLst>
          </p:cNvPr>
          <p:cNvSpPr txBox="1"/>
          <p:nvPr/>
        </p:nvSpPr>
        <p:spPr>
          <a:xfrm>
            <a:off x="8363542" y="2752227"/>
            <a:ext cx="310923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工作亮点及不足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115D9EEC-589E-4CCC-AE4F-88788E0FDF4F}"/>
              </a:ext>
            </a:extLst>
          </p:cNvPr>
          <p:cNvCxnSpPr/>
          <p:nvPr/>
        </p:nvCxnSpPr>
        <p:spPr>
          <a:xfrm>
            <a:off x="8340964" y="2776760"/>
            <a:ext cx="0" cy="5602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花瓶里插着绿色的叶子&#10;&#10;描述已自动生成">
            <a:extLst>
              <a:ext uri="{FF2B5EF4-FFF2-40B4-BE49-F238E27FC236}">
                <a16:creationId xmlns:a16="http://schemas.microsoft.com/office/drawing/2014/main" id="{43CF5023-1675-4F02-82C4-3F0002628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89" y="1651821"/>
            <a:ext cx="962926" cy="2017696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2B2C304-C0BE-4E61-9AD9-1909AE19E95B}"/>
              </a:ext>
            </a:extLst>
          </p:cNvPr>
          <p:cNvSpPr txBox="1"/>
          <p:nvPr/>
        </p:nvSpPr>
        <p:spPr>
          <a:xfrm>
            <a:off x="2816431" y="3200583"/>
            <a:ext cx="225832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ANNUAL WORK REVIEW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BC744FE-2699-49FA-A6C5-E58CD32B2983}"/>
              </a:ext>
            </a:extLst>
          </p:cNvPr>
          <p:cNvSpPr txBox="1"/>
          <p:nvPr/>
        </p:nvSpPr>
        <p:spPr>
          <a:xfrm>
            <a:off x="8363542" y="3200583"/>
            <a:ext cx="2683448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HIGHLIGHTS AND SHORTCOMINGS</a:t>
            </a:r>
          </a:p>
        </p:txBody>
      </p:sp>
      <p:pic>
        <p:nvPicPr>
          <p:cNvPr id="3" name="图片 2" descr="花瓶里插着绿色的植物&#10;&#10;描述已自动生成">
            <a:extLst>
              <a:ext uri="{FF2B5EF4-FFF2-40B4-BE49-F238E27FC236}">
                <a16:creationId xmlns:a16="http://schemas.microsoft.com/office/drawing/2014/main" id="{FDE30C84-C454-41FD-97A6-48472CE7D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7" y="1265864"/>
            <a:ext cx="1971533" cy="2453627"/>
          </a:xfrm>
          <a:prstGeom prst="rect">
            <a:avLst/>
          </a:prstGeom>
        </p:spPr>
      </p:pic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4BAF9D06-FE1C-4A61-9B60-CBE31D48F9F5}"/>
              </a:ext>
            </a:extLst>
          </p:cNvPr>
          <p:cNvSpPr/>
          <p:nvPr/>
        </p:nvSpPr>
        <p:spPr>
          <a:xfrm>
            <a:off x="729885" y="4357700"/>
            <a:ext cx="4867553" cy="1401758"/>
          </a:xfrm>
          <a:custGeom>
            <a:avLst/>
            <a:gdLst>
              <a:gd name="connsiteX0" fmla="*/ 700879 w 4867553"/>
              <a:gd name="connsiteY0" fmla="*/ 0 h 1401758"/>
              <a:gd name="connsiteX1" fmla="*/ 1092747 w 4867553"/>
              <a:gd name="connsiteY1" fmla="*/ 119699 h 1401758"/>
              <a:gd name="connsiteX2" fmla="*/ 1148335 w 4867553"/>
              <a:gd name="connsiteY2" fmla="*/ 165563 h 1401758"/>
              <a:gd name="connsiteX3" fmla="*/ 4689111 w 4867553"/>
              <a:gd name="connsiteY3" fmla="*/ 165563 h 1401758"/>
              <a:gd name="connsiteX4" fmla="*/ 4867553 w 4867553"/>
              <a:gd name="connsiteY4" fmla="*/ 344005 h 1401758"/>
              <a:gd name="connsiteX5" fmla="*/ 4867553 w 4867553"/>
              <a:gd name="connsiteY5" fmla="*/ 1057754 h 1401758"/>
              <a:gd name="connsiteX6" fmla="*/ 4689111 w 4867553"/>
              <a:gd name="connsiteY6" fmla="*/ 1236196 h 1401758"/>
              <a:gd name="connsiteX7" fmla="*/ 1148334 w 4867553"/>
              <a:gd name="connsiteY7" fmla="*/ 1236196 h 1401758"/>
              <a:gd name="connsiteX8" fmla="*/ 1092747 w 4867553"/>
              <a:gd name="connsiteY8" fmla="*/ 1282059 h 1401758"/>
              <a:gd name="connsiteX9" fmla="*/ 700879 w 4867553"/>
              <a:gd name="connsiteY9" fmla="*/ 1401758 h 1401758"/>
              <a:gd name="connsiteX10" fmla="*/ 0 w 4867553"/>
              <a:gd name="connsiteY10" fmla="*/ 700879 h 1401758"/>
              <a:gd name="connsiteX11" fmla="*/ 700879 w 4867553"/>
              <a:gd name="connsiteY11" fmla="*/ 0 h 140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7553" h="1401758">
                <a:moveTo>
                  <a:pt x="700879" y="0"/>
                </a:moveTo>
                <a:cubicBezTo>
                  <a:pt x="846036" y="0"/>
                  <a:pt x="980886" y="44127"/>
                  <a:pt x="1092747" y="119699"/>
                </a:cubicBezTo>
                <a:lnTo>
                  <a:pt x="1148335" y="165563"/>
                </a:lnTo>
                <a:lnTo>
                  <a:pt x="4689111" y="165563"/>
                </a:lnTo>
                <a:cubicBezTo>
                  <a:pt x="4787662" y="165563"/>
                  <a:pt x="4867553" y="245454"/>
                  <a:pt x="4867553" y="344005"/>
                </a:cubicBezTo>
                <a:lnTo>
                  <a:pt x="4867553" y="1057754"/>
                </a:lnTo>
                <a:cubicBezTo>
                  <a:pt x="4867553" y="1156305"/>
                  <a:pt x="4787662" y="1236196"/>
                  <a:pt x="4689111" y="1236196"/>
                </a:cubicBezTo>
                <a:lnTo>
                  <a:pt x="1148334" y="1236196"/>
                </a:lnTo>
                <a:lnTo>
                  <a:pt x="1092747" y="1282059"/>
                </a:lnTo>
                <a:cubicBezTo>
                  <a:pt x="980886" y="1357631"/>
                  <a:pt x="846036" y="1401758"/>
                  <a:pt x="700879" y="1401758"/>
                </a:cubicBezTo>
                <a:cubicBezTo>
                  <a:pt x="313794" y="1401758"/>
                  <a:pt x="0" y="1087964"/>
                  <a:pt x="0" y="700879"/>
                </a:cubicBezTo>
                <a:cubicBezTo>
                  <a:pt x="0" y="313794"/>
                  <a:pt x="313794" y="0"/>
                  <a:pt x="700879" y="0"/>
                </a:cubicBezTo>
                <a:close/>
              </a:path>
            </a:pathLst>
          </a:cu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DBF3415-B532-491D-8A88-CCA6681076A4}"/>
              </a:ext>
            </a:extLst>
          </p:cNvPr>
          <p:cNvSpPr txBox="1"/>
          <p:nvPr/>
        </p:nvSpPr>
        <p:spPr>
          <a:xfrm>
            <a:off x="2101329" y="5057355"/>
            <a:ext cx="443345" cy="214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572F8D35-8311-4D1B-9858-A79FF9732E47}"/>
              </a:ext>
            </a:extLst>
          </p:cNvPr>
          <p:cNvSpPr txBox="1"/>
          <p:nvPr/>
        </p:nvSpPr>
        <p:spPr>
          <a:xfrm>
            <a:off x="2018881" y="4764967"/>
            <a:ext cx="77717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03</a:t>
            </a:r>
            <a:endParaRPr lang="zh-CN" altLang="en-US" sz="32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269CC79-35F6-4580-9BC1-875977CC3970}"/>
              </a:ext>
            </a:extLst>
          </p:cNvPr>
          <p:cNvSpPr txBox="1"/>
          <p:nvPr/>
        </p:nvSpPr>
        <p:spPr>
          <a:xfrm>
            <a:off x="2757435" y="4740434"/>
            <a:ext cx="272320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改进方案及措施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231E9808-D8C5-40A5-A99C-34C310C420AE}"/>
              </a:ext>
            </a:extLst>
          </p:cNvPr>
          <p:cNvCxnSpPr/>
          <p:nvPr/>
        </p:nvCxnSpPr>
        <p:spPr>
          <a:xfrm>
            <a:off x="2734857" y="4764967"/>
            <a:ext cx="0" cy="5602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26F266AE-E8F9-4E6B-B281-011979752613}"/>
              </a:ext>
            </a:extLst>
          </p:cNvPr>
          <p:cNvSpPr/>
          <p:nvPr/>
        </p:nvSpPr>
        <p:spPr>
          <a:xfrm>
            <a:off x="6335992" y="4357700"/>
            <a:ext cx="4867553" cy="1401758"/>
          </a:xfrm>
          <a:custGeom>
            <a:avLst/>
            <a:gdLst>
              <a:gd name="connsiteX0" fmla="*/ 700879 w 4867553"/>
              <a:gd name="connsiteY0" fmla="*/ 0 h 1401758"/>
              <a:gd name="connsiteX1" fmla="*/ 1092747 w 4867553"/>
              <a:gd name="connsiteY1" fmla="*/ 119699 h 1401758"/>
              <a:gd name="connsiteX2" fmla="*/ 1148335 w 4867553"/>
              <a:gd name="connsiteY2" fmla="*/ 165563 h 1401758"/>
              <a:gd name="connsiteX3" fmla="*/ 4689111 w 4867553"/>
              <a:gd name="connsiteY3" fmla="*/ 165563 h 1401758"/>
              <a:gd name="connsiteX4" fmla="*/ 4867553 w 4867553"/>
              <a:gd name="connsiteY4" fmla="*/ 344005 h 1401758"/>
              <a:gd name="connsiteX5" fmla="*/ 4867553 w 4867553"/>
              <a:gd name="connsiteY5" fmla="*/ 1057754 h 1401758"/>
              <a:gd name="connsiteX6" fmla="*/ 4689111 w 4867553"/>
              <a:gd name="connsiteY6" fmla="*/ 1236196 h 1401758"/>
              <a:gd name="connsiteX7" fmla="*/ 1148334 w 4867553"/>
              <a:gd name="connsiteY7" fmla="*/ 1236196 h 1401758"/>
              <a:gd name="connsiteX8" fmla="*/ 1092747 w 4867553"/>
              <a:gd name="connsiteY8" fmla="*/ 1282059 h 1401758"/>
              <a:gd name="connsiteX9" fmla="*/ 700879 w 4867553"/>
              <a:gd name="connsiteY9" fmla="*/ 1401758 h 1401758"/>
              <a:gd name="connsiteX10" fmla="*/ 0 w 4867553"/>
              <a:gd name="connsiteY10" fmla="*/ 700879 h 1401758"/>
              <a:gd name="connsiteX11" fmla="*/ 700879 w 4867553"/>
              <a:gd name="connsiteY11" fmla="*/ 0 h 140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7553" h="1401758">
                <a:moveTo>
                  <a:pt x="700879" y="0"/>
                </a:moveTo>
                <a:cubicBezTo>
                  <a:pt x="846036" y="0"/>
                  <a:pt x="980886" y="44127"/>
                  <a:pt x="1092747" y="119699"/>
                </a:cubicBezTo>
                <a:lnTo>
                  <a:pt x="1148335" y="165563"/>
                </a:lnTo>
                <a:lnTo>
                  <a:pt x="4689111" y="165563"/>
                </a:lnTo>
                <a:cubicBezTo>
                  <a:pt x="4787662" y="165563"/>
                  <a:pt x="4867553" y="245454"/>
                  <a:pt x="4867553" y="344005"/>
                </a:cubicBezTo>
                <a:lnTo>
                  <a:pt x="4867553" y="1057754"/>
                </a:lnTo>
                <a:cubicBezTo>
                  <a:pt x="4867553" y="1156305"/>
                  <a:pt x="4787662" y="1236196"/>
                  <a:pt x="4689111" y="1236196"/>
                </a:cubicBezTo>
                <a:lnTo>
                  <a:pt x="1148334" y="1236196"/>
                </a:lnTo>
                <a:lnTo>
                  <a:pt x="1092747" y="1282059"/>
                </a:lnTo>
                <a:cubicBezTo>
                  <a:pt x="980886" y="1357631"/>
                  <a:pt x="846036" y="1401758"/>
                  <a:pt x="700879" y="1401758"/>
                </a:cubicBezTo>
                <a:cubicBezTo>
                  <a:pt x="313794" y="1401758"/>
                  <a:pt x="0" y="1087964"/>
                  <a:pt x="0" y="700879"/>
                </a:cubicBezTo>
                <a:cubicBezTo>
                  <a:pt x="0" y="313794"/>
                  <a:pt x="313794" y="0"/>
                  <a:pt x="700879" y="0"/>
                </a:cubicBezTo>
                <a:close/>
              </a:path>
            </a:pathLst>
          </a:cu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FCDE292-8BB5-47D3-8304-9C281A05A4D0}"/>
              </a:ext>
            </a:extLst>
          </p:cNvPr>
          <p:cNvSpPr txBox="1"/>
          <p:nvPr/>
        </p:nvSpPr>
        <p:spPr>
          <a:xfrm>
            <a:off x="7707436" y="5057355"/>
            <a:ext cx="443345" cy="21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2B177AC-D3C6-4588-9734-EBB1CD12D3BA}"/>
              </a:ext>
            </a:extLst>
          </p:cNvPr>
          <p:cNvSpPr txBox="1"/>
          <p:nvPr/>
        </p:nvSpPr>
        <p:spPr>
          <a:xfrm>
            <a:off x="7624988" y="4764967"/>
            <a:ext cx="77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04</a:t>
            </a:r>
            <a:endParaRPr lang="zh-CN" altLang="en-US" sz="32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E042A83-72B8-49B5-99E3-C0A2B654ED12}"/>
              </a:ext>
            </a:extLst>
          </p:cNvPr>
          <p:cNvSpPr txBox="1"/>
          <p:nvPr/>
        </p:nvSpPr>
        <p:spPr>
          <a:xfrm>
            <a:off x="8363542" y="4740434"/>
            <a:ext cx="310923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明年工作计划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AEE37EE5-F32E-4D17-A65A-CCED056035E3}"/>
              </a:ext>
            </a:extLst>
          </p:cNvPr>
          <p:cNvCxnSpPr/>
          <p:nvPr/>
        </p:nvCxnSpPr>
        <p:spPr>
          <a:xfrm>
            <a:off x="8340964" y="4764967"/>
            <a:ext cx="0" cy="5602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F50F6DBE-787F-4592-BFB0-30D3C07FC51C}"/>
              </a:ext>
            </a:extLst>
          </p:cNvPr>
          <p:cNvSpPr txBox="1"/>
          <p:nvPr/>
        </p:nvSpPr>
        <p:spPr>
          <a:xfrm>
            <a:off x="2780654" y="5188791"/>
            <a:ext cx="258801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IMPROVE PROGRAMS AND MEASURES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2DD3523-6A4B-4273-83A2-46982CC8B3E2}"/>
              </a:ext>
            </a:extLst>
          </p:cNvPr>
          <p:cNvSpPr txBox="1"/>
          <p:nvPr/>
        </p:nvSpPr>
        <p:spPr>
          <a:xfrm>
            <a:off x="8402160" y="5188790"/>
            <a:ext cx="2256314" cy="2462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WORK PLAN FOR NEXT YEAR</a:t>
            </a:r>
          </a:p>
        </p:txBody>
      </p:sp>
      <p:pic>
        <p:nvPicPr>
          <p:cNvPr id="21" name="图片 20" descr="花瓶里插着绿色的植物&#10;&#10;描述已自动生成">
            <a:extLst>
              <a:ext uri="{FF2B5EF4-FFF2-40B4-BE49-F238E27FC236}">
                <a16:creationId xmlns:a16="http://schemas.microsoft.com/office/drawing/2014/main" id="{9547EE16-AFFF-480C-8121-B56F92458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" y="3804761"/>
            <a:ext cx="1460891" cy="1899011"/>
          </a:xfrm>
          <a:prstGeom prst="rect">
            <a:avLst/>
          </a:prstGeom>
        </p:spPr>
      </p:pic>
      <p:pic>
        <p:nvPicPr>
          <p:cNvPr id="29" name="图片 28" descr="花瓶里插着花&#10;&#10;描述已自动生成">
            <a:extLst>
              <a:ext uri="{FF2B5EF4-FFF2-40B4-BE49-F238E27FC236}">
                <a16:creationId xmlns:a16="http://schemas.microsoft.com/office/drawing/2014/main" id="{E17095F5-7933-465A-8125-70A7D13D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"/>
          <a:stretch/>
        </p:blipFill>
        <p:spPr>
          <a:xfrm>
            <a:off x="6463952" y="3903357"/>
            <a:ext cx="1115239" cy="1785164"/>
          </a:xfrm>
          <a:prstGeom prst="rect">
            <a:avLst/>
          </a:prstGeom>
          <a:effectLst/>
        </p:spPr>
      </p:pic>
      <p:sp>
        <p:nvSpPr>
          <p:cNvPr id="88" name="文本框 87">
            <a:extLst>
              <a:ext uri="{FF2B5EF4-FFF2-40B4-BE49-F238E27FC236}">
                <a16:creationId xmlns:a16="http://schemas.microsoft.com/office/drawing/2014/main" id="{BC8E91CD-1C6A-4DF3-89D4-C73679A8F2B2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50" dirty="0">
                <a:latin typeface="+mn-ea"/>
              </a:rPr>
              <a:t>02</a:t>
            </a:r>
            <a:endParaRPr lang="zh-CN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9440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7AB9E4E-5B52-4641-A75A-30082078098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+mn-cs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817C2CD5-5B8C-4936-B559-C6840CBE90C6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841D10D6-C33F-4908-8EB4-3A7BC49CE116}"/>
              </a:ext>
            </a:extLst>
          </p:cNvPr>
          <p:cNvSpPr txBox="1">
            <a:spLocks/>
          </p:cNvSpPr>
          <p:nvPr/>
        </p:nvSpPr>
        <p:spPr>
          <a:xfrm>
            <a:off x="3529854" y="759873"/>
            <a:ext cx="7074345" cy="4889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中文 微软雅黑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Arial/ Arial Black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Freepik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山猪智演设计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3" name="文本占位符 4">
            <a:extLst>
              <a:ext uri="{FF2B5EF4-FFF2-40B4-BE49-F238E27FC236}">
                <a16:creationId xmlns:a16="http://schemas.microsoft.com/office/drawing/2014/main" id="{559B8DE2-C235-4FDA-9900-EBA1CA4EC199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rPr>
              <a:t>标注</a:t>
            </a:r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CA3EBF44-B4B6-4B25-86E2-EF2AC372E4C2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00437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3AA4015-24A0-4F68-BD23-F65E16BD8EB7}"/>
              </a:ext>
            </a:extLst>
          </p:cNvPr>
          <p:cNvSpPr txBox="1"/>
          <p:nvPr/>
        </p:nvSpPr>
        <p:spPr>
          <a:xfrm>
            <a:off x="2509981" y="3060543"/>
            <a:ext cx="295101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年度工作回顾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A14369-E7E2-448A-BF6C-7F62ECC604F7}"/>
              </a:ext>
            </a:extLst>
          </p:cNvPr>
          <p:cNvSpPr txBox="1"/>
          <p:nvPr/>
        </p:nvSpPr>
        <p:spPr>
          <a:xfrm>
            <a:off x="2538421" y="3702748"/>
            <a:ext cx="2922579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1200" dirty="0">
                <a:solidFill>
                  <a:schemeClr val="bg1"/>
                </a:solidFill>
              </a:rPr>
              <a:t>ANNUAL WORK REVIEW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5CD84C-D7A0-4ADA-95A0-3C2BC3A6E912}"/>
              </a:ext>
            </a:extLst>
          </p:cNvPr>
          <p:cNvSpPr txBox="1"/>
          <p:nvPr/>
        </p:nvSpPr>
        <p:spPr>
          <a:xfrm>
            <a:off x="2502619" y="2139590"/>
            <a:ext cx="3085127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kumimoji="1" lang="en-US" altLang="zh-CN" sz="5400" b="1" dirty="0">
                <a:solidFill>
                  <a:schemeClr val="bg1"/>
                </a:solidFill>
                <a:latin typeface="+mj-ea"/>
                <a:ea typeface="+mj-ea"/>
              </a:rPr>
              <a:t>PART  01</a:t>
            </a:r>
          </a:p>
        </p:txBody>
      </p:sp>
    </p:spTree>
    <p:extLst>
      <p:ext uri="{BB962C8B-B14F-4D97-AF65-F5344CB8AC3E}">
        <p14:creationId xmlns:p14="http://schemas.microsoft.com/office/powerpoint/2010/main" val="275058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文本框 92">
            <a:extLst>
              <a:ext uri="{FF2B5EF4-FFF2-40B4-BE49-F238E27FC236}">
                <a16:creationId xmlns:a16="http://schemas.microsoft.com/office/drawing/2014/main" id="{9D6520FD-31C0-4477-8F05-51A75398E1EF}"/>
              </a:ext>
            </a:extLst>
          </p:cNvPr>
          <p:cNvSpPr txBox="1"/>
          <p:nvPr/>
        </p:nvSpPr>
        <p:spPr>
          <a:xfrm>
            <a:off x="2856044" y="2612011"/>
            <a:ext cx="6479912" cy="2267804"/>
          </a:xfrm>
          <a:custGeom>
            <a:avLst/>
            <a:gdLst/>
            <a:ahLst/>
            <a:cxnLst/>
            <a:rect l="l" t="t" r="r" b="b"/>
            <a:pathLst>
              <a:path w="2580442" h="903089">
                <a:moveTo>
                  <a:pt x="2278618" y="560189"/>
                </a:moveTo>
                <a:cubicBezTo>
                  <a:pt x="2190115" y="581620"/>
                  <a:pt x="2104787" y="626169"/>
                  <a:pt x="2022634" y="693837"/>
                </a:cubicBezTo>
                <a:cubicBezTo>
                  <a:pt x="1940481" y="761504"/>
                  <a:pt x="1899404" y="814983"/>
                  <a:pt x="1899404" y="854273"/>
                </a:cubicBezTo>
                <a:cubicBezTo>
                  <a:pt x="1899404" y="870942"/>
                  <a:pt x="1906746" y="879277"/>
                  <a:pt x="1921431" y="879277"/>
                </a:cubicBezTo>
                <a:cubicBezTo>
                  <a:pt x="1954768" y="879277"/>
                  <a:pt x="2016879" y="834826"/>
                  <a:pt x="2107764" y="745927"/>
                </a:cubicBezTo>
                <a:cubicBezTo>
                  <a:pt x="2175629" y="679648"/>
                  <a:pt x="2232581" y="617736"/>
                  <a:pt x="2278618" y="560189"/>
                </a:cubicBezTo>
                <a:close/>
                <a:moveTo>
                  <a:pt x="175379" y="426244"/>
                </a:moveTo>
                <a:cubicBezTo>
                  <a:pt x="166648" y="426244"/>
                  <a:pt x="162282" y="433037"/>
                  <a:pt x="162282" y="446624"/>
                </a:cubicBezTo>
                <a:cubicBezTo>
                  <a:pt x="162282" y="460211"/>
                  <a:pt x="166251" y="474197"/>
                  <a:pt x="174189" y="488584"/>
                </a:cubicBezTo>
                <a:cubicBezTo>
                  <a:pt x="183317" y="504968"/>
                  <a:pt x="194032" y="513159"/>
                  <a:pt x="206335" y="513159"/>
                </a:cubicBezTo>
                <a:cubicBezTo>
                  <a:pt x="211098" y="513159"/>
                  <a:pt x="214868" y="511569"/>
                  <a:pt x="217646" y="508388"/>
                </a:cubicBezTo>
                <a:lnTo>
                  <a:pt x="200978" y="461023"/>
                </a:lnTo>
                <a:cubicBezTo>
                  <a:pt x="192246" y="437837"/>
                  <a:pt x="183714" y="426244"/>
                  <a:pt x="175379" y="426244"/>
                </a:cubicBezTo>
                <a:close/>
                <a:moveTo>
                  <a:pt x="631361" y="424876"/>
                </a:moveTo>
                <a:cubicBezTo>
                  <a:pt x="623442" y="424876"/>
                  <a:pt x="619482" y="438401"/>
                  <a:pt x="619482" y="465451"/>
                </a:cubicBezTo>
                <a:cubicBezTo>
                  <a:pt x="619482" y="487731"/>
                  <a:pt x="627420" y="498872"/>
                  <a:pt x="643295" y="498872"/>
                </a:cubicBezTo>
                <a:cubicBezTo>
                  <a:pt x="647660" y="498872"/>
                  <a:pt x="651629" y="497877"/>
                  <a:pt x="655201" y="495886"/>
                </a:cubicBezTo>
                <a:lnTo>
                  <a:pt x="644467" y="456502"/>
                </a:lnTo>
                <a:cubicBezTo>
                  <a:pt x="638501" y="435418"/>
                  <a:pt x="634133" y="424876"/>
                  <a:pt x="631361" y="424876"/>
                </a:cubicBezTo>
                <a:close/>
                <a:moveTo>
                  <a:pt x="847571" y="248245"/>
                </a:moveTo>
                <a:cubicBezTo>
                  <a:pt x="824261" y="248245"/>
                  <a:pt x="787323" y="270523"/>
                  <a:pt x="736759" y="315078"/>
                </a:cubicBezTo>
                <a:cubicBezTo>
                  <a:pt x="700228" y="346903"/>
                  <a:pt x="667272" y="379524"/>
                  <a:pt x="637891" y="412942"/>
                </a:cubicBezTo>
                <a:cubicBezTo>
                  <a:pt x="649412" y="412942"/>
                  <a:pt x="657954" y="423087"/>
                  <a:pt x="663517" y="443378"/>
                </a:cubicBezTo>
                <a:cubicBezTo>
                  <a:pt x="671064" y="469236"/>
                  <a:pt x="676229" y="483955"/>
                  <a:pt x="679014" y="487533"/>
                </a:cubicBezTo>
                <a:cubicBezTo>
                  <a:pt x="724902" y="461277"/>
                  <a:pt x="767529" y="421894"/>
                  <a:pt x="806894" y="369382"/>
                </a:cubicBezTo>
                <a:cubicBezTo>
                  <a:pt x="846259" y="316871"/>
                  <a:pt x="865942" y="282060"/>
                  <a:pt x="865942" y="264951"/>
                </a:cubicBezTo>
                <a:cubicBezTo>
                  <a:pt x="865942" y="253814"/>
                  <a:pt x="859818" y="248245"/>
                  <a:pt x="847571" y="248245"/>
                </a:cubicBezTo>
                <a:close/>
                <a:moveTo>
                  <a:pt x="2481620" y="235744"/>
                </a:moveTo>
                <a:cubicBezTo>
                  <a:pt x="2456220" y="235744"/>
                  <a:pt x="2407305" y="270492"/>
                  <a:pt x="2334875" y="339989"/>
                </a:cubicBezTo>
                <a:cubicBezTo>
                  <a:pt x="2262446" y="409485"/>
                  <a:pt x="2226231" y="458093"/>
                  <a:pt x="2226231" y="485812"/>
                </a:cubicBezTo>
                <a:cubicBezTo>
                  <a:pt x="2226231" y="495709"/>
                  <a:pt x="2230001" y="500658"/>
                  <a:pt x="2237542" y="500658"/>
                </a:cubicBezTo>
                <a:cubicBezTo>
                  <a:pt x="2259767" y="500658"/>
                  <a:pt x="2308781" y="467196"/>
                  <a:pt x="2384584" y="400273"/>
                </a:cubicBezTo>
                <a:cubicBezTo>
                  <a:pt x="2462371" y="331372"/>
                  <a:pt x="2501265" y="283657"/>
                  <a:pt x="2501265" y="257128"/>
                </a:cubicBezTo>
                <a:cubicBezTo>
                  <a:pt x="2501265" y="242872"/>
                  <a:pt x="2494717" y="235744"/>
                  <a:pt x="2481620" y="235744"/>
                </a:cubicBezTo>
                <a:close/>
                <a:moveTo>
                  <a:pt x="391478" y="231577"/>
                </a:moveTo>
                <a:lnTo>
                  <a:pt x="178356" y="404812"/>
                </a:lnTo>
                <a:cubicBezTo>
                  <a:pt x="193040" y="407206"/>
                  <a:pt x="205343" y="418790"/>
                  <a:pt x="215265" y="439564"/>
                </a:cubicBezTo>
                <a:lnTo>
                  <a:pt x="234910" y="489896"/>
                </a:lnTo>
                <a:cubicBezTo>
                  <a:pt x="262692" y="466827"/>
                  <a:pt x="293251" y="427056"/>
                  <a:pt x="326589" y="370582"/>
                </a:cubicBezTo>
                <a:cubicBezTo>
                  <a:pt x="357545" y="318083"/>
                  <a:pt x="379175" y="271748"/>
                  <a:pt x="391478" y="231577"/>
                </a:cubicBezTo>
                <a:close/>
                <a:moveTo>
                  <a:pt x="796885" y="160734"/>
                </a:moveTo>
                <a:cubicBezTo>
                  <a:pt x="811570" y="160734"/>
                  <a:pt x="818912" y="168880"/>
                  <a:pt x="818912" y="185170"/>
                </a:cubicBezTo>
                <a:cubicBezTo>
                  <a:pt x="818912" y="191526"/>
                  <a:pt x="799068" y="221121"/>
                  <a:pt x="759381" y="273955"/>
                </a:cubicBezTo>
                <a:cubicBezTo>
                  <a:pt x="806212" y="234590"/>
                  <a:pt x="844312" y="214908"/>
                  <a:pt x="873681" y="214908"/>
                </a:cubicBezTo>
                <a:cubicBezTo>
                  <a:pt x="904637" y="214908"/>
                  <a:pt x="920115" y="231577"/>
                  <a:pt x="920115" y="264914"/>
                </a:cubicBezTo>
                <a:cubicBezTo>
                  <a:pt x="920115" y="308173"/>
                  <a:pt x="895906" y="356989"/>
                  <a:pt x="847487" y="411361"/>
                </a:cubicBezTo>
                <a:cubicBezTo>
                  <a:pt x="805815" y="458589"/>
                  <a:pt x="762357" y="493911"/>
                  <a:pt x="717114" y="517327"/>
                </a:cubicBezTo>
                <a:cubicBezTo>
                  <a:pt x="721913" y="518517"/>
                  <a:pt x="745509" y="519112"/>
                  <a:pt x="787900" y="519112"/>
                </a:cubicBezTo>
                <a:lnTo>
                  <a:pt x="792056" y="520851"/>
                </a:lnTo>
                <a:lnTo>
                  <a:pt x="799267" y="517922"/>
                </a:lnTo>
                <a:cubicBezTo>
                  <a:pt x="812364" y="515547"/>
                  <a:pt x="829628" y="509411"/>
                  <a:pt x="851059" y="499514"/>
                </a:cubicBezTo>
                <a:cubicBezTo>
                  <a:pt x="883206" y="485263"/>
                  <a:pt x="931228" y="451414"/>
                  <a:pt x="995125" y="397966"/>
                </a:cubicBezTo>
                <a:cubicBezTo>
                  <a:pt x="1051878" y="350850"/>
                  <a:pt x="1095732" y="310269"/>
                  <a:pt x="1126689" y="276225"/>
                </a:cubicBezTo>
                <a:cubicBezTo>
                  <a:pt x="1124704" y="263128"/>
                  <a:pt x="1123712" y="255191"/>
                  <a:pt x="1123712" y="252412"/>
                </a:cubicBezTo>
                <a:cubicBezTo>
                  <a:pt x="1123712" y="241697"/>
                  <a:pt x="1136511" y="224929"/>
                  <a:pt x="1162110" y="202109"/>
                </a:cubicBezTo>
                <a:cubicBezTo>
                  <a:pt x="1187708" y="179288"/>
                  <a:pt x="1205270" y="167878"/>
                  <a:pt x="1214795" y="167878"/>
                </a:cubicBezTo>
                <a:cubicBezTo>
                  <a:pt x="1223923" y="167878"/>
                  <a:pt x="1228487" y="172045"/>
                  <a:pt x="1228487" y="180380"/>
                </a:cubicBezTo>
                <a:cubicBezTo>
                  <a:pt x="1228487" y="187523"/>
                  <a:pt x="1223526" y="199430"/>
                  <a:pt x="1213604" y="216098"/>
                </a:cubicBezTo>
                <a:cubicBezTo>
                  <a:pt x="1258451" y="216098"/>
                  <a:pt x="1280875" y="233924"/>
                  <a:pt x="1280875" y="269574"/>
                </a:cubicBezTo>
                <a:cubicBezTo>
                  <a:pt x="1280875" y="297697"/>
                  <a:pt x="1252002" y="342554"/>
                  <a:pt x="1194257" y="404147"/>
                </a:cubicBezTo>
                <a:cubicBezTo>
                  <a:pt x="1136511" y="465741"/>
                  <a:pt x="1107639" y="500301"/>
                  <a:pt x="1107639" y="507829"/>
                </a:cubicBezTo>
                <a:cubicBezTo>
                  <a:pt x="1107639" y="514955"/>
                  <a:pt x="1111353" y="518914"/>
                  <a:pt x="1118782" y="519708"/>
                </a:cubicBezTo>
                <a:lnTo>
                  <a:pt x="1135528" y="519192"/>
                </a:lnTo>
                <a:lnTo>
                  <a:pt x="1138000" y="517922"/>
                </a:lnTo>
                <a:cubicBezTo>
                  <a:pt x="1163003" y="513172"/>
                  <a:pt x="1185823" y="505051"/>
                  <a:pt x="1206460" y="493561"/>
                </a:cubicBezTo>
                <a:cubicBezTo>
                  <a:pt x="1232257" y="479304"/>
                  <a:pt x="1287026" y="439102"/>
                  <a:pt x="1370767" y="372954"/>
                </a:cubicBezTo>
                <a:lnTo>
                  <a:pt x="1552932" y="220256"/>
                </a:lnTo>
                <a:cubicBezTo>
                  <a:pt x="1560870" y="217484"/>
                  <a:pt x="1571586" y="216098"/>
                  <a:pt x="1585079" y="216098"/>
                </a:cubicBezTo>
                <a:cubicBezTo>
                  <a:pt x="1598573" y="216098"/>
                  <a:pt x="1605320" y="223822"/>
                  <a:pt x="1605320" y="239269"/>
                </a:cubicBezTo>
                <a:cubicBezTo>
                  <a:pt x="1605320" y="255907"/>
                  <a:pt x="1573371" y="300766"/>
                  <a:pt x="1509475" y="373847"/>
                </a:cubicBezTo>
                <a:cubicBezTo>
                  <a:pt x="1445578" y="446928"/>
                  <a:pt x="1413629" y="490001"/>
                  <a:pt x="1413629" y="503067"/>
                </a:cubicBezTo>
                <a:cubicBezTo>
                  <a:pt x="1413629" y="513764"/>
                  <a:pt x="1425300" y="519112"/>
                  <a:pt x="1448641" y="519112"/>
                </a:cubicBezTo>
                <a:lnTo>
                  <a:pt x="1451518" y="520309"/>
                </a:lnTo>
                <a:lnTo>
                  <a:pt x="1457087" y="517922"/>
                </a:lnTo>
                <a:cubicBezTo>
                  <a:pt x="1472168" y="515144"/>
                  <a:pt x="1489829" y="509191"/>
                  <a:pt x="1510070" y="500062"/>
                </a:cubicBezTo>
                <a:cubicBezTo>
                  <a:pt x="1539042" y="487362"/>
                  <a:pt x="1598176" y="444897"/>
                  <a:pt x="1687473" y="372666"/>
                </a:cubicBezTo>
                <a:cubicBezTo>
                  <a:pt x="1767642" y="307578"/>
                  <a:pt x="1825387" y="257770"/>
                  <a:pt x="1860709" y="223242"/>
                </a:cubicBezTo>
                <a:cubicBezTo>
                  <a:pt x="1866662" y="217289"/>
                  <a:pt x="1875989" y="210145"/>
                  <a:pt x="1888689" y="201811"/>
                </a:cubicBezTo>
                <a:cubicBezTo>
                  <a:pt x="1895039" y="199430"/>
                  <a:pt x="1901786" y="198239"/>
                  <a:pt x="1908929" y="198239"/>
                </a:cubicBezTo>
                <a:cubicBezTo>
                  <a:pt x="1915676" y="198239"/>
                  <a:pt x="1922522" y="200521"/>
                  <a:pt x="1929468" y="205085"/>
                </a:cubicBezTo>
                <a:cubicBezTo>
                  <a:pt x="1936413" y="209649"/>
                  <a:pt x="1939886" y="215106"/>
                  <a:pt x="1939886" y="221456"/>
                </a:cubicBezTo>
                <a:cubicBezTo>
                  <a:pt x="1939886" y="228600"/>
                  <a:pt x="1908136" y="274439"/>
                  <a:pt x="1844636" y="358973"/>
                </a:cubicBezTo>
                <a:cubicBezTo>
                  <a:pt x="1953776" y="266502"/>
                  <a:pt x="2030373" y="220266"/>
                  <a:pt x="2074426" y="220266"/>
                </a:cubicBezTo>
                <a:cubicBezTo>
                  <a:pt x="2102604" y="220266"/>
                  <a:pt x="2116693" y="233561"/>
                  <a:pt x="2116693" y="260152"/>
                </a:cubicBezTo>
                <a:cubicBezTo>
                  <a:pt x="2116693" y="283567"/>
                  <a:pt x="2084745" y="325934"/>
                  <a:pt x="2020848" y="387251"/>
                </a:cubicBezTo>
                <a:cubicBezTo>
                  <a:pt x="1956951" y="448568"/>
                  <a:pt x="1925003" y="485577"/>
                  <a:pt x="1925003" y="498277"/>
                </a:cubicBezTo>
                <a:cubicBezTo>
                  <a:pt x="1925003" y="510976"/>
                  <a:pt x="1932246" y="517823"/>
                  <a:pt x="1946732" y="518815"/>
                </a:cubicBezTo>
                <a:lnTo>
                  <a:pt x="1961141" y="525723"/>
                </a:lnTo>
                <a:lnTo>
                  <a:pt x="1969056" y="517922"/>
                </a:lnTo>
                <a:cubicBezTo>
                  <a:pt x="2011125" y="508019"/>
                  <a:pt x="2063314" y="478904"/>
                  <a:pt x="2125623" y="430578"/>
                </a:cubicBezTo>
                <a:lnTo>
                  <a:pt x="2292310" y="298084"/>
                </a:lnTo>
                <a:cubicBezTo>
                  <a:pt x="2372479" y="239458"/>
                  <a:pt x="2433003" y="210145"/>
                  <a:pt x="2473881" y="210145"/>
                </a:cubicBezTo>
                <a:cubicBezTo>
                  <a:pt x="2507615" y="210145"/>
                  <a:pt x="2524085" y="228997"/>
                  <a:pt x="2523292" y="266700"/>
                </a:cubicBezTo>
                <a:cubicBezTo>
                  <a:pt x="2541945" y="245269"/>
                  <a:pt x="2555240" y="234553"/>
                  <a:pt x="2563178" y="234553"/>
                </a:cubicBezTo>
                <a:cubicBezTo>
                  <a:pt x="2574687" y="234553"/>
                  <a:pt x="2580442" y="241102"/>
                  <a:pt x="2580442" y="254198"/>
                </a:cubicBezTo>
                <a:cubicBezTo>
                  <a:pt x="2580442" y="266502"/>
                  <a:pt x="2513767" y="355402"/>
                  <a:pt x="2380417" y="520898"/>
                </a:cubicBezTo>
                <a:cubicBezTo>
                  <a:pt x="2382798" y="520898"/>
                  <a:pt x="2387362" y="520601"/>
                  <a:pt x="2394109" y="520005"/>
                </a:cubicBezTo>
                <a:cubicBezTo>
                  <a:pt x="2399665" y="519410"/>
                  <a:pt x="2404031" y="519112"/>
                  <a:pt x="2407206" y="519112"/>
                </a:cubicBezTo>
                <a:cubicBezTo>
                  <a:pt x="2412365" y="519112"/>
                  <a:pt x="2414945" y="522374"/>
                  <a:pt x="2414945" y="528898"/>
                </a:cubicBezTo>
                <a:cubicBezTo>
                  <a:pt x="2414945" y="535825"/>
                  <a:pt x="2407206" y="540103"/>
                  <a:pt x="2391728" y="541734"/>
                </a:cubicBezTo>
                <a:lnTo>
                  <a:pt x="2360771" y="543520"/>
                </a:lnTo>
                <a:cubicBezTo>
                  <a:pt x="2167493" y="783233"/>
                  <a:pt x="2025412" y="903089"/>
                  <a:pt x="1934528" y="903089"/>
                </a:cubicBezTo>
                <a:cubicBezTo>
                  <a:pt x="1897221" y="903089"/>
                  <a:pt x="1878568" y="887413"/>
                  <a:pt x="1878568" y="856059"/>
                </a:cubicBezTo>
                <a:cubicBezTo>
                  <a:pt x="1878568" y="806053"/>
                  <a:pt x="1915676" y="747216"/>
                  <a:pt x="1989892" y="679549"/>
                </a:cubicBezTo>
                <a:cubicBezTo>
                  <a:pt x="2064107" y="611882"/>
                  <a:pt x="2167493" y="562372"/>
                  <a:pt x="2300050" y="531019"/>
                </a:cubicBezTo>
                <a:cubicBezTo>
                  <a:pt x="2334181" y="492919"/>
                  <a:pt x="2361764" y="458192"/>
                  <a:pt x="2382798" y="426839"/>
                </a:cubicBezTo>
                <a:cubicBezTo>
                  <a:pt x="2342317" y="462161"/>
                  <a:pt x="2316718" y="483791"/>
                  <a:pt x="2306003" y="491728"/>
                </a:cubicBezTo>
                <a:cubicBezTo>
                  <a:pt x="2270284" y="517922"/>
                  <a:pt x="2240121" y="531019"/>
                  <a:pt x="2215515" y="531019"/>
                </a:cubicBezTo>
                <a:cubicBezTo>
                  <a:pt x="2186543" y="531019"/>
                  <a:pt x="2172057" y="513556"/>
                  <a:pt x="2172057" y="478631"/>
                </a:cubicBezTo>
                <a:cubicBezTo>
                  <a:pt x="2172057" y="456406"/>
                  <a:pt x="2178804" y="431998"/>
                  <a:pt x="2192298" y="405408"/>
                </a:cubicBezTo>
                <a:cubicBezTo>
                  <a:pt x="2136339" y="449064"/>
                  <a:pt x="2100421" y="476052"/>
                  <a:pt x="2084546" y="486370"/>
                </a:cubicBezTo>
                <a:cubicBezTo>
                  <a:pt x="2032159" y="521692"/>
                  <a:pt x="1991479" y="539353"/>
                  <a:pt x="1962507" y="539353"/>
                </a:cubicBezTo>
                <a:lnTo>
                  <a:pt x="1955590" y="532785"/>
                </a:lnTo>
                <a:lnTo>
                  <a:pt x="1925319" y="541139"/>
                </a:lnTo>
                <a:cubicBezTo>
                  <a:pt x="1892168" y="541139"/>
                  <a:pt x="1875592" y="526424"/>
                  <a:pt x="1875592" y="496993"/>
                </a:cubicBezTo>
                <a:cubicBezTo>
                  <a:pt x="1875592" y="472337"/>
                  <a:pt x="1891467" y="441120"/>
                  <a:pt x="1923217" y="403343"/>
                </a:cubicBezTo>
                <a:cubicBezTo>
                  <a:pt x="1939489" y="383853"/>
                  <a:pt x="1968857" y="353826"/>
                  <a:pt x="2011323" y="313265"/>
                </a:cubicBezTo>
                <a:cubicBezTo>
                  <a:pt x="2043073" y="283040"/>
                  <a:pt x="2058948" y="264747"/>
                  <a:pt x="2058948" y="258384"/>
                </a:cubicBezTo>
                <a:cubicBezTo>
                  <a:pt x="2058948" y="253212"/>
                  <a:pt x="2055376" y="250627"/>
                  <a:pt x="2048232" y="250627"/>
                </a:cubicBezTo>
                <a:cubicBezTo>
                  <a:pt x="2025611" y="250627"/>
                  <a:pt x="1976398" y="280854"/>
                  <a:pt x="1900595" y="341309"/>
                </a:cubicBezTo>
                <a:cubicBezTo>
                  <a:pt x="1837492" y="391427"/>
                  <a:pt x="1790661" y="432594"/>
                  <a:pt x="1760101" y="464809"/>
                </a:cubicBezTo>
                <a:cubicBezTo>
                  <a:pt x="1721207" y="505774"/>
                  <a:pt x="1697593" y="526256"/>
                  <a:pt x="1689259" y="526256"/>
                </a:cubicBezTo>
                <a:cubicBezTo>
                  <a:pt x="1682909" y="526256"/>
                  <a:pt x="1677154" y="523180"/>
                  <a:pt x="1671995" y="517029"/>
                </a:cubicBezTo>
                <a:cubicBezTo>
                  <a:pt x="1666836" y="510877"/>
                  <a:pt x="1664256" y="504428"/>
                  <a:pt x="1664256" y="497681"/>
                </a:cubicBezTo>
                <a:cubicBezTo>
                  <a:pt x="1664256" y="488553"/>
                  <a:pt x="1691640" y="451644"/>
                  <a:pt x="1746409" y="386953"/>
                </a:cubicBezTo>
                <a:lnTo>
                  <a:pt x="1844636" y="270867"/>
                </a:lnTo>
                <a:lnTo>
                  <a:pt x="1692236" y="394692"/>
                </a:lnTo>
                <a:lnTo>
                  <a:pt x="1579721" y="481012"/>
                </a:lnTo>
                <a:cubicBezTo>
                  <a:pt x="1522571" y="519906"/>
                  <a:pt x="1478717" y="539353"/>
                  <a:pt x="1448157" y="539353"/>
                </a:cubicBezTo>
                <a:lnTo>
                  <a:pt x="1444040" y="538086"/>
                </a:lnTo>
                <a:lnTo>
                  <a:pt x="1434234" y="539816"/>
                </a:lnTo>
                <a:cubicBezTo>
                  <a:pt x="1429288" y="540301"/>
                  <a:pt x="1423517" y="540544"/>
                  <a:pt x="1416922" y="540544"/>
                </a:cubicBezTo>
                <a:cubicBezTo>
                  <a:pt x="1386946" y="540544"/>
                  <a:pt x="1371957" y="526256"/>
                  <a:pt x="1371957" y="497681"/>
                </a:cubicBezTo>
                <a:cubicBezTo>
                  <a:pt x="1371957" y="464344"/>
                  <a:pt x="1416209" y="394692"/>
                  <a:pt x="1504712" y="288727"/>
                </a:cubicBezTo>
                <a:lnTo>
                  <a:pt x="1342192" y="421481"/>
                </a:lnTo>
                <a:cubicBezTo>
                  <a:pt x="1246148" y="500062"/>
                  <a:pt x="1176496" y="539353"/>
                  <a:pt x="1133237" y="539353"/>
                </a:cubicBezTo>
                <a:lnTo>
                  <a:pt x="1131709" y="538785"/>
                </a:lnTo>
                <a:lnTo>
                  <a:pt x="1111806" y="541139"/>
                </a:lnTo>
                <a:cubicBezTo>
                  <a:pt x="1082437" y="541139"/>
                  <a:pt x="1067753" y="528042"/>
                  <a:pt x="1067753" y="501848"/>
                </a:cubicBezTo>
                <a:cubicBezTo>
                  <a:pt x="1067753" y="476052"/>
                  <a:pt x="1082384" y="443905"/>
                  <a:pt x="1111648" y="405408"/>
                </a:cubicBezTo>
                <a:cubicBezTo>
                  <a:pt x="1129842" y="381198"/>
                  <a:pt x="1156935" y="351234"/>
                  <a:pt x="1192926" y="315516"/>
                </a:cubicBezTo>
                <a:cubicBezTo>
                  <a:pt x="1222190" y="286544"/>
                  <a:pt x="1236821" y="270669"/>
                  <a:pt x="1236821" y="267891"/>
                </a:cubicBezTo>
                <a:cubicBezTo>
                  <a:pt x="1236821" y="261937"/>
                  <a:pt x="1233476" y="258961"/>
                  <a:pt x="1226785" y="258961"/>
                </a:cubicBezTo>
                <a:cubicBezTo>
                  <a:pt x="1220881" y="258961"/>
                  <a:pt x="1209662" y="261243"/>
                  <a:pt x="1193126" y="265807"/>
                </a:cubicBezTo>
                <a:cubicBezTo>
                  <a:pt x="1176591" y="270371"/>
                  <a:pt x="1166748" y="274042"/>
                  <a:pt x="1163598" y="276820"/>
                </a:cubicBezTo>
                <a:cubicBezTo>
                  <a:pt x="979051" y="451842"/>
                  <a:pt x="854631" y="539353"/>
                  <a:pt x="790337" y="539353"/>
                </a:cubicBezTo>
                <a:lnTo>
                  <a:pt x="785853" y="537687"/>
                </a:lnTo>
                <a:lnTo>
                  <a:pt x="784023" y="538525"/>
                </a:lnTo>
                <a:cubicBezTo>
                  <a:pt x="776243" y="540665"/>
                  <a:pt x="764571" y="541734"/>
                  <a:pt x="749009" y="541734"/>
                </a:cubicBezTo>
                <a:cubicBezTo>
                  <a:pt x="723473" y="541734"/>
                  <a:pt x="701927" y="537964"/>
                  <a:pt x="684371" y="530423"/>
                </a:cubicBezTo>
                <a:cubicBezTo>
                  <a:pt x="674846" y="533995"/>
                  <a:pt x="665123" y="535781"/>
                  <a:pt x="655201" y="535781"/>
                </a:cubicBezTo>
                <a:cubicBezTo>
                  <a:pt x="615514" y="535781"/>
                  <a:pt x="597059" y="507947"/>
                  <a:pt x="599837" y="452279"/>
                </a:cubicBezTo>
                <a:lnTo>
                  <a:pt x="281345" y="810806"/>
                </a:lnTo>
                <a:cubicBezTo>
                  <a:pt x="273804" y="819544"/>
                  <a:pt x="266859" y="823912"/>
                  <a:pt x="260509" y="823912"/>
                </a:cubicBezTo>
                <a:cubicBezTo>
                  <a:pt x="248603" y="823912"/>
                  <a:pt x="242650" y="814180"/>
                  <a:pt x="242650" y="794714"/>
                </a:cubicBezTo>
                <a:cubicBezTo>
                  <a:pt x="242650" y="775646"/>
                  <a:pt x="283329" y="719835"/>
                  <a:pt x="364689" y="627283"/>
                </a:cubicBezTo>
                <a:lnTo>
                  <a:pt x="488514" y="492026"/>
                </a:lnTo>
                <a:lnTo>
                  <a:pt x="701040" y="259649"/>
                </a:lnTo>
                <a:cubicBezTo>
                  <a:pt x="648653" y="306164"/>
                  <a:pt x="590510" y="354471"/>
                  <a:pt x="526614" y="404571"/>
                </a:cubicBezTo>
                <a:lnTo>
                  <a:pt x="420053" y="486277"/>
                </a:lnTo>
                <a:cubicBezTo>
                  <a:pt x="368062" y="521661"/>
                  <a:pt x="326390" y="539353"/>
                  <a:pt x="295037" y="539353"/>
                </a:cubicBezTo>
                <a:lnTo>
                  <a:pt x="294886" y="539297"/>
                </a:lnTo>
                <a:lnTo>
                  <a:pt x="283494" y="541139"/>
                </a:lnTo>
                <a:cubicBezTo>
                  <a:pt x="279085" y="541139"/>
                  <a:pt x="272575" y="540345"/>
                  <a:pt x="263965" y="538758"/>
                </a:cubicBezTo>
                <a:cubicBezTo>
                  <a:pt x="255354" y="537170"/>
                  <a:pt x="248845" y="536377"/>
                  <a:pt x="244435" y="536377"/>
                </a:cubicBezTo>
                <a:cubicBezTo>
                  <a:pt x="241260" y="536377"/>
                  <a:pt x="236498" y="536972"/>
                  <a:pt x="230148" y="538162"/>
                </a:cubicBezTo>
                <a:cubicBezTo>
                  <a:pt x="223798" y="539353"/>
                  <a:pt x="219035" y="539948"/>
                  <a:pt x="215860" y="539948"/>
                </a:cubicBezTo>
                <a:cubicBezTo>
                  <a:pt x="165457" y="539948"/>
                  <a:pt x="140256" y="505817"/>
                  <a:pt x="140256" y="437555"/>
                </a:cubicBezTo>
                <a:cubicBezTo>
                  <a:pt x="98981" y="471487"/>
                  <a:pt x="62667" y="496937"/>
                  <a:pt x="31314" y="513903"/>
                </a:cubicBezTo>
                <a:lnTo>
                  <a:pt x="0" y="527704"/>
                </a:lnTo>
                <a:lnTo>
                  <a:pt x="0" y="502828"/>
                </a:lnTo>
                <a:lnTo>
                  <a:pt x="24765" y="494156"/>
                </a:lnTo>
                <a:cubicBezTo>
                  <a:pt x="53340" y="478703"/>
                  <a:pt x="125968" y="422446"/>
                  <a:pt x="242650" y="325385"/>
                </a:cubicBezTo>
                <a:cubicBezTo>
                  <a:pt x="353378" y="233477"/>
                  <a:pt x="410131" y="187523"/>
                  <a:pt x="412909" y="187523"/>
                </a:cubicBezTo>
                <a:cubicBezTo>
                  <a:pt x="422037" y="187523"/>
                  <a:pt x="431066" y="191484"/>
                  <a:pt x="439996" y="199406"/>
                </a:cubicBezTo>
                <a:cubicBezTo>
                  <a:pt x="448925" y="207328"/>
                  <a:pt x="453390" y="215847"/>
                  <a:pt x="453390" y="224963"/>
                </a:cubicBezTo>
                <a:cubicBezTo>
                  <a:pt x="453390" y="253879"/>
                  <a:pt x="430768" y="304785"/>
                  <a:pt x="385525" y="377679"/>
                </a:cubicBezTo>
                <a:cubicBezTo>
                  <a:pt x="346234" y="440671"/>
                  <a:pt x="311904" y="487815"/>
                  <a:pt x="282536" y="519112"/>
                </a:cubicBezTo>
                <a:lnTo>
                  <a:pt x="296188" y="520813"/>
                </a:lnTo>
                <a:lnTo>
                  <a:pt x="302776" y="517922"/>
                </a:lnTo>
                <a:cubicBezTo>
                  <a:pt x="316270" y="515541"/>
                  <a:pt x="333534" y="509587"/>
                  <a:pt x="354568" y="500062"/>
                </a:cubicBezTo>
                <a:cubicBezTo>
                  <a:pt x="379571" y="489347"/>
                  <a:pt x="431959" y="452437"/>
                  <a:pt x="511731" y="389334"/>
                </a:cubicBezTo>
                <a:lnTo>
                  <a:pt x="659368" y="266105"/>
                </a:lnTo>
                <a:cubicBezTo>
                  <a:pt x="744696" y="195858"/>
                  <a:pt x="790535" y="160734"/>
                  <a:pt x="796885" y="160734"/>
                </a:cubicBezTo>
                <a:close/>
                <a:moveTo>
                  <a:pt x="1729740" y="0"/>
                </a:moveTo>
                <a:cubicBezTo>
                  <a:pt x="1750378" y="0"/>
                  <a:pt x="1760696" y="11311"/>
                  <a:pt x="1760696" y="33933"/>
                </a:cubicBezTo>
                <a:cubicBezTo>
                  <a:pt x="1760696" y="50205"/>
                  <a:pt x="1750378" y="64095"/>
                  <a:pt x="1729740" y="75605"/>
                </a:cubicBezTo>
                <a:cubicBezTo>
                  <a:pt x="1711881" y="85923"/>
                  <a:pt x="1694220" y="91083"/>
                  <a:pt x="1676757" y="91083"/>
                </a:cubicBezTo>
                <a:cubicBezTo>
                  <a:pt x="1657707" y="91083"/>
                  <a:pt x="1648182" y="81359"/>
                  <a:pt x="1648182" y="61912"/>
                </a:cubicBezTo>
                <a:cubicBezTo>
                  <a:pt x="1648182" y="45641"/>
                  <a:pt x="1657906" y="30956"/>
                  <a:pt x="1677353" y="17859"/>
                </a:cubicBezTo>
                <a:cubicBezTo>
                  <a:pt x="1694815" y="5953"/>
                  <a:pt x="1712278" y="0"/>
                  <a:pt x="1729740" y="0"/>
                </a:cubicBezTo>
                <a:close/>
              </a:path>
            </a:pathLst>
          </a:custGeom>
          <a:solidFill>
            <a:schemeClr val="accent2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1" descr="花瓶里插着花&#10;&#10;描述已自动生成">
            <a:extLst>
              <a:ext uri="{FF2B5EF4-FFF2-40B4-BE49-F238E27FC236}">
                <a16:creationId xmlns:a16="http://schemas.microsoft.com/office/drawing/2014/main" id="{8CB02572-6FB6-4E09-99AF-ED5FF114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7" y="144379"/>
            <a:ext cx="478351" cy="769196"/>
          </a:xfrm>
          <a:prstGeom prst="rect">
            <a:avLst/>
          </a:prstGeom>
          <a:effectLst/>
        </p:spPr>
      </p:pic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A40871D2-1807-4453-83A6-92E4AEA04F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年度工作回顾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F1BFE7-E057-498D-A157-03FF1235C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69" y="2593160"/>
            <a:ext cx="12022263" cy="2465503"/>
          </a:xfrm>
          <a:prstGeom prst="rect">
            <a:avLst/>
          </a:prstGeom>
          <a:effectLst/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22EE9A5-11DD-4244-B9DA-07C5167AE01B}"/>
              </a:ext>
            </a:extLst>
          </p:cNvPr>
          <p:cNvCxnSpPr>
            <a:cxnSpLocks/>
          </p:cNvCxnSpPr>
          <p:nvPr/>
        </p:nvCxnSpPr>
        <p:spPr>
          <a:xfrm>
            <a:off x="1670671" y="2429691"/>
            <a:ext cx="0" cy="432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流程图: 接点 12">
            <a:extLst>
              <a:ext uri="{FF2B5EF4-FFF2-40B4-BE49-F238E27FC236}">
                <a16:creationId xmlns:a16="http://schemas.microsoft.com/office/drawing/2014/main" id="{D1B800A2-7CBB-45E0-80E3-1F55CB72275C}"/>
              </a:ext>
            </a:extLst>
          </p:cNvPr>
          <p:cNvSpPr/>
          <p:nvPr/>
        </p:nvSpPr>
        <p:spPr>
          <a:xfrm>
            <a:off x="1620431" y="2378505"/>
            <a:ext cx="100480" cy="100480"/>
          </a:xfrm>
          <a:prstGeom prst="flowChartConnector">
            <a:avLst/>
          </a:prstGeom>
          <a:solidFill>
            <a:srgbClr val="7EA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: 对角圆角 23">
            <a:extLst>
              <a:ext uri="{FF2B5EF4-FFF2-40B4-BE49-F238E27FC236}">
                <a16:creationId xmlns:a16="http://schemas.microsoft.com/office/drawing/2014/main" id="{FA16E7DB-48C5-4BF2-B617-F38FED258958}"/>
              </a:ext>
            </a:extLst>
          </p:cNvPr>
          <p:cNvSpPr/>
          <p:nvPr/>
        </p:nvSpPr>
        <p:spPr>
          <a:xfrm>
            <a:off x="420266" y="1158917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1791749-6229-4159-9772-B65A2E1E8389}"/>
              </a:ext>
            </a:extLst>
          </p:cNvPr>
          <p:cNvSpPr txBox="1"/>
          <p:nvPr/>
        </p:nvSpPr>
        <p:spPr>
          <a:xfrm>
            <a:off x="2125536" y="1191336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01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69F4EBC-E466-445E-8667-3E1C3CA8CB6F}"/>
              </a:ext>
            </a:extLst>
          </p:cNvPr>
          <p:cNvSpPr txBox="1"/>
          <p:nvPr/>
        </p:nvSpPr>
        <p:spPr>
          <a:xfrm>
            <a:off x="1017528" y="1226084"/>
            <a:ext cx="130628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基础管理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7C11A25-93B8-40DF-9D91-20E31697C152}"/>
              </a:ext>
            </a:extLst>
          </p:cNvPr>
          <p:cNvSpPr txBox="1"/>
          <p:nvPr/>
        </p:nvSpPr>
        <p:spPr>
          <a:xfrm>
            <a:off x="619758" y="1698725"/>
            <a:ext cx="2143271" cy="54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5749EF0-0D96-429E-AC4C-CBFD1353F3BE}"/>
              </a:ext>
            </a:extLst>
          </p:cNvPr>
          <p:cNvSpPr txBox="1"/>
          <p:nvPr/>
        </p:nvSpPr>
        <p:spPr>
          <a:xfrm>
            <a:off x="499691" y="1473438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A2402F8-16D0-49A7-BC43-4BF86F5FE214}"/>
              </a:ext>
            </a:extLst>
          </p:cNvPr>
          <p:cNvGrpSpPr/>
          <p:nvPr/>
        </p:nvGrpSpPr>
        <p:grpSpPr>
          <a:xfrm>
            <a:off x="5727973" y="2584171"/>
            <a:ext cx="100480" cy="483601"/>
            <a:chOff x="1620431" y="2378505"/>
            <a:chExt cx="100480" cy="483601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C882023A-8D6B-4337-9B84-FEA2ABED51CC}"/>
                </a:ext>
              </a:extLst>
            </p:cNvPr>
            <p:cNvCxnSpPr>
              <a:cxnSpLocks/>
            </p:cNvCxnSpPr>
            <p:nvPr/>
          </p:nvCxnSpPr>
          <p:spPr>
            <a:xfrm>
              <a:off x="1670671" y="2429691"/>
              <a:ext cx="0" cy="432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流程图: 接点 44">
              <a:extLst>
                <a:ext uri="{FF2B5EF4-FFF2-40B4-BE49-F238E27FC236}">
                  <a16:creationId xmlns:a16="http://schemas.microsoft.com/office/drawing/2014/main" id="{C740FF3F-022C-412B-B109-C4983E4237B3}"/>
                </a:ext>
              </a:extLst>
            </p:cNvPr>
            <p:cNvSpPr/>
            <p:nvPr/>
          </p:nvSpPr>
          <p:spPr>
            <a:xfrm>
              <a:off x="1620431" y="2378505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: 对角圆角 37">
            <a:extLst>
              <a:ext uri="{FF2B5EF4-FFF2-40B4-BE49-F238E27FC236}">
                <a16:creationId xmlns:a16="http://schemas.microsoft.com/office/drawing/2014/main" id="{459EECDF-F4A2-417D-917B-A537C471696F}"/>
              </a:ext>
            </a:extLst>
          </p:cNvPr>
          <p:cNvSpPr/>
          <p:nvPr/>
        </p:nvSpPr>
        <p:spPr>
          <a:xfrm>
            <a:off x="4527808" y="1364583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6B034D-6CDD-45E7-9555-FAB5BB64D713}"/>
              </a:ext>
            </a:extLst>
          </p:cNvPr>
          <p:cNvSpPr txBox="1"/>
          <p:nvPr/>
        </p:nvSpPr>
        <p:spPr>
          <a:xfrm>
            <a:off x="6233078" y="1397002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03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0986706-49F7-4AE1-8ADB-9A52EE7046A8}"/>
              </a:ext>
            </a:extLst>
          </p:cNvPr>
          <p:cNvSpPr txBox="1"/>
          <p:nvPr/>
        </p:nvSpPr>
        <p:spPr>
          <a:xfrm>
            <a:off x="5125070" y="1431750"/>
            <a:ext cx="130628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员工手则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57C411B-2B4C-4627-9216-24D79253E77E}"/>
              </a:ext>
            </a:extLst>
          </p:cNvPr>
          <p:cNvSpPr txBox="1"/>
          <p:nvPr/>
        </p:nvSpPr>
        <p:spPr>
          <a:xfrm>
            <a:off x="4727300" y="1904391"/>
            <a:ext cx="2143271" cy="54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47646C1-FF91-4CB7-96C2-9F0275C86654}"/>
              </a:ext>
            </a:extLst>
          </p:cNvPr>
          <p:cNvSpPr txBox="1"/>
          <p:nvPr/>
        </p:nvSpPr>
        <p:spPr>
          <a:xfrm>
            <a:off x="4607233" y="1679104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DCA7736-9950-49D5-83C0-CE7B4E589DC7}"/>
              </a:ext>
            </a:extLst>
          </p:cNvPr>
          <p:cNvGrpSpPr/>
          <p:nvPr/>
        </p:nvGrpSpPr>
        <p:grpSpPr>
          <a:xfrm>
            <a:off x="9668873" y="2379637"/>
            <a:ext cx="100480" cy="925266"/>
            <a:chOff x="1620431" y="2378505"/>
            <a:chExt cx="100480" cy="925266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7F45E75-9BBF-4589-B71A-8AA267EFF1D6}"/>
                </a:ext>
              </a:extLst>
            </p:cNvPr>
            <p:cNvCxnSpPr>
              <a:cxnSpLocks/>
            </p:cNvCxnSpPr>
            <p:nvPr/>
          </p:nvCxnSpPr>
          <p:spPr>
            <a:xfrm>
              <a:off x="1670671" y="2429691"/>
              <a:ext cx="0" cy="874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流程图: 接点 54">
              <a:extLst>
                <a:ext uri="{FF2B5EF4-FFF2-40B4-BE49-F238E27FC236}">
                  <a16:creationId xmlns:a16="http://schemas.microsoft.com/office/drawing/2014/main" id="{58C323B7-9477-4E45-BB37-1AF36EAC088F}"/>
                </a:ext>
              </a:extLst>
            </p:cNvPr>
            <p:cNvSpPr/>
            <p:nvPr/>
          </p:nvSpPr>
          <p:spPr>
            <a:xfrm>
              <a:off x="1620431" y="2378505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矩形: 对角圆角 47">
            <a:extLst>
              <a:ext uri="{FF2B5EF4-FFF2-40B4-BE49-F238E27FC236}">
                <a16:creationId xmlns:a16="http://schemas.microsoft.com/office/drawing/2014/main" id="{0868F1A6-BFDE-4D05-9EB0-CCF5ECBCB481}"/>
              </a:ext>
            </a:extLst>
          </p:cNvPr>
          <p:cNvSpPr/>
          <p:nvPr/>
        </p:nvSpPr>
        <p:spPr>
          <a:xfrm>
            <a:off x="8468708" y="1160049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B3743E0-0122-4ADA-BA48-23A87E6F2579}"/>
              </a:ext>
            </a:extLst>
          </p:cNvPr>
          <p:cNvSpPr txBox="1"/>
          <p:nvPr/>
        </p:nvSpPr>
        <p:spPr>
          <a:xfrm>
            <a:off x="10173978" y="1192468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05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DDBE162-FA8E-4BA5-8573-08074E60AEF5}"/>
              </a:ext>
            </a:extLst>
          </p:cNvPr>
          <p:cNvSpPr txBox="1"/>
          <p:nvPr/>
        </p:nvSpPr>
        <p:spPr>
          <a:xfrm>
            <a:off x="8996370" y="1227216"/>
            <a:ext cx="148693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开发奖励细则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9F2C4B4-FF3C-4D4A-AA55-CC255505D634}"/>
              </a:ext>
            </a:extLst>
          </p:cNvPr>
          <p:cNvSpPr txBox="1"/>
          <p:nvPr/>
        </p:nvSpPr>
        <p:spPr>
          <a:xfrm>
            <a:off x="8668200" y="1699857"/>
            <a:ext cx="2143271" cy="54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E901710-53FD-4A89-BB33-06F5DF5DD5CD}"/>
              </a:ext>
            </a:extLst>
          </p:cNvPr>
          <p:cNvSpPr txBox="1"/>
          <p:nvPr/>
        </p:nvSpPr>
        <p:spPr>
          <a:xfrm>
            <a:off x="8548133" y="1474570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sp>
        <p:nvSpPr>
          <p:cNvPr id="60" name="矩形: 对角圆角 59">
            <a:extLst>
              <a:ext uri="{FF2B5EF4-FFF2-40B4-BE49-F238E27FC236}">
                <a16:creationId xmlns:a16="http://schemas.microsoft.com/office/drawing/2014/main" id="{2D66A8D4-BC90-4419-AD2F-ED291655978F}"/>
              </a:ext>
            </a:extLst>
          </p:cNvPr>
          <p:cNvSpPr/>
          <p:nvPr/>
        </p:nvSpPr>
        <p:spPr>
          <a:xfrm>
            <a:off x="1200929" y="5084133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20205DD-FD67-4A6E-9C73-1DA1CA425AEE}"/>
              </a:ext>
            </a:extLst>
          </p:cNvPr>
          <p:cNvSpPr txBox="1"/>
          <p:nvPr/>
        </p:nvSpPr>
        <p:spPr>
          <a:xfrm>
            <a:off x="2906199" y="5116552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02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AC22A4F-61A7-4829-BFA5-5710CDC7FEB6}"/>
              </a:ext>
            </a:extLst>
          </p:cNvPr>
          <p:cNvSpPr txBox="1"/>
          <p:nvPr/>
        </p:nvSpPr>
        <p:spPr>
          <a:xfrm>
            <a:off x="1744573" y="5151300"/>
            <a:ext cx="145496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行政管理制度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230D77C-0975-4B92-8601-568D3190DA7E}"/>
              </a:ext>
            </a:extLst>
          </p:cNvPr>
          <p:cNvSpPr txBox="1"/>
          <p:nvPr/>
        </p:nvSpPr>
        <p:spPr>
          <a:xfrm>
            <a:off x="1400421" y="5623941"/>
            <a:ext cx="2143271" cy="54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11D1BE0-8330-423A-BD5A-C50C6D002D2E}"/>
              </a:ext>
            </a:extLst>
          </p:cNvPr>
          <p:cNvSpPr txBox="1"/>
          <p:nvPr/>
        </p:nvSpPr>
        <p:spPr>
          <a:xfrm>
            <a:off x="1280354" y="5398654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BC786B5-5509-48AE-A4C4-0AC0B4F0FAD8}"/>
              </a:ext>
            </a:extLst>
          </p:cNvPr>
          <p:cNvGrpSpPr/>
          <p:nvPr/>
        </p:nvGrpSpPr>
        <p:grpSpPr>
          <a:xfrm>
            <a:off x="2421816" y="4386234"/>
            <a:ext cx="100480" cy="659585"/>
            <a:chOff x="3202866" y="4727193"/>
            <a:chExt cx="100480" cy="659585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15B0B1F9-EF0C-4224-84E4-F1596F32CE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3080" y="4727193"/>
              <a:ext cx="52" cy="559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流程图: 接点 67">
              <a:extLst>
                <a:ext uri="{FF2B5EF4-FFF2-40B4-BE49-F238E27FC236}">
                  <a16:creationId xmlns:a16="http://schemas.microsoft.com/office/drawing/2014/main" id="{C455F635-DF9E-47A6-B226-81BC94D811F4}"/>
                </a:ext>
              </a:extLst>
            </p:cNvPr>
            <p:cNvSpPr/>
            <p:nvPr/>
          </p:nvSpPr>
          <p:spPr>
            <a:xfrm>
              <a:off x="3202866" y="5286298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2" name="矩形: 对角圆角 71">
            <a:extLst>
              <a:ext uri="{FF2B5EF4-FFF2-40B4-BE49-F238E27FC236}">
                <a16:creationId xmlns:a16="http://schemas.microsoft.com/office/drawing/2014/main" id="{E8CF201B-C206-430A-9C13-92C1164EBB19}"/>
              </a:ext>
            </a:extLst>
          </p:cNvPr>
          <p:cNvSpPr/>
          <p:nvPr/>
        </p:nvSpPr>
        <p:spPr>
          <a:xfrm>
            <a:off x="5177828" y="4924962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A92AF650-C253-4ED9-AEBA-0BD2E04F86EB}"/>
              </a:ext>
            </a:extLst>
          </p:cNvPr>
          <p:cNvSpPr txBox="1"/>
          <p:nvPr/>
        </p:nvSpPr>
        <p:spPr>
          <a:xfrm>
            <a:off x="6883098" y="4957381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04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7863477-912B-40E7-9BEB-988C262F994A}"/>
              </a:ext>
            </a:extLst>
          </p:cNvPr>
          <p:cNvSpPr txBox="1"/>
          <p:nvPr/>
        </p:nvSpPr>
        <p:spPr>
          <a:xfrm>
            <a:off x="5749894" y="4992129"/>
            <a:ext cx="139812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绩效考评细则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06B5A6AE-BB1A-4648-8C1E-6ECA7E208A1F}"/>
              </a:ext>
            </a:extLst>
          </p:cNvPr>
          <p:cNvSpPr txBox="1"/>
          <p:nvPr/>
        </p:nvSpPr>
        <p:spPr>
          <a:xfrm>
            <a:off x="5377320" y="5464770"/>
            <a:ext cx="2143271" cy="54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B489663-9DF4-4F24-B50D-893E5231058F}"/>
              </a:ext>
            </a:extLst>
          </p:cNvPr>
          <p:cNvSpPr txBox="1"/>
          <p:nvPr/>
        </p:nvSpPr>
        <p:spPr>
          <a:xfrm>
            <a:off x="5257253" y="5239483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754D7FEA-C223-4D08-9918-99C95E42DEA5}"/>
              </a:ext>
            </a:extLst>
          </p:cNvPr>
          <p:cNvGrpSpPr/>
          <p:nvPr/>
        </p:nvGrpSpPr>
        <p:grpSpPr>
          <a:xfrm>
            <a:off x="6398715" y="4227063"/>
            <a:ext cx="100480" cy="659585"/>
            <a:chOff x="3202866" y="4727193"/>
            <a:chExt cx="100480" cy="659585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D66F84E3-94D6-4A23-B172-BC307ABCD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3080" y="4727193"/>
              <a:ext cx="52" cy="559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流程图: 接点 79">
              <a:extLst>
                <a:ext uri="{FF2B5EF4-FFF2-40B4-BE49-F238E27FC236}">
                  <a16:creationId xmlns:a16="http://schemas.microsoft.com/office/drawing/2014/main" id="{5378336A-0BE6-4AF9-93AB-AF1C1186C906}"/>
                </a:ext>
              </a:extLst>
            </p:cNvPr>
            <p:cNvSpPr/>
            <p:nvPr/>
          </p:nvSpPr>
          <p:spPr>
            <a:xfrm>
              <a:off x="3202866" y="5286298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2" name="矩形: 对角圆角 81">
            <a:extLst>
              <a:ext uri="{FF2B5EF4-FFF2-40B4-BE49-F238E27FC236}">
                <a16:creationId xmlns:a16="http://schemas.microsoft.com/office/drawing/2014/main" id="{3F7B3D51-430E-4D8D-A56A-C01707B7217B}"/>
              </a:ext>
            </a:extLst>
          </p:cNvPr>
          <p:cNvSpPr/>
          <p:nvPr/>
        </p:nvSpPr>
        <p:spPr>
          <a:xfrm>
            <a:off x="8649353" y="5239483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57733CC6-9850-418D-8AF0-75B45B40E005}"/>
              </a:ext>
            </a:extLst>
          </p:cNvPr>
          <p:cNvSpPr txBox="1"/>
          <p:nvPr/>
        </p:nvSpPr>
        <p:spPr>
          <a:xfrm>
            <a:off x="10354623" y="5271902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06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E1D0B5BB-DD0C-4E09-B2BE-7ED3C7224C0E}"/>
              </a:ext>
            </a:extLst>
          </p:cNvPr>
          <p:cNvSpPr txBox="1"/>
          <p:nvPr/>
        </p:nvSpPr>
        <p:spPr>
          <a:xfrm>
            <a:off x="9068452" y="5306650"/>
            <a:ext cx="170405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人事信息库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EE328D22-EC2D-4B2A-9649-CF616BA54273}"/>
              </a:ext>
            </a:extLst>
          </p:cNvPr>
          <p:cNvSpPr txBox="1"/>
          <p:nvPr/>
        </p:nvSpPr>
        <p:spPr>
          <a:xfrm>
            <a:off x="8848845" y="5779291"/>
            <a:ext cx="2143271" cy="54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6F3FDF0-3CA7-439C-93EB-AE6B44A5ED53}"/>
              </a:ext>
            </a:extLst>
          </p:cNvPr>
          <p:cNvSpPr txBox="1"/>
          <p:nvPr/>
        </p:nvSpPr>
        <p:spPr>
          <a:xfrm>
            <a:off x="8728778" y="5554004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224858C8-C047-4938-BB70-A9FB9123E1D1}"/>
              </a:ext>
            </a:extLst>
          </p:cNvPr>
          <p:cNvGrpSpPr/>
          <p:nvPr/>
        </p:nvGrpSpPr>
        <p:grpSpPr>
          <a:xfrm>
            <a:off x="9870240" y="4541584"/>
            <a:ext cx="100480" cy="659585"/>
            <a:chOff x="3202866" y="4727193"/>
            <a:chExt cx="100480" cy="659585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7D417689-A0B2-45D6-92CB-41423D2F1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3080" y="4727193"/>
              <a:ext cx="52" cy="559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流程图: 接点 89">
              <a:extLst>
                <a:ext uri="{FF2B5EF4-FFF2-40B4-BE49-F238E27FC236}">
                  <a16:creationId xmlns:a16="http://schemas.microsoft.com/office/drawing/2014/main" id="{F001B95C-7E95-4BEB-829B-556A03B0027B}"/>
                </a:ext>
              </a:extLst>
            </p:cNvPr>
            <p:cNvSpPr/>
            <p:nvPr/>
          </p:nvSpPr>
          <p:spPr>
            <a:xfrm>
              <a:off x="3202866" y="5286298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A5A007C8-D760-4C70-B633-323937B2DA38}"/>
              </a:ext>
            </a:extLst>
          </p:cNvPr>
          <p:cNvSpPr txBox="1"/>
          <p:nvPr/>
        </p:nvSpPr>
        <p:spPr>
          <a:xfrm>
            <a:off x="2856044" y="684029"/>
            <a:ext cx="225832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ANNUAL WORK REVIEW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91FEDE7C-E6A9-4055-A9CE-33763A313034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50" dirty="0">
                <a:latin typeface="+mn-ea"/>
              </a:rPr>
              <a:t>05</a:t>
            </a:r>
            <a:endParaRPr lang="zh-CN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942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>
            <a:extLst>
              <a:ext uri="{FF2B5EF4-FFF2-40B4-BE49-F238E27FC236}">
                <a16:creationId xmlns:a16="http://schemas.microsoft.com/office/drawing/2014/main" id="{29BAED43-57D7-469E-BDEC-E0298AEB8766}"/>
              </a:ext>
            </a:extLst>
          </p:cNvPr>
          <p:cNvSpPr txBox="1"/>
          <p:nvPr/>
        </p:nvSpPr>
        <p:spPr>
          <a:xfrm>
            <a:off x="2856044" y="2612011"/>
            <a:ext cx="6479912" cy="2267804"/>
          </a:xfrm>
          <a:custGeom>
            <a:avLst/>
            <a:gdLst/>
            <a:ahLst/>
            <a:cxnLst/>
            <a:rect l="l" t="t" r="r" b="b"/>
            <a:pathLst>
              <a:path w="2580442" h="903089">
                <a:moveTo>
                  <a:pt x="2278618" y="560189"/>
                </a:moveTo>
                <a:cubicBezTo>
                  <a:pt x="2190115" y="581620"/>
                  <a:pt x="2104787" y="626169"/>
                  <a:pt x="2022634" y="693837"/>
                </a:cubicBezTo>
                <a:cubicBezTo>
                  <a:pt x="1940481" y="761504"/>
                  <a:pt x="1899404" y="814983"/>
                  <a:pt x="1899404" y="854273"/>
                </a:cubicBezTo>
                <a:cubicBezTo>
                  <a:pt x="1899404" y="870942"/>
                  <a:pt x="1906746" y="879277"/>
                  <a:pt x="1921431" y="879277"/>
                </a:cubicBezTo>
                <a:cubicBezTo>
                  <a:pt x="1954768" y="879277"/>
                  <a:pt x="2016879" y="834826"/>
                  <a:pt x="2107764" y="745927"/>
                </a:cubicBezTo>
                <a:cubicBezTo>
                  <a:pt x="2175629" y="679648"/>
                  <a:pt x="2232581" y="617736"/>
                  <a:pt x="2278618" y="560189"/>
                </a:cubicBezTo>
                <a:close/>
                <a:moveTo>
                  <a:pt x="175379" y="426244"/>
                </a:moveTo>
                <a:cubicBezTo>
                  <a:pt x="166648" y="426244"/>
                  <a:pt x="162282" y="433037"/>
                  <a:pt x="162282" y="446624"/>
                </a:cubicBezTo>
                <a:cubicBezTo>
                  <a:pt x="162282" y="460211"/>
                  <a:pt x="166251" y="474197"/>
                  <a:pt x="174189" y="488584"/>
                </a:cubicBezTo>
                <a:cubicBezTo>
                  <a:pt x="183317" y="504968"/>
                  <a:pt x="194032" y="513159"/>
                  <a:pt x="206335" y="513159"/>
                </a:cubicBezTo>
                <a:cubicBezTo>
                  <a:pt x="211098" y="513159"/>
                  <a:pt x="214868" y="511569"/>
                  <a:pt x="217646" y="508388"/>
                </a:cubicBezTo>
                <a:lnTo>
                  <a:pt x="200978" y="461023"/>
                </a:lnTo>
                <a:cubicBezTo>
                  <a:pt x="192246" y="437837"/>
                  <a:pt x="183714" y="426244"/>
                  <a:pt x="175379" y="426244"/>
                </a:cubicBezTo>
                <a:close/>
                <a:moveTo>
                  <a:pt x="631361" y="424876"/>
                </a:moveTo>
                <a:cubicBezTo>
                  <a:pt x="623442" y="424876"/>
                  <a:pt x="619482" y="438401"/>
                  <a:pt x="619482" y="465451"/>
                </a:cubicBezTo>
                <a:cubicBezTo>
                  <a:pt x="619482" y="487731"/>
                  <a:pt x="627420" y="498872"/>
                  <a:pt x="643295" y="498872"/>
                </a:cubicBezTo>
                <a:cubicBezTo>
                  <a:pt x="647660" y="498872"/>
                  <a:pt x="651629" y="497877"/>
                  <a:pt x="655201" y="495886"/>
                </a:cubicBezTo>
                <a:lnTo>
                  <a:pt x="644467" y="456502"/>
                </a:lnTo>
                <a:cubicBezTo>
                  <a:pt x="638501" y="435418"/>
                  <a:pt x="634133" y="424876"/>
                  <a:pt x="631361" y="424876"/>
                </a:cubicBezTo>
                <a:close/>
                <a:moveTo>
                  <a:pt x="847571" y="248245"/>
                </a:moveTo>
                <a:cubicBezTo>
                  <a:pt x="824261" y="248245"/>
                  <a:pt x="787323" y="270523"/>
                  <a:pt x="736759" y="315078"/>
                </a:cubicBezTo>
                <a:cubicBezTo>
                  <a:pt x="700228" y="346903"/>
                  <a:pt x="667272" y="379524"/>
                  <a:pt x="637891" y="412942"/>
                </a:cubicBezTo>
                <a:cubicBezTo>
                  <a:pt x="649412" y="412942"/>
                  <a:pt x="657954" y="423087"/>
                  <a:pt x="663517" y="443378"/>
                </a:cubicBezTo>
                <a:cubicBezTo>
                  <a:pt x="671064" y="469236"/>
                  <a:pt x="676229" y="483955"/>
                  <a:pt x="679014" y="487533"/>
                </a:cubicBezTo>
                <a:cubicBezTo>
                  <a:pt x="724902" y="461277"/>
                  <a:pt x="767529" y="421894"/>
                  <a:pt x="806894" y="369382"/>
                </a:cubicBezTo>
                <a:cubicBezTo>
                  <a:pt x="846259" y="316871"/>
                  <a:pt x="865942" y="282060"/>
                  <a:pt x="865942" y="264951"/>
                </a:cubicBezTo>
                <a:cubicBezTo>
                  <a:pt x="865942" y="253814"/>
                  <a:pt x="859818" y="248245"/>
                  <a:pt x="847571" y="248245"/>
                </a:cubicBezTo>
                <a:close/>
                <a:moveTo>
                  <a:pt x="2481620" y="235744"/>
                </a:moveTo>
                <a:cubicBezTo>
                  <a:pt x="2456220" y="235744"/>
                  <a:pt x="2407305" y="270492"/>
                  <a:pt x="2334875" y="339989"/>
                </a:cubicBezTo>
                <a:cubicBezTo>
                  <a:pt x="2262446" y="409485"/>
                  <a:pt x="2226231" y="458093"/>
                  <a:pt x="2226231" y="485812"/>
                </a:cubicBezTo>
                <a:cubicBezTo>
                  <a:pt x="2226231" y="495709"/>
                  <a:pt x="2230001" y="500658"/>
                  <a:pt x="2237542" y="500658"/>
                </a:cubicBezTo>
                <a:cubicBezTo>
                  <a:pt x="2259767" y="500658"/>
                  <a:pt x="2308781" y="467196"/>
                  <a:pt x="2384584" y="400273"/>
                </a:cubicBezTo>
                <a:cubicBezTo>
                  <a:pt x="2462371" y="331372"/>
                  <a:pt x="2501265" y="283657"/>
                  <a:pt x="2501265" y="257128"/>
                </a:cubicBezTo>
                <a:cubicBezTo>
                  <a:pt x="2501265" y="242872"/>
                  <a:pt x="2494717" y="235744"/>
                  <a:pt x="2481620" y="235744"/>
                </a:cubicBezTo>
                <a:close/>
                <a:moveTo>
                  <a:pt x="391478" y="231577"/>
                </a:moveTo>
                <a:lnTo>
                  <a:pt x="178356" y="404812"/>
                </a:lnTo>
                <a:cubicBezTo>
                  <a:pt x="193040" y="407206"/>
                  <a:pt x="205343" y="418790"/>
                  <a:pt x="215265" y="439564"/>
                </a:cubicBezTo>
                <a:lnTo>
                  <a:pt x="234910" y="489896"/>
                </a:lnTo>
                <a:cubicBezTo>
                  <a:pt x="262692" y="466827"/>
                  <a:pt x="293251" y="427056"/>
                  <a:pt x="326589" y="370582"/>
                </a:cubicBezTo>
                <a:cubicBezTo>
                  <a:pt x="357545" y="318083"/>
                  <a:pt x="379175" y="271748"/>
                  <a:pt x="391478" y="231577"/>
                </a:cubicBezTo>
                <a:close/>
                <a:moveTo>
                  <a:pt x="796885" y="160734"/>
                </a:moveTo>
                <a:cubicBezTo>
                  <a:pt x="811570" y="160734"/>
                  <a:pt x="818912" y="168880"/>
                  <a:pt x="818912" y="185170"/>
                </a:cubicBezTo>
                <a:cubicBezTo>
                  <a:pt x="818912" y="191526"/>
                  <a:pt x="799068" y="221121"/>
                  <a:pt x="759381" y="273955"/>
                </a:cubicBezTo>
                <a:cubicBezTo>
                  <a:pt x="806212" y="234590"/>
                  <a:pt x="844312" y="214908"/>
                  <a:pt x="873681" y="214908"/>
                </a:cubicBezTo>
                <a:cubicBezTo>
                  <a:pt x="904637" y="214908"/>
                  <a:pt x="920115" y="231577"/>
                  <a:pt x="920115" y="264914"/>
                </a:cubicBezTo>
                <a:cubicBezTo>
                  <a:pt x="920115" y="308173"/>
                  <a:pt x="895906" y="356989"/>
                  <a:pt x="847487" y="411361"/>
                </a:cubicBezTo>
                <a:cubicBezTo>
                  <a:pt x="805815" y="458589"/>
                  <a:pt x="762357" y="493911"/>
                  <a:pt x="717114" y="517327"/>
                </a:cubicBezTo>
                <a:cubicBezTo>
                  <a:pt x="721913" y="518517"/>
                  <a:pt x="745509" y="519112"/>
                  <a:pt x="787900" y="519112"/>
                </a:cubicBezTo>
                <a:lnTo>
                  <a:pt x="792056" y="520851"/>
                </a:lnTo>
                <a:lnTo>
                  <a:pt x="799267" y="517922"/>
                </a:lnTo>
                <a:cubicBezTo>
                  <a:pt x="812364" y="515547"/>
                  <a:pt x="829628" y="509411"/>
                  <a:pt x="851059" y="499514"/>
                </a:cubicBezTo>
                <a:cubicBezTo>
                  <a:pt x="883206" y="485263"/>
                  <a:pt x="931228" y="451414"/>
                  <a:pt x="995125" y="397966"/>
                </a:cubicBezTo>
                <a:cubicBezTo>
                  <a:pt x="1051878" y="350850"/>
                  <a:pt x="1095732" y="310269"/>
                  <a:pt x="1126689" y="276225"/>
                </a:cubicBezTo>
                <a:cubicBezTo>
                  <a:pt x="1124704" y="263128"/>
                  <a:pt x="1123712" y="255191"/>
                  <a:pt x="1123712" y="252412"/>
                </a:cubicBezTo>
                <a:cubicBezTo>
                  <a:pt x="1123712" y="241697"/>
                  <a:pt x="1136511" y="224929"/>
                  <a:pt x="1162110" y="202109"/>
                </a:cubicBezTo>
                <a:cubicBezTo>
                  <a:pt x="1187708" y="179288"/>
                  <a:pt x="1205270" y="167878"/>
                  <a:pt x="1214795" y="167878"/>
                </a:cubicBezTo>
                <a:cubicBezTo>
                  <a:pt x="1223923" y="167878"/>
                  <a:pt x="1228487" y="172045"/>
                  <a:pt x="1228487" y="180380"/>
                </a:cubicBezTo>
                <a:cubicBezTo>
                  <a:pt x="1228487" y="187523"/>
                  <a:pt x="1223526" y="199430"/>
                  <a:pt x="1213604" y="216098"/>
                </a:cubicBezTo>
                <a:cubicBezTo>
                  <a:pt x="1258451" y="216098"/>
                  <a:pt x="1280875" y="233924"/>
                  <a:pt x="1280875" y="269574"/>
                </a:cubicBezTo>
                <a:cubicBezTo>
                  <a:pt x="1280875" y="297697"/>
                  <a:pt x="1252002" y="342554"/>
                  <a:pt x="1194257" y="404147"/>
                </a:cubicBezTo>
                <a:cubicBezTo>
                  <a:pt x="1136511" y="465741"/>
                  <a:pt x="1107639" y="500301"/>
                  <a:pt x="1107639" y="507829"/>
                </a:cubicBezTo>
                <a:cubicBezTo>
                  <a:pt x="1107639" y="514955"/>
                  <a:pt x="1111353" y="518914"/>
                  <a:pt x="1118782" y="519708"/>
                </a:cubicBezTo>
                <a:lnTo>
                  <a:pt x="1135528" y="519192"/>
                </a:lnTo>
                <a:lnTo>
                  <a:pt x="1138000" y="517922"/>
                </a:lnTo>
                <a:cubicBezTo>
                  <a:pt x="1163003" y="513172"/>
                  <a:pt x="1185823" y="505051"/>
                  <a:pt x="1206460" y="493561"/>
                </a:cubicBezTo>
                <a:cubicBezTo>
                  <a:pt x="1232257" y="479304"/>
                  <a:pt x="1287026" y="439102"/>
                  <a:pt x="1370767" y="372954"/>
                </a:cubicBezTo>
                <a:lnTo>
                  <a:pt x="1552932" y="220256"/>
                </a:lnTo>
                <a:cubicBezTo>
                  <a:pt x="1560870" y="217484"/>
                  <a:pt x="1571586" y="216098"/>
                  <a:pt x="1585079" y="216098"/>
                </a:cubicBezTo>
                <a:cubicBezTo>
                  <a:pt x="1598573" y="216098"/>
                  <a:pt x="1605320" y="223822"/>
                  <a:pt x="1605320" y="239269"/>
                </a:cubicBezTo>
                <a:cubicBezTo>
                  <a:pt x="1605320" y="255907"/>
                  <a:pt x="1573371" y="300766"/>
                  <a:pt x="1509475" y="373847"/>
                </a:cubicBezTo>
                <a:cubicBezTo>
                  <a:pt x="1445578" y="446928"/>
                  <a:pt x="1413629" y="490001"/>
                  <a:pt x="1413629" y="503067"/>
                </a:cubicBezTo>
                <a:cubicBezTo>
                  <a:pt x="1413629" y="513764"/>
                  <a:pt x="1425300" y="519112"/>
                  <a:pt x="1448641" y="519112"/>
                </a:cubicBezTo>
                <a:lnTo>
                  <a:pt x="1451518" y="520309"/>
                </a:lnTo>
                <a:lnTo>
                  <a:pt x="1457087" y="517922"/>
                </a:lnTo>
                <a:cubicBezTo>
                  <a:pt x="1472168" y="515144"/>
                  <a:pt x="1489829" y="509191"/>
                  <a:pt x="1510070" y="500062"/>
                </a:cubicBezTo>
                <a:cubicBezTo>
                  <a:pt x="1539042" y="487362"/>
                  <a:pt x="1598176" y="444897"/>
                  <a:pt x="1687473" y="372666"/>
                </a:cubicBezTo>
                <a:cubicBezTo>
                  <a:pt x="1767642" y="307578"/>
                  <a:pt x="1825387" y="257770"/>
                  <a:pt x="1860709" y="223242"/>
                </a:cubicBezTo>
                <a:cubicBezTo>
                  <a:pt x="1866662" y="217289"/>
                  <a:pt x="1875989" y="210145"/>
                  <a:pt x="1888689" y="201811"/>
                </a:cubicBezTo>
                <a:cubicBezTo>
                  <a:pt x="1895039" y="199430"/>
                  <a:pt x="1901786" y="198239"/>
                  <a:pt x="1908929" y="198239"/>
                </a:cubicBezTo>
                <a:cubicBezTo>
                  <a:pt x="1915676" y="198239"/>
                  <a:pt x="1922522" y="200521"/>
                  <a:pt x="1929468" y="205085"/>
                </a:cubicBezTo>
                <a:cubicBezTo>
                  <a:pt x="1936413" y="209649"/>
                  <a:pt x="1939886" y="215106"/>
                  <a:pt x="1939886" y="221456"/>
                </a:cubicBezTo>
                <a:cubicBezTo>
                  <a:pt x="1939886" y="228600"/>
                  <a:pt x="1908136" y="274439"/>
                  <a:pt x="1844636" y="358973"/>
                </a:cubicBezTo>
                <a:cubicBezTo>
                  <a:pt x="1953776" y="266502"/>
                  <a:pt x="2030373" y="220266"/>
                  <a:pt x="2074426" y="220266"/>
                </a:cubicBezTo>
                <a:cubicBezTo>
                  <a:pt x="2102604" y="220266"/>
                  <a:pt x="2116693" y="233561"/>
                  <a:pt x="2116693" y="260152"/>
                </a:cubicBezTo>
                <a:cubicBezTo>
                  <a:pt x="2116693" y="283567"/>
                  <a:pt x="2084745" y="325934"/>
                  <a:pt x="2020848" y="387251"/>
                </a:cubicBezTo>
                <a:cubicBezTo>
                  <a:pt x="1956951" y="448568"/>
                  <a:pt x="1925003" y="485577"/>
                  <a:pt x="1925003" y="498277"/>
                </a:cubicBezTo>
                <a:cubicBezTo>
                  <a:pt x="1925003" y="510976"/>
                  <a:pt x="1932246" y="517823"/>
                  <a:pt x="1946732" y="518815"/>
                </a:cubicBezTo>
                <a:lnTo>
                  <a:pt x="1961141" y="525723"/>
                </a:lnTo>
                <a:lnTo>
                  <a:pt x="1969056" y="517922"/>
                </a:lnTo>
                <a:cubicBezTo>
                  <a:pt x="2011125" y="508019"/>
                  <a:pt x="2063314" y="478904"/>
                  <a:pt x="2125623" y="430578"/>
                </a:cubicBezTo>
                <a:lnTo>
                  <a:pt x="2292310" y="298084"/>
                </a:lnTo>
                <a:cubicBezTo>
                  <a:pt x="2372479" y="239458"/>
                  <a:pt x="2433003" y="210145"/>
                  <a:pt x="2473881" y="210145"/>
                </a:cubicBezTo>
                <a:cubicBezTo>
                  <a:pt x="2507615" y="210145"/>
                  <a:pt x="2524085" y="228997"/>
                  <a:pt x="2523292" y="266700"/>
                </a:cubicBezTo>
                <a:cubicBezTo>
                  <a:pt x="2541945" y="245269"/>
                  <a:pt x="2555240" y="234553"/>
                  <a:pt x="2563178" y="234553"/>
                </a:cubicBezTo>
                <a:cubicBezTo>
                  <a:pt x="2574687" y="234553"/>
                  <a:pt x="2580442" y="241102"/>
                  <a:pt x="2580442" y="254198"/>
                </a:cubicBezTo>
                <a:cubicBezTo>
                  <a:pt x="2580442" y="266502"/>
                  <a:pt x="2513767" y="355402"/>
                  <a:pt x="2380417" y="520898"/>
                </a:cubicBezTo>
                <a:cubicBezTo>
                  <a:pt x="2382798" y="520898"/>
                  <a:pt x="2387362" y="520601"/>
                  <a:pt x="2394109" y="520005"/>
                </a:cubicBezTo>
                <a:cubicBezTo>
                  <a:pt x="2399665" y="519410"/>
                  <a:pt x="2404031" y="519112"/>
                  <a:pt x="2407206" y="519112"/>
                </a:cubicBezTo>
                <a:cubicBezTo>
                  <a:pt x="2412365" y="519112"/>
                  <a:pt x="2414945" y="522374"/>
                  <a:pt x="2414945" y="528898"/>
                </a:cubicBezTo>
                <a:cubicBezTo>
                  <a:pt x="2414945" y="535825"/>
                  <a:pt x="2407206" y="540103"/>
                  <a:pt x="2391728" y="541734"/>
                </a:cubicBezTo>
                <a:lnTo>
                  <a:pt x="2360771" y="543520"/>
                </a:lnTo>
                <a:cubicBezTo>
                  <a:pt x="2167493" y="783233"/>
                  <a:pt x="2025412" y="903089"/>
                  <a:pt x="1934528" y="903089"/>
                </a:cubicBezTo>
                <a:cubicBezTo>
                  <a:pt x="1897221" y="903089"/>
                  <a:pt x="1878568" y="887413"/>
                  <a:pt x="1878568" y="856059"/>
                </a:cubicBezTo>
                <a:cubicBezTo>
                  <a:pt x="1878568" y="806053"/>
                  <a:pt x="1915676" y="747216"/>
                  <a:pt x="1989892" y="679549"/>
                </a:cubicBezTo>
                <a:cubicBezTo>
                  <a:pt x="2064107" y="611882"/>
                  <a:pt x="2167493" y="562372"/>
                  <a:pt x="2300050" y="531019"/>
                </a:cubicBezTo>
                <a:cubicBezTo>
                  <a:pt x="2334181" y="492919"/>
                  <a:pt x="2361764" y="458192"/>
                  <a:pt x="2382798" y="426839"/>
                </a:cubicBezTo>
                <a:cubicBezTo>
                  <a:pt x="2342317" y="462161"/>
                  <a:pt x="2316718" y="483791"/>
                  <a:pt x="2306003" y="491728"/>
                </a:cubicBezTo>
                <a:cubicBezTo>
                  <a:pt x="2270284" y="517922"/>
                  <a:pt x="2240121" y="531019"/>
                  <a:pt x="2215515" y="531019"/>
                </a:cubicBezTo>
                <a:cubicBezTo>
                  <a:pt x="2186543" y="531019"/>
                  <a:pt x="2172057" y="513556"/>
                  <a:pt x="2172057" y="478631"/>
                </a:cubicBezTo>
                <a:cubicBezTo>
                  <a:pt x="2172057" y="456406"/>
                  <a:pt x="2178804" y="431998"/>
                  <a:pt x="2192298" y="405408"/>
                </a:cubicBezTo>
                <a:cubicBezTo>
                  <a:pt x="2136339" y="449064"/>
                  <a:pt x="2100421" y="476052"/>
                  <a:pt x="2084546" y="486370"/>
                </a:cubicBezTo>
                <a:cubicBezTo>
                  <a:pt x="2032159" y="521692"/>
                  <a:pt x="1991479" y="539353"/>
                  <a:pt x="1962507" y="539353"/>
                </a:cubicBezTo>
                <a:lnTo>
                  <a:pt x="1955590" y="532785"/>
                </a:lnTo>
                <a:lnTo>
                  <a:pt x="1925319" y="541139"/>
                </a:lnTo>
                <a:cubicBezTo>
                  <a:pt x="1892168" y="541139"/>
                  <a:pt x="1875592" y="526424"/>
                  <a:pt x="1875592" y="496993"/>
                </a:cubicBezTo>
                <a:cubicBezTo>
                  <a:pt x="1875592" y="472337"/>
                  <a:pt x="1891467" y="441120"/>
                  <a:pt x="1923217" y="403343"/>
                </a:cubicBezTo>
                <a:cubicBezTo>
                  <a:pt x="1939489" y="383853"/>
                  <a:pt x="1968857" y="353826"/>
                  <a:pt x="2011323" y="313265"/>
                </a:cubicBezTo>
                <a:cubicBezTo>
                  <a:pt x="2043073" y="283040"/>
                  <a:pt x="2058948" y="264747"/>
                  <a:pt x="2058948" y="258384"/>
                </a:cubicBezTo>
                <a:cubicBezTo>
                  <a:pt x="2058948" y="253212"/>
                  <a:pt x="2055376" y="250627"/>
                  <a:pt x="2048232" y="250627"/>
                </a:cubicBezTo>
                <a:cubicBezTo>
                  <a:pt x="2025611" y="250627"/>
                  <a:pt x="1976398" y="280854"/>
                  <a:pt x="1900595" y="341309"/>
                </a:cubicBezTo>
                <a:cubicBezTo>
                  <a:pt x="1837492" y="391427"/>
                  <a:pt x="1790661" y="432594"/>
                  <a:pt x="1760101" y="464809"/>
                </a:cubicBezTo>
                <a:cubicBezTo>
                  <a:pt x="1721207" y="505774"/>
                  <a:pt x="1697593" y="526256"/>
                  <a:pt x="1689259" y="526256"/>
                </a:cubicBezTo>
                <a:cubicBezTo>
                  <a:pt x="1682909" y="526256"/>
                  <a:pt x="1677154" y="523180"/>
                  <a:pt x="1671995" y="517029"/>
                </a:cubicBezTo>
                <a:cubicBezTo>
                  <a:pt x="1666836" y="510877"/>
                  <a:pt x="1664256" y="504428"/>
                  <a:pt x="1664256" y="497681"/>
                </a:cubicBezTo>
                <a:cubicBezTo>
                  <a:pt x="1664256" y="488553"/>
                  <a:pt x="1691640" y="451644"/>
                  <a:pt x="1746409" y="386953"/>
                </a:cubicBezTo>
                <a:lnTo>
                  <a:pt x="1844636" y="270867"/>
                </a:lnTo>
                <a:lnTo>
                  <a:pt x="1692236" y="394692"/>
                </a:lnTo>
                <a:lnTo>
                  <a:pt x="1579721" y="481012"/>
                </a:lnTo>
                <a:cubicBezTo>
                  <a:pt x="1522571" y="519906"/>
                  <a:pt x="1478717" y="539353"/>
                  <a:pt x="1448157" y="539353"/>
                </a:cubicBezTo>
                <a:lnTo>
                  <a:pt x="1444040" y="538086"/>
                </a:lnTo>
                <a:lnTo>
                  <a:pt x="1434234" y="539816"/>
                </a:lnTo>
                <a:cubicBezTo>
                  <a:pt x="1429288" y="540301"/>
                  <a:pt x="1423517" y="540544"/>
                  <a:pt x="1416922" y="540544"/>
                </a:cubicBezTo>
                <a:cubicBezTo>
                  <a:pt x="1386946" y="540544"/>
                  <a:pt x="1371957" y="526256"/>
                  <a:pt x="1371957" y="497681"/>
                </a:cubicBezTo>
                <a:cubicBezTo>
                  <a:pt x="1371957" y="464344"/>
                  <a:pt x="1416209" y="394692"/>
                  <a:pt x="1504712" y="288727"/>
                </a:cubicBezTo>
                <a:lnTo>
                  <a:pt x="1342192" y="421481"/>
                </a:lnTo>
                <a:cubicBezTo>
                  <a:pt x="1246148" y="500062"/>
                  <a:pt x="1176496" y="539353"/>
                  <a:pt x="1133237" y="539353"/>
                </a:cubicBezTo>
                <a:lnTo>
                  <a:pt x="1131709" y="538785"/>
                </a:lnTo>
                <a:lnTo>
                  <a:pt x="1111806" y="541139"/>
                </a:lnTo>
                <a:cubicBezTo>
                  <a:pt x="1082437" y="541139"/>
                  <a:pt x="1067753" y="528042"/>
                  <a:pt x="1067753" y="501848"/>
                </a:cubicBezTo>
                <a:cubicBezTo>
                  <a:pt x="1067753" y="476052"/>
                  <a:pt x="1082384" y="443905"/>
                  <a:pt x="1111648" y="405408"/>
                </a:cubicBezTo>
                <a:cubicBezTo>
                  <a:pt x="1129842" y="381198"/>
                  <a:pt x="1156935" y="351234"/>
                  <a:pt x="1192926" y="315516"/>
                </a:cubicBezTo>
                <a:cubicBezTo>
                  <a:pt x="1222190" y="286544"/>
                  <a:pt x="1236821" y="270669"/>
                  <a:pt x="1236821" y="267891"/>
                </a:cubicBezTo>
                <a:cubicBezTo>
                  <a:pt x="1236821" y="261937"/>
                  <a:pt x="1233476" y="258961"/>
                  <a:pt x="1226785" y="258961"/>
                </a:cubicBezTo>
                <a:cubicBezTo>
                  <a:pt x="1220881" y="258961"/>
                  <a:pt x="1209662" y="261243"/>
                  <a:pt x="1193126" y="265807"/>
                </a:cubicBezTo>
                <a:cubicBezTo>
                  <a:pt x="1176591" y="270371"/>
                  <a:pt x="1166748" y="274042"/>
                  <a:pt x="1163598" y="276820"/>
                </a:cubicBezTo>
                <a:cubicBezTo>
                  <a:pt x="979051" y="451842"/>
                  <a:pt x="854631" y="539353"/>
                  <a:pt x="790337" y="539353"/>
                </a:cubicBezTo>
                <a:lnTo>
                  <a:pt x="785853" y="537687"/>
                </a:lnTo>
                <a:lnTo>
                  <a:pt x="784023" y="538525"/>
                </a:lnTo>
                <a:cubicBezTo>
                  <a:pt x="776243" y="540665"/>
                  <a:pt x="764571" y="541734"/>
                  <a:pt x="749009" y="541734"/>
                </a:cubicBezTo>
                <a:cubicBezTo>
                  <a:pt x="723473" y="541734"/>
                  <a:pt x="701927" y="537964"/>
                  <a:pt x="684371" y="530423"/>
                </a:cubicBezTo>
                <a:cubicBezTo>
                  <a:pt x="674846" y="533995"/>
                  <a:pt x="665123" y="535781"/>
                  <a:pt x="655201" y="535781"/>
                </a:cubicBezTo>
                <a:cubicBezTo>
                  <a:pt x="615514" y="535781"/>
                  <a:pt x="597059" y="507947"/>
                  <a:pt x="599837" y="452279"/>
                </a:cubicBezTo>
                <a:lnTo>
                  <a:pt x="281345" y="810806"/>
                </a:lnTo>
                <a:cubicBezTo>
                  <a:pt x="273804" y="819544"/>
                  <a:pt x="266859" y="823912"/>
                  <a:pt x="260509" y="823912"/>
                </a:cubicBezTo>
                <a:cubicBezTo>
                  <a:pt x="248603" y="823912"/>
                  <a:pt x="242650" y="814180"/>
                  <a:pt x="242650" y="794714"/>
                </a:cubicBezTo>
                <a:cubicBezTo>
                  <a:pt x="242650" y="775646"/>
                  <a:pt x="283329" y="719835"/>
                  <a:pt x="364689" y="627283"/>
                </a:cubicBezTo>
                <a:lnTo>
                  <a:pt x="488514" y="492026"/>
                </a:lnTo>
                <a:lnTo>
                  <a:pt x="701040" y="259649"/>
                </a:lnTo>
                <a:cubicBezTo>
                  <a:pt x="648653" y="306164"/>
                  <a:pt x="590510" y="354471"/>
                  <a:pt x="526614" y="404571"/>
                </a:cubicBezTo>
                <a:lnTo>
                  <a:pt x="420053" y="486277"/>
                </a:lnTo>
                <a:cubicBezTo>
                  <a:pt x="368062" y="521661"/>
                  <a:pt x="326390" y="539353"/>
                  <a:pt x="295037" y="539353"/>
                </a:cubicBezTo>
                <a:lnTo>
                  <a:pt x="294886" y="539297"/>
                </a:lnTo>
                <a:lnTo>
                  <a:pt x="283494" y="541139"/>
                </a:lnTo>
                <a:cubicBezTo>
                  <a:pt x="279085" y="541139"/>
                  <a:pt x="272575" y="540345"/>
                  <a:pt x="263965" y="538758"/>
                </a:cubicBezTo>
                <a:cubicBezTo>
                  <a:pt x="255354" y="537170"/>
                  <a:pt x="248845" y="536377"/>
                  <a:pt x="244435" y="536377"/>
                </a:cubicBezTo>
                <a:cubicBezTo>
                  <a:pt x="241260" y="536377"/>
                  <a:pt x="236498" y="536972"/>
                  <a:pt x="230148" y="538162"/>
                </a:cubicBezTo>
                <a:cubicBezTo>
                  <a:pt x="223798" y="539353"/>
                  <a:pt x="219035" y="539948"/>
                  <a:pt x="215860" y="539948"/>
                </a:cubicBezTo>
                <a:cubicBezTo>
                  <a:pt x="165457" y="539948"/>
                  <a:pt x="140256" y="505817"/>
                  <a:pt x="140256" y="437555"/>
                </a:cubicBezTo>
                <a:cubicBezTo>
                  <a:pt x="98981" y="471487"/>
                  <a:pt x="62667" y="496937"/>
                  <a:pt x="31314" y="513903"/>
                </a:cubicBezTo>
                <a:lnTo>
                  <a:pt x="0" y="527704"/>
                </a:lnTo>
                <a:lnTo>
                  <a:pt x="0" y="502828"/>
                </a:lnTo>
                <a:lnTo>
                  <a:pt x="24765" y="494156"/>
                </a:lnTo>
                <a:cubicBezTo>
                  <a:pt x="53340" y="478703"/>
                  <a:pt x="125968" y="422446"/>
                  <a:pt x="242650" y="325385"/>
                </a:cubicBezTo>
                <a:cubicBezTo>
                  <a:pt x="353378" y="233477"/>
                  <a:pt x="410131" y="187523"/>
                  <a:pt x="412909" y="187523"/>
                </a:cubicBezTo>
                <a:cubicBezTo>
                  <a:pt x="422037" y="187523"/>
                  <a:pt x="431066" y="191484"/>
                  <a:pt x="439996" y="199406"/>
                </a:cubicBezTo>
                <a:cubicBezTo>
                  <a:pt x="448925" y="207328"/>
                  <a:pt x="453390" y="215847"/>
                  <a:pt x="453390" y="224963"/>
                </a:cubicBezTo>
                <a:cubicBezTo>
                  <a:pt x="453390" y="253879"/>
                  <a:pt x="430768" y="304785"/>
                  <a:pt x="385525" y="377679"/>
                </a:cubicBezTo>
                <a:cubicBezTo>
                  <a:pt x="346234" y="440671"/>
                  <a:pt x="311904" y="487815"/>
                  <a:pt x="282536" y="519112"/>
                </a:cubicBezTo>
                <a:lnTo>
                  <a:pt x="296188" y="520813"/>
                </a:lnTo>
                <a:lnTo>
                  <a:pt x="302776" y="517922"/>
                </a:lnTo>
                <a:cubicBezTo>
                  <a:pt x="316270" y="515541"/>
                  <a:pt x="333534" y="509587"/>
                  <a:pt x="354568" y="500062"/>
                </a:cubicBezTo>
                <a:cubicBezTo>
                  <a:pt x="379571" y="489347"/>
                  <a:pt x="431959" y="452437"/>
                  <a:pt x="511731" y="389334"/>
                </a:cubicBezTo>
                <a:lnTo>
                  <a:pt x="659368" y="266105"/>
                </a:lnTo>
                <a:cubicBezTo>
                  <a:pt x="744696" y="195858"/>
                  <a:pt x="790535" y="160734"/>
                  <a:pt x="796885" y="160734"/>
                </a:cubicBezTo>
                <a:close/>
                <a:moveTo>
                  <a:pt x="1729740" y="0"/>
                </a:moveTo>
                <a:cubicBezTo>
                  <a:pt x="1750378" y="0"/>
                  <a:pt x="1760696" y="11311"/>
                  <a:pt x="1760696" y="33933"/>
                </a:cubicBezTo>
                <a:cubicBezTo>
                  <a:pt x="1760696" y="50205"/>
                  <a:pt x="1750378" y="64095"/>
                  <a:pt x="1729740" y="75605"/>
                </a:cubicBezTo>
                <a:cubicBezTo>
                  <a:pt x="1711881" y="85923"/>
                  <a:pt x="1694220" y="91083"/>
                  <a:pt x="1676757" y="91083"/>
                </a:cubicBezTo>
                <a:cubicBezTo>
                  <a:pt x="1657707" y="91083"/>
                  <a:pt x="1648182" y="81359"/>
                  <a:pt x="1648182" y="61912"/>
                </a:cubicBezTo>
                <a:cubicBezTo>
                  <a:pt x="1648182" y="45641"/>
                  <a:pt x="1657906" y="30956"/>
                  <a:pt x="1677353" y="17859"/>
                </a:cubicBezTo>
                <a:cubicBezTo>
                  <a:pt x="1694815" y="5953"/>
                  <a:pt x="1712278" y="0"/>
                  <a:pt x="1729740" y="0"/>
                </a:cubicBezTo>
                <a:close/>
              </a:path>
            </a:pathLst>
          </a:custGeom>
          <a:solidFill>
            <a:schemeClr val="accent2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1" descr="花瓶里插着花&#10;&#10;描述已自动生成">
            <a:extLst>
              <a:ext uri="{FF2B5EF4-FFF2-40B4-BE49-F238E27FC236}">
                <a16:creationId xmlns:a16="http://schemas.microsoft.com/office/drawing/2014/main" id="{8CB02572-6FB6-4E09-99AF-ED5FF114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7" y="144379"/>
            <a:ext cx="478351" cy="769196"/>
          </a:xfrm>
          <a:prstGeom prst="rect">
            <a:avLst/>
          </a:prstGeom>
          <a:effectLst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95BD134-672A-4C27-81C6-AABDE5D52337}"/>
              </a:ext>
            </a:extLst>
          </p:cNvPr>
          <p:cNvSpPr txBox="1"/>
          <p:nvPr/>
        </p:nvSpPr>
        <p:spPr>
          <a:xfrm>
            <a:off x="734610" y="234506"/>
            <a:ext cx="8054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01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2AA8C27-79BA-456E-8E20-92EDE8E92642}"/>
              </a:ext>
            </a:extLst>
          </p:cNvPr>
          <p:cNvCxnSpPr>
            <a:cxnSpLocks/>
          </p:cNvCxnSpPr>
          <p:nvPr/>
        </p:nvCxnSpPr>
        <p:spPr>
          <a:xfrm>
            <a:off x="1033978" y="278779"/>
            <a:ext cx="85211" cy="175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0C0239F-30E5-49DA-98E8-06933FDC015F}"/>
              </a:ext>
            </a:extLst>
          </p:cNvPr>
          <p:cNvSpPr txBox="1"/>
          <p:nvPr/>
        </p:nvSpPr>
        <p:spPr>
          <a:xfrm>
            <a:off x="1200929" y="298022"/>
            <a:ext cx="1562100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200" dirty="0">
                <a:latin typeface="+mn-ea"/>
              </a:rPr>
              <a:t>PART ONE 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A40871D2-1807-4453-83A6-92E4AEA04F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年度工作回顾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F1BFE7-E057-498D-A157-03FF1235C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69" y="2593160"/>
            <a:ext cx="12022263" cy="2465503"/>
          </a:xfrm>
          <a:prstGeom prst="rect">
            <a:avLst/>
          </a:prstGeom>
          <a:effectLst/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22EE9A5-11DD-4244-B9DA-07C5167AE01B}"/>
              </a:ext>
            </a:extLst>
          </p:cNvPr>
          <p:cNvCxnSpPr>
            <a:cxnSpLocks/>
          </p:cNvCxnSpPr>
          <p:nvPr/>
        </p:nvCxnSpPr>
        <p:spPr>
          <a:xfrm>
            <a:off x="1670671" y="2429691"/>
            <a:ext cx="0" cy="432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流程图: 接点 12">
            <a:extLst>
              <a:ext uri="{FF2B5EF4-FFF2-40B4-BE49-F238E27FC236}">
                <a16:creationId xmlns:a16="http://schemas.microsoft.com/office/drawing/2014/main" id="{D1B800A2-7CBB-45E0-80E3-1F55CB72275C}"/>
              </a:ext>
            </a:extLst>
          </p:cNvPr>
          <p:cNvSpPr/>
          <p:nvPr/>
        </p:nvSpPr>
        <p:spPr>
          <a:xfrm>
            <a:off x="1620431" y="2378505"/>
            <a:ext cx="100480" cy="100480"/>
          </a:xfrm>
          <a:prstGeom prst="flowChartConnector">
            <a:avLst/>
          </a:prstGeom>
          <a:solidFill>
            <a:srgbClr val="7EA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: 对角圆角 23">
            <a:extLst>
              <a:ext uri="{FF2B5EF4-FFF2-40B4-BE49-F238E27FC236}">
                <a16:creationId xmlns:a16="http://schemas.microsoft.com/office/drawing/2014/main" id="{FA16E7DB-48C5-4BF2-B617-F38FED258958}"/>
              </a:ext>
            </a:extLst>
          </p:cNvPr>
          <p:cNvSpPr/>
          <p:nvPr/>
        </p:nvSpPr>
        <p:spPr>
          <a:xfrm>
            <a:off x="420266" y="1158917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1791749-6229-4159-9772-B65A2E1E8389}"/>
              </a:ext>
            </a:extLst>
          </p:cNvPr>
          <p:cNvSpPr txBox="1"/>
          <p:nvPr/>
        </p:nvSpPr>
        <p:spPr>
          <a:xfrm>
            <a:off x="2125536" y="1191336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07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69F4EBC-E466-445E-8667-3E1C3CA8CB6F}"/>
              </a:ext>
            </a:extLst>
          </p:cNvPr>
          <p:cNvSpPr txBox="1"/>
          <p:nvPr/>
        </p:nvSpPr>
        <p:spPr>
          <a:xfrm>
            <a:off x="989249" y="1226084"/>
            <a:ext cx="140428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员工劳动报酬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7C11A25-93B8-40DF-9D91-20E31697C152}"/>
              </a:ext>
            </a:extLst>
          </p:cNvPr>
          <p:cNvSpPr txBox="1"/>
          <p:nvPr/>
        </p:nvSpPr>
        <p:spPr>
          <a:xfrm>
            <a:off x="619758" y="1698725"/>
            <a:ext cx="2143271" cy="543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5749EF0-0D96-429E-AC4C-CBFD1353F3BE}"/>
              </a:ext>
            </a:extLst>
          </p:cNvPr>
          <p:cNvSpPr txBox="1"/>
          <p:nvPr/>
        </p:nvSpPr>
        <p:spPr>
          <a:xfrm>
            <a:off x="499691" y="1473438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A2402F8-16D0-49A7-BC43-4BF86F5FE214}"/>
              </a:ext>
            </a:extLst>
          </p:cNvPr>
          <p:cNvGrpSpPr/>
          <p:nvPr/>
        </p:nvGrpSpPr>
        <p:grpSpPr>
          <a:xfrm>
            <a:off x="5727973" y="2584171"/>
            <a:ext cx="100480" cy="483601"/>
            <a:chOff x="1620431" y="2378505"/>
            <a:chExt cx="100480" cy="483601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C882023A-8D6B-4337-9B84-FEA2ABED51CC}"/>
                </a:ext>
              </a:extLst>
            </p:cNvPr>
            <p:cNvCxnSpPr>
              <a:cxnSpLocks/>
            </p:cNvCxnSpPr>
            <p:nvPr/>
          </p:nvCxnSpPr>
          <p:spPr>
            <a:xfrm>
              <a:off x="1670671" y="2429691"/>
              <a:ext cx="0" cy="432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流程图: 接点 44">
              <a:extLst>
                <a:ext uri="{FF2B5EF4-FFF2-40B4-BE49-F238E27FC236}">
                  <a16:creationId xmlns:a16="http://schemas.microsoft.com/office/drawing/2014/main" id="{C740FF3F-022C-412B-B109-C4983E4237B3}"/>
                </a:ext>
              </a:extLst>
            </p:cNvPr>
            <p:cNvSpPr/>
            <p:nvPr/>
          </p:nvSpPr>
          <p:spPr>
            <a:xfrm>
              <a:off x="1620431" y="2378505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: 对角圆角 37">
            <a:extLst>
              <a:ext uri="{FF2B5EF4-FFF2-40B4-BE49-F238E27FC236}">
                <a16:creationId xmlns:a16="http://schemas.microsoft.com/office/drawing/2014/main" id="{459EECDF-F4A2-417D-917B-A537C471696F}"/>
              </a:ext>
            </a:extLst>
          </p:cNvPr>
          <p:cNvSpPr/>
          <p:nvPr/>
        </p:nvSpPr>
        <p:spPr>
          <a:xfrm>
            <a:off x="4527808" y="1364583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6B034D-6CDD-45E7-9555-FAB5BB64D713}"/>
              </a:ext>
            </a:extLst>
          </p:cNvPr>
          <p:cNvSpPr txBox="1"/>
          <p:nvPr/>
        </p:nvSpPr>
        <p:spPr>
          <a:xfrm>
            <a:off x="6233078" y="1397002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09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0986706-49F7-4AE1-8ADB-9A52EE7046A8}"/>
              </a:ext>
            </a:extLst>
          </p:cNvPr>
          <p:cNvSpPr txBox="1"/>
          <p:nvPr/>
        </p:nvSpPr>
        <p:spPr>
          <a:xfrm>
            <a:off x="5111873" y="1431750"/>
            <a:ext cx="137412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行政人事手册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57C411B-2B4C-4627-9216-24D79253E77E}"/>
              </a:ext>
            </a:extLst>
          </p:cNvPr>
          <p:cNvSpPr txBox="1"/>
          <p:nvPr/>
        </p:nvSpPr>
        <p:spPr>
          <a:xfrm>
            <a:off x="4727300" y="1904391"/>
            <a:ext cx="2143271" cy="543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47646C1-FF91-4CB7-96C2-9F0275C86654}"/>
              </a:ext>
            </a:extLst>
          </p:cNvPr>
          <p:cNvSpPr txBox="1"/>
          <p:nvPr/>
        </p:nvSpPr>
        <p:spPr>
          <a:xfrm>
            <a:off x="4607233" y="1679104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DCA7736-9950-49D5-83C0-CE7B4E589DC7}"/>
              </a:ext>
            </a:extLst>
          </p:cNvPr>
          <p:cNvGrpSpPr/>
          <p:nvPr/>
        </p:nvGrpSpPr>
        <p:grpSpPr>
          <a:xfrm>
            <a:off x="9668873" y="2379637"/>
            <a:ext cx="100480" cy="925266"/>
            <a:chOff x="1620431" y="2378505"/>
            <a:chExt cx="100480" cy="925266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7F45E75-9BBF-4589-B71A-8AA267EFF1D6}"/>
                </a:ext>
              </a:extLst>
            </p:cNvPr>
            <p:cNvCxnSpPr>
              <a:cxnSpLocks/>
            </p:cNvCxnSpPr>
            <p:nvPr/>
          </p:nvCxnSpPr>
          <p:spPr>
            <a:xfrm>
              <a:off x="1670671" y="2429691"/>
              <a:ext cx="0" cy="874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流程图: 接点 54">
              <a:extLst>
                <a:ext uri="{FF2B5EF4-FFF2-40B4-BE49-F238E27FC236}">
                  <a16:creationId xmlns:a16="http://schemas.microsoft.com/office/drawing/2014/main" id="{58C323B7-9477-4E45-BB37-1AF36EAC088F}"/>
                </a:ext>
              </a:extLst>
            </p:cNvPr>
            <p:cNvSpPr/>
            <p:nvPr/>
          </p:nvSpPr>
          <p:spPr>
            <a:xfrm>
              <a:off x="1620431" y="2378505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矩形: 对角圆角 47">
            <a:extLst>
              <a:ext uri="{FF2B5EF4-FFF2-40B4-BE49-F238E27FC236}">
                <a16:creationId xmlns:a16="http://schemas.microsoft.com/office/drawing/2014/main" id="{0868F1A6-BFDE-4D05-9EB0-CCF5ECBCB481}"/>
              </a:ext>
            </a:extLst>
          </p:cNvPr>
          <p:cNvSpPr/>
          <p:nvPr/>
        </p:nvSpPr>
        <p:spPr>
          <a:xfrm>
            <a:off x="8468708" y="1160049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B3743E0-0122-4ADA-BA48-23A87E6F2579}"/>
              </a:ext>
            </a:extLst>
          </p:cNvPr>
          <p:cNvSpPr txBox="1"/>
          <p:nvPr/>
        </p:nvSpPr>
        <p:spPr>
          <a:xfrm>
            <a:off x="10173978" y="1192468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11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DDBE162-FA8E-4BA5-8573-08074E60AEF5}"/>
              </a:ext>
            </a:extLst>
          </p:cNvPr>
          <p:cNvSpPr txBox="1"/>
          <p:nvPr/>
        </p:nvSpPr>
        <p:spPr>
          <a:xfrm>
            <a:off x="8996370" y="1227216"/>
            <a:ext cx="148693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优化人员结构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9F2C4B4-FF3C-4D4A-AA55-CC255505D634}"/>
              </a:ext>
            </a:extLst>
          </p:cNvPr>
          <p:cNvSpPr txBox="1"/>
          <p:nvPr/>
        </p:nvSpPr>
        <p:spPr>
          <a:xfrm>
            <a:off x="8668200" y="1699857"/>
            <a:ext cx="2143271" cy="543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E901710-53FD-4A89-BB33-06F5DF5DD5CD}"/>
              </a:ext>
            </a:extLst>
          </p:cNvPr>
          <p:cNvSpPr txBox="1"/>
          <p:nvPr/>
        </p:nvSpPr>
        <p:spPr>
          <a:xfrm>
            <a:off x="8548133" y="1474570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sp>
        <p:nvSpPr>
          <p:cNvPr id="60" name="矩形: 对角圆角 59">
            <a:extLst>
              <a:ext uri="{FF2B5EF4-FFF2-40B4-BE49-F238E27FC236}">
                <a16:creationId xmlns:a16="http://schemas.microsoft.com/office/drawing/2014/main" id="{2D66A8D4-BC90-4419-AD2F-ED291655978F}"/>
              </a:ext>
            </a:extLst>
          </p:cNvPr>
          <p:cNvSpPr/>
          <p:nvPr/>
        </p:nvSpPr>
        <p:spPr>
          <a:xfrm>
            <a:off x="1200929" y="5084133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20205DD-FD67-4A6E-9C73-1DA1CA425AEE}"/>
              </a:ext>
            </a:extLst>
          </p:cNvPr>
          <p:cNvSpPr txBox="1"/>
          <p:nvPr/>
        </p:nvSpPr>
        <p:spPr>
          <a:xfrm>
            <a:off x="2906199" y="5116552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08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AC22A4F-61A7-4829-BFA5-5710CDC7FEB6}"/>
              </a:ext>
            </a:extLst>
          </p:cNvPr>
          <p:cNvSpPr txBox="1"/>
          <p:nvPr/>
        </p:nvSpPr>
        <p:spPr>
          <a:xfrm>
            <a:off x="1744573" y="5151300"/>
            <a:ext cx="145496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人事管理工作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230D77C-0975-4B92-8601-568D3190DA7E}"/>
              </a:ext>
            </a:extLst>
          </p:cNvPr>
          <p:cNvSpPr txBox="1"/>
          <p:nvPr/>
        </p:nvSpPr>
        <p:spPr>
          <a:xfrm>
            <a:off x="1400421" y="5623941"/>
            <a:ext cx="2143271" cy="543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11D1BE0-8330-423A-BD5A-C50C6D002D2E}"/>
              </a:ext>
            </a:extLst>
          </p:cNvPr>
          <p:cNvSpPr txBox="1"/>
          <p:nvPr/>
        </p:nvSpPr>
        <p:spPr>
          <a:xfrm>
            <a:off x="1280354" y="5398654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BC786B5-5509-48AE-A4C4-0AC0B4F0FAD8}"/>
              </a:ext>
            </a:extLst>
          </p:cNvPr>
          <p:cNvGrpSpPr/>
          <p:nvPr/>
        </p:nvGrpSpPr>
        <p:grpSpPr>
          <a:xfrm>
            <a:off x="2421816" y="4386234"/>
            <a:ext cx="100480" cy="659585"/>
            <a:chOff x="3202866" y="4727193"/>
            <a:chExt cx="100480" cy="659585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15B0B1F9-EF0C-4224-84E4-F1596F32CE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3080" y="4727193"/>
              <a:ext cx="52" cy="559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流程图: 接点 67">
              <a:extLst>
                <a:ext uri="{FF2B5EF4-FFF2-40B4-BE49-F238E27FC236}">
                  <a16:creationId xmlns:a16="http://schemas.microsoft.com/office/drawing/2014/main" id="{C455F635-DF9E-47A6-B226-81BC94D811F4}"/>
                </a:ext>
              </a:extLst>
            </p:cNvPr>
            <p:cNvSpPr/>
            <p:nvPr/>
          </p:nvSpPr>
          <p:spPr>
            <a:xfrm>
              <a:off x="3202866" y="5286298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2" name="矩形: 对角圆角 71">
            <a:extLst>
              <a:ext uri="{FF2B5EF4-FFF2-40B4-BE49-F238E27FC236}">
                <a16:creationId xmlns:a16="http://schemas.microsoft.com/office/drawing/2014/main" id="{E8CF201B-C206-430A-9C13-92C1164EBB19}"/>
              </a:ext>
            </a:extLst>
          </p:cNvPr>
          <p:cNvSpPr/>
          <p:nvPr/>
        </p:nvSpPr>
        <p:spPr>
          <a:xfrm>
            <a:off x="5177828" y="4924962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A92AF650-C253-4ED9-AEBA-0BD2E04F86EB}"/>
              </a:ext>
            </a:extLst>
          </p:cNvPr>
          <p:cNvSpPr txBox="1"/>
          <p:nvPr/>
        </p:nvSpPr>
        <p:spPr>
          <a:xfrm>
            <a:off x="6883098" y="4957381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10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7863477-912B-40E7-9BEB-988C262F994A}"/>
              </a:ext>
            </a:extLst>
          </p:cNvPr>
          <p:cNvSpPr txBox="1"/>
          <p:nvPr/>
        </p:nvSpPr>
        <p:spPr>
          <a:xfrm>
            <a:off x="5749894" y="4992129"/>
            <a:ext cx="139812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行政管理制度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06B5A6AE-BB1A-4648-8C1E-6ECA7E208A1F}"/>
              </a:ext>
            </a:extLst>
          </p:cNvPr>
          <p:cNvSpPr txBox="1"/>
          <p:nvPr/>
        </p:nvSpPr>
        <p:spPr>
          <a:xfrm>
            <a:off x="5377320" y="5464770"/>
            <a:ext cx="2143271" cy="543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B489663-9DF4-4F24-B50D-893E5231058F}"/>
              </a:ext>
            </a:extLst>
          </p:cNvPr>
          <p:cNvSpPr txBox="1"/>
          <p:nvPr/>
        </p:nvSpPr>
        <p:spPr>
          <a:xfrm>
            <a:off x="5257253" y="5239483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754D7FEA-C223-4D08-9918-99C95E42DEA5}"/>
              </a:ext>
            </a:extLst>
          </p:cNvPr>
          <p:cNvGrpSpPr/>
          <p:nvPr/>
        </p:nvGrpSpPr>
        <p:grpSpPr>
          <a:xfrm>
            <a:off x="6398715" y="4227063"/>
            <a:ext cx="100480" cy="659585"/>
            <a:chOff x="3202866" y="4727193"/>
            <a:chExt cx="100480" cy="659585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D66F84E3-94D6-4A23-B172-BC307ABCD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3080" y="4727193"/>
              <a:ext cx="52" cy="559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流程图: 接点 79">
              <a:extLst>
                <a:ext uri="{FF2B5EF4-FFF2-40B4-BE49-F238E27FC236}">
                  <a16:creationId xmlns:a16="http://schemas.microsoft.com/office/drawing/2014/main" id="{5378336A-0BE6-4AF9-93AB-AF1C1186C906}"/>
                </a:ext>
              </a:extLst>
            </p:cNvPr>
            <p:cNvSpPr/>
            <p:nvPr/>
          </p:nvSpPr>
          <p:spPr>
            <a:xfrm>
              <a:off x="3202866" y="5286298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2" name="矩形: 对角圆角 81">
            <a:extLst>
              <a:ext uri="{FF2B5EF4-FFF2-40B4-BE49-F238E27FC236}">
                <a16:creationId xmlns:a16="http://schemas.microsoft.com/office/drawing/2014/main" id="{3F7B3D51-430E-4D8D-A56A-C01707B7217B}"/>
              </a:ext>
            </a:extLst>
          </p:cNvPr>
          <p:cNvSpPr/>
          <p:nvPr/>
        </p:nvSpPr>
        <p:spPr>
          <a:xfrm>
            <a:off x="8649353" y="5239483"/>
            <a:ext cx="2500810" cy="1165061"/>
          </a:xfrm>
          <a:prstGeom prst="round2DiagRect">
            <a:avLst>
              <a:gd name="adj1" fmla="val 22924"/>
              <a:gd name="adj2" fmla="val 0"/>
            </a:avLst>
          </a:prstGeom>
          <a:solidFill>
            <a:srgbClr val="EAE4D9">
              <a:alpha val="3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411" tIns="43205" rIns="86411" bIns="43205" rtlCol="0" anchor="ctr">
            <a:noAutofit/>
          </a:bodyPr>
          <a:lstStyle/>
          <a:p>
            <a:pPr algn="ctr"/>
            <a:endParaRPr lang="zh-CN" altLang="en-US" sz="1701">
              <a:solidFill>
                <a:srgbClr val="EAE4D9"/>
              </a:solidFill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57733CC6-9850-418D-8AF0-75B45B40E005}"/>
              </a:ext>
            </a:extLst>
          </p:cNvPr>
          <p:cNvSpPr txBox="1"/>
          <p:nvPr/>
        </p:nvSpPr>
        <p:spPr>
          <a:xfrm>
            <a:off x="10354623" y="5271902"/>
            <a:ext cx="11276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12</a:t>
            </a:r>
            <a:endParaRPr lang="zh-CN" altLang="en-US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E1D0B5BB-DD0C-4E09-B2BE-7ED3C7224C0E}"/>
              </a:ext>
            </a:extLst>
          </p:cNvPr>
          <p:cNvSpPr txBox="1"/>
          <p:nvPr/>
        </p:nvSpPr>
        <p:spPr>
          <a:xfrm>
            <a:off x="9068452" y="5306650"/>
            <a:ext cx="170405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j-ea"/>
                <a:ea typeface="+mj-ea"/>
              </a:rPr>
              <a:t>人事信息库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EE328D22-EC2D-4B2A-9649-CF616BA54273}"/>
              </a:ext>
            </a:extLst>
          </p:cNvPr>
          <p:cNvSpPr txBox="1"/>
          <p:nvPr/>
        </p:nvSpPr>
        <p:spPr>
          <a:xfrm>
            <a:off x="8848845" y="5779291"/>
            <a:ext cx="2143271" cy="543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6F3FDF0-3CA7-439C-93EB-AE6B44A5ED53}"/>
              </a:ext>
            </a:extLst>
          </p:cNvPr>
          <p:cNvSpPr txBox="1"/>
          <p:nvPr/>
        </p:nvSpPr>
        <p:spPr>
          <a:xfrm>
            <a:off x="8728778" y="5554004"/>
            <a:ext cx="2383404" cy="847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请在此输入有关于工作回顾的相关说明，粘贴时请选择右键只保留文本。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224858C8-C047-4938-BB70-A9FB9123E1D1}"/>
              </a:ext>
            </a:extLst>
          </p:cNvPr>
          <p:cNvGrpSpPr/>
          <p:nvPr/>
        </p:nvGrpSpPr>
        <p:grpSpPr>
          <a:xfrm>
            <a:off x="9870240" y="4541584"/>
            <a:ext cx="100480" cy="659585"/>
            <a:chOff x="3202866" y="4727193"/>
            <a:chExt cx="100480" cy="659585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7D417689-A0B2-45D6-92CB-41423D2F1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3080" y="4727193"/>
              <a:ext cx="52" cy="559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流程图: 接点 89">
              <a:extLst>
                <a:ext uri="{FF2B5EF4-FFF2-40B4-BE49-F238E27FC236}">
                  <a16:creationId xmlns:a16="http://schemas.microsoft.com/office/drawing/2014/main" id="{F001B95C-7E95-4BEB-829B-556A03B0027B}"/>
                </a:ext>
              </a:extLst>
            </p:cNvPr>
            <p:cNvSpPr/>
            <p:nvPr/>
          </p:nvSpPr>
          <p:spPr>
            <a:xfrm>
              <a:off x="3202866" y="5286298"/>
              <a:ext cx="100480" cy="100480"/>
            </a:xfrm>
            <a:prstGeom prst="flowChartConnector">
              <a:avLst/>
            </a:prstGeom>
            <a:solidFill>
              <a:srgbClr val="7EA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76653EEF-83D3-47A8-8594-2A82ACA97A5D}"/>
              </a:ext>
            </a:extLst>
          </p:cNvPr>
          <p:cNvSpPr txBox="1"/>
          <p:nvPr/>
        </p:nvSpPr>
        <p:spPr>
          <a:xfrm>
            <a:off x="2856044" y="684029"/>
            <a:ext cx="225832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ANNUAL WORK REVIEW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BA9CA02-4B5B-4CE0-8E03-17FE96DC8CEF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06</a:t>
            </a:r>
            <a:endParaRPr lang="zh-CN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5976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39C6C463-3D6A-41C8-AA0C-A365691F5FFF}"/>
              </a:ext>
            </a:extLst>
          </p:cNvPr>
          <p:cNvSpPr/>
          <p:nvPr/>
        </p:nvSpPr>
        <p:spPr>
          <a:xfrm>
            <a:off x="-33791" y="5773479"/>
            <a:ext cx="12225791" cy="1084521"/>
          </a:xfrm>
          <a:prstGeom prst="rect">
            <a:avLst/>
          </a:prstGeom>
          <a:gradFill>
            <a:gsLst>
              <a:gs pos="0">
                <a:srgbClr val="EEEEEE">
                  <a:alpha val="25000"/>
                </a:srgbClr>
              </a:gs>
              <a:gs pos="100000">
                <a:srgbClr val="EEEEEE">
                  <a:alpha val="8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61BF88E-2B9C-4295-B1E9-380BB94D8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年度工作回顾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3112A88-6C7C-42C3-9A01-770C518C5A4F}"/>
              </a:ext>
            </a:extLst>
          </p:cNvPr>
          <p:cNvSpPr/>
          <p:nvPr/>
        </p:nvSpPr>
        <p:spPr>
          <a:xfrm>
            <a:off x="1283677" y="1731134"/>
            <a:ext cx="2936630" cy="3084205"/>
          </a:xfrm>
          <a:prstGeom prst="roundRect">
            <a:avLst>
              <a:gd name="adj" fmla="val 9024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箭头: 上 3">
            <a:extLst>
              <a:ext uri="{FF2B5EF4-FFF2-40B4-BE49-F238E27FC236}">
                <a16:creationId xmlns:a16="http://schemas.microsoft.com/office/drawing/2014/main" id="{8CE59F2F-4C92-488D-8985-D921E59EE44E}"/>
              </a:ext>
            </a:extLst>
          </p:cNvPr>
          <p:cNvSpPr/>
          <p:nvPr/>
        </p:nvSpPr>
        <p:spPr>
          <a:xfrm rot="10800000">
            <a:off x="1810629" y="1731134"/>
            <a:ext cx="1882726" cy="870438"/>
          </a:xfrm>
          <a:custGeom>
            <a:avLst/>
            <a:gdLst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882726 w 1882726"/>
              <a:gd name="connsiteY2" fmla="*/ 435219 h 870438"/>
              <a:gd name="connsiteX3" fmla="*/ 1882726 w 1882726"/>
              <a:gd name="connsiteY3" fmla="*/ 435219 h 870438"/>
              <a:gd name="connsiteX4" fmla="*/ 1882726 w 1882726"/>
              <a:gd name="connsiteY4" fmla="*/ 870438 h 870438"/>
              <a:gd name="connsiteX5" fmla="*/ 0 w 1882726"/>
              <a:gd name="connsiteY5" fmla="*/ 870438 h 870438"/>
              <a:gd name="connsiteX6" fmla="*/ 0 w 1882726"/>
              <a:gd name="connsiteY6" fmla="*/ 435219 h 870438"/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460659 w 1882726"/>
              <a:gd name="connsiteY2" fmla="*/ 239956 h 870438"/>
              <a:gd name="connsiteX3" fmla="*/ 1882726 w 1882726"/>
              <a:gd name="connsiteY3" fmla="*/ 435219 h 870438"/>
              <a:gd name="connsiteX4" fmla="*/ 1882726 w 1882726"/>
              <a:gd name="connsiteY4" fmla="*/ 435219 h 870438"/>
              <a:gd name="connsiteX5" fmla="*/ 1882726 w 1882726"/>
              <a:gd name="connsiteY5" fmla="*/ 870438 h 870438"/>
              <a:gd name="connsiteX6" fmla="*/ 0 w 1882726"/>
              <a:gd name="connsiteY6" fmla="*/ 870438 h 870438"/>
              <a:gd name="connsiteX7" fmla="*/ 0 w 1882726"/>
              <a:gd name="connsiteY7" fmla="*/ 435219 h 870438"/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882726 w 1882726"/>
              <a:gd name="connsiteY2" fmla="*/ 435219 h 870438"/>
              <a:gd name="connsiteX3" fmla="*/ 1882726 w 1882726"/>
              <a:gd name="connsiteY3" fmla="*/ 435219 h 870438"/>
              <a:gd name="connsiteX4" fmla="*/ 1882726 w 1882726"/>
              <a:gd name="connsiteY4" fmla="*/ 870438 h 870438"/>
              <a:gd name="connsiteX5" fmla="*/ 0 w 1882726"/>
              <a:gd name="connsiteY5" fmla="*/ 870438 h 870438"/>
              <a:gd name="connsiteX6" fmla="*/ 0 w 1882726"/>
              <a:gd name="connsiteY6" fmla="*/ 435219 h 87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2726" h="870438">
                <a:moveTo>
                  <a:pt x="0" y="435219"/>
                </a:moveTo>
                <a:lnTo>
                  <a:pt x="941363" y="0"/>
                </a:lnTo>
                <a:lnTo>
                  <a:pt x="1882726" y="435219"/>
                </a:lnTo>
                <a:lnTo>
                  <a:pt x="1882726" y="435219"/>
                </a:lnTo>
                <a:lnTo>
                  <a:pt x="1882726" y="870438"/>
                </a:lnTo>
                <a:lnTo>
                  <a:pt x="0" y="870438"/>
                </a:lnTo>
                <a:lnTo>
                  <a:pt x="0" y="4352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25400" cap="flat" cmpd="sng" algn="ctr">
            <a:noFill/>
            <a:prstDash val="solid"/>
            <a:miter lim="800000"/>
          </a:ln>
          <a:effectLst>
            <a:outerShdw blurRad="254000" dist="88900" dir="2700000" algn="tl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B0D5E3D-CEB9-4593-A583-96D6DC1A65B6}"/>
              </a:ext>
            </a:extLst>
          </p:cNvPr>
          <p:cNvSpPr txBox="1"/>
          <p:nvPr/>
        </p:nvSpPr>
        <p:spPr>
          <a:xfrm>
            <a:off x="2562837" y="1889354"/>
            <a:ext cx="37830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1702090-270E-4091-B377-00A0BFE3848C}"/>
              </a:ext>
            </a:extLst>
          </p:cNvPr>
          <p:cNvSpPr txBox="1"/>
          <p:nvPr/>
        </p:nvSpPr>
        <p:spPr>
          <a:xfrm>
            <a:off x="2239031" y="2695995"/>
            <a:ext cx="1025922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领导服务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8C3C7E-AB41-4406-B41E-18570FE5051F}"/>
              </a:ext>
            </a:extLst>
          </p:cNvPr>
          <p:cNvSpPr txBox="1"/>
          <p:nvPr/>
        </p:nvSpPr>
        <p:spPr>
          <a:xfrm>
            <a:off x="1589737" y="3160719"/>
            <a:ext cx="2324508" cy="127220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服务是始终贯穿行政人事部工作的，行政人事部工作的核心就是搞好“三个服务”，即为领导服务、为员工服务、为客户服务。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8C2B78F5-925F-4FD9-866B-D3908561242C}"/>
              </a:ext>
            </a:extLst>
          </p:cNvPr>
          <p:cNvSpPr/>
          <p:nvPr/>
        </p:nvSpPr>
        <p:spPr>
          <a:xfrm>
            <a:off x="4519246" y="1731134"/>
            <a:ext cx="2936630" cy="3084205"/>
          </a:xfrm>
          <a:prstGeom prst="roundRect">
            <a:avLst>
              <a:gd name="adj" fmla="val 9024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箭头: 上 3">
            <a:extLst>
              <a:ext uri="{FF2B5EF4-FFF2-40B4-BE49-F238E27FC236}">
                <a16:creationId xmlns:a16="http://schemas.microsoft.com/office/drawing/2014/main" id="{7A1E65BA-90B0-43DD-9B60-8F0232A96128}"/>
              </a:ext>
            </a:extLst>
          </p:cNvPr>
          <p:cNvSpPr/>
          <p:nvPr/>
        </p:nvSpPr>
        <p:spPr>
          <a:xfrm rot="10800000">
            <a:off x="5046198" y="1731134"/>
            <a:ext cx="1882726" cy="870438"/>
          </a:xfrm>
          <a:custGeom>
            <a:avLst/>
            <a:gdLst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882726 w 1882726"/>
              <a:gd name="connsiteY2" fmla="*/ 435219 h 870438"/>
              <a:gd name="connsiteX3" fmla="*/ 1882726 w 1882726"/>
              <a:gd name="connsiteY3" fmla="*/ 435219 h 870438"/>
              <a:gd name="connsiteX4" fmla="*/ 1882726 w 1882726"/>
              <a:gd name="connsiteY4" fmla="*/ 870438 h 870438"/>
              <a:gd name="connsiteX5" fmla="*/ 0 w 1882726"/>
              <a:gd name="connsiteY5" fmla="*/ 870438 h 870438"/>
              <a:gd name="connsiteX6" fmla="*/ 0 w 1882726"/>
              <a:gd name="connsiteY6" fmla="*/ 435219 h 870438"/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460659 w 1882726"/>
              <a:gd name="connsiteY2" fmla="*/ 239956 h 870438"/>
              <a:gd name="connsiteX3" fmla="*/ 1882726 w 1882726"/>
              <a:gd name="connsiteY3" fmla="*/ 435219 h 870438"/>
              <a:gd name="connsiteX4" fmla="*/ 1882726 w 1882726"/>
              <a:gd name="connsiteY4" fmla="*/ 435219 h 870438"/>
              <a:gd name="connsiteX5" fmla="*/ 1882726 w 1882726"/>
              <a:gd name="connsiteY5" fmla="*/ 870438 h 870438"/>
              <a:gd name="connsiteX6" fmla="*/ 0 w 1882726"/>
              <a:gd name="connsiteY6" fmla="*/ 870438 h 870438"/>
              <a:gd name="connsiteX7" fmla="*/ 0 w 1882726"/>
              <a:gd name="connsiteY7" fmla="*/ 435219 h 870438"/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882726 w 1882726"/>
              <a:gd name="connsiteY2" fmla="*/ 435219 h 870438"/>
              <a:gd name="connsiteX3" fmla="*/ 1882726 w 1882726"/>
              <a:gd name="connsiteY3" fmla="*/ 435219 h 870438"/>
              <a:gd name="connsiteX4" fmla="*/ 1882726 w 1882726"/>
              <a:gd name="connsiteY4" fmla="*/ 870438 h 870438"/>
              <a:gd name="connsiteX5" fmla="*/ 0 w 1882726"/>
              <a:gd name="connsiteY5" fmla="*/ 870438 h 870438"/>
              <a:gd name="connsiteX6" fmla="*/ 0 w 1882726"/>
              <a:gd name="connsiteY6" fmla="*/ 435219 h 87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2726" h="870438">
                <a:moveTo>
                  <a:pt x="0" y="435219"/>
                </a:moveTo>
                <a:lnTo>
                  <a:pt x="941363" y="0"/>
                </a:lnTo>
                <a:lnTo>
                  <a:pt x="1882726" y="435219"/>
                </a:lnTo>
                <a:lnTo>
                  <a:pt x="1882726" y="435219"/>
                </a:lnTo>
                <a:lnTo>
                  <a:pt x="1882726" y="870438"/>
                </a:lnTo>
                <a:lnTo>
                  <a:pt x="0" y="870438"/>
                </a:lnTo>
                <a:lnTo>
                  <a:pt x="0" y="4352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25400" cap="flat" cmpd="sng" algn="ctr">
            <a:noFill/>
            <a:prstDash val="solid"/>
            <a:miter lim="800000"/>
          </a:ln>
          <a:effectLst>
            <a:outerShdw blurRad="254000" dist="88900" dir="2700000" algn="tl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2D7ABBB-5FA3-410A-8F9D-7B9C9C1BD454}"/>
              </a:ext>
            </a:extLst>
          </p:cNvPr>
          <p:cNvSpPr txBox="1"/>
          <p:nvPr/>
        </p:nvSpPr>
        <p:spPr>
          <a:xfrm>
            <a:off x="5798406" y="1889354"/>
            <a:ext cx="37830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84B7238-AB87-4EE7-891F-56541E6EA92F}"/>
              </a:ext>
            </a:extLst>
          </p:cNvPr>
          <p:cNvSpPr txBox="1"/>
          <p:nvPr/>
        </p:nvSpPr>
        <p:spPr>
          <a:xfrm>
            <a:off x="5474600" y="2695995"/>
            <a:ext cx="1025922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领导服务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C1A7C831-A8F8-4FAD-9388-678B48EAB649}"/>
              </a:ext>
            </a:extLst>
          </p:cNvPr>
          <p:cNvSpPr/>
          <p:nvPr/>
        </p:nvSpPr>
        <p:spPr>
          <a:xfrm>
            <a:off x="7754815" y="1731134"/>
            <a:ext cx="2936630" cy="3084205"/>
          </a:xfrm>
          <a:prstGeom prst="roundRect">
            <a:avLst>
              <a:gd name="adj" fmla="val 9024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箭头: 上 3">
            <a:extLst>
              <a:ext uri="{FF2B5EF4-FFF2-40B4-BE49-F238E27FC236}">
                <a16:creationId xmlns:a16="http://schemas.microsoft.com/office/drawing/2014/main" id="{0DE7E137-D640-45F5-87E0-B22B42B2D666}"/>
              </a:ext>
            </a:extLst>
          </p:cNvPr>
          <p:cNvSpPr/>
          <p:nvPr/>
        </p:nvSpPr>
        <p:spPr>
          <a:xfrm rot="10800000">
            <a:off x="8281767" y="1731134"/>
            <a:ext cx="1882726" cy="870438"/>
          </a:xfrm>
          <a:custGeom>
            <a:avLst/>
            <a:gdLst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882726 w 1882726"/>
              <a:gd name="connsiteY2" fmla="*/ 435219 h 870438"/>
              <a:gd name="connsiteX3" fmla="*/ 1882726 w 1882726"/>
              <a:gd name="connsiteY3" fmla="*/ 435219 h 870438"/>
              <a:gd name="connsiteX4" fmla="*/ 1882726 w 1882726"/>
              <a:gd name="connsiteY4" fmla="*/ 870438 h 870438"/>
              <a:gd name="connsiteX5" fmla="*/ 0 w 1882726"/>
              <a:gd name="connsiteY5" fmla="*/ 870438 h 870438"/>
              <a:gd name="connsiteX6" fmla="*/ 0 w 1882726"/>
              <a:gd name="connsiteY6" fmla="*/ 435219 h 870438"/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460659 w 1882726"/>
              <a:gd name="connsiteY2" fmla="*/ 239956 h 870438"/>
              <a:gd name="connsiteX3" fmla="*/ 1882726 w 1882726"/>
              <a:gd name="connsiteY3" fmla="*/ 435219 h 870438"/>
              <a:gd name="connsiteX4" fmla="*/ 1882726 w 1882726"/>
              <a:gd name="connsiteY4" fmla="*/ 435219 h 870438"/>
              <a:gd name="connsiteX5" fmla="*/ 1882726 w 1882726"/>
              <a:gd name="connsiteY5" fmla="*/ 870438 h 870438"/>
              <a:gd name="connsiteX6" fmla="*/ 0 w 1882726"/>
              <a:gd name="connsiteY6" fmla="*/ 870438 h 870438"/>
              <a:gd name="connsiteX7" fmla="*/ 0 w 1882726"/>
              <a:gd name="connsiteY7" fmla="*/ 435219 h 870438"/>
              <a:gd name="connsiteX0" fmla="*/ 0 w 1882726"/>
              <a:gd name="connsiteY0" fmla="*/ 435219 h 870438"/>
              <a:gd name="connsiteX1" fmla="*/ 941363 w 1882726"/>
              <a:gd name="connsiteY1" fmla="*/ 0 h 870438"/>
              <a:gd name="connsiteX2" fmla="*/ 1882726 w 1882726"/>
              <a:gd name="connsiteY2" fmla="*/ 435219 h 870438"/>
              <a:gd name="connsiteX3" fmla="*/ 1882726 w 1882726"/>
              <a:gd name="connsiteY3" fmla="*/ 435219 h 870438"/>
              <a:gd name="connsiteX4" fmla="*/ 1882726 w 1882726"/>
              <a:gd name="connsiteY4" fmla="*/ 870438 h 870438"/>
              <a:gd name="connsiteX5" fmla="*/ 0 w 1882726"/>
              <a:gd name="connsiteY5" fmla="*/ 870438 h 870438"/>
              <a:gd name="connsiteX6" fmla="*/ 0 w 1882726"/>
              <a:gd name="connsiteY6" fmla="*/ 435219 h 87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2726" h="870438">
                <a:moveTo>
                  <a:pt x="0" y="435219"/>
                </a:moveTo>
                <a:lnTo>
                  <a:pt x="941363" y="0"/>
                </a:lnTo>
                <a:lnTo>
                  <a:pt x="1882726" y="435219"/>
                </a:lnTo>
                <a:lnTo>
                  <a:pt x="1882726" y="435219"/>
                </a:lnTo>
                <a:lnTo>
                  <a:pt x="1882726" y="870438"/>
                </a:lnTo>
                <a:lnTo>
                  <a:pt x="0" y="870438"/>
                </a:lnTo>
                <a:lnTo>
                  <a:pt x="0" y="4352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25400" cap="flat" cmpd="sng" algn="ctr">
            <a:noFill/>
            <a:prstDash val="solid"/>
            <a:miter lim="800000"/>
          </a:ln>
          <a:effectLst>
            <a:outerShdw blurRad="254000" dist="88900" dir="2700000" algn="tl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57F2ECF-4126-4906-8F6D-AEF0A9456C50}"/>
              </a:ext>
            </a:extLst>
          </p:cNvPr>
          <p:cNvSpPr txBox="1"/>
          <p:nvPr/>
        </p:nvSpPr>
        <p:spPr>
          <a:xfrm>
            <a:off x="9033975" y="1889354"/>
            <a:ext cx="37830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AD6A449-B562-4ECB-9626-07046971EF28}"/>
              </a:ext>
            </a:extLst>
          </p:cNvPr>
          <p:cNvSpPr txBox="1"/>
          <p:nvPr/>
        </p:nvSpPr>
        <p:spPr>
          <a:xfrm>
            <a:off x="8710169" y="2695995"/>
            <a:ext cx="1025922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客户服务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AFA7B9D5-5F69-4A99-BDCD-7C62D9C32FDE}"/>
              </a:ext>
            </a:extLst>
          </p:cNvPr>
          <p:cNvCxnSpPr>
            <a:cxnSpLocks/>
          </p:cNvCxnSpPr>
          <p:nvPr/>
        </p:nvCxnSpPr>
        <p:spPr>
          <a:xfrm>
            <a:off x="2591972" y="3046304"/>
            <a:ext cx="32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AAEB0762-A56A-4473-A5A9-7C0D1955263E}"/>
              </a:ext>
            </a:extLst>
          </p:cNvPr>
          <p:cNvCxnSpPr>
            <a:cxnSpLocks/>
          </p:cNvCxnSpPr>
          <p:nvPr/>
        </p:nvCxnSpPr>
        <p:spPr>
          <a:xfrm>
            <a:off x="5827541" y="3046304"/>
            <a:ext cx="32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52238E1D-B4B0-4103-ACBF-DF68E5B934AE}"/>
              </a:ext>
            </a:extLst>
          </p:cNvPr>
          <p:cNvCxnSpPr>
            <a:cxnSpLocks/>
          </p:cNvCxnSpPr>
          <p:nvPr/>
        </p:nvCxnSpPr>
        <p:spPr>
          <a:xfrm>
            <a:off x="9063110" y="3046304"/>
            <a:ext cx="32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89AA6650-025A-47B2-8509-295600BB7065}"/>
              </a:ext>
            </a:extLst>
          </p:cNvPr>
          <p:cNvSpPr txBox="1"/>
          <p:nvPr/>
        </p:nvSpPr>
        <p:spPr>
          <a:xfrm>
            <a:off x="4863699" y="3160719"/>
            <a:ext cx="2247725" cy="15307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服务工作搞得好与否，能不能让领导、员工和客户满意，是衡量行政人事部工作的基本标准。我们围绕中心工作，力争在服务工作方面做到三个突破。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B176D1C-9341-4665-B630-9BA3D01ED54B}"/>
              </a:ext>
            </a:extLst>
          </p:cNvPr>
          <p:cNvSpPr txBox="1"/>
          <p:nvPr/>
        </p:nvSpPr>
        <p:spPr>
          <a:xfrm>
            <a:off x="8162567" y="3160719"/>
            <a:ext cx="2121127" cy="127220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“早”就是改变领导不交不办、不说不干的被动倾向，对公司工作的重点、难点和热点问题，力求考虑在前、服务在前。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A921C54-2456-402E-8AD2-20C620ACBD43}"/>
              </a:ext>
            </a:extLst>
          </p:cNvPr>
          <p:cNvGrpSpPr/>
          <p:nvPr/>
        </p:nvGrpSpPr>
        <p:grpSpPr>
          <a:xfrm>
            <a:off x="6282824" y="4105003"/>
            <a:ext cx="2751151" cy="2751151"/>
            <a:chOff x="6282824" y="4105003"/>
            <a:chExt cx="2751151" cy="2751151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2317910-196F-4A27-AA9D-332D579BF7E8}"/>
                </a:ext>
              </a:extLst>
            </p:cNvPr>
            <p:cNvSpPr/>
            <p:nvPr/>
          </p:nvSpPr>
          <p:spPr>
            <a:xfrm>
              <a:off x="7017566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4" name="图片 43" descr="花瓶里插着一枝花&#10;&#10;描述已自动生成">
              <a:extLst>
                <a:ext uri="{FF2B5EF4-FFF2-40B4-BE49-F238E27FC236}">
                  <a16:creationId xmlns:a16="http://schemas.microsoft.com/office/drawing/2014/main" id="{4CABA4FF-A03F-40FE-9799-8A3DA94E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24" y="4105003"/>
              <a:ext cx="2751151" cy="2751151"/>
            </a:xfrm>
            <a:prstGeom prst="rect">
              <a:avLst/>
            </a:prstGeom>
          </p:spPr>
        </p:pic>
      </p:grpSp>
      <p:pic>
        <p:nvPicPr>
          <p:cNvPr id="47" name="图片 46" descr="花瓶里插着绿色的植物&#10;&#10;描述已自动生成">
            <a:extLst>
              <a:ext uri="{FF2B5EF4-FFF2-40B4-BE49-F238E27FC236}">
                <a16:creationId xmlns:a16="http://schemas.microsoft.com/office/drawing/2014/main" id="{B9CFB115-5614-4D8C-A353-D90E8AB8E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" y="4531646"/>
            <a:ext cx="2324508" cy="2324508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B25A0935-2C51-49F3-9EAA-9D37C069E158}"/>
              </a:ext>
            </a:extLst>
          </p:cNvPr>
          <p:cNvGrpSpPr/>
          <p:nvPr/>
        </p:nvGrpSpPr>
        <p:grpSpPr>
          <a:xfrm>
            <a:off x="9525669" y="4132248"/>
            <a:ext cx="2751151" cy="2751151"/>
            <a:chOff x="9525669" y="4132248"/>
            <a:chExt cx="2751151" cy="2751151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F7F8A35F-67DA-406A-BB70-03E5372CB4D9}"/>
                </a:ext>
              </a:extLst>
            </p:cNvPr>
            <p:cNvSpPr/>
            <p:nvPr/>
          </p:nvSpPr>
          <p:spPr>
            <a:xfrm>
              <a:off x="10164493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48" descr="花瓶里插着绿色的植物&#10;&#10;描述已自动生成">
              <a:extLst>
                <a:ext uri="{FF2B5EF4-FFF2-40B4-BE49-F238E27FC236}">
                  <a16:creationId xmlns:a16="http://schemas.microsoft.com/office/drawing/2014/main" id="{C6520679-87A8-446F-8BB8-B6A649C08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669" y="4132248"/>
              <a:ext cx="2751151" cy="2751151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6DAD8084-6947-46AA-ADF9-CF4D0AE9F0EA}"/>
              </a:ext>
            </a:extLst>
          </p:cNvPr>
          <p:cNvGrpSpPr/>
          <p:nvPr/>
        </p:nvGrpSpPr>
        <p:grpSpPr>
          <a:xfrm>
            <a:off x="3320243" y="4569746"/>
            <a:ext cx="2247725" cy="2247725"/>
            <a:chOff x="3320243" y="4569746"/>
            <a:chExt cx="2247725" cy="2247725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35DC48C-3929-4B93-8D00-D0F8F4913531}"/>
                </a:ext>
              </a:extLst>
            </p:cNvPr>
            <p:cNvSpPr/>
            <p:nvPr/>
          </p:nvSpPr>
          <p:spPr>
            <a:xfrm>
              <a:off x="3693355" y="6570050"/>
              <a:ext cx="1281666" cy="17341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 descr="黑白色的花&#10;&#10;中度可信度描述已自动生成">
              <a:extLst>
                <a:ext uri="{FF2B5EF4-FFF2-40B4-BE49-F238E27FC236}">
                  <a16:creationId xmlns:a16="http://schemas.microsoft.com/office/drawing/2014/main" id="{D3719121-3582-4208-8D12-B5923CA9D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243" y="4569746"/>
              <a:ext cx="2247725" cy="2247725"/>
            </a:xfrm>
            <a:prstGeom prst="rect">
              <a:avLst/>
            </a:prstGeom>
          </p:spPr>
        </p:pic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6A1AB91B-9C3C-47B7-BA43-B255A9B03CD3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zh-CN" sz="1050" dirty="0">
                <a:latin typeface="+mn-ea"/>
              </a:rPr>
              <a:t>07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0B2C6C4-9C00-4762-9E52-F7F2705A5B89}"/>
              </a:ext>
            </a:extLst>
          </p:cNvPr>
          <p:cNvSpPr txBox="1"/>
          <p:nvPr/>
        </p:nvSpPr>
        <p:spPr>
          <a:xfrm>
            <a:off x="2856044" y="684029"/>
            <a:ext cx="225832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ANNUAL WORK REVIEW</a:t>
            </a:r>
          </a:p>
        </p:txBody>
      </p:sp>
    </p:spTree>
    <p:extLst>
      <p:ext uri="{BB962C8B-B14F-4D97-AF65-F5344CB8AC3E}">
        <p14:creationId xmlns:p14="http://schemas.microsoft.com/office/powerpoint/2010/main" val="2101316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绿色的叶子&#10;&#10;描述已自动生成">
            <a:extLst>
              <a:ext uri="{FF2B5EF4-FFF2-40B4-BE49-F238E27FC236}">
                <a16:creationId xmlns:a16="http://schemas.microsoft.com/office/drawing/2014/main" id="{37B8DF94-687E-4C05-BD8C-A4951F2A6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2768" y="2992628"/>
            <a:ext cx="6873034" cy="2862245"/>
          </a:xfrm>
          <a:prstGeom prst="rect">
            <a:avLst/>
          </a:prstGeom>
        </p:spPr>
      </p:pic>
      <p:pic>
        <p:nvPicPr>
          <p:cNvPr id="13" name="图片 12" descr="绿色的植物&#10;&#10;描述已自动生成">
            <a:extLst>
              <a:ext uri="{FF2B5EF4-FFF2-40B4-BE49-F238E27FC236}">
                <a16:creationId xmlns:a16="http://schemas.microsoft.com/office/drawing/2014/main" id="{0464FF91-A327-4FBC-ABC5-8F570AE7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2544">
            <a:off x="7139111" y="1178370"/>
            <a:ext cx="8112089" cy="227249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59E2948-A104-49B8-9EA3-4C44002D4A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年度工作回顾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FD5B318-4890-4902-B067-DCBAE32BF541}"/>
              </a:ext>
            </a:extLst>
          </p:cNvPr>
          <p:cNvSpPr/>
          <p:nvPr/>
        </p:nvSpPr>
        <p:spPr>
          <a:xfrm>
            <a:off x="432343" y="1727200"/>
            <a:ext cx="5407819" cy="3822700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ADF7526F-3045-41BA-99B1-86F4D2A9857A}"/>
              </a:ext>
            </a:extLst>
          </p:cNvPr>
          <p:cNvSpPr/>
          <p:nvPr/>
        </p:nvSpPr>
        <p:spPr>
          <a:xfrm>
            <a:off x="6223543" y="1727200"/>
            <a:ext cx="5407819" cy="3822700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2B768AE-02F3-438A-A7FF-18AD45E46C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713290"/>
              </p:ext>
            </p:extLst>
          </p:nvPr>
        </p:nvGraphicFramePr>
        <p:xfrm>
          <a:off x="6387854" y="2321123"/>
          <a:ext cx="5079196" cy="330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15383577-ED66-4EC8-8005-C2AEA859D5C9}"/>
              </a:ext>
            </a:extLst>
          </p:cNvPr>
          <p:cNvSpPr/>
          <p:nvPr/>
        </p:nvSpPr>
        <p:spPr>
          <a:xfrm>
            <a:off x="1705129" y="1727200"/>
            <a:ext cx="2862246" cy="416123"/>
          </a:xfrm>
          <a:prstGeom prst="round2Same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年度业绩分析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DD6C33-03A8-4113-907D-EDFE8DBDA7F4}"/>
              </a:ext>
            </a:extLst>
          </p:cNvPr>
          <p:cNvSpPr/>
          <p:nvPr/>
        </p:nvSpPr>
        <p:spPr>
          <a:xfrm>
            <a:off x="913809" y="2457450"/>
            <a:ext cx="4529048" cy="725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“快”就是提倡马上就办的精神，进入角色快、深入实际快、反馈信息快，体现行政人事部工作的高效率和领导决策的科学性。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" name="矩形: 圆顶角 8">
            <a:extLst>
              <a:ext uri="{FF2B5EF4-FFF2-40B4-BE49-F238E27FC236}">
                <a16:creationId xmlns:a16="http://schemas.microsoft.com/office/drawing/2014/main" id="{6D0ECB2F-ECEB-4D40-99DE-22FB9916B407}"/>
              </a:ext>
            </a:extLst>
          </p:cNvPr>
          <p:cNvSpPr/>
          <p:nvPr/>
        </p:nvSpPr>
        <p:spPr>
          <a:xfrm>
            <a:off x="7624625" y="1727200"/>
            <a:ext cx="2862246" cy="416123"/>
          </a:xfrm>
          <a:prstGeom prst="round2Same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年度业绩回顾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E40BF4C-A244-4D45-AE48-F4E1D5AEF74B}"/>
              </a:ext>
            </a:extLst>
          </p:cNvPr>
          <p:cNvSpPr/>
          <p:nvPr/>
        </p:nvSpPr>
        <p:spPr>
          <a:xfrm>
            <a:off x="913809" y="3312404"/>
            <a:ext cx="4529048" cy="725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“快”就是提倡马上就办的精神，进入角色快、深入实际快、反馈信息快，体现行政人事部工作的高效率和领导决策的科学性。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3D1471-D918-4954-A5B6-B626130341B0}"/>
              </a:ext>
            </a:extLst>
          </p:cNvPr>
          <p:cNvSpPr/>
          <p:nvPr/>
        </p:nvSpPr>
        <p:spPr>
          <a:xfrm>
            <a:off x="913809" y="4188364"/>
            <a:ext cx="4529048" cy="725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“快”就是提倡马上就办的精神，进入角色快、深入实际快、反馈信息快，体现行政人事部工作的高效率和领导决策的科学性。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0D4E653-FCBB-4D4D-934D-D4A0CDF4ECA8}"/>
              </a:ext>
            </a:extLst>
          </p:cNvPr>
          <p:cNvSpPr txBox="1"/>
          <p:nvPr/>
        </p:nvSpPr>
        <p:spPr>
          <a:xfrm>
            <a:off x="10816464" y="5979712"/>
            <a:ext cx="10587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50" dirty="0">
                <a:latin typeface="+mn-ea"/>
              </a:rPr>
              <a:t>08</a:t>
            </a:r>
            <a:endParaRPr lang="zh-CN" altLang="en-US" sz="1050" dirty="0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28A0F1F-4C32-428F-AB36-7CEB1CB776F4}"/>
              </a:ext>
            </a:extLst>
          </p:cNvPr>
          <p:cNvSpPr txBox="1"/>
          <p:nvPr/>
        </p:nvSpPr>
        <p:spPr>
          <a:xfrm>
            <a:off x="2856044" y="684029"/>
            <a:ext cx="225832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latin typeface="+mn-ea"/>
              </a:rPr>
              <a:t>ANNUAL WORK REVIEW</a:t>
            </a:r>
          </a:p>
        </p:txBody>
      </p:sp>
    </p:spTree>
    <p:extLst>
      <p:ext uri="{BB962C8B-B14F-4D97-AF65-F5344CB8AC3E}">
        <p14:creationId xmlns:p14="http://schemas.microsoft.com/office/powerpoint/2010/main" val="341988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3AA4015-24A0-4F68-BD23-F65E16BD8EB7}"/>
              </a:ext>
            </a:extLst>
          </p:cNvPr>
          <p:cNvSpPr txBox="1"/>
          <p:nvPr/>
        </p:nvSpPr>
        <p:spPr>
          <a:xfrm>
            <a:off x="2535381" y="3060543"/>
            <a:ext cx="324629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工作亮点及不足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A14369-E7E2-448A-BF6C-7F62ECC604F7}"/>
              </a:ext>
            </a:extLst>
          </p:cNvPr>
          <p:cNvSpPr txBox="1"/>
          <p:nvPr/>
        </p:nvSpPr>
        <p:spPr>
          <a:xfrm>
            <a:off x="2563821" y="3704496"/>
            <a:ext cx="3210492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1200" dirty="0">
                <a:solidFill>
                  <a:schemeClr val="bg1"/>
                </a:solidFill>
              </a:rPr>
              <a:t>HIGHLIGHTS AND SHORTCOMINGS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5CD84C-D7A0-4ADA-95A0-3C2BC3A6E912}"/>
              </a:ext>
            </a:extLst>
          </p:cNvPr>
          <p:cNvSpPr txBox="1"/>
          <p:nvPr/>
        </p:nvSpPr>
        <p:spPr>
          <a:xfrm>
            <a:off x="2528019" y="2139590"/>
            <a:ext cx="3246294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kumimoji="1" lang="en-US" altLang="zh-CN" sz="5400" b="1" dirty="0">
                <a:solidFill>
                  <a:schemeClr val="bg1"/>
                </a:solidFill>
                <a:latin typeface="+mj-ea"/>
                <a:ea typeface="+mj-ea"/>
              </a:rPr>
              <a:t>PART  02</a:t>
            </a:r>
          </a:p>
        </p:txBody>
      </p:sp>
    </p:spTree>
    <p:extLst>
      <p:ext uri="{BB962C8B-B14F-4D97-AF65-F5344CB8AC3E}">
        <p14:creationId xmlns:p14="http://schemas.microsoft.com/office/powerpoint/2010/main" val="3890623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086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086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08642"/>
</p:tagLst>
</file>

<file path=ppt/theme/theme1.xml><?xml version="1.0" encoding="utf-8"?>
<a:theme xmlns:a="http://schemas.openxmlformats.org/drawingml/2006/main" name="Office 主题​​">
  <a:themeElements>
    <a:clrScheme name="自定义 1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EAB65"/>
      </a:accent1>
      <a:accent2>
        <a:srgbClr val="92C878"/>
      </a:accent2>
      <a:accent3>
        <a:srgbClr val="A7E287"/>
      </a:accent3>
      <a:accent4>
        <a:srgbClr val="EFDDA6"/>
      </a:accent4>
      <a:accent5>
        <a:srgbClr val="EAE4D9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EAB6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</TotalTime>
  <Words>2409</Words>
  <Application>Microsoft Office PowerPoint</Application>
  <PresentationFormat>宽屏</PresentationFormat>
  <Paragraphs>321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Microsoft YaHei Light</vt:lpstr>
      <vt:lpstr>等线</vt:lpstr>
      <vt:lpstr>微软雅黑</vt:lpstr>
      <vt:lpstr>微软雅黑 Light</vt:lpstr>
      <vt:lpstr>Arial</vt:lpstr>
      <vt:lpstr>Bebas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朱 山</dc:creator>
  <cp:lastModifiedBy>朱 山</cp:lastModifiedBy>
  <cp:revision>9</cp:revision>
  <dcterms:created xsi:type="dcterms:W3CDTF">2022-03-30T02:37:15Z</dcterms:created>
  <dcterms:modified xsi:type="dcterms:W3CDTF">2022-04-02T11:21:51Z</dcterms:modified>
</cp:coreProperties>
</file>