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57" r:id="rId4"/>
    <p:sldId id="261" r:id="rId5"/>
    <p:sldId id="262" r:id="rId6"/>
    <p:sldId id="258" r:id="rId7"/>
    <p:sldId id="263" r:id="rId8"/>
    <p:sldId id="264" r:id="rId9"/>
    <p:sldId id="265" r:id="rId10"/>
    <p:sldId id="260" r:id="rId11"/>
    <p:sldId id="266" r:id="rId12"/>
  </p:sldIdLst>
  <p:sldSz cx="12192000" cy="6858000"/>
  <p:notesSz cx="6858000" cy="9144000"/>
  <p:embeddedFontLst>
    <p:embeddedFont>
      <p:font typeface="Arial Black" panose="020B0A04020102020204" pitchFamily="34" charset="0"/>
      <p:bold r:id="rId14"/>
    </p:embeddedFont>
    <p:embeddedFont>
      <p:font typeface="OPPOSans B" panose="00020600040101010101" pitchFamily="18" charset="-122"/>
      <p:regular r:id="rId15"/>
    </p:embeddedFont>
    <p:embeddedFont>
      <p:font typeface="OPPOSans R" panose="00020600040101010101" pitchFamily="18" charset="-122"/>
      <p:regular r:id="rId16"/>
    </p:embeddedFont>
  </p:embeddedFontLst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9341"/>
    <a:srgbClr val="02022F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69" autoAdjust="0"/>
    <p:restoredTop sz="90248" autoAdjust="0"/>
  </p:normalViewPr>
  <p:slideViewPr>
    <p:cSldViewPr snapToGrid="0" showGuides="1">
      <p:cViewPr varScale="1">
        <p:scale>
          <a:sx n="51" d="100"/>
          <a:sy n="51" d="100"/>
        </p:scale>
        <p:origin x="2246" y="48"/>
      </p:cViewPr>
      <p:guideLst/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026674291057383E-2"/>
          <c:y val="0"/>
          <c:w val="0.94554232136575866"/>
          <c:h val="0.91681524462798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Text</c:v>
                </c:pt>
                <c:pt idx="1">
                  <c:v>Text</c:v>
                </c:pt>
                <c:pt idx="2">
                  <c:v>Text</c:v>
                </c:pt>
                <c:pt idx="3">
                  <c:v>Text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C9-4F49-B7C0-C664DB1DBB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Text2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Text</c:v>
                </c:pt>
                <c:pt idx="1">
                  <c:v>Text</c:v>
                </c:pt>
                <c:pt idx="2">
                  <c:v>Text</c:v>
                </c:pt>
                <c:pt idx="3">
                  <c:v>Text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C9-4F49-B7C0-C664DB1DBB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Text3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Text</c:v>
                </c:pt>
                <c:pt idx="1">
                  <c:v>Text</c:v>
                </c:pt>
                <c:pt idx="2">
                  <c:v>Text</c:v>
                </c:pt>
                <c:pt idx="3">
                  <c:v>Text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C9-4F49-B7C0-C664DB1DBB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7602640"/>
        <c:axId val="957601464"/>
      </c:barChart>
      <c:catAx>
        <c:axId val="95760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57601464"/>
        <c:crosses val="autoZero"/>
        <c:auto val="1"/>
        <c:lblAlgn val="ctr"/>
        <c:lblOffset val="100"/>
        <c:noMultiLvlLbl val="0"/>
      </c:catAx>
      <c:valAx>
        <c:axId val="957601464"/>
        <c:scaling>
          <c:orientation val="minMax"/>
          <c:max val="6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5760264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8379027405070425"/>
          <c:y val="0"/>
          <c:w val="0.16144990891690322"/>
          <c:h val="5.6744490916891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E6E2D79D-3FF6-4DF7-8A7E-C7583BC36BE3}" type="datetimeFigureOut">
              <a:rPr lang="zh-CN" altLang="en-US" smtClean="0"/>
              <a:pPr/>
              <a:t>2022/8/11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F19788AD-0002-4CE4-8176-21DC21AF702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044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0D390C8-4965-8A85-EF2E-1A21D7F1EC53}"/>
              </a:ext>
            </a:extLst>
          </p:cNvPr>
          <p:cNvSpPr/>
          <p:nvPr userDrawn="1"/>
        </p:nvSpPr>
        <p:spPr>
          <a:xfrm>
            <a:off x="-1" y="2684810"/>
            <a:ext cx="4031599" cy="784830"/>
          </a:xfrm>
          <a:custGeom>
            <a:avLst/>
            <a:gdLst>
              <a:gd name="connsiteX0" fmla="*/ 0 w 4213798"/>
              <a:gd name="connsiteY0" fmla="*/ 0 h 784830"/>
              <a:gd name="connsiteX1" fmla="*/ 3821383 w 4213798"/>
              <a:gd name="connsiteY1" fmla="*/ 0 h 784830"/>
              <a:gd name="connsiteX2" fmla="*/ 4213798 w 4213798"/>
              <a:gd name="connsiteY2" fmla="*/ 392415 h 784830"/>
              <a:gd name="connsiteX3" fmla="*/ 3821383 w 4213798"/>
              <a:gd name="connsiteY3" fmla="*/ 784830 h 784830"/>
              <a:gd name="connsiteX4" fmla="*/ 0 w 4213798"/>
              <a:gd name="connsiteY4" fmla="*/ 78483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3798" h="784830">
                <a:moveTo>
                  <a:pt x="0" y="0"/>
                </a:moveTo>
                <a:lnTo>
                  <a:pt x="3821383" y="0"/>
                </a:lnTo>
                <a:cubicBezTo>
                  <a:pt x="4038108" y="0"/>
                  <a:pt x="4213798" y="175690"/>
                  <a:pt x="4213798" y="392415"/>
                </a:cubicBezTo>
                <a:cubicBezTo>
                  <a:pt x="4213798" y="609140"/>
                  <a:pt x="4038108" y="784830"/>
                  <a:pt x="3821383" y="784830"/>
                </a:cubicBezTo>
                <a:lnTo>
                  <a:pt x="0" y="7848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669A06D-6B69-B31E-836E-8FCABB2BC2A8}"/>
              </a:ext>
            </a:extLst>
          </p:cNvPr>
          <p:cNvGrpSpPr/>
          <p:nvPr userDrawn="1"/>
        </p:nvGrpSpPr>
        <p:grpSpPr>
          <a:xfrm>
            <a:off x="478201" y="634938"/>
            <a:ext cx="452120" cy="254062"/>
            <a:chOff x="660400" y="876237"/>
            <a:chExt cx="452120" cy="25406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E9365AF-96E7-5C5E-B37C-05ED73BC4CF7}"/>
                </a:ext>
              </a:extLst>
            </p:cNvPr>
            <p:cNvSpPr/>
            <p:nvPr/>
          </p:nvSpPr>
          <p:spPr>
            <a:xfrm>
              <a:off x="660400" y="876237"/>
              <a:ext cx="452120" cy="254062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F5D7073-8A3E-5BC4-C127-53E27AF65475}"/>
                </a:ext>
              </a:extLst>
            </p:cNvPr>
            <p:cNvSpPr txBox="1"/>
            <p:nvPr/>
          </p:nvSpPr>
          <p:spPr>
            <a:xfrm>
              <a:off x="696595" y="922476"/>
              <a:ext cx="40068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1050" dirty="0"/>
                <a:t>LOGO</a:t>
              </a:r>
              <a:endParaRPr lang="zh-CN" altLang="en-US" sz="1050" dirty="0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26DCC72-3A86-12DC-7D01-CD4A2B8EE917}"/>
              </a:ext>
            </a:extLst>
          </p:cNvPr>
          <p:cNvGrpSpPr/>
          <p:nvPr userDrawn="1"/>
        </p:nvGrpSpPr>
        <p:grpSpPr>
          <a:xfrm>
            <a:off x="0" y="6235700"/>
            <a:ext cx="953135" cy="133350"/>
            <a:chOff x="0" y="6000750"/>
            <a:chExt cx="953135" cy="133350"/>
          </a:xfrm>
          <a:solidFill>
            <a:schemeClr val="accent1"/>
          </a:solidFill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2F4B517-3C77-8705-652A-2EE38CF06AFF}"/>
                </a:ext>
              </a:extLst>
            </p:cNvPr>
            <p:cNvSpPr/>
            <p:nvPr/>
          </p:nvSpPr>
          <p:spPr>
            <a:xfrm>
              <a:off x="0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EA89DAC8-0E38-927C-E455-FAE1C064F998}"/>
                </a:ext>
              </a:extLst>
            </p:cNvPr>
            <p:cNvSpPr/>
            <p:nvPr/>
          </p:nvSpPr>
          <p:spPr>
            <a:xfrm>
              <a:off x="273262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23458D98-7C50-E7C2-7CF1-774EF6E27CDE}"/>
                </a:ext>
              </a:extLst>
            </p:cNvPr>
            <p:cNvSpPr/>
            <p:nvPr/>
          </p:nvSpPr>
          <p:spPr>
            <a:xfrm>
              <a:off x="546524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C4B45B7-98D4-AF18-F5CF-C98931AEDBCB}"/>
                </a:ext>
              </a:extLst>
            </p:cNvPr>
            <p:cNvSpPr/>
            <p:nvPr/>
          </p:nvSpPr>
          <p:spPr>
            <a:xfrm>
              <a:off x="819785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F4D49530-B806-3F01-460C-E273A9AA7516}"/>
              </a:ext>
            </a:extLst>
          </p:cNvPr>
          <p:cNvSpPr/>
          <p:nvPr userDrawn="1"/>
        </p:nvSpPr>
        <p:spPr>
          <a:xfrm>
            <a:off x="5479539" y="0"/>
            <a:ext cx="6257262" cy="6858000"/>
          </a:xfrm>
          <a:custGeom>
            <a:avLst/>
            <a:gdLst>
              <a:gd name="connsiteX0" fmla="*/ 0 w 6257262"/>
              <a:gd name="connsiteY0" fmla="*/ 0 h 6858000"/>
              <a:gd name="connsiteX1" fmla="*/ 5567401 w 6257262"/>
              <a:gd name="connsiteY1" fmla="*/ 0 h 6858000"/>
              <a:gd name="connsiteX2" fmla="*/ 5693160 w 6257262"/>
              <a:gd name="connsiteY2" fmla="*/ 318953 h 6858000"/>
              <a:gd name="connsiteX3" fmla="*/ 6257262 w 6257262"/>
              <a:gd name="connsiteY3" fmla="*/ 3515360 h 6858000"/>
              <a:gd name="connsiteX4" fmla="*/ 5693160 w 6257262"/>
              <a:gd name="connsiteY4" fmla="*/ 6711767 h 6858000"/>
              <a:gd name="connsiteX5" fmla="*/ 5635502 w 6257262"/>
              <a:gd name="connsiteY5" fmla="*/ 6858000 h 6858000"/>
              <a:gd name="connsiteX6" fmla="*/ 189045 w 6257262"/>
              <a:gd name="connsiteY6" fmla="*/ 6858000 h 6858000"/>
              <a:gd name="connsiteX7" fmla="*/ 247649 w 6257262"/>
              <a:gd name="connsiteY7" fmla="*/ 6802127 h 6858000"/>
              <a:gd name="connsiteX8" fmla="*/ 1609072 w 6257262"/>
              <a:gd name="connsiteY8" fmla="*/ 3515360 h 6858000"/>
              <a:gd name="connsiteX9" fmla="*/ 86220 w 6257262"/>
              <a:gd name="connsiteY9" fmla="*/ 7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57262" h="6858000">
                <a:moveTo>
                  <a:pt x="0" y="0"/>
                </a:moveTo>
                <a:lnTo>
                  <a:pt x="5567401" y="0"/>
                </a:lnTo>
                <a:lnTo>
                  <a:pt x="5693160" y="318953"/>
                </a:lnTo>
                <a:cubicBezTo>
                  <a:pt x="6058098" y="1315644"/>
                  <a:pt x="6257262" y="2392243"/>
                  <a:pt x="6257262" y="3515360"/>
                </a:cubicBezTo>
                <a:cubicBezTo>
                  <a:pt x="6257262" y="4638477"/>
                  <a:pt x="6058098" y="5715077"/>
                  <a:pt x="5693160" y="6711767"/>
                </a:cubicBezTo>
                <a:lnTo>
                  <a:pt x="5635502" y="6858000"/>
                </a:lnTo>
                <a:lnTo>
                  <a:pt x="189045" y="6858000"/>
                </a:lnTo>
                <a:lnTo>
                  <a:pt x="247649" y="6802127"/>
                </a:lnTo>
                <a:cubicBezTo>
                  <a:pt x="1088806" y="5960970"/>
                  <a:pt x="1609072" y="4798922"/>
                  <a:pt x="1609072" y="3515360"/>
                </a:cubicBezTo>
                <a:cubicBezTo>
                  <a:pt x="1609072" y="2151576"/>
                  <a:pt x="1021740" y="924969"/>
                  <a:pt x="86220" y="746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9945152-8A23-EF54-34FF-A0D5965234A4}"/>
              </a:ext>
            </a:extLst>
          </p:cNvPr>
          <p:cNvSpPr/>
          <p:nvPr userDrawn="1"/>
        </p:nvSpPr>
        <p:spPr>
          <a:xfrm>
            <a:off x="6736080" y="6235700"/>
            <a:ext cx="5455920" cy="622300"/>
          </a:xfrm>
          <a:prstGeom prst="roundRect">
            <a:avLst>
              <a:gd name="adj" fmla="val 30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02D4159-9E1E-E083-CCB1-3B2B376D132C}"/>
              </a:ext>
            </a:extLst>
          </p:cNvPr>
          <p:cNvSpPr/>
          <p:nvPr/>
        </p:nvSpPr>
        <p:spPr>
          <a:xfrm flipH="1" flipV="1">
            <a:off x="4956731" y="4199965"/>
            <a:ext cx="2298600" cy="472936"/>
          </a:xfrm>
          <a:custGeom>
            <a:avLst/>
            <a:gdLst>
              <a:gd name="connsiteX0" fmla="*/ 0 w 4213798"/>
              <a:gd name="connsiteY0" fmla="*/ 0 h 784830"/>
              <a:gd name="connsiteX1" fmla="*/ 3821383 w 4213798"/>
              <a:gd name="connsiteY1" fmla="*/ 0 h 784830"/>
              <a:gd name="connsiteX2" fmla="*/ 4213798 w 4213798"/>
              <a:gd name="connsiteY2" fmla="*/ 392415 h 784830"/>
              <a:gd name="connsiteX3" fmla="*/ 3821383 w 4213798"/>
              <a:gd name="connsiteY3" fmla="*/ 784830 h 784830"/>
              <a:gd name="connsiteX4" fmla="*/ 0 w 4213798"/>
              <a:gd name="connsiteY4" fmla="*/ 78483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3798" h="784830">
                <a:moveTo>
                  <a:pt x="0" y="0"/>
                </a:moveTo>
                <a:lnTo>
                  <a:pt x="3821383" y="0"/>
                </a:lnTo>
                <a:cubicBezTo>
                  <a:pt x="4038108" y="0"/>
                  <a:pt x="4213798" y="175690"/>
                  <a:pt x="4213798" y="392415"/>
                </a:cubicBezTo>
                <a:cubicBezTo>
                  <a:pt x="4213798" y="609140"/>
                  <a:pt x="4038108" y="784830"/>
                  <a:pt x="3821383" y="784830"/>
                </a:cubicBezTo>
                <a:lnTo>
                  <a:pt x="0" y="7848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BB533ECF-5410-E466-F2B0-AC105D61C727}"/>
              </a:ext>
            </a:extLst>
          </p:cNvPr>
          <p:cNvSpPr/>
          <p:nvPr userDrawn="1"/>
        </p:nvSpPr>
        <p:spPr>
          <a:xfrm>
            <a:off x="6736080" y="609600"/>
            <a:ext cx="5455920" cy="5391150"/>
          </a:xfrm>
          <a:prstGeom prst="roundRect">
            <a:avLst>
              <a:gd name="adj" fmla="val 991"/>
            </a:avLst>
          </a:prstGeom>
          <a:blipFill>
            <a:blip r:embed="rId2"/>
            <a:srcRect/>
            <a:stretch>
              <a:fillRect l="-19247" r="-192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78C9E9BE-A545-0465-8A76-3350298AA99C}"/>
              </a:ext>
            </a:extLst>
          </p:cNvPr>
          <p:cNvSpPr/>
          <p:nvPr userDrawn="1"/>
        </p:nvSpPr>
        <p:spPr>
          <a:xfrm>
            <a:off x="6285065" y="5163002"/>
            <a:ext cx="1417597" cy="233068"/>
          </a:xfrm>
          <a:custGeom>
            <a:avLst/>
            <a:gdLst>
              <a:gd name="connsiteX0" fmla="*/ 0 w 1828800"/>
              <a:gd name="connsiteY0" fmla="*/ 0 h 390270"/>
              <a:gd name="connsiteX1" fmla="*/ 329784 w 1828800"/>
              <a:gd name="connsiteY1" fmla="*/ 389744 h 390270"/>
              <a:gd name="connsiteX2" fmla="*/ 524656 w 1828800"/>
              <a:gd name="connsiteY2" fmla="*/ 89941 h 390270"/>
              <a:gd name="connsiteX3" fmla="*/ 794479 w 1828800"/>
              <a:gd name="connsiteY3" fmla="*/ 359764 h 390270"/>
              <a:gd name="connsiteX4" fmla="*/ 1079292 w 1828800"/>
              <a:gd name="connsiteY4" fmla="*/ 74951 h 390270"/>
              <a:gd name="connsiteX5" fmla="*/ 1439056 w 1828800"/>
              <a:gd name="connsiteY5" fmla="*/ 389744 h 390270"/>
              <a:gd name="connsiteX6" fmla="*/ 1828800 w 1828800"/>
              <a:gd name="connsiteY6" fmla="*/ 59961 h 390270"/>
              <a:gd name="connsiteX7" fmla="*/ 1828800 w 1828800"/>
              <a:gd name="connsiteY7" fmla="*/ 59961 h 39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" h="390270">
                <a:moveTo>
                  <a:pt x="0" y="0"/>
                </a:moveTo>
                <a:cubicBezTo>
                  <a:pt x="121170" y="187377"/>
                  <a:pt x="242341" y="374754"/>
                  <a:pt x="329784" y="389744"/>
                </a:cubicBezTo>
                <a:cubicBezTo>
                  <a:pt x="417227" y="404734"/>
                  <a:pt x="447207" y="94938"/>
                  <a:pt x="524656" y="89941"/>
                </a:cubicBezTo>
                <a:cubicBezTo>
                  <a:pt x="602105" y="84944"/>
                  <a:pt x="702040" y="362262"/>
                  <a:pt x="794479" y="359764"/>
                </a:cubicBezTo>
                <a:cubicBezTo>
                  <a:pt x="886918" y="357266"/>
                  <a:pt x="971863" y="69954"/>
                  <a:pt x="1079292" y="74951"/>
                </a:cubicBezTo>
                <a:cubicBezTo>
                  <a:pt x="1186721" y="79948"/>
                  <a:pt x="1314138" y="392242"/>
                  <a:pt x="1439056" y="389744"/>
                </a:cubicBezTo>
                <a:cubicBezTo>
                  <a:pt x="1563974" y="387246"/>
                  <a:pt x="1828800" y="59961"/>
                  <a:pt x="1828800" y="59961"/>
                </a:cubicBezTo>
                <a:lnTo>
                  <a:pt x="1828800" y="59961"/>
                </a:lnTo>
              </a:path>
            </a:pathLst>
          </a:custGeom>
          <a:noFill/>
          <a:ln w="92075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364E7098-9DC6-7528-3394-C87CCE4F2B12}"/>
              </a:ext>
            </a:extLst>
          </p:cNvPr>
          <p:cNvSpPr/>
          <p:nvPr userDrawn="1"/>
        </p:nvSpPr>
        <p:spPr>
          <a:xfrm>
            <a:off x="6027281" y="1028700"/>
            <a:ext cx="1417597" cy="1417597"/>
          </a:xfrm>
          <a:prstGeom prst="ellipse">
            <a:avLst/>
          </a:prstGeom>
          <a:noFill/>
          <a:ln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3BDE744-F294-CF12-579E-26DCAFA7B6C6}"/>
              </a:ext>
            </a:extLst>
          </p:cNvPr>
          <p:cNvGrpSpPr/>
          <p:nvPr userDrawn="1"/>
        </p:nvGrpSpPr>
        <p:grpSpPr>
          <a:xfrm>
            <a:off x="478201" y="4872440"/>
            <a:ext cx="803947" cy="196397"/>
            <a:chOff x="4739742" y="6316179"/>
            <a:chExt cx="803947" cy="196397"/>
          </a:xfrm>
        </p:grpSpPr>
        <p:grpSp>
          <p:nvGrpSpPr>
            <p:cNvPr id="27" name="Group 50">
              <a:extLst>
                <a:ext uri="{FF2B5EF4-FFF2-40B4-BE49-F238E27FC236}">
                  <a16:creationId xmlns:a16="http://schemas.microsoft.com/office/drawing/2014/main" id="{80169208-B425-A0D3-0ACF-3222EA265CA5}"/>
                </a:ext>
              </a:extLst>
            </p:cNvPr>
            <p:cNvGrpSpPr/>
            <p:nvPr/>
          </p:nvGrpSpPr>
          <p:grpSpPr>
            <a:xfrm>
              <a:off x="5050563" y="6316179"/>
              <a:ext cx="185950" cy="185950"/>
              <a:chOff x="5002720" y="6319989"/>
              <a:chExt cx="185950" cy="185950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F18707B4-B801-35EF-9CE9-B3E7FC4C49F3}"/>
                  </a:ext>
                </a:extLst>
              </p:cNvPr>
              <p:cNvSpPr/>
              <p:nvPr/>
            </p:nvSpPr>
            <p:spPr>
              <a:xfrm>
                <a:off x="5002720" y="6319989"/>
                <a:ext cx="185950" cy="1859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  <p:sp>
            <p:nvSpPr>
              <p:cNvPr id="35" name="Oval 49">
                <a:extLst>
                  <a:ext uri="{FF2B5EF4-FFF2-40B4-BE49-F238E27FC236}">
                    <a16:creationId xmlns:a16="http://schemas.microsoft.com/office/drawing/2014/main" id="{DDEA3A1B-FA72-1F01-155A-176E0C0866CE}"/>
                  </a:ext>
                </a:extLst>
              </p:cNvPr>
              <p:cNvSpPr/>
              <p:nvPr/>
            </p:nvSpPr>
            <p:spPr>
              <a:xfrm>
                <a:off x="5026333" y="6339256"/>
                <a:ext cx="133919" cy="136700"/>
              </a:xfrm>
              <a:custGeom>
                <a:avLst/>
                <a:gdLst>
                  <a:gd name="T0" fmla="*/ 1740 w 12540"/>
                  <a:gd name="T1" fmla="*/ 5310 h 12800"/>
                  <a:gd name="T2" fmla="*/ 1993 w 12540"/>
                  <a:gd name="T3" fmla="*/ 4634 h 12800"/>
                  <a:gd name="T4" fmla="*/ 2166 w 12540"/>
                  <a:gd name="T5" fmla="*/ 4070 h 12800"/>
                  <a:gd name="T6" fmla="*/ 2292 w 12540"/>
                  <a:gd name="T7" fmla="*/ 3253 h 12800"/>
                  <a:gd name="T8" fmla="*/ 2654 w 12540"/>
                  <a:gd name="T9" fmla="*/ 2323 h 12800"/>
                  <a:gd name="T10" fmla="*/ 3216 w 12540"/>
                  <a:gd name="T11" fmla="*/ 1492 h 12800"/>
                  <a:gd name="T12" fmla="*/ 4144 w 12540"/>
                  <a:gd name="T13" fmla="*/ 633 h 12800"/>
                  <a:gd name="T14" fmla="*/ 5241 w 12540"/>
                  <a:gd name="T15" fmla="*/ 167 h 12800"/>
                  <a:gd name="T16" fmla="*/ 6538 w 12540"/>
                  <a:gd name="T17" fmla="*/ 0 h 12800"/>
                  <a:gd name="T18" fmla="*/ 7895 w 12540"/>
                  <a:gd name="T19" fmla="*/ 154 h 12800"/>
                  <a:gd name="T20" fmla="*/ 9156 w 12540"/>
                  <a:gd name="T21" fmla="*/ 652 h 12800"/>
                  <a:gd name="T22" fmla="*/ 9940 w 12540"/>
                  <a:gd name="T23" fmla="*/ 1275 h 12800"/>
                  <a:gd name="T24" fmla="*/ 10527 w 12540"/>
                  <a:gd name="T25" fmla="*/ 2137 h 12800"/>
                  <a:gd name="T26" fmla="*/ 10872 w 12540"/>
                  <a:gd name="T27" fmla="*/ 3113 h 12800"/>
                  <a:gd name="T28" fmla="*/ 11085 w 12540"/>
                  <a:gd name="T29" fmla="*/ 4169 h 12800"/>
                  <a:gd name="T30" fmla="*/ 11406 w 12540"/>
                  <a:gd name="T31" fmla="*/ 4876 h 12800"/>
                  <a:gd name="T32" fmla="*/ 11423 w 12540"/>
                  <a:gd name="T33" fmla="*/ 5421 h 12800"/>
                  <a:gd name="T34" fmla="*/ 11544 w 12540"/>
                  <a:gd name="T35" fmla="*/ 6096 h 12800"/>
                  <a:gd name="T36" fmla="*/ 12181 w 12540"/>
                  <a:gd name="T37" fmla="*/ 7257 h 12800"/>
                  <a:gd name="T38" fmla="*/ 12483 w 12540"/>
                  <a:gd name="T39" fmla="*/ 8223 h 12800"/>
                  <a:gd name="T40" fmla="*/ 12503 w 12540"/>
                  <a:gd name="T41" fmla="*/ 9228 h 12800"/>
                  <a:gd name="T42" fmla="*/ 12278 w 12540"/>
                  <a:gd name="T43" fmla="*/ 9811 h 12800"/>
                  <a:gd name="T44" fmla="*/ 12005 w 12540"/>
                  <a:gd name="T45" fmla="*/ 9987 h 12800"/>
                  <a:gd name="T46" fmla="*/ 11755 w 12540"/>
                  <a:gd name="T47" fmla="*/ 9835 h 12800"/>
                  <a:gd name="T48" fmla="*/ 11320 w 12540"/>
                  <a:gd name="T49" fmla="*/ 9122 h 12800"/>
                  <a:gd name="T50" fmla="*/ 11073 w 12540"/>
                  <a:gd name="T51" fmla="*/ 9606 h 12800"/>
                  <a:gd name="T52" fmla="*/ 10470 w 12540"/>
                  <a:gd name="T53" fmla="*/ 10585 h 12800"/>
                  <a:gd name="T54" fmla="*/ 11016 w 12540"/>
                  <a:gd name="T55" fmla="*/ 11120 h 12800"/>
                  <a:gd name="T56" fmla="*/ 11461 w 12540"/>
                  <a:gd name="T57" fmla="*/ 11586 h 12800"/>
                  <a:gd name="T58" fmla="*/ 11461 w 12540"/>
                  <a:gd name="T59" fmla="*/ 11945 h 12800"/>
                  <a:gd name="T60" fmla="*/ 11156 w 12540"/>
                  <a:gd name="T61" fmla="*/ 12304 h 12800"/>
                  <a:gd name="T62" fmla="*/ 10438 w 12540"/>
                  <a:gd name="T63" fmla="*/ 12586 h 12800"/>
                  <a:gd name="T64" fmla="*/ 9266 w 12540"/>
                  <a:gd name="T65" fmla="*/ 12705 h 12800"/>
                  <a:gd name="T66" fmla="*/ 7905 w 12540"/>
                  <a:gd name="T67" fmla="*/ 12551 h 12800"/>
                  <a:gd name="T68" fmla="*/ 6873 w 12540"/>
                  <a:gd name="T69" fmla="*/ 12240 h 12800"/>
                  <a:gd name="T70" fmla="*/ 6174 w 12540"/>
                  <a:gd name="T71" fmla="*/ 12262 h 12800"/>
                  <a:gd name="T72" fmla="*/ 5220 w 12540"/>
                  <a:gd name="T73" fmla="*/ 12694 h 12800"/>
                  <a:gd name="T74" fmla="*/ 4286 w 12540"/>
                  <a:gd name="T75" fmla="*/ 12800 h 12800"/>
                  <a:gd name="T76" fmla="*/ 2727 w 12540"/>
                  <a:gd name="T77" fmla="*/ 12694 h 12800"/>
                  <a:gd name="T78" fmla="*/ 1836 w 12540"/>
                  <a:gd name="T79" fmla="*/ 12374 h 12800"/>
                  <a:gd name="T80" fmla="*/ 1553 w 12540"/>
                  <a:gd name="T81" fmla="*/ 12066 h 12800"/>
                  <a:gd name="T82" fmla="*/ 1523 w 12540"/>
                  <a:gd name="T83" fmla="*/ 11673 h 12800"/>
                  <a:gd name="T84" fmla="*/ 1640 w 12540"/>
                  <a:gd name="T85" fmla="*/ 11272 h 12800"/>
                  <a:gd name="T86" fmla="*/ 1979 w 12540"/>
                  <a:gd name="T87" fmla="*/ 11011 h 12800"/>
                  <a:gd name="T88" fmla="*/ 2575 w 12540"/>
                  <a:gd name="T89" fmla="*/ 10880 h 12800"/>
                  <a:gd name="T90" fmla="*/ 2403 w 12540"/>
                  <a:gd name="T91" fmla="*/ 10669 h 12800"/>
                  <a:gd name="T92" fmla="*/ 1721 w 12540"/>
                  <a:gd name="T93" fmla="*/ 9922 h 12800"/>
                  <a:gd name="T94" fmla="*/ 1352 w 12540"/>
                  <a:gd name="T95" fmla="*/ 9107 h 12800"/>
                  <a:gd name="T96" fmla="*/ 1240 w 12540"/>
                  <a:gd name="T97" fmla="*/ 8949 h 12800"/>
                  <a:gd name="T98" fmla="*/ 1034 w 12540"/>
                  <a:gd name="T99" fmla="*/ 9332 h 12800"/>
                  <a:gd name="T100" fmla="*/ 531 w 12540"/>
                  <a:gd name="T101" fmla="*/ 9802 h 12800"/>
                  <a:gd name="T102" fmla="*/ 188 w 12540"/>
                  <a:gd name="T103" fmla="*/ 9821 h 12800"/>
                  <a:gd name="T104" fmla="*/ 11 w 12540"/>
                  <a:gd name="T105" fmla="*/ 9280 h 12800"/>
                  <a:gd name="T106" fmla="*/ 74 w 12540"/>
                  <a:gd name="T107" fmla="*/ 8244 h 12800"/>
                  <a:gd name="T108" fmla="*/ 447 w 12540"/>
                  <a:gd name="T109" fmla="*/ 7257 h 12800"/>
                  <a:gd name="T110" fmla="*/ 1152 w 12540"/>
                  <a:gd name="T111" fmla="*/ 6315 h 12800"/>
                  <a:gd name="T112" fmla="*/ 1796 w 12540"/>
                  <a:gd name="T113" fmla="*/ 5754 h 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540" h="12800">
                    <a:moveTo>
                      <a:pt x="1796" y="5754"/>
                    </a:moveTo>
                    <a:lnTo>
                      <a:pt x="1772" y="5680"/>
                    </a:lnTo>
                    <a:lnTo>
                      <a:pt x="1752" y="5583"/>
                    </a:lnTo>
                    <a:lnTo>
                      <a:pt x="1740" y="5530"/>
                    </a:lnTo>
                    <a:lnTo>
                      <a:pt x="1740" y="5463"/>
                    </a:lnTo>
                    <a:lnTo>
                      <a:pt x="1740" y="5383"/>
                    </a:lnTo>
                    <a:lnTo>
                      <a:pt x="1740" y="5310"/>
                    </a:lnTo>
                    <a:lnTo>
                      <a:pt x="1763" y="5225"/>
                    </a:lnTo>
                    <a:lnTo>
                      <a:pt x="1786" y="5134"/>
                    </a:lnTo>
                    <a:lnTo>
                      <a:pt x="1817" y="5039"/>
                    </a:lnTo>
                    <a:lnTo>
                      <a:pt x="1859" y="4933"/>
                    </a:lnTo>
                    <a:lnTo>
                      <a:pt x="1915" y="4822"/>
                    </a:lnTo>
                    <a:lnTo>
                      <a:pt x="1993" y="4711"/>
                    </a:lnTo>
                    <a:lnTo>
                      <a:pt x="1993" y="4634"/>
                    </a:lnTo>
                    <a:lnTo>
                      <a:pt x="2000" y="4561"/>
                    </a:lnTo>
                    <a:lnTo>
                      <a:pt x="2012" y="4463"/>
                    </a:lnTo>
                    <a:lnTo>
                      <a:pt x="2045" y="4353"/>
                    </a:lnTo>
                    <a:lnTo>
                      <a:pt x="2076" y="4232"/>
                    </a:lnTo>
                    <a:lnTo>
                      <a:pt x="2100" y="4179"/>
                    </a:lnTo>
                    <a:lnTo>
                      <a:pt x="2129" y="4127"/>
                    </a:lnTo>
                    <a:lnTo>
                      <a:pt x="2166" y="4070"/>
                    </a:lnTo>
                    <a:lnTo>
                      <a:pt x="2205" y="4027"/>
                    </a:lnTo>
                    <a:lnTo>
                      <a:pt x="2205" y="3950"/>
                    </a:lnTo>
                    <a:lnTo>
                      <a:pt x="2205" y="3862"/>
                    </a:lnTo>
                    <a:lnTo>
                      <a:pt x="2205" y="3754"/>
                    </a:lnTo>
                    <a:lnTo>
                      <a:pt x="2228" y="3614"/>
                    </a:lnTo>
                    <a:lnTo>
                      <a:pt x="2251" y="3450"/>
                    </a:lnTo>
                    <a:lnTo>
                      <a:pt x="2292" y="3253"/>
                    </a:lnTo>
                    <a:lnTo>
                      <a:pt x="2349" y="3051"/>
                    </a:lnTo>
                    <a:lnTo>
                      <a:pt x="2392" y="2939"/>
                    </a:lnTo>
                    <a:lnTo>
                      <a:pt x="2433" y="2817"/>
                    </a:lnTo>
                    <a:lnTo>
                      <a:pt x="2479" y="2703"/>
                    </a:lnTo>
                    <a:lnTo>
                      <a:pt x="2534" y="2581"/>
                    </a:lnTo>
                    <a:lnTo>
                      <a:pt x="2589" y="2449"/>
                    </a:lnTo>
                    <a:lnTo>
                      <a:pt x="2654" y="2323"/>
                    </a:lnTo>
                    <a:lnTo>
                      <a:pt x="2727" y="2190"/>
                    </a:lnTo>
                    <a:lnTo>
                      <a:pt x="2818" y="2057"/>
                    </a:lnTo>
                    <a:lnTo>
                      <a:pt x="2859" y="1981"/>
                    </a:lnTo>
                    <a:lnTo>
                      <a:pt x="2904" y="1918"/>
                    </a:lnTo>
                    <a:lnTo>
                      <a:pt x="3002" y="1778"/>
                    </a:lnTo>
                    <a:lnTo>
                      <a:pt x="3102" y="1637"/>
                    </a:lnTo>
                    <a:lnTo>
                      <a:pt x="3216" y="1492"/>
                    </a:lnTo>
                    <a:lnTo>
                      <a:pt x="3339" y="1351"/>
                    </a:lnTo>
                    <a:lnTo>
                      <a:pt x="3471" y="1212"/>
                    </a:lnTo>
                    <a:lnTo>
                      <a:pt x="3610" y="1070"/>
                    </a:lnTo>
                    <a:lnTo>
                      <a:pt x="3777" y="916"/>
                    </a:lnTo>
                    <a:lnTo>
                      <a:pt x="3884" y="823"/>
                    </a:lnTo>
                    <a:lnTo>
                      <a:pt x="4013" y="722"/>
                    </a:lnTo>
                    <a:lnTo>
                      <a:pt x="4144" y="633"/>
                    </a:lnTo>
                    <a:lnTo>
                      <a:pt x="4286" y="547"/>
                    </a:lnTo>
                    <a:lnTo>
                      <a:pt x="4423" y="472"/>
                    </a:lnTo>
                    <a:lnTo>
                      <a:pt x="4577" y="408"/>
                    </a:lnTo>
                    <a:lnTo>
                      <a:pt x="4741" y="330"/>
                    </a:lnTo>
                    <a:lnTo>
                      <a:pt x="4903" y="277"/>
                    </a:lnTo>
                    <a:lnTo>
                      <a:pt x="5065" y="222"/>
                    </a:lnTo>
                    <a:lnTo>
                      <a:pt x="5241" y="167"/>
                    </a:lnTo>
                    <a:lnTo>
                      <a:pt x="5415" y="125"/>
                    </a:lnTo>
                    <a:lnTo>
                      <a:pt x="5600" y="91"/>
                    </a:lnTo>
                    <a:lnTo>
                      <a:pt x="5787" y="60"/>
                    </a:lnTo>
                    <a:lnTo>
                      <a:pt x="5970" y="36"/>
                    </a:lnTo>
                    <a:lnTo>
                      <a:pt x="6155" y="11"/>
                    </a:lnTo>
                    <a:lnTo>
                      <a:pt x="6351" y="0"/>
                    </a:lnTo>
                    <a:lnTo>
                      <a:pt x="6538" y="0"/>
                    </a:lnTo>
                    <a:lnTo>
                      <a:pt x="6731" y="0"/>
                    </a:lnTo>
                    <a:lnTo>
                      <a:pt x="6931" y="0"/>
                    </a:lnTo>
                    <a:lnTo>
                      <a:pt x="7125" y="24"/>
                    </a:lnTo>
                    <a:lnTo>
                      <a:pt x="7319" y="48"/>
                    </a:lnTo>
                    <a:lnTo>
                      <a:pt x="7517" y="68"/>
                    </a:lnTo>
                    <a:lnTo>
                      <a:pt x="7701" y="112"/>
                    </a:lnTo>
                    <a:lnTo>
                      <a:pt x="7895" y="154"/>
                    </a:lnTo>
                    <a:lnTo>
                      <a:pt x="8077" y="201"/>
                    </a:lnTo>
                    <a:lnTo>
                      <a:pt x="8276" y="255"/>
                    </a:lnTo>
                    <a:lnTo>
                      <a:pt x="8459" y="319"/>
                    </a:lnTo>
                    <a:lnTo>
                      <a:pt x="8634" y="393"/>
                    </a:lnTo>
                    <a:lnTo>
                      <a:pt x="8821" y="472"/>
                    </a:lnTo>
                    <a:lnTo>
                      <a:pt x="8991" y="557"/>
                    </a:lnTo>
                    <a:lnTo>
                      <a:pt x="9156" y="652"/>
                    </a:lnTo>
                    <a:lnTo>
                      <a:pt x="9319" y="756"/>
                    </a:lnTo>
                    <a:lnTo>
                      <a:pt x="9459" y="853"/>
                    </a:lnTo>
                    <a:lnTo>
                      <a:pt x="9523" y="909"/>
                    </a:lnTo>
                    <a:lnTo>
                      <a:pt x="9592" y="948"/>
                    </a:lnTo>
                    <a:lnTo>
                      <a:pt x="9722" y="1059"/>
                    </a:lnTo>
                    <a:lnTo>
                      <a:pt x="9831" y="1165"/>
                    </a:lnTo>
                    <a:lnTo>
                      <a:pt x="9940" y="1275"/>
                    </a:lnTo>
                    <a:lnTo>
                      <a:pt x="10047" y="1397"/>
                    </a:lnTo>
                    <a:lnTo>
                      <a:pt x="10134" y="1514"/>
                    </a:lnTo>
                    <a:lnTo>
                      <a:pt x="10238" y="1637"/>
                    </a:lnTo>
                    <a:lnTo>
                      <a:pt x="10312" y="1767"/>
                    </a:lnTo>
                    <a:lnTo>
                      <a:pt x="10385" y="1883"/>
                    </a:lnTo>
                    <a:lnTo>
                      <a:pt x="10463" y="2019"/>
                    </a:lnTo>
                    <a:lnTo>
                      <a:pt x="10527" y="2137"/>
                    </a:lnTo>
                    <a:lnTo>
                      <a:pt x="10637" y="2386"/>
                    </a:lnTo>
                    <a:lnTo>
                      <a:pt x="10691" y="2515"/>
                    </a:lnTo>
                    <a:lnTo>
                      <a:pt x="10733" y="2634"/>
                    </a:lnTo>
                    <a:lnTo>
                      <a:pt x="10774" y="2764"/>
                    </a:lnTo>
                    <a:lnTo>
                      <a:pt x="10812" y="2885"/>
                    </a:lnTo>
                    <a:lnTo>
                      <a:pt x="10839" y="2991"/>
                    </a:lnTo>
                    <a:lnTo>
                      <a:pt x="10872" y="3113"/>
                    </a:lnTo>
                    <a:lnTo>
                      <a:pt x="10932" y="3333"/>
                    </a:lnTo>
                    <a:lnTo>
                      <a:pt x="10970" y="3527"/>
                    </a:lnTo>
                    <a:lnTo>
                      <a:pt x="10995" y="3712"/>
                    </a:lnTo>
                    <a:lnTo>
                      <a:pt x="11016" y="3862"/>
                    </a:lnTo>
                    <a:lnTo>
                      <a:pt x="11049" y="4090"/>
                    </a:lnTo>
                    <a:lnTo>
                      <a:pt x="11057" y="4127"/>
                    </a:lnTo>
                    <a:lnTo>
                      <a:pt x="11085" y="4169"/>
                    </a:lnTo>
                    <a:lnTo>
                      <a:pt x="11156" y="4286"/>
                    </a:lnTo>
                    <a:lnTo>
                      <a:pt x="11203" y="4366"/>
                    </a:lnTo>
                    <a:lnTo>
                      <a:pt x="11243" y="4449"/>
                    </a:lnTo>
                    <a:lnTo>
                      <a:pt x="11297" y="4539"/>
                    </a:lnTo>
                    <a:lnTo>
                      <a:pt x="11342" y="4646"/>
                    </a:lnTo>
                    <a:lnTo>
                      <a:pt x="11372" y="4755"/>
                    </a:lnTo>
                    <a:lnTo>
                      <a:pt x="11406" y="4876"/>
                    </a:lnTo>
                    <a:lnTo>
                      <a:pt x="11430" y="4999"/>
                    </a:lnTo>
                    <a:lnTo>
                      <a:pt x="11442" y="5060"/>
                    </a:lnTo>
                    <a:lnTo>
                      <a:pt x="11451" y="5134"/>
                    </a:lnTo>
                    <a:lnTo>
                      <a:pt x="11451" y="5199"/>
                    </a:lnTo>
                    <a:lnTo>
                      <a:pt x="11442" y="5263"/>
                    </a:lnTo>
                    <a:lnTo>
                      <a:pt x="11442" y="5343"/>
                    </a:lnTo>
                    <a:lnTo>
                      <a:pt x="11423" y="5421"/>
                    </a:lnTo>
                    <a:lnTo>
                      <a:pt x="11388" y="5572"/>
                    </a:lnTo>
                    <a:lnTo>
                      <a:pt x="11350" y="5647"/>
                    </a:lnTo>
                    <a:lnTo>
                      <a:pt x="11320" y="5733"/>
                    </a:lnTo>
                    <a:lnTo>
                      <a:pt x="11320" y="5754"/>
                    </a:lnTo>
                    <a:lnTo>
                      <a:pt x="11334" y="5781"/>
                    </a:lnTo>
                    <a:lnTo>
                      <a:pt x="11372" y="5843"/>
                    </a:lnTo>
                    <a:lnTo>
                      <a:pt x="11544" y="6096"/>
                    </a:lnTo>
                    <a:lnTo>
                      <a:pt x="11679" y="6286"/>
                    </a:lnTo>
                    <a:lnTo>
                      <a:pt x="11743" y="6412"/>
                    </a:lnTo>
                    <a:lnTo>
                      <a:pt x="11831" y="6552"/>
                    </a:lnTo>
                    <a:lnTo>
                      <a:pt x="11907" y="6705"/>
                    </a:lnTo>
                    <a:lnTo>
                      <a:pt x="11995" y="6867"/>
                    </a:lnTo>
                    <a:lnTo>
                      <a:pt x="12082" y="7050"/>
                    </a:lnTo>
                    <a:lnTo>
                      <a:pt x="12181" y="7257"/>
                    </a:lnTo>
                    <a:lnTo>
                      <a:pt x="12237" y="7385"/>
                    </a:lnTo>
                    <a:lnTo>
                      <a:pt x="12287" y="7509"/>
                    </a:lnTo>
                    <a:lnTo>
                      <a:pt x="12331" y="7640"/>
                    </a:lnTo>
                    <a:lnTo>
                      <a:pt x="12375" y="7758"/>
                    </a:lnTo>
                    <a:lnTo>
                      <a:pt x="12407" y="7881"/>
                    </a:lnTo>
                    <a:lnTo>
                      <a:pt x="12441" y="7997"/>
                    </a:lnTo>
                    <a:lnTo>
                      <a:pt x="12483" y="8223"/>
                    </a:lnTo>
                    <a:lnTo>
                      <a:pt x="12517" y="8455"/>
                    </a:lnTo>
                    <a:lnTo>
                      <a:pt x="12540" y="8660"/>
                    </a:lnTo>
                    <a:lnTo>
                      <a:pt x="12540" y="8772"/>
                    </a:lnTo>
                    <a:lnTo>
                      <a:pt x="12540" y="8864"/>
                    </a:lnTo>
                    <a:lnTo>
                      <a:pt x="12540" y="8949"/>
                    </a:lnTo>
                    <a:lnTo>
                      <a:pt x="12524" y="9051"/>
                    </a:lnTo>
                    <a:lnTo>
                      <a:pt x="12503" y="9228"/>
                    </a:lnTo>
                    <a:lnTo>
                      <a:pt x="12472" y="9388"/>
                    </a:lnTo>
                    <a:lnTo>
                      <a:pt x="12424" y="9533"/>
                    </a:lnTo>
                    <a:lnTo>
                      <a:pt x="12407" y="9592"/>
                    </a:lnTo>
                    <a:lnTo>
                      <a:pt x="12375" y="9662"/>
                    </a:lnTo>
                    <a:lnTo>
                      <a:pt x="12348" y="9711"/>
                    </a:lnTo>
                    <a:lnTo>
                      <a:pt x="12310" y="9772"/>
                    </a:lnTo>
                    <a:lnTo>
                      <a:pt x="12278" y="9811"/>
                    </a:lnTo>
                    <a:lnTo>
                      <a:pt x="12237" y="9860"/>
                    </a:lnTo>
                    <a:lnTo>
                      <a:pt x="12200" y="9899"/>
                    </a:lnTo>
                    <a:lnTo>
                      <a:pt x="12160" y="9934"/>
                    </a:lnTo>
                    <a:lnTo>
                      <a:pt x="12114" y="9955"/>
                    </a:lnTo>
                    <a:lnTo>
                      <a:pt x="12071" y="9975"/>
                    </a:lnTo>
                    <a:lnTo>
                      <a:pt x="12036" y="9987"/>
                    </a:lnTo>
                    <a:lnTo>
                      <a:pt x="12005" y="9987"/>
                    </a:lnTo>
                    <a:lnTo>
                      <a:pt x="11983" y="9987"/>
                    </a:lnTo>
                    <a:lnTo>
                      <a:pt x="11949" y="9975"/>
                    </a:lnTo>
                    <a:lnTo>
                      <a:pt x="11884" y="9943"/>
                    </a:lnTo>
                    <a:lnTo>
                      <a:pt x="11854" y="9922"/>
                    </a:lnTo>
                    <a:lnTo>
                      <a:pt x="11824" y="9899"/>
                    </a:lnTo>
                    <a:lnTo>
                      <a:pt x="11790" y="9869"/>
                    </a:lnTo>
                    <a:lnTo>
                      <a:pt x="11755" y="9835"/>
                    </a:lnTo>
                    <a:lnTo>
                      <a:pt x="11699" y="9772"/>
                    </a:lnTo>
                    <a:lnTo>
                      <a:pt x="11631" y="9683"/>
                    </a:lnTo>
                    <a:lnTo>
                      <a:pt x="11578" y="9592"/>
                    </a:lnTo>
                    <a:lnTo>
                      <a:pt x="11525" y="9517"/>
                    </a:lnTo>
                    <a:lnTo>
                      <a:pt x="11474" y="9432"/>
                    </a:lnTo>
                    <a:lnTo>
                      <a:pt x="11401" y="9280"/>
                    </a:lnTo>
                    <a:lnTo>
                      <a:pt x="11320" y="9122"/>
                    </a:lnTo>
                    <a:lnTo>
                      <a:pt x="11311" y="9116"/>
                    </a:lnTo>
                    <a:lnTo>
                      <a:pt x="11297" y="9116"/>
                    </a:lnTo>
                    <a:lnTo>
                      <a:pt x="11263" y="9141"/>
                    </a:lnTo>
                    <a:lnTo>
                      <a:pt x="11243" y="9183"/>
                    </a:lnTo>
                    <a:lnTo>
                      <a:pt x="11212" y="9235"/>
                    </a:lnTo>
                    <a:lnTo>
                      <a:pt x="11156" y="9388"/>
                    </a:lnTo>
                    <a:lnTo>
                      <a:pt x="11073" y="9606"/>
                    </a:lnTo>
                    <a:lnTo>
                      <a:pt x="10965" y="9869"/>
                    </a:lnTo>
                    <a:lnTo>
                      <a:pt x="10884" y="10000"/>
                    </a:lnTo>
                    <a:lnTo>
                      <a:pt x="10800" y="10137"/>
                    </a:lnTo>
                    <a:lnTo>
                      <a:pt x="10699" y="10291"/>
                    </a:lnTo>
                    <a:lnTo>
                      <a:pt x="10591" y="10441"/>
                    </a:lnTo>
                    <a:lnTo>
                      <a:pt x="10537" y="10509"/>
                    </a:lnTo>
                    <a:lnTo>
                      <a:pt x="10470" y="10585"/>
                    </a:lnTo>
                    <a:lnTo>
                      <a:pt x="10318" y="10735"/>
                    </a:lnTo>
                    <a:lnTo>
                      <a:pt x="10332" y="10747"/>
                    </a:lnTo>
                    <a:lnTo>
                      <a:pt x="10352" y="10768"/>
                    </a:lnTo>
                    <a:lnTo>
                      <a:pt x="10427" y="10813"/>
                    </a:lnTo>
                    <a:lnTo>
                      <a:pt x="10745" y="10966"/>
                    </a:lnTo>
                    <a:lnTo>
                      <a:pt x="10884" y="11043"/>
                    </a:lnTo>
                    <a:lnTo>
                      <a:pt x="11016" y="11120"/>
                    </a:lnTo>
                    <a:lnTo>
                      <a:pt x="11146" y="11215"/>
                    </a:lnTo>
                    <a:lnTo>
                      <a:pt x="11263" y="11313"/>
                    </a:lnTo>
                    <a:lnTo>
                      <a:pt x="11320" y="11357"/>
                    </a:lnTo>
                    <a:lnTo>
                      <a:pt x="11362" y="11409"/>
                    </a:lnTo>
                    <a:lnTo>
                      <a:pt x="11406" y="11468"/>
                    </a:lnTo>
                    <a:lnTo>
                      <a:pt x="11442" y="11533"/>
                    </a:lnTo>
                    <a:lnTo>
                      <a:pt x="11461" y="11586"/>
                    </a:lnTo>
                    <a:lnTo>
                      <a:pt x="11485" y="11651"/>
                    </a:lnTo>
                    <a:lnTo>
                      <a:pt x="11494" y="11706"/>
                    </a:lnTo>
                    <a:lnTo>
                      <a:pt x="11506" y="11770"/>
                    </a:lnTo>
                    <a:lnTo>
                      <a:pt x="11494" y="11813"/>
                    </a:lnTo>
                    <a:lnTo>
                      <a:pt x="11494" y="11857"/>
                    </a:lnTo>
                    <a:lnTo>
                      <a:pt x="11485" y="11904"/>
                    </a:lnTo>
                    <a:lnTo>
                      <a:pt x="11461" y="11945"/>
                    </a:lnTo>
                    <a:lnTo>
                      <a:pt x="11451" y="11977"/>
                    </a:lnTo>
                    <a:lnTo>
                      <a:pt x="11430" y="12016"/>
                    </a:lnTo>
                    <a:lnTo>
                      <a:pt x="11372" y="12095"/>
                    </a:lnTo>
                    <a:lnTo>
                      <a:pt x="11320" y="12158"/>
                    </a:lnTo>
                    <a:lnTo>
                      <a:pt x="11279" y="12205"/>
                    </a:lnTo>
                    <a:lnTo>
                      <a:pt x="11243" y="12240"/>
                    </a:lnTo>
                    <a:lnTo>
                      <a:pt x="11156" y="12304"/>
                    </a:lnTo>
                    <a:lnTo>
                      <a:pt x="11057" y="12359"/>
                    </a:lnTo>
                    <a:lnTo>
                      <a:pt x="10952" y="12412"/>
                    </a:lnTo>
                    <a:lnTo>
                      <a:pt x="10839" y="12463"/>
                    </a:lnTo>
                    <a:lnTo>
                      <a:pt x="10712" y="12513"/>
                    </a:lnTo>
                    <a:lnTo>
                      <a:pt x="10645" y="12534"/>
                    </a:lnTo>
                    <a:lnTo>
                      <a:pt x="10585" y="12551"/>
                    </a:lnTo>
                    <a:lnTo>
                      <a:pt x="10438" y="12586"/>
                    </a:lnTo>
                    <a:lnTo>
                      <a:pt x="10286" y="12618"/>
                    </a:lnTo>
                    <a:lnTo>
                      <a:pt x="10134" y="12650"/>
                    </a:lnTo>
                    <a:lnTo>
                      <a:pt x="9968" y="12677"/>
                    </a:lnTo>
                    <a:lnTo>
                      <a:pt x="9797" y="12684"/>
                    </a:lnTo>
                    <a:lnTo>
                      <a:pt x="9623" y="12705"/>
                    </a:lnTo>
                    <a:lnTo>
                      <a:pt x="9449" y="12705"/>
                    </a:lnTo>
                    <a:lnTo>
                      <a:pt x="9266" y="12705"/>
                    </a:lnTo>
                    <a:lnTo>
                      <a:pt x="9079" y="12705"/>
                    </a:lnTo>
                    <a:lnTo>
                      <a:pt x="8883" y="12694"/>
                    </a:lnTo>
                    <a:lnTo>
                      <a:pt x="8700" y="12677"/>
                    </a:lnTo>
                    <a:lnTo>
                      <a:pt x="8504" y="12650"/>
                    </a:lnTo>
                    <a:lnTo>
                      <a:pt x="8309" y="12630"/>
                    </a:lnTo>
                    <a:lnTo>
                      <a:pt x="8103" y="12600"/>
                    </a:lnTo>
                    <a:lnTo>
                      <a:pt x="7905" y="12551"/>
                    </a:lnTo>
                    <a:lnTo>
                      <a:pt x="7710" y="12513"/>
                    </a:lnTo>
                    <a:lnTo>
                      <a:pt x="7517" y="12458"/>
                    </a:lnTo>
                    <a:lnTo>
                      <a:pt x="7319" y="12387"/>
                    </a:lnTo>
                    <a:lnTo>
                      <a:pt x="7125" y="12329"/>
                    </a:lnTo>
                    <a:lnTo>
                      <a:pt x="7022" y="12294"/>
                    </a:lnTo>
                    <a:lnTo>
                      <a:pt x="6931" y="12262"/>
                    </a:lnTo>
                    <a:lnTo>
                      <a:pt x="6873" y="12240"/>
                    </a:lnTo>
                    <a:lnTo>
                      <a:pt x="6817" y="12228"/>
                    </a:lnTo>
                    <a:lnTo>
                      <a:pt x="6743" y="12228"/>
                    </a:lnTo>
                    <a:lnTo>
                      <a:pt x="6654" y="12228"/>
                    </a:lnTo>
                    <a:lnTo>
                      <a:pt x="6468" y="12215"/>
                    </a:lnTo>
                    <a:lnTo>
                      <a:pt x="6373" y="12205"/>
                    </a:lnTo>
                    <a:lnTo>
                      <a:pt x="6252" y="12192"/>
                    </a:lnTo>
                    <a:lnTo>
                      <a:pt x="6174" y="12262"/>
                    </a:lnTo>
                    <a:lnTo>
                      <a:pt x="6068" y="12329"/>
                    </a:lnTo>
                    <a:lnTo>
                      <a:pt x="5923" y="12399"/>
                    </a:lnTo>
                    <a:lnTo>
                      <a:pt x="5763" y="12487"/>
                    </a:lnTo>
                    <a:lnTo>
                      <a:pt x="5667" y="12534"/>
                    </a:lnTo>
                    <a:lnTo>
                      <a:pt x="5565" y="12571"/>
                    </a:lnTo>
                    <a:lnTo>
                      <a:pt x="5342" y="12663"/>
                    </a:lnTo>
                    <a:lnTo>
                      <a:pt x="5220" y="12694"/>
                    </a:lnTo>
                    <a:lnTo>
                      <a:pt x="5092" y="12728"/>
                    </a:lnTo>
                    <a:lnTo>
                      <a:pt x="4916" y="12762"/>
                    </a:lnTo>
                    <a:lnTo>
                      <a:pt x="4805" y="12771"/>
                    </a:lnTo>
                    <a:lnTo>
                      <a:pt x="4688" y="12781"/>
                    </a:lnTo>
                    <a:lnTo>
                      <a:pt x="4565" y="12795"/>
                    </a:lnTo>
                    <a:lnTo>
                      <a:pt x="4423" y="12800"/>
                    </a:lnTo>
                    <a:lnTo>
                      <a:pt x="4286" y="12800"/>
                    </a:lnTo>
                    <a:lnTo>
                      <a:pt x="4144" y="12800"/>
                    </a:lnTo>
                    <a:lnTo>
                      <a:pt x="3842" y="12800"/>
                    </a:lnTo>
                    <a:lnTo>
                      <a:pt x="3513" y="12795"/>
                    </a:lnTo>
                    <a:lnTo>
                      <a:pt x="3195" y="12762"/>
                    </a:lnTo>
                    <a:lnTo>
                      <a:pt x="3033" y="12740"/>
                    </a:lnTo>
                    <a:lnTo>
                      <a:pt x="2878" y="12717"/>
                    </a:lnTo>
                    <a:lnTo>
                      <a:pt x="2727" y="12694"/>
                    </a:lnTo>
                    <a:lnTo>
                      <a:pt x="2575" y="12663"/>
                    </a:lnTo>
                    <a:lnTo>
                      <a:pt x="2433" y="12618"/>
                    </a:lnTo>
                    <a:lnTo>
                      <a:pt x="2292" y="12586"/>
                    </a:lnTo>
                    <a:lnTo>
                      <a:pt x="2166" y="12534"/>
                    </a:lnTo>
                    <a:lnTo>
                      <a:pt x="2045" y="12487"/>
                    </a:lnTo>
                    <a:lnTo>
                      <a:pt x="1933" y="12433"/>
                    </a:lnTo>
                    <a:lnTo>
                      <a:pt x="1836" y="12374"/>
                    </a:lnTo>
                    <a:lnTo>
                      <a:pt x="1740" y="12304"/>
                    </a:lnTo>
                    <a:lnTo>
                      <a:pt x="1707" y="12269"/>
                    </a:lnTo>
                    <a:lnTo>
                      <a:pt x="1664" y="12228"/>
                    </a:lnTo>
                    <a:lnTo>
                      <a:pt x="1631" y="12192"/>
                    </a:lnTo>
                    <a:lnTo>
                      <a:pt x="1602" y="12150"/>
                    </a:lnTo>
                    <a:lnTo>
                      <a:pt x="1574" y="12109"/>
                    </a:lnTo>
                    <a:lnTo>
                      <a:pt x="1553" y="12066"/>
                    </a:lnTo>
                    <a:lnTo>
                      <a:pt x="1523" y="11977"/>
                    </a:lnTo>
                    <a:lnTo>
                      <a:pt x="1511" y="11931"/>
                    </a:lnTo>
                    <a:lnTo>
                      <a:pt x="1498" y="11880"/>
                    </a:lnTo>
                    <a:lnTo>
                      <a:pt x="1498" y="11833"/>
                    </a:lnTo>
                    <a:lnTo>
                      <a:pt x="1511" y="11779"/>
                    </a:lnTo>
                    <a:lnTo>
                      <a:pt x="1511" y="11726"/>
                    </a:lnTo>
                    <a:lnTo>
                      <a:pt x="1523" y="11673"/>
                    </a:lnTo>
                    <a:lnTo>
                      <a:pt x="1523" y="11641"/>
                    </a:lnTo>
                    <a:lnTo>
                      <a:pt x="1523" y="11566"/>
                    </a:lnTo>
                    <a:lnTo>
                      <a:pt x="1528" y="11510"/>
                    </a:lnTo>
                    <a:lnTo>
                      <a:pt x="1553" y="11445"/>
                    </a:lnTo>
                    <a:lnTo>
                      <a:pt x="1574" y="11381"/>
                    </a:lnTo>
                    <a:lnTo>
                      <a:pt x="1613" y="11302"/>
                    </a:lnTo>
                    <a:lnTo>
                      <a:pt x="1640" y="11272"/>
                    </a:lnTo>
                    <a:lnTo>
                      <a:pt x="1664" y="11238"/>
                    </a:lnTo>
                    <a:lnTo>
                      <a:pt x="1724" y="11163"/>
                    </a:lnTo>
                    <a:lnTo>
                      <a:pt x="1772" y="11125"/>
                    </a:lnTo>
                    <a:lnTo>
                      <a:pt x="1817" y="11099"/>
                    </a:lnTo>
                    <a:lnTo>
                      <a:pt x="1859" y="11065"/>
                    </a:lnTo>
                    <a:lnTo>
                      <a:pt x="1926" y="11043"/>
                    </a:lnTo>
                    <a:lnTo>
                      <a:pt x="1979" y="11011"/>
                    </a:lnTo>
                    <a:lnTo>
                      <a:pt x="2045" y="10977"/>
                    </a:lnTo>
                    <a:lnTo>
                      <a:pt x="2121" y="10954"/>
                    </a:lnTo>
                    <a:lnTo>
                      <a:pt x="2196" y="10931"/>
                    </a:lnTo>
                    <a:lnTo>
                      <a:pt x="2285" y="10912"/>
                    </a:lnTo>
                    <a:lnTo>
                      <a:pt x="2368" y="10902"/>
                    </a:lnTo>
                    <a:lnTo>
                      <a:pt x="2467" y="10888"/>
                    </a:lnTo>
                    <a:lnTo>
                      <a:pt x="2575" y="10880"/>
                    </a:lnTo>
                    <a:lnTo>
                      <a:pt x="2603" y="10870"/>
                    </a:lnTo>
                    <a:lnTo>
                      <a:pt x="2608" y="10870"/>
                    </a:lnTo>
                    <a:lnTo>
                      <a:pt x="2622" y="10859"/>
                    </a:lnTo>
                    <a:lnTo>
                      <a:pt x="2622" y="10846"/>
                    </a:lnTo>
                    <a:lnTo>
                      <a:pt x="2603" y="10819"/>
                    </a:lnTo>
                    <a:lnTo>
                      <a:pt x="2545" y="10793"/>
                    </a:lnTo>
                    <a:lnTo>
                      <a:pt x="2403" y="10669"/>
                    </a:lnTo>
                    <a:lnTo>
                      <a:pt x="2307" y="10593"/>
                    </a:lnTo>
                    <a:lnTo>
                      <a:pt x="2196" y="10497"/>
                    </a:lnTo>
                    <a:lnTo>
                      <a:pt x="2085" y="10388"/>
                    </a:lnTo>
                    <a:lnTo>
                      <a:pt x="1970" y="10250"/>
                    </a:lnTo>
                    <a:lnTo>
                      <a:pt x="1836" y="10094"/>
                    </a:lnTo>
                    <a:lnTo>
                      <a:pt x="1786" y="10010"/>
                    </a:lnTo>
                    <a:lnTo>
                      <a:pt x="1721" y="9922"/>
                    </a:lnTo>
                    <a:lnTo>
                      <a:pt x="1664" y="9821"/>
                    </a:lnTo>
                    <a:lnTo>
                      <a:pt x="1613" y="9711"/>
                    </a:lnTo>
                    <a:lnTo>
                      <a:pt x="1543" y="9606"/>
                    </a:lnTo>
                    <a:lnTo>
                      <a:pt x="1498" y="9487"/>
                    </a:lnTo>
                    <a:lnTo>
                      <a:pt x="1445" y="9367"/>
                    </a:lnTo>
                    <a:lnTo>
                      <a:pt x="1391" y="9235"/>
                    </a:lnTo>
                    <a:lnTo>
                      <a:pt x="1352" y="9107"/>
                    </a:lnTo>
                    <a:lnTo>
                      <a:pt x="1315" y="8949"/>
                    </a:lnTo>
                    <a:lnTo>
                      <a:pt x="1305" y="8944"/>
                    </a:lnTo>
                    <a:lnTo>
                      <a:pt x="1293" y="8944"/>
                    </a:lnTo>
                    <a:lnTo>
                      <a:pt x="1287" y="8932"/>
                    </a:lnTo>
                    <a:lnTo>
                      <a:pt x="1273" y="8932"/>
                    </a:lnTo>
                    <a:lnTo>
                      <a:pt x="1250" y="8944"/>
                    </a:lnTo>
                    <a:lnTo>
                      <a:pt x="1240" y="8949"/>
                    </a:lnTo>
                    <a:lnTo>
                      <a:pt x="1224" y="8976"/>
                    </a:lnTo>
                    <a:lnTo>
                      <a:pt x="1218" y="9008"/>
                    </a:lnTo>
                    <a:lnTo>
                      <a:pt x="1207" y="9037"/>
                    </a:lnTo>
                    <a:lnTo>
                      <a:pt x="1186" y="9084"/>
                    </a:lnTo>
                    <a:lnTo>
                      <a:pt x="1122" y="9200"/>
                    </a:lnTo>
                    <a:lnTo>
                      <a:pt x="1087" y="9270"/>
                    </a:lnTo>
                    <a:lnTo>
                      <a:pt x="1034" y="9332"/>
                    </a:lnTo>
                    <a:lnTo>
                      <a:pt x="977" y="9405"/>
                    </a:lnTo>
                    <a:lnTo>
                      <a:pt x="915" y="9487"/>
                    </a:lnTo>
                    <a:lnTo>
                      <a:pt x="848" y="9559"/>
                    </a:lnTo>
                    <a:lnTo>
                      <a:pt x="770" y="9630"/>
                    </a:lnTo>
                    <a:lnTo>
                      <a:pt x="698" y="9695"/>
                    </a:lnTo>
                    <a:lnTo>
                      <a:pt x="619" y="9748"/>
                    </a:lnTo>
                    <a:lnTo>
                      <a:pt x="531" y="9802"/>
                    </a:lnTo>
                    <a:lnTo>
                      <a:pt x="447" y="9835"/>
                    </a:lnTo>
                    <a:lnTo>
                      <a:pt x="348" y="9860"/>
                    </a:lnTo>
                    <a:lnTo>
                      <a:pt x="250" y="9869"/>
                    </a:lnTo>
                    <a:lnTo>
                      <a:pt x="242" y="9869"/>
                    </a:lnTo>
                    <a:lnTo>
                      <a:pt x="228" y="9869"/>
                    </a:lnTo>
                    <a:lnTo>
                      <a:pt x="206" y="9860"/>
                    </a:lnTo>
                    <a:lnTo>
                      <a:pt x="188" y="9821"/>
                    </a:lnTo>
                    <a:lnTo>
                      <a:pt x="159" y="9802"/>
                    </a:lnTo>
                    <a:lnTo>
                      <a:pt x="122" y="9711"/>
                    </a:lnTo>
                    <a:lnTo>
                      <a:pt x="99" y="9662"/>
                    </a:lnTo>
                    <a:lnTo>
                      <a:pt x="74" y="9592"/>
                    </a:lnTo>
                    <a:lnTo>
                      <a:pt x="54" y="9517"/>
                    </a:lnTo>
                    <a:lnTo>
                      <a:pt x="42" y="9445"/>
                    </a:lnTo>
                    <a:lnTo>
                      <a:pt x="11" y="9280"/>
                    </a:lnTo>
                    <a:lnTo>
                      <a:pt x="0" y="9183"/>
                    </a:lnTo>
                    <a:lnTo>
                      <a:pt x="0" y="9084"/>
                    </a:lnTo>
                    <a:lnTo>
                      <a:pt x="0" y="8864"/>
                    </a:lnTo>
                    <a:lnTo>
                      <a:pt x="11" y="8626"/>
                    </a:lnTo>
                    <a:lnTo>
                      <a:pt x="31" y="8504"/>
                    </a:lnTo>
                    <a:lnTo>
                      <a:pt x="54" y="8379"/>
                    </a:lnTo>
                    <a:lnTo>
                      <a:pt x="74" y="8244"/>
                    </a:lnTo>
                    <a:lnTo>
                      <a:pt x="110" y="8117"/>
                    </a:lnTo>
                    <a:lnTo>
                      <a:pt x="152" y="7974"/>
                    </a:lnTo>
                    <a:lnTo>
                      <a:pt x="195" y="7834"/>
                    </a:lnTo>
                    <a:lnTo>
                      <a:pt x="250" y="7688"/>
                    </a:lnTo>
                    <a:lnTo>
                      <a:pt x="305" y="7550"/>
                    </a:lnTo>
                    <a:lnTo>
                      <a:pt x="378" y="7409"/>
                    </a:lnTo>
                    <a:lnTo>
                      <a:pt x="447" y="7257"/>
                    </a:lnTo>
                    <a:lnTo>
                      <a:pt x="531" y="7114"/>
                    </a:lnTo>
                    <a:lnTo>
                      <a:pt x="630" y="6961"/>
                    </a:lnTo>
                    <a:lnTo>
                      <a:pt x="730" y="6822"/>
                    </a:lnTo>
                    <a:lnTo>
                      <a:pt x="835" y="6668"/>
                    </a:lnTo>
                    <a:lnTo>
                      <a:pt x="922" y="6561"/>
                    </a:lnTo>
                    <a:lnTo>
                      <a:pt x="1034" y="6439"/>
                    </a:lnTo>
                    <a:lnTo>
                      <a:pt x="1152" y="6315"/>
                    </a:lnTo>
                    <a:lnTo>
                      <a:pt x="1207" y="6256"/>
                    </a:lnTo>
                    <a:lnTo>
                      <a:pt x="1273" y="6189"/>
                    </a:lnTo>
                    <a:lnTo>
                      <a:pt x="1370" y="6106"/>
                    </a:lnTo>
                    <a:lnTo>
                      <a:pt x="1470" y="6020"/>
                    </a:lnTo>
                    <a:lnTo>
                      <a:pt x="1631" y="5874"/>
                    </a:lnTo>
                    <a:lnTo>
                      <a:pt x="1752" y="5786"/>
                    </a:lnTo>
                    <a:lnTo>
                      <a:pt x="1796" y="575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</p:grpSp>
        <p:grpSp>
          <p:nvGrpSpPr>
            <p:cNvPr id="28" name="Group 51">
              <a:extLst>
                <a:ext uri="{FF2B5EF4-FFF2-40B4-BE49-F238E27FC236}">
                  <a16:creationId xmlns:a16="http://schemas.microsoft.com/office/drawing/2014/main" id="{7A949531-5301-5A52-3826-D21786021A28}"/>
                </a:ext>
              </a:extLst>
            </p:cNvPr>
            <p:cNvGrpSpPr/>
            <p:nvPr/>
          </p:nvGrpSpPr>
          <p:grpSpPr>
            <a:xfrm>
              <a:off x="5357739" y="6326626"/>
              <a:ext cx="185950" cy="185950"/>
              <a:chOff x="4913841" y="6316964"/>
              <a:chExt cx="185950" cy="185950"/>
            </a:xfrm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BB9EBA47-EB14-8E1F-F0CB-2C98672F794C}"/>
                  </a:ext>
                </a:extLst>
              </p:cNvPr>
              <p:cNvSpPr/>
              <p:nvPr/>
            </p:nvSpPr>
            <p:spPr>
              <a:xfrm>
                <a:off x="4913841" y="6316964"/>
                <a:ext cx="185950" cy="1859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  <p:sp>
            <p:nvSpPr>
              <p:cNvPr id="33" name="Oval 53">
                <a:extLst>
                  <a:ext uri="{FF2B5EF4-FFF2-40B4-BE49-F238E27FC236}">
                    <a16:creationId xmlns:a16="http://schemas.microsoft.com/office/drawing/2014/main" id="{9AC2E0B5-164A-284D-A5D7-3489FA5D2F83}"/>
                  </a:ext>
                </a:extLst>
              </p:cNvPr>
              <p:cNvSpPr/>
              <p:nvPr/>
            </p:nvSpPr>
            <p:spPr>
              <a:xfrm>
                <a:off x="4938466" y="6357013"/>
                <a:ext cx="136700" cy="105856"/>
              </a:xfrm>
              <a:custGeom>
                <a:avLst/>
                <a:gdLst>
                  <a:gd name="T0" fmla="*/ 7505 w 10580"/>
                  <a:gd name="T1" fmla="*/ 3968 h 8192"/>
                  <a:gd name="T2" fmla="*/ 7305 w 10580"/>
                  <a:gd name="T3" fmla="*/ 3683 h 8192"/>
                  <a:gd name="T4" fmla="*/ 7230 w 10580"/>
                  <a:gd name="T5" fmla="*/ 2598 h 8192"/>
                  <a:gd name="T6" fmla="*/ 5293 w 10580"/>
                  <a:gd name="T7" fmla="*/ 2670 h 8192"/>
                  <a:gd name="T8" fmla="*/ 4981 w 10580"/>
                  <a:gd name="T9" fmla="*/ 2192 h 8192"/>
                  <a:gd name="T10" fmla="*/ 3423 w 10580"/>
                  <a:gd name="T11" fmla="*/ 1385 h 8192"/>
                  <a:gd name="T12" fmla="*/ 833 w 10580"/>
                  <a:gd name="T13" fmla="*/ 3540 h 8192"/>
                  <a:gd name="T14" fmla="*/ 110 w 10580"/>
                  <a:gd name="T15" fmla="*/ 5515 h 8192"/>
                  <a:gd name="T16" fmla="*/ 3899 w 10580"/>
                  <a:gd name="T17" fmla="*/ 8061 h 8192"/>
                  <a:gd name="T18" fmla="*/ 8446 w 10580"/>
                  <a:gd name="T19" fmla="*/ 6055 h 8192"/>
                  <a:gd name="T20" fmla="*/ 7505 w 10580"/>
                  <a:gd name="T21" fmla="*/ 3968 h 8192"/>
                  <a:gd name="T22" fmla="*/ 4021 w 10580"/>
                  <a:gd name="T23" fmla="*/ 7525 h 8192"/>
                  <a:gd name="T24" fmla="*/ 1061 w 10580"/>
                  <a:gd name="T25" fmla="*/ 5684 h 8192"/>
                  <a:gd name="T26" fmla="*/ 4021 w 10580"/>
                  <a:gd name="T27" fmla="*/ 3633 h 8192"/>
                  <a:gd name="T28" fmla="*/ 6984 w 10580"/>
                  <a:gd name="T29" fmla="*/ 5328 h 8192"/>
                  <a:gd name="T30" fmla="*/ 4021 w 10580"/>
                  <a:gd name="T31" fmla="*/ 7525 h 8192"/>
                  <a:gd name="T32" fmla="*/ 3695 w 10580"/>
                  <a:gd name="T33" fmla="*/ 4355 h 8192"/>
                  <a:gd name="T34" fmla="*/ 2239 w 10580"/>
                  <a:gd name="T35" fmla="*/ 6094 h 8192"/>
                  <a:gd name="T36" fmla="*/ 2680 w 10580"/>
                  <a:gd name="T37" fmla="*/ 6833 h 8192"/>
                  <a:gd name="T38" fmla="*/ 5136 w 10580"/>
                  <a:gd name="T39" fmla="*/ 6390 h 8192"/>
                  <a:gd name="T40" fmla="*/ 3695 w 10580"/>
                  <a:gd name="T41" fmla="*/ 4355 h 8192"/>
                  <a:gd name="T42" fmla="*/ 3279 w 10580"/>
                  <a:gd name="T43" fmla="*/ 6525 h 8192"/>
                  <a:gd name="T44" fmla="*/ 2724 w 10580"/>
                  <a:gd name="T45" fmla="*/ 6127 h 8192"/>
                  <a:gd name="T46" fmla="*/ 3251 w 10580"/>
                  <a:gd name="T47" fmla="*/ 5569 h 8192"/>
                  <a:gd name="T48" fmla="*/ 3834 w 10580"/>
                  <a:gd name="T49" fmla="*/ 5997 h 8192"/>
                  <a:gd name="T50" fmla="*/ 3279 w 10580"/>
                  <a:gd name="T51" fmla="*/ 6525 h 8192"/>
                  <a:gd name="T52" fmla="*/ 4250 w 10580"/>
                  <a:gd name="T53" fmla="*/ 5697 h 8192"/>
                  <a:gd name="T54" fmla="*/ 3963 w 10580"/>
                  <a:gd name="T55" fmla="*/ 5670 h 8192"/>
                  <a:gd name="T56" fmla="*/ 4031 w 10580"/>
                  <a:gd name="T57" fmla="*/ 5357 h 8192"/>
                  <a:gd name="T58" fmla="*/ 4335 w 10580"/>
                  <a:gd name="T59" fmla="*/ 5383 h 8192"/>
                  <a:gd name="T60" fmla="*/ 4250 w 10580"/>
                  <a:gd name="T61" fmla="*/ 5697 h 8192"/>
                  <a:gd name="T62" fmla="*/ 8308 w 10580"/>
                  <a:gd name="T63" fmla="*/ 3299 h 8192"/>
                  <a:gd name="T64" fmla="*/ 8571 w 10580"/>
                  <a:gd name="T65" fmla="*/ 3073 h 8192"/>
                  <a:gd name="T66" fmla="*/ 8575 w 10580"/>
                  <a:gd name="T67" fmla="*/ 3044 h 8192"/>
                  <a:gd name="T68" fmla="*/ 7094 w 10580"/>
                  <a:gd name="T69" fmla="*/ 1544 h 8192"/>
                  <a:gd name="T70" fmla="*/ 6825 w 10580"/>
                  <a:gd name="T71" fmla="*/ 1817 h 8192"/>
                  <a:gd name="T72" fmla="*/ 7094 w 10580"/>
                  <a:gd name="T73" fmla="*/ 2087 h 8192"/>
                  <a:gd name="T74" fmla="*/ 8035 w 10580"/>
                  <a:gd name="T75" fmla="*/ 3030 h 8192"/>
                  <a:gd name="T76" fmla="*/ 8308 w 10580"/>
                  <a:gd name="T77" fmla="*/ 3299 h 8192"/>
                  <a:gd name="T78" fmla="*/ 8111 w 10580"/>
                  <a:gd name="T79" fmla="*/ 137 h 8192"/>
                  <a:gd name="T80" fmla="*/ 6764 w 10580"/>
                  <a:gd name="T81" fmla="*/ 150 h 8192"/>
                  <a:gd name="T82" fmla="*/ 6726 w 10580"/>
                  <a:gd name="T83" fmla="*/ 167 h 8192"/>
                  <a:gd name="T84" fmla="*/ 6718 w 10580"/>
                  <a:gd name="T85" fmla="*/ 174 h 8192"/>
                  <a:gd name="T86" fmla="*/ 6431 w 10580"/>
                  <a:gd name="T87" fmla="*/ 555 h 8192"/>
                  <a:gd name="T88" fmla="*/ 6824 w 10580"/>
                  <a:gd name="T89" fmla="*/ 949 h 8192"/>
                  <a:gd name="T90" fmla="*/ 7179 w 10580"/>
                  <a:gd name="T91" fmla="*/ 864 h 8192"/>
                  <a:gd name="T92" fmla="*/ 9124 w 10580"/>
                  <a:gd name="T93" fmla="*/ 1829 h 8192"/>
                  <a:gd name="T94" fmla="*/ 9245 w 10580"/>
                  <a:gd name="T95" fmla="*/ 3135 h 8192"/>
                  <a:gd name="T96" fmla="*/ 9168 w 10580"/>
                  <a:gd name="T97" fmla="*/ 3514 h 8192"/>
                  <a:gd name="T98" fmla="*/ 9559 w 10580"/>
                  <a:gd name="T99" fmla="*/ 3868 h 8192"/>
                  <a:gd name="T100" fmla="*/ 9936 w 10580"/>
                  <a:gd name="T101" fmla="*/ 3537 h 8192"/>
                  <a:gd name="T102" fmla="*/ 9939 w 10580"/>
                  <a:gd name="T103" fmla="*/ 3537 h 8192"/>
                  <a:gd name="T104" fmla="*/ 8111 w 10580"/>
                  <a:gd name="T105" fmla="*/ 137 h 8192"/>
                  <a:gd name="T106" fmla="*/ 8111 w 10580"/>
                  <a:gd name="T107" fmla="*/ 137 h 8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580" h="8192">
                    <a:moveTo>
                      <a:pt x="7505" y="3968"/>
                    </a:moveTo>
                    <a:cubicBezTo>
                      <a:pt x="7116" y="3893"/>
                      <a:pt x="7305" y="3683"/>
                      <a:pt x="7305" y="3683"/>
                    </a:cubicBezTo>
                    <a:cubicBezTo>
                      <a:pt x="7305" y="3683"/>
                      <a:pt x="7685" y="3054"/>
                      <a:pt x="7230" y="2598"/>
                    </a:cubicBezTo>
                    <a:cubicBezTo>
                      <a:pt x="6665" y="2032"/>
                      <a:pt x="5293" y="2670"/>
                      <a:pt x="5293" y="2670"/>
                    </a:cubicBezTo>
                    <a:cubicBezTo>
                      <a:pt x="4769" y="2833"/>
                      <a:pt x="4908" y="2595"/>
                      <a:pt x="4981" y="2192"/>
                    </a:cubicBezTo>
                    <a:cubicBezTo>
                      <a:pt x="4981" y="1715"/>
                      <a:pt x="4819" y="909"/>
                      <a:pt x="3423" y="1385"/>
                    </a:cubicBezTo>
                    <a:cubicBezTo>
                      <a:pt x="2030" y="1864"/>
                      <a:pt x="833" y="3540"/>
                      <a:pt x="833" y="3540"/>
                    </a:cubicBezTo>
                    <a:cubicBezTo>
                      <a:pt x="0" y="4654"/>
                      <a:pt x="110" y="5515"/>
                      <a:pt x="110" y="5515"/>
                    </a:cubicBezTo>
                    <a:cubicBezTo>
                      <a:pt x="318" y="7415"/>
                      <a:pt x="2333" y="7938"/>
                      <a:pt x="3899" y="8061"/>
                    </a:cubicBezTo>
                    <a:cubicBezTo>
                      <a:pt x="5548" y="8192"/>
                      <a:pt x="7773" y="7492"/>
                      <a:pt x="8446" y="6055"/>
                    </a:cubicBezTo>
                    <a:cubicBezTo>
                      <a:pt x="9121" y="4615"/>
                      <a:pt x="7895" y="4047"/>
                      <a:pt x="7505" y="3968"/>
                    </a:cubicBezTo>
                    <a:close/>
                    <a:moveTo>
                      <a:pt x="4021" y="7525"/>
                    </a:moveTo>
                    <a:cubicBezTo>
                      <a:pt x="2385" y="7602"/>
                      <a:pt x="1061" y="6779"/>
                      <a:pt x="1061" y="5684"/>
                    </a:cubicBezTo>
                    <a:cubicBezTo>
                      <a:pt x="1061" y="4588"/>
                      <a:pt x="2384" y="3709"/>
                      <a:pt x="4021" y="3633"/>
                    </a:cubicBezTo>
                    <a:cubicBezTo>
                      <a:pt x="5659" y="3557"/>
                      <a:pt x="6984" y="4234"/>
                      <a:pt x="6984" y="5328"/>
                    </a:cubicBezTo>
                    <a:cubicBezTo>
                      <a:pt x="6984" y="6423"/>
                      <a:pt x="5659" y="7450"/>
                      <a:pt x="4021" y="7525"/>
                    </a:cubicBezTo>
                    <a:close/>
                    <a:moveTo>
                      <a:pt x="3695" y="4355"/>
                    </a:moveTo>
                    <a:cubicBezTo>
                      <a:pt x="2049" y="4549"/>
                      <a:pt x="2239" y="6094"/>
                      <a:pt x="2239" y="6094"/>
                    </a:cubicBezTo>
                    <a:cubicBezTo>
                      <a:pt x="2239" y="6094"/>
                      <a:pt x="2222" y="6584"/>
                      <a:pt x="2680" y="6833"/>
                    </a:cubicBezTo>
                    <a:cubicBezTo>
                      <a:pt x="3643" y="7355"/>
                      <a:pt x="4635" y="7039"/>
                      <a:pt x="5136" y="6390"/>
                    </a:cubicBezTo>
                    <a:cubicBezTo>
                      <a:pt x="5638" y="5742"/>
                      <a:pt x="5344" y="4164"/>
                      <a:pt x="3695" y="4355"/>
                    </a:cubicBezTo>
                    <a:close/>
                    <a:moveTo>
                      <a:pt x="3279" y="6525"/>
                    </a:moveTo>
                    <a:cubicBezTo>
                      <a:pt x="2971" y="6562"/>
                      <a:pt x="2724" y="6384"/>
                      <a:pt x="2724" y="6127"/>
                    </a:cubicBezTo>
                    <a:cubicBezTo>
                      <a:pt x="2724" y="5870"/>
                      <a:pt x="2944" y="5602"/>
                      <a:pt x="3251" y="5569"/>
                    </a:cubicBezTo>
                    <a:cubicBezTo>
                      <a:pt x="3604" y="5535"/>
                      <a:pt x="3834" y="5739"/>
                      <a:pt x="3834" y="5997"/>
                    </a:cubicBezTo>
                    <a:cubicBezTo>
                      <a:pt x="3835" y="6253"/>
                      <a:pt x="3586" y="6490"/>
                      <a:pt x="3279" y="6525"/>
                    </a:cubicBezTo>
                    <a:close/>
                    <a:moveTo>
                      <a:pt x="4250" y="5697"/>
                    </a:moveTo>
                    <a:cubicBezTo>
                      <a:pt x="4146" y="5774"/>
                      <a:pt x="4017" y="5764"/>
                      <a:pt x="3963" y="5670"/>
                    </a:cubicBezTo>
                    <a:cubicBezTo>
                      <a:pt x="3905" y="5579"/>
                      <a:pt x="3926" y="5433"/>
                      <a:pt x="4031" y="5357"/>
                    </a:cubicBezTo>
                    <a:cubicBezTo>
                      <a:pt x="4152" y="5265"/>
                      <a:pt x="4280" y="5292"/>
                      <a:pt x="4335" y="5383"/>
                    </a:cubicBezTo>
                    <a:cubicBezTo>
                      <a:pt x="4391" y="5475"/>
                      <a:pt x="4351" y="5615"/>
                      <a:pt x="4250" y="5697"/>
                    </a:cubicBezTo>
                    <a:close/>
                    <a:moveTo>
                      <a:pt x="8308" y="3299"/>
                    </a:moveTo>
                    <a:cubicBezTo>
                      <a:pt x="8440" y="3299"/>
                      <a:pt x="8553" y="3200"/>
                      <a:pt x="8571" y="3073"/>
                    </a:cubicBezTo>
                    <a:cubicBezTo>
                      <a:pt x="8574" y="3063"/>
                      <a:pt x="8575" y="3055"/>
                      <a:pt x="8575" y="3044"/>
                    </a:cubicBezTo>
                    <a:cubicBezTo>
                      <a:pt x="8776" y="1232"/>
                      <a:pt x="7094" y="1544"/>
                      <a:pt x="7094" y="1544"/>
                    </a:cubicBezTo>
                    <a:cubicBezTo>
                      <a:pt x="6945" y="1544"/>
                      <a:pt x="6825" y="1665"/>
                      <a:pt x="6825" y="1817"/>
                    </a:cubicBezTo>
                    <a:cubicBezTo>
                      <a:pt x="6825" y="1965"/>
                      <a:pt x="6945" y="2087"/>
                      <a:pt x="7094" y="2087"/>
                    </a:cubicBezTo>
                    <a:cubicBezTo>
                      <a:pt x="8303" y="1819"/>
                      <a:pt x="8035" y="3030"/>
                      <a:pt x="8035" y="3030"/>
                    </a:cubicBezTo>
                    <a:cubicBezTo>
                      <a:pt x="8036" y="3179"/>
                      <a:pt x="8158" y="3299"/>
                      <a:pt x="8308" y="3299"/>
                    </a:cubicBezTo>
                    <a:close/>
                    <a:moveTo>
                      <a:pt x="8111" y="137"/>
                    </a:moveTo>
                    <a:cubicBezTo>
                      <a:pt x="7530" y="0"/>
                      <a:pt x="6931" y="118"/>
                      <a:pt x="6764" y="150"/>
                    </a:cubicBezTo>
                    <a:cubicBezTo>
                      <a:pt x="6751" y="152"/>
                      <a:pt x="6739" y="164"/>
                      <a:pt x="6726" y="167"/>
                    </a:cubicBezTo>
                    <a:cubicBezTo>
                      <a:pt x="6720" y="168"/>
                      <a:pt x="6718" y="174"/>
                      <a:pt x="6718" y="174"/>
                    </a:cubicBezTo>
                    <a:cubicBezTo>
                      <a:pt x="6552" y="220"/>
                      <a:pt x="6431" y="374"/>
                      <a:pt x="6431" y="555"/>
                    </a:cubicBezTo>
                    <a:cubicBezTo>
                      <a:pt x="6431" y="772"/>
                      <a:pt x="6606" y="949"/>
                      <a:pt x="6824" y="949"/>
                    </a:cubicBezTo>
                    <a:cubicBezTo>
                      <a:pt x="6824" y="949"/>
                      <a:pt x="7035" y="920"/>
                      <a:pt x="7179" y="864"/>
                    </a:cubicBezTo>
                    <a:cubicBezTo>
                      <a:pt x="7321" y="807"/>
                      <a:pt x="8525" y="822"/>
                      <a:pt x="9124" y="1829"/>
                    </a:cubicBezTo>
                    <a:cubicBezTo>
                      <a:pt x="9450" y="2564"/>
                      <a:pt x="9268" y="3057"/>
                      <a:pt x="9245" y="3135"/>
                    </a:cubicBezTo>
                    <a:cubicBezTo>
                      <a:pt x="9245" y="3135"/>
                      <a:pt x="9168" y="3327"/>
                      <a:pt x="9168" y="3514"/>
                    </a:cubicBezTo>
                    <a:cubicBezTo>
                      <a:pt x="9168" y="3732"/>
                      <a:pt x="9343" y="3868"/>
                      <a:pt x="9559" y="3868"/>
                    </a:cubicBezTo>
                    <a:cubicBezTo>
                      <a:pt x="9740" y="3868"/>
                      <a:pt x="9891" y="3843"/>
                      <a:pt x="9936" y="3537"/>
                    </a:cubicBezTo>
                    <a:lnTo>
                      <a:pt x="9939" y="3537"/>
                    </a:lnTo>
                    <a:cubicBezTo>
                      <a:pt x="10580" y="1388"/>
                      <a:pt x="9151" y="379"/>
                      <a:pt x="8111" y="137"/>
                    </a:cubicBezTo>
                    <a:close/>
                    <a:moveTo>
                      <a:pt x="8111" y="137"/>
                    </a:move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</p:grpSp>
        <p:grpSp>
          <p:nvGrpSpPr>
            <p:cNvPr id="29" name="Group 57">
              <a:extLst>
                <a:ext uri="{FF2B5EF4-FFF2-40B4-BE49-F238E27FC236}">
                  <a16:creationId xmlns:a16="http://schemas.microsoft.com/office/drawing/2014/main" id="{98D643E0-50A6-70A3-0072-3C97923AF3ED}"/>
                </a:ext>
              </a:extLst>
            </p:cNvPr>
            <p:cNvGrpSpPr/>
            <p:nvPr/>
          </p:nvGrpSpPr>
          <p:grpSpPr>
            <a:xfrm>
              <a:off x="4739742" y="6321402"/>
              <a:ext cx="185950" cy="185950"/>
              <a:chOff x="5092659" y="6318476"/>
              <a:chExt cx="185950" cy="185950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63E21761-787D-53E5-C39C-028093176294}"/>
                  </a:ext>
                </a:extLst>
              </p:cNvPr>
              <p:cNvSpPr/>
              <p:nvPr/>
            </p:nvSpPr>
            <p:spPr>
              <a:xfrm>
                <a:off x="5092659" y="6318476"/>
                <a:ext cx="185950" cy="1859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  <p:sp>
            <p:nvSpPr>
              <p:cNvPr id="31" name="Oval 59">
                <a:extLst>
                  <a:ext uri="{FF2B5EF4-FFF2-40B4-BE49-F238E27FC236}">
                    <a16:creationId xmlns:a16="http://schemas.microsoft.com/office/drawing/2014/main" id="{98E7F75B-6093-7934-2EDF-9BA9E95027F8}"/>
                  </a:ext>
                </a:extLst>
              </p:cNvPr>
              <p:cNvSpPr/>
              <p:nvPr/>
            </p:nvSpPr>
            <p:spPr>
              <a:xfrm>
                <a:off x="5117284" y="6355937"/>
                <a:ext cx="136700" cy="111030"/>
              </a:xfrm>
              <a:custGeom>
                <a:avLst/>
                <a:gdLst>
                  <a:gd name="T0" fmla="*/ 7592 w 11216"/>
                  <a:gd name="T1" fmla="*/ 2756 h 9110"/>
                  <a:gd name="T2" fmla="*/ 7975 w 11216"/>
                  <a:gd name="T3" fmla="*/ 2780 h 9110"/>
                  <a:gd name="T4" fmla="*/ 3970 w 11216"/>
                  <a:gd name="T5" fmla="*/ 0 h 9110"/>
                  <a:gd name="T6" fmla="*/ 0 w 11216"/>
                  <a:gd name="T7" fmla="*/ 3366 h 9110"/>
                  <a:gd name="T8" fmla="*/ 1588 w 11216"/>
                  <a:gd name="T9" fmla="*/ 6039 h 9110"/>
                  <a:gd name="T10" fmla="*/ 1191 w 11216"/>
                  <a:gd name="T11" fmla="*/ 7229 h 9110"/>
                  <a:gd name="T12" fmla="*/ 2578 w 11216"/>
                  <a:gd name="T13" fmla="*/ 6535 h 9110"/>
                  <a:gd name="T14" fmla="*/ 3970 w 11216"/>
                  <a:gd name="T15" fmla="*/ 6734 h 9110"/>
                  <a:gd name="T16" fmla="*/ 4340 w 11216"/>
                  <a:gd name="T17" fmla="*/ 6719 h 9110"/>
                  <a:gd name="T18" fmla="*/ 4217 w 11216"/>
                  <a:gd name="T19" fmla="*/ 5889 h 9110"/>
                  <a:gd name="T20" fmla="*/ 7592 w 11216"/>
                  <a:gd name="T21" fmla="*/ 2756 h 9110"/>
                  <a:gd name="T22" fmla="*/ 5458 w 11216"/>
                  <a:gd name="T23" fmla="*/ 1684 h 9110"/>
                  <a:gd name="T24" fmla="*/ 5955 w 11216"/>
                  <a:gd name="T25" fmla="*/ 2177 h 9110"/>
                  <a:gd name="T26" fmla="*/ 5458 w 11216"/>
                  <a:gd name="T27" fmla="*/ 2672 h 9110"/>
                  <a:gd name="T28" fmla="*/ 4862 w 11216"/>
                  <a:gd name="T29" fmla="*/ 2177 h 9110"/>
                  <a:gd name="T30" fmla="*/ 5458 w 11216"/>
                  <a:gd name="T31" fmla="*/ 1684 h 9110"/>
                  <a:gd name="T32" fmla="*/ 2680 w 11216"/>
                  <a:gd name="T33" fmla="*/ 2672 h 9110"/>
                  <a:gd name="T34" fmla="*/ 2081 w 11216"/>
                  <a:gd name="T35" fmla="*/ 2177 h 9110"/>
                  <a:gd name="T36" fmla="*/ 2680 w 11216"/>
                  <a:gd name="T37" fmla="*/ 1684 h 9110"/>
                  <a:gd name="T38" fmla="*/ 3175 w 11216"/>
                  <a:gd name="T39" fmla="*/ 2177 h 9110"/>
                  <a:gd name="T40" fmla="*/ 2680 w 11216"/>
                  <a:gd name="T41" fmla="*/ 2672 h 9110"/>
                  <a:gd name="T42" fmla="*/ 2680 w 11216"/>
                  <a:gd name="T43" fmla="*/ 2672 h 9110"/>
                  <a:gd name="T44" fmla="*/ 11216 w 11216"/>
                  <a:gd name="T45" fmla="*/ 5841 h 9110"/>
                  <a:gd name="T46" fmla="*/ 7845 w 11216"/>
                  <a:gd name="T47" fmla="*/ 2969 h 9110"/>
                  <a:gd name="T48" fmla="*/ 4468 w 11216"/>
                  <a:gd name="T49" fmla="*/ 5841 h 9110"/>
                  <a:gd name="T50" fmla="*/ 7845 w 11216"/>
                  <a:gd name="T51" fmla="*/ 8714 h 9110"/>
                  <a:gd name="T52" fmla="*/ 9035 w 11216"/>
                  <a:gd name="T53" fmla="*/ 8515 h 9110"/>
                  <a:gd name="T54" fmla="*/ 10123 w 11216"/>
                  <a:gd name="T55" fmla="*/ 9110 h 9110"/>
                  <a:gd name="T56" fmla="*/ 9826 w 11216"/>
                  <a:gd name="T57" fmla="*/ 8121 h 9110"/>
                  <a:gd name="T58" fmla="*/ 11216 w 11216"/>
                  <a:gd name="T59" fmla="*/ 5841 h 9110"/>
                  <a:gd name="T60" fmla="*/ 6750 w 11216"/>
                  <a:gd name="T61" fmla="*/ 5346 h 9110"/>
                  <a:gd name="T62" fmla="*/ 6352 w 11216"/>
                  <a:gd name="T63" fmla="*/ 4950 h 9110"/>
                  <a:gd name="T64" fmla="*/ 6750 w 11216"/>
                  <a:gd name="T65" fmla="*/ 4554 h 9110"/>
                  <a:gd name="T66" fmla="*/ 7246 w 11216"/>
                  <a:gd name="T67" fmla="*/ 4950 h 9110"/>
                  <a:gd name="T68" fmla="*/ 6750 w 11216"/>
                  <a:gd name="T69" fmla="*/ 5346 h 9110"/>
                  <a:gd name="T70" fmla="*/ 8933 w 11216"/>
                  <a:gd name="T71" fmla="*/ 5346 h 9110"/>
                  <a:gd name="T72" fmla="*/ 8539 w 11216"/>
                  <a:gd name="T73" fmla="*/ 4950 h 9110"/>
                  <a:gd name="T74" fmla="*/ 8933 w 11216"/>
                  <a:gd name="T75" fmla="*/ 4554 h 9110"/>
                  <a:gd name="T76" fmla="*/ 9430 w 11216"/>
                  <a:gd name="T77" fmla="*/ 4950 h 9110"/>
                  <a:gd name="T78" fmla="*/ 8933 w 11216"/>
                  <a:gd name="T79" fmla="*/ 5346 h 9110"/>
                  <a:gd name="T80" fmla="*/ 8933 w 11216"/>
                  <a:gd name="T81" fmla="*/ 5346 h 9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216" h="9110">
                    <a:moveTo>
                      <a:pt x="7592" y="2756"/>
                    </a:moveTo>
                    <a:cubicBezTo>
                      <a:pt x="7721" y="2756"/>
                      <a:pt x="7848" y="2765"/>
                      <a:pt x="7975" y="2780"/>
                    </a:cubicBezTo>
                    <a:cubicBezTo>
                      <a:pt x="7631" y="1184"/>
                      <a:pt x="5921" y="0"/>
                      <a:pt x="3970" y="0"/>
                    </a:cubicBezTo>
                    <a:cubicBezTo>
                      <a:pt x="1787" y="0"/>
                      <a:pt x="0" y="1484"/>
                      <a:pt x="0" y="3366"/>
                    </a:cubicBezTo>
                    <a:cubicBezTo>
                      <a:pt x="0" y="4454"/>
                      <a:pt x="595" y="5346"/>
                      <a:pt x="1588" y="6039"/>
                    </a:cubicBezTo>
                    <a:lnTo>
                      <a:pt x="1191" y="7229"/>
                    </a:lnTo>
                    <a:lnTo>
                      <a:pt x="2578" y="6535"/>
                    </a:lnTo>
                    <a:cubicBezTo>
                      <a:pt x="3076" y="6634"/>
                      <a:pt x="3475" y="6734"/>
                      <a:pt x="3970" y="6734"/>
                    </a:cubicBezTo>
                    <a:cubicBezTo>
                      <a:pt x="4095" y="6734"/>
                      <a:pt x="4217" y="6727"/>
                      <a:pt x="4340" y="6719"/>
                    </a:cubicBezTo>
                    <a:cubicBezTo>
                      <a:pt x="4262" y="6453"/>
                      <a:pt x="4217" y="6176"/>
                      <a:pt x="4217" y="5889"/>
                    </a:cubicBezTo>
                    <a:cubicBezTo>
                      <a:pt x="4217" y="4160"/>
                      <a:pt x="5707" y="2756"/>
                      <a:pt x="7592" y="2756"/>
                    </a:cubicBezTo>
                    <a:close/>
                    <a:moveTo>
                      <a:pt x="5458" y="1684"/>
                    </a:moveTo>
                    <a:cubicBezTo>
                      <a:pt x="5757" y="1684"/>
                      <a:pt x="5955" y="1880"/>
                      <a:pt x="5955" y="2177"/>
                    </a:cubicBezTo>
                    <a:cubicBezTo>
                      <a:pt x="5955" y="2474"/>
                      <a:pt x="5757" y="2672"/>
                      <a:pt x="5458" y="2672"/>
                    </a:cubicBezTo>
                    <a:cubicBezTo>
                      <a:pt x="5161" y="2672"/>
                      <a:pt x="4862" y="2474"/>
                      <a:pt x="4862" y="2177"/>
                    </a:cubicBezTo>
                    <a:cubicBezTo>
                      <a:pt x="4862" y="1880"/>
                      <a:pt x="5160" y="1684"/>
                      <a:pt x="5458" y="1684"/>
                    </a:cubicBezTo>
                    <a:close/>
                    <a:moveTo>
                      <a:pt x="2680" y="2672"/>
                    </a:moveTo>
                    <a:cubicBezTo>
                      <a:pt x="2382" y="2672"/>
                      <a:pt x="2081" y="2474"/>
                      <a:pt x="2081" y="2177"/>
                    </a:cubicBezTo>
                    <a:cubicBezTo>
                      <a:pt x="2081" y="1880"/>
                      <a:pt x="2381" y="1684"/>
                      <a:pt x="2680" y="1684"/>
                    </a:cubicBezTo>
                    <a:cubicBezTo>
                      <a:pt x="2977" y="1684"/>
                      <a:pt x="3175" y="1880"/>
                      <a:pt x="3175" y="2177"/>
                    </a:cubicBezTo>
                    <a:cubicBezTo>
                      <a:pt x="3176" y="2472"/>
                      <a:pt x="2978" y="2672"/>
                      <a:pt x="2680" y="2672"/>
                    </a:cubicBezTo>
                    <a:close/>
                    <a:moveTo>
                      <a:pt x="2680" y="2672"/>
                    </a:moveTo>
                    <a:close/>
                    <a:moveTo>
                      <a:pt x="11216" y="5841"/>
                    </a:moveTo>
                    <a:cubicBezTo>
                      <a:pt x="11216" y="4259"/>
                      <a:pt x="9628" y="2969"/>
                      <a:pt x="7845" y="2969"/>
                    </a:cubicBezTo>
                    <a:cubicBezTo>
                      <a:pt x="5956" y="2969"/>
                      <a:pt x="4468" y="4259"/>
                      <a:pt x="4468" y="5841"/>
                    </a:cubicBezTo>
                    <a:cubicBezTo>
                      <a:pt x="4468" y="7426"/>
                      <a:pt x="5956" y="8714"/>
                      <a:pt x="7845" y="8714"/>
                    </a:cubicBezTo>
                    <a:cubicBezTo>
                      <a:pt x="8240" y="8714"/>
                      <a:pt x="8640" y="8615"/>
                      <a:pt x="9035" y="8515"/>
                    </a:cubicBezTo>
                    <a:lnTo>
                      <a:pt x="10123" y="9110"/>
                    </a:lnTo>
                    <a:lnTo>
                      <a:pt x="9826" y="8121"/>
                    </a:lnTo>
                    <a:cubicBezTo>
                      <a:pt x="10622" y="7525"/>
                      <a:pt x="11216" y="6734"/>
                      <a:pt x="11216" y="5841"/>
                    </a:cubicBezTo>
                    <a:close/>
                    <a:moveTo>
                      <a:pt x="6750" y="5346"/>
                    </a:moveTo>
                    <a:cubicBezTo>
                      <a:pt x="6552" y="5346"/>
                      <a:pt x="6352" y="5150"/>
                      <a:pt x="6352" y="4950"/>
                    </a:cubicBezTo>
                    <a:cubicBezTo>
                      <a:pt x="6352" y="4752"/>
                      <a:pt x="6552" y="4554"/>
                      <a:pt x="6750" y="4554"/>
                    </a:cubicBezTo>
                    <a:cubicBezTo>
                      <a:pt x="7050" y="4554"/>
                      <a:pt x="7246" y="4752"/>
                      <a:pt x="7246" y="4950"/>
                    </a:cubicBezTo>
                    <a:cubicBezTo>
                      <a:pt x="7246" y="5150"/>
                      <a:pt x="7050" y="5346"/>
                      <a:pt x="6750" y="5346"/>
                    </a:cubicBezTo>
                    <a:close/>
                    <a:moveTo>
                      <a:pt x="8933" y="5346"/>
                    </a:moveTo>
                    <a:cubicBezTo>
                      <a:pt x="8737" y="5346"/>
                      <a:pt x="8539" y="5150"/>
                      <a:pt x="8539" y="4950"/>
                    </a:cubicBezTo>
                    <a:cubicBezTo>
                      <a:pt x="8539" y="4752"/>
                      <a:pt x="8737" y="4554"/>
                      <a:pt x="8933" y="4554"/>
                    </a:cubicBezTo>
                    <a:cubicBezTo>
                      <a:pt x="9231" y="4554"/>
                      <a:pt x="9430" y="4752"/>
                      <a:pt x="9430" y="4950"/>
                    </a:cubicBezTo>
                    <a:cubicBezTo>
                      <a:pt x="9430" y="5150"/>
                      <a:pt x="9231" y="5346"/>
                      <a:pt x="8933" y="5346"/>
                    </a:cubicBezTo>
                    <a:close/>
                    <a:moveTo>
                      <a:pt x="8933" y="5346"/>
                    </a:move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 dirty="0"/>
              </a:p>
            </p:txBody>
          </p:sp>
        </p:grp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F1C81396-F102-3EFD-9F3D-1F489B009523}"/>
              </a:ext>
            </a:extLst>
          </p:cNvPr>
          <p:cNvSpPr txBox="1"/>
          <p:nvPr userDrawn="1"/>
        </p:nvSpPr>
        <p:spPr>
          <a:xfrm>
            <a:off x="478201" y="5130054"/>
            <a:ext cx="1446240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050" dirty="0"/>
              <a:t>邮箱：</a:t>
            </a:r>
            <a:r>
              <a:rPr lang="en-US" altLang="zh-CN" sz="1050" dirty="0"/>
              <a:t>123456@qq.com</a:t>
            </a:r>
            <a:endParaRPr lang="zh-CN" altLang="en-US" sz="105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2C7EF0B-EA1B-DE24-1BBE-62C9B7B41310}"/>
              </a:ext>
            </a:extLst>
          </p:cNvPr>
          <p:cNvSpPr txBox="1"/>
          <p:nvPr userDrawn="1"/>
        </p:nvSpPr>
        <p:spPr>
          <a:xfrm>
            <a:off x="478201" y="5298494"/>
            <a:ext cx="108008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050" dirty="0"/>
              <a:t>电话：</a:t>
            </a:r>
            <a:r>
              <a:rPr lang="en-US" altLang="zh-CN" sz="1050" dirty="0"/>
              <a:t>123456789</a:t>
            </a:r>
            <a:endParaRPr lang="zh-CN" altLang="en-US" sz="1050" dirty="0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0C295A9E-1A38-450F-880E-7D72EFECCA56}"/>
              </a:ext>
            </a:extLst>
          </p:cNvPr>
          <p:cNvSpPr/>
          <p:nvPr userDrawn="1"/>
        </p:nvSpPr>
        <p:spPr>
          <a:xfrm>
            <a:off x="6026061" y="6235700"/>
            <a:ext cx="404600" cy="622300"/>
          </a:xfrm>
          <a:custGeom>
            <a:avLst/>
            <a:gdLst>
              <a:gd name="connsiteX0" fmla="*/ 202300 w 404600"/>
              <a:gd name="connsiteY0" fmla="*/ 0 h 622300"/>
              <a:gd name="connsiteX1" fmla="*/ 404600 w 404600"/>
              <a:gd name="connsiteY1" fmla="*/ 202300 h 622300"/>
              <a:gd name="connsiteX2" fmla="*/ 404599 w 404600"/>
              <a:gd name="connsiteY2" fmla="*/ 622300 h 622300"/>
              <a:gd name="connsiteX3" fmla="*/ 0 w 404600"/>
              <a:gd name="connsiteY3" fmla="*/ 622300 h 622300"/>
              <a:gd name="connsiteX4" fmla="*/ 0 w 404600"/>
              <a:gd name="connsiteY4" fmla="*/ 202300 h 622300"/>
              <a:gd name="connsiteX5" fmla="*/ 202300 w 404600"/>
              <a:gd name="connsiteY5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600" h="622300">
                <a:moveTo>
                  <a:pt x="202300" y="0"/>
                </a:moveTo>
                <a:cubicBezTo>
                  <a:pt x="314027" y="0"/>
                  <a:pt x="404600" y="90573"/>
                  <a:pt x="404600" y="202300"/>
                </a:cubicBezTo>
                <a:lnTo>
                  <a:pt x="404599" y="622300"/>
                </a:lnTo>
                <a:lnTo>
                  <a:pt x="0" y="622300"/>
                </a:lnTo>
                <a:lnTo>
                  <a:pt x="0" y="202300"/>
                </a:lnTo>
                <a:cubicBezTo>
                  <a:pt x="0" y="90573"/>
                  <a:pt x="90573" y="0"/>
                  <a:pt x="2023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A9B958-3EA4-24AE-669C-C11907201A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201" y="1975282"/>
            <a:ext cx="3917950" cy="1706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简约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商务风模</a:t>
            </a:r>
            <a:endParaRPr lang="zh-CN" altLang="en-US" dirty="0"/>
          </a:p>
        </p:txBody>
      </p:sp>
      <p:sp>
        <p:nvSpPr>
          <p:cNvPr id="42" name="文本占位符 2">
            <a:extLst>
              <a:ext uri="{FF2B5EF4-FFF2-40B4-BE49-F238E27FC236}">
                <a16:creationId xmlns:a16="http://schemas.microsoft.com/office/drawing/2014/main" id="{17A5A3AB-775B-FA8E-C338-DD458A38FA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495" y="4236135"/>
            <a:ext cx="1955131" cy="851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演讲者：</a:t>
            </a:r>
            <a:r>
              <a:rPr lang="en-US" altLang="zh-CN" dirty="0"/>
              <a:t>xxx</a:t>
            </a:r>
            <a:endParaRPr lang="zh-CN" altLang="en-US" dirty="0"/>
          </a:p>
        </p:txBody>
      </p:sp>
      <p:sp>
        <p:nvSpPr>
          <p:cNvPr id="44" name="文本占位符 43">
            <a:extLst>
              <a:ext uri="{FF2B5EF4-FFF2-40B4-BE49-F238E27FC236}">
                <a16:creationId xmlns:a16="http://schemas.microsoft.com/office/drawing/2014/main" id="{E4583A41-DC4D-B4B4-EEBF-2072FA37EC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261" y="3881477"/>
            <a:ext cx="4724792" cy="784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SIMPLE BUSINESS STYLE TEMPLATE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953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B10A64D-61BF-B8DA-190D-A0B2B4BF06ED}"/>
              </a:ext>
            </a:extLst>
          </p:cNvPr>
          <p:cNvSpPr/>
          <p:nvPr userDrawn="1"/>
        </p:nvSpPr>
        <p:spPr>
          <a:xfrm>
            <a:off x="-1" y="2684810"/>
            <a:ext cx="4031599" cy="784830"/>
          </a:xfrm>
          <a:custGeom>
            <a:avLst/>
            <a:gdLst>
              <a:gd name="connsiteX0" fmla="*/ 0 w 4213798"/>
              <a:gd name="connsiteY0" fmla="*/ 0 h 784830"/>
              <a:gd name="connsiteX1" fmla="*/ 3821383 w 4213798"/>
              <a:gd name="connsiteY1" fmla="*/ 0 h 784830"/>
              <a:gd name="connsiteX2" fmla="*/ 4213798 w 4213798"/>
              <a:gd name="connsiteY2" fmla="*/ 392415 h 784830"/>
              <a:gd name="connsiteX3" fmla="*/ 3821383 w 4213798"/>
              <a:gd name="connsiteY3" fmla="*/ 784830 h 784830"/>
              <a:gd name="connsiteX4" fmla="*/ 0 w 4213798"/>
              <a:gd name="connsiteY4" fmla="*/ 78483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3798" h="784830">
                <a:moveTo>
                  <a:pt x="0" y="0"/>
                </a:moveTo>
                <a:lnTo>
                  <a:pt x="3821383" y="0"/>
                </a:lnTo>
                <a:cubicBezTo>
                  <a:pt x="4038108" y="0"/>
                  <a:pt x="4213798" y="175690"/>
                  <a:pt x="4213798" y="392415"/>
                </a:cubicBezTo>
                <a:cubicBezTo>
                  <a:pt x="4213798" y="609140"/>
                  <a:pt x="4038108" y="784830"/>
                  <a:pt x="3821383" y="784830"/>
                </a:cubicBezTo>
                <a:lnTo>
                  <a:pt x="0" y="7848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F6B6276-8466-D21F-0443-0DB03332C206}"/>
              </a:ext>
            </a:extLst>
          </p:cNvPr>
          <p:cNvSpPr txBox="1"/>
          <p:nvPr userDrawn="1"/>
        </p:nvSpPr>
        <p:spPr>
          <a:xfrm>
            <a:off x="-11213367" y="2677762"/>
            <a:ext cx="2722688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+mj-ea"/>
                <a:ea typeface="+mj-ea"/>
              </a:rPr>
              <a:t>感谢观看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8D23DA8-F0CC-7A75-666A-723F4A509989}"/>
              </a:ext>
            </a:extLst>
          </p:cNvPr>
          <p:cNvGrpSpPr/>
          <p:nvPr userDrawn="1"/>
        </p:nvGrpSpPr>
        <p:grpSpPr>
          <a:xfrm>
            <a:off x="0" y="6235700"/>
            <a:ext cx="953135" cy="133350"/>
            <a:chOff x="0" y="6000750"/>
            <a:chExt cx="953135" cy="133350"/>
          </a:xfrm>
          <a:solidFill>
            <a:schemeClr val="accent1"/>
          </a:solidFill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A19F06BA-917B-056F-58E2-4DAF055FE050}"/>
                </a:ext>
              </a:extLst>
            </p:cNvPr>
            <p:cNvSpPr/>
            <p:nvPr/>
          </p:nvSpPr>
          <p:spPr>
            <a:xfrm>
              <a:off x="0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30C308D0-2A2D-E377-F8C6-E1F8C07E2764}"/>
                </a:ext>
              </a:extLst>
            </p:cNvPr>
            <p:cNvSpPr/>
            <p:nvPr/>
          </p:nvSpPr>
          <p:spPr>
            <a:xfrm>
              <a:off x="273262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30B1E004-D15D-9CE1-D93D-63E31C3D0055}"/>
                </a:ext>
              </a:extLst>
            </p:cNvPr>
            <p:cNvSpPr/>
            <p:nvPr/>
          </p:nvSpPr>
          <p:spPr>
            <a:xfrm>
              <a:off x="546524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AA77641B-15A6-D8FC-FFE3-739218186B5A}"/>
                </a:ext>
              </a:extLst>
            </p:cNvPr>
            <p:cNvSpPr/>
            <p:nvPr/>
          </p:nvSpPr>
          <p:spPr>
            <a:xfrm>
              <a:off x="819785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D3E3CCB3-E6AB-579E-BFB7-746AE315DC93}"/>
              </a:ext>
            </a:extLst>
          </p:cNvPr>
          <p:cNvSpPr/>
          <p:nvPr userDrawn="1"/>
        </p:nvSpPr>
        <p:spPr>
          <a:xfrm>
            <a:off x="5479539" y="0"/>
            <a:ext cx="6257262" cy="6858000"/>
          </a:xfrm>
          <a:custGeom>
            <a:avLst/>
            <a:gdLst>
              <a:gd name="connsiteX0" fmla="*/ 0 w 6257262"/>
              <a:gd name="connsiteY0" fmla="*/ 0 h 6858000"/>
              <a:gd name="connsiteX1" fmla="*/ 5567401 w 6257262"/>
              <a:gd name="connsiteY1" fmla="*/ 0 h 6858000"/>
              <a:gd name="connsiteX2" fmla="*/ 5693160 w 6257262"/>
              <a:gd name="connsiteY2" fmla="*/ 318953 h 6858000"/>
              <a:gd name="connsiteX3" fmla="*/ 6257262 w 6257262"/>
              <a:gd name="connsiteY3" fmla="*/ 3515360 h 6858000"/>
              <a:gd name="connsiteX4" fmla="*/ 5693160 w 6257262"/>
              <a:gd name="connsiteY4" fmla="*/ 6711767 h 6858000"/>
              <a:gd name="connsiteX5" fmla="*/ 5635502 w 6257262"/>
              <a:gd name="connsiteY5" fmla="*/ 6858000 h 6858000"/>
              <a:gd name="connsiteX6" fmla="*/ 189045 w 6257262"/>
              <a:gd name="connsiteY6" fmla="*/ 6858000 h 6858000"/>
              <a:gd name="connsiteX7" fmla="*/ 247649 w 6257262"/>
              <a:gd name="connsiteY7" fmla="*/ 6802127 h 6858000"/>
              <a:gd name="connsiteX8" fmla="*/ 1609072 w 6257262"/>
              <a:gd name="connsiteY8" fmla="*/ 3515360 h 6858000"/>
              <a:gd name="connsiteX9" fmla="*/ 86220 w 6257262"/>
              <a:gd name="connsiteY9" fmla="*/ 7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57262" h="6858000">
                <a:moveTo>
                  <a:pt x="0" y="0"/>
                </a:moveTo>
                <a:lnTo>
                  <a:pt x="5567401" y="0"/>
                </a:lnTo>
                <a:lnTo>
                  <a:pt x="5693160" y="318953"/>
                </a:lnTo>
                <a:cubicBezTo>
                  <a:pt x="6058098" y="1315644"/>
                  <a:pt x="6257262" y="2392243"/>
                  <a:pt x="6257262" y="3515360"/>
                </a:cubicBezTo>
                <a:cubicBezTo>
                  <a:pt x="6257262" y="4638477"/>
                  <a:pt x="6058098" y="5715077"/>
                  <a:pt x="5693160" y="6711767"/>
                </a:cubicBezTo>
                <a:lnTo>
                  <a:pt x="5635502" y="6858000"/>
                </a:lnTo>
                <a:lnTo>
                  <a:pt x="189045" y="6858000"/>
                </a:lnTo>
                <a:lnTo>
                  <a:pt x="247649" y="6802127"/>
                </a:lnTo>
                <a:cubicBezTo>
                  <a:pt x="1088806" y="5960970"/>
                  <a:pt x="1609072" y="4798922"/>
                  <a:pt x="1609072" y="3515360"/>
                </a:cubicBezTo>
                <a:cubicBezTo>
                  <a:pt x="1609072" y="2151576"/>
                  <a:pt x="1021740" y="924969"/>
                  <a:pt x="86220" y="746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A31F109-0A85-5F6E-5384-2478B2625A76}"/>
              </a:ext>
            </a:extLst>
          </p:cNvPr>
          <p:cNvSpPr/>
          <p:nvPr userDrawn="1"/>
        </p:nvSpPr>
        <p:spPr>
          <a:xfrm>
            <a:off x="6736080" y="6235700"/>
            <a:ext cx="5455920" cy="622300"/>
          </a:xfrm>
          <a:prstGeom prst="roundRect">
            <a:avLst>
              <a:gd name="adj" fmla="val 3008"/>
            </a:avLst>
          </a:prstGeom>
          <a:solidFill>
            <a:srgbClr val="FF9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53E0F20-D3EA-CCFA-C348-300572358A6E}"/>
              </a:ext>
            </a:extLst>
          </p:cNvPr>
          <p:cNvGrpSpPr/>
          <p:nvPr userDrawn="1"/>
        </p:nvGrpSpPr>
        <p:grpSpPr>
          <a:xfrm>
            <a:off x="4946700" y="4202668"/>
            <a:ext cx="2298600" cy="472936"/>
            <a:chOff x="4959732" y="4593785"/>
            <a:chExt cx="2298600" cy="428120"/>
          </a:xfrm>
          <a:solidFill>
            <a:schemeClr val="tx1"/>
          </a:solidFill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97BA94F-D5D2-4A7A-741D-F43A4560F060}"/>
                </a:ext>
              </a:extLst>
            </p:cNvPr>
            <p:cNvSpPr/>
            <p:nvPr/>
          </p:nvSpPr>
          <p:spPr>
            <a:xfrm flipH="1" flipV="1">
              <a:off x="4959732" y="4593785"/>
              <a:ext cx="2298600" cy="428120"/>
            </a:xfrm>
            <a:custGeom>
              <a:avLst/>
              <a:gdLst>
                <a:gd name="connsiteX0" fmla="*/ 0 w 4213798"/>
                <a:gd name="connsiteY0" fmla="*/ 0 h 784830"/>
                <a:gd name="connsiteX1" fmla="*/ 3821383 w 4213798"/>
                <a:gd name="connsiteY1" fmla="*/ 0 h 784830"/>
                <a:gd name="connsiteX2" fmla="*/ 4213798 w 4213798"/>
                <a:gd name="connsiteY2" fmla="*/ 392415 h 784830"/>
                <a:gd name="connsiteX3" fmla="*/ 3821383 w 4213798"/>
                <a:gd name="connsiteY3" fmla="*/ 784830 h 784830"/>
                <a:gd name="connsiteX4" fmla="*/ 0 w 4213798"/>
                <a:gd name="connsiteY4" fmla="*/ 784830 h 78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3798" h="784830">
                  <a:moveTo>
                    <a:pt x="0" y="0"/>
                  </a:moveTo>
                  <a:lnTo>
                    <a:pt x="3821383" y="0"/>
                  </a:lnTo>
                  <a:cubicBezTo>
                    <a:pt x="4038108" y="0"/>
                    <a:pt x="4213798" y="175690"/>
                    <a:pt x="4213798" y="392415"/>
                  </a:cubicBezTo>
                  <a:cubicBezTo>
                    <a:pt x="4213798" y="609140"/>
                    <a:pt x="4038108" y="784830"/>
                    <a:pt x="3821383" y="784830"/>
                  </a:cubicBezTo>
                  <a:lnTo>
                    <a:pt x="0" y="78483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E553346-255E-1944-F39B-EE8F83E89F35}"/>
                </a:ext>
              </a:extLst>
            </p:cNvPr>
            <p:cNvSpPr txBox="1"/>
            <p:nvPr/>
          </p:nvSpPr>
          <p:spPr>
            <a:xfrm>
              <a:off x="5091643" y="4673815"/>
              <a:ext cx="1703189" cy="27861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演讲者：</a:t>
              </a:r>
              <a:r>
                <a:rPr lang="en-US" altLang="zh-CN" sz="2000" dirty="0">
                  <a:solidFill>
                    <a:schemeClr val="bg1"/>
                  </a:solidFill>
                  <a:latin typeface="+mj-ea"/>
                  <a:ea typeface="+mj-ea"/>
                </a:rPr>
                <a:t>XXX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5C582268-BFCA-B616-710E-F2C743F02AA4}"/>
              </a:ext>
            </a:extLst>
          </p:cNvPr>
          <p:cNvSpPr/>
          <p:nvPr userDrawn="1"/>
        </p:nvSpPr>
        <p:spPr>
          <a:xfrm>
            <a:off x="6736080" y="609600"/>
            <a:ext cx="5455920" cy="5391150"/>
          </a:xfrm>
          <a:prstGeom prst="roundRect">
            <a:avLst>
              <a:gd name="adj" fmla="val 991"/>
            </a:avLst>
          </a:prstGeom>
          <a:blipFill>
            <a:blip r:embed="rId2"/>
            <a:srcRect/>
            <a:stretch>
              <a:fillRect l="-19247" r="-192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47C5F38-D5F3-D0E7-2C79-EB5858DC00CF}"/>
              </a:ext>
            </a:extLst>
          </p:cNvPr>
          <p:cNvSpPr/>
          <p:nvPr userDrawn="1"/>
        </p:nvSpPr>
        <p:spPr>
          <a:xfrm>
            <a:off x="6285065" y="5163002"/>
            <a:ext cx="1417597" cy="233068"/>
          </a:xfrm>
          <a:custGeom>
            <a:avLst/>
            <a:gdLst>
              <a:gd name="connsiteX0" fmla="*/ 0 w 1828800"/>
              <a:gd name="connsiteY0" fmla="*/ 0 h 390270"/>
              <a:gd name="connsiteX1" fmla="*/ 329784 w 1828800"/>
              <a:gd name="connsiteY1" fmla="*/ 389744 h 390270"/>
              <a:gd name="connsiteX2" fmla="*/ 524656 w 1828800"/>
              <a:gd name="connsiteY2" fmla="*/ 89941 h 390270"/>
              <a:gd name="connsiteX3" fmla="*/ 794479 w 1828800"/>
              <a:gd name="connsiteY3" fmla="*/ 359764 h 390270"/>
              <a:gd name="connsiteX4" fmla="*/ 1079292 w 1828800"/>
              <a:gd name="connsiteY4" fmla="*/ 74951 h 390270"/>
              <a:gd name="connsiteX5" fmla="*/ 1439056 w 1828800"/>
              <a:gd name="connsiteY5" fmla="*/ 389744 h 390270"/>
              <a:gd name="connsiteX6" fmla="*/ 1828800 w 1828800"/>
              <a:gd name="connsiteY6" fmla="*/ 59961 h 390270"/>
              <a:gd name="connsiteX7" fmla="*/ 1828800 w 1828800"/>
              <a:gd name="connsiteY7" fmla="*/ 59961 h 39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" h="390270">
                <a:moveTo>
                  <a:pt x="0" y="0"/>
                </a:moveTo>
                <a:cubicBezTo>
                  <a:pt x="121170" y="187377"/>
                  <a:pt x="242341" y="374754"/>
                  <a:pt x="329784" y="389744"/>
                </a:cubicBezTo>
                <a:cubicBezTo>
                  <a:pt x="417227" y="404734"/>
                  <a:pt x="447207" y="94938"/>
                  <a:pt x="524656" y="89941"/>
                </a:cubicBezTo>
                <a:cubicBezTo>
                  <a:pt x="602105" y="84944"/>
                  <a:pt x="702040" y="362262"/>
                  <a:pt x="794479" y="359764"/>
                </a:cubicBezTo>
                <a:cubicBezTo>
                  <a:pt x="886918" y="357266"/>
                  <a:pt x="971863" y="69954"/>
                  <a:pt x="1079292" y="74951"/>
                </a:cubicBezTo>
                <a:cubicBezTo>
                  <a:pt x="1186721" y="79948"/>
                  <a:pt x="1314138" y="392242"/>
                  <a:pt x="1439056" y="389744"/>
                </a:cubicBezTo>
                <a:cubicBezTo>
                  <a:pt x="1563974" y="387246"/>
                  <a:pt x="1828800" y="59961"/>
                  <a:pt x="1828800" y="59961"/>
                </a:cubicBezTo>
                <a:lnTo>
                  <a:pt x="1828800" y="59961"/>
                </a:lnTo>
              </a:path>
            </a:pathLst>
          </a:custGeom>
          <a:noFill/>
          <a:ln w="92075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6727174-A09B-3575-40BB-4B3B08096A84}"/>
              </a:ext>
            </a:extLst>
          </p:cNvPr>
          <p:cNvSpPr/>
          <p:nvPr userDrawn="1"/>
        </p:nvSpPr>
        <p:spPr>
          <a:xfrm>
            <a:off x="6027281" y="1028700"/>
            <a:ext cx="1417597" cy="1417597"/>
          </a:xfrm>
          <a:prstGeom prst="ellipse">
            <a:avLst/>
          </a:prstGeom>
          <a:noFill/>
          <a:ln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1A994CC-CEC4-A8A3-8DA5-CBCFECECC1AC}"/>
              </a:ext>
            </a:extLst>
          </p:cNvPr>
          <p:cNvSpPr txBox="1"/>
          <p:nvPr userDrawn="1"/>
        </p:nvSpPr>
        <p:spPr>
          <a:xfrm>
            <a:off x="-11223508" y="3567936"/>
            <a:ext cx="401950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0" i="0" dirty="0">
                <a:solidFill>
                  <a:srgbClr val="000000"/>
                </a:solidFill>
                <a:effectLst/>
                <a:latin typeface="OPPOSans R" panose="00020600040101010101" pitchFamily="18" charset="-122"/>
              </a:rPr>
              <a:t>THANKS FOR WATCHING</a:t>
            </a:r>
            <a:endParaRPr lang="zh-CN" altLang="en-US" sz="22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4F27F7E-9FFA-1901-C503-F271524A9EC2}"/>
              </a:ext>
            </a:extLst>
          </p:cNvPr>
          <p:cNvSpPr txBox="1"/>
          <p:nvPr userDrawn="1"/>
        </p:nvSpPr>
        <p:spPr>
          <a:xfrm>
            <a:off x="-11261604" y="1685906"/>
            <a:ext cx="5996419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Arial Black" panose="020B0A04020102020204" pitchFamily="34" charset="0"/>
              </a:rPr>
              <a:t>20XX-20XX</a:t>
            </a:r>
            <a:endParaRPr lang="zh-CN" altLang="en-US" sz="5400" dirty="0">
              <a:latin typeface="Arial Black" panose="020B0A04020102020204" pitchFamily="34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4A7B9FD-DEFB-EDD0-C918-C09F8CDF5A9D}"/>
              </a:ext>
            </a:extLst>
          </p:cNvPr>
          <p:cNvGrpSpPr/>
          <p:nvPr userDrawn="1"/>
        </p:nvGrpSpPr>
        <p:grpSpPr>
          <a:xfrm>
            <a:off x="286399" y="4369260"/>
            <a:ext cx="803947" cy="196397"/>
            <a:chOff x="4739742" y="6316179"/>
            <a:chExt cx="803947" cy="196397"/>
          </a:xfrm>
        </p:grpSpPr>
        <p:grpSp>
          <p:nvGrpSpPr>
            <p:cNvPr id="25" name="Group 50">
              <a:extLst>
                <a:ext uri="{FF2B5EF4-FFF2-40B4-BE49-F238E27FC236}">
                  <a16:creationId xmlns:a16="http://schemas.microsoft.com/office/drawing/2014/main" id="{39804564-7324-EA8E-B885-BDA847AB5FF6}"/>
                </a:ext>
              </a:extLst>
            </p:cNvPr>
            <p:cNvGrpSpPr/>
            <p:nvPr/>
          </p:nvGrpSpPr>
          <p:grpSpPr>
            <a:xfrm>
              <a:off x="5050563" y="6316179"/>
              <a:ext cx="185950" cy="185950"/>
              <a:chOff x="5002720" y="6319989"/>
              <a:chExt cx="185950" cy="185950"/>
            </a:xfrm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7C3EEE7-DE84-1E60-3C2A-34D0E6BFD293}"/>
                  </a:ext>
                </a:extLst>
              </p:cNvPr>
              <p:cNvSpPr/>
              <p:nvPr/>
            </p:nvSpPr>
            <p:spPr>
              <a:xfrm>
                <a:off x="5002720" y="6319989"/>
                <a:ext cx="185950" cy="1859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  <p:sp>
            <p:nvSpPr>
              <p:cNvPr id="33" name="Oval 49">
                <a:extLst>
                  <a:ext uri="{FF2B5EF4-FFF2-40B4-BE49-F238E27FC236}">
                    <a16:creationId xmlns:a16="http://schemas.microsoft.com/office/drawing/2014/main" id="{0B7D74C4-4109-FA99-B2E0-C68C9267BB68}"/>
                  </a:ext>
                </a:extLst>
              </p:cNvPr>
              <p:cNvSpPr/>
              <p:nvPr/>
            </p:nvSpPr>
            <p:spPr>
              <a:xfrm>
                <a:off x="5026333" y="6339256"/>
                <a:ext cx="133919" cy="136700"/>
              </a:xfrm>
              <a:custGeom>
                <a:avLst/>
                <a:gdLst>
                  <a:gd name="T0" fmla="*/ 1740 w 12540"/>
                  <a:gd name="T1" fmla="*/ 5310 h 12800"/>
                  <a:gd name="T2" fmla="*/ 1993 w 12540"/>
                  <a:gd name="T3" fmla="*/ 4634 h 12800"/>
                  <a:gd name="T4" fmla="*/ 2166 w 12540"/>
                  <a:gd name="T5" fmla="*/ 4070 h 12800"/>
                  <a:gd name="T6" fmla="*/ 2292 w 12540"/>
                  <a:gd name="T7" fmla="*/ 3253 h 12800"/>
                  <a:gd name="T8" fmla="*/ 2654 w 12540"/>
                  <a:gd name="T9" fmla="*/ 2323 h 12800"/>
                  <a:gd name="T10" fmla="*/ 3216 w 12540"/>
                  <a:gd name="T11" fmla="*/ 1492 h 12800"/>
                  <a:gd name="T12" fmla="*/ 4144 w 12540"/>
                  <a:gd name="T13" fmla="*/ 633 h 12800"/>
                  <a:gd name="T14" fmla="*/ 5241 w 12540"/>
                  <a:gd name="T15" fmla="*/ 167 h 12800"/>
                  <a:gd name="T16" fmla="*/ 6538 w 12540"/>
                  <a:gd name="T17" fmla="*/ 0 h 12800"/>
                  <a:gd name="T18" fmla="*/ 7895 w 12540"/>
                  <a:gd name="T19" fmla="*/ 154 h 12800"/>
                  <a:gd name="T20" fmla="*/ 9156 w 12540"/>
                  <a:gd name="T21" fmla="*/ 652 h 12800"/>
                  <a:gd name="T22" fmla="*/ 9940 w 12540"/>
                  <a:gd name="T23" fmla="*/ 1275 h 12800"/>
                  <a:gd name="T24" fmla="*/ 10527 w 12540"/>
                  <a:gd name="T25" fmla="*/ 2137 h 12800"/>
                  <a:gd name="T26" fmla="*/ 10872 w 12540"/>
                  <a:gd name="T27" fmla="*/ 3113 h 12800"/>
                  <a:gd name="T28" fmla="*/ 11085 w 12540"/>
                  <a:gd name="T29" fmla="*/ 4169 h 12800"/>
                  <a:gd name="T30" fmla="*/ 11406 w 12540"/>
                  <a:gd name="T31" fmla="*/ 4876 h 12800"/>
                  <a:gd name="T32" fmla="*/ 11423 w 12540"/>
                  <a:gd name="T33" fmla="*/ 5421 h 12800"/>
                  <a:gd name="T34" fmla="*/ 11544 w 12540"/>
                  <a:gd name="T35" fmla="*/ 6096 h 12800"/>
                  <a:gd name="T36" fmla="*/ 12181 w 12540"/>
                  <a:gd name="T37" fmla="*/ 7257 h 12800"/>
                  <a:gd name="T38" fmla="*/ 12483 w 12540"/>
                  <a:gd name="T39" fmla="*/ 8223 h 12800"/>
                  <a:gd name="T40" fmla="*/ 12503 w 12540"/>
                  <a:gd name="T41" fmla="*/ 9228 h 12800"/>
                  <a:gd name="T42" fmla="*/ 12278 w 12540"/>
                  <a:gd name="T43" fmla="*/ 9811 h 12800"/>
                  <a:gd name="T44" fmla="*/ 12005 w 12540"/>
                  <a:gd name="T45" fmla="*/ 9987 h 12800"/>
                  <a:gd name="T46" fmla="*/ 11755 w 12540"/>
                  <a:gd name="T47" fmla="*/ 9835 h 12800"/>
                  <a:gd name="T48" fmla="*/ 11320 w 12540"/>
                  <a:gd name="T49" fmla="*/ 9122 h 12800"/>
                  <a:gd name="T50" fmla="*/ 11073 w 12540"/>
                  <a:gd name="T51" fmla="*/ 9606 h 12800"/>
                  <a:gd name="T52" fmla="*/ 10470 w 12540"/>
                  <a:gd name="T53" fmla="*/ 10585 h 12800"/>
                  <a:gd name="T54" fmla="*/ 11016 w 12540"/>
                  <a:gd name="T55" fmla="*/ 11120 h 12800"/>
                  <a:gd name="T56" fmla="*/ 11461 w 12540"/>
                  <a:gd name="T57" fmla="*/ 11586 h 12800"/>
                  <a:gd name="T58" fmla="*/ 11461 w 12540"/>
                  <a:gd name="T59" fmla="*/ 11945 h 12800"/>
                  <a:gd name="T60" fmla="*/ 11156 w 12540"/>
                  <a:gd name="T61" fmla="*/ 12304 h 12800"/>
                  <a:gd name="T62" fmla="*/ 10438 w 12540"/>
                  <a:gd name="T63" fmla="*/ 12586 h 12800"/>
                  <a:gd name="T64" fmla="*/ 9266 w 12540"/>
                  <a:gd name="T65" fmla="*/ 12705 h 12800"/>
                  <a:gd name="T66" fmla="*/ 7905 w 12540"/>
                  <a:gd name="T67" fmla="*/ 12551 h 12800"/>
                  <a:gd name="T68" fmla="*/ 6873 w 12540"/>
                  <a:gd name="T69" fmla="*/ 12240 h 12800"/>
                  <a:gd name="T70" fmla="*/ 6174 w 12540"/>
                  <a:gd name="T71" fmla="*/ 12262 h 12800"/>
                  <a:gd name="T72" fmla="*/ 5220 w 12540"/>
                  <a:gd name="T73" fmla="*/ 12694 h 12800"/>
                  <a:gd name="T74" fmla="*/ 4286 w 12540"/>
                  <a:gd name="T75" fmla="*/ 12800 h 12800"/>
                  <a:gd name="T76" fmla="*/ 2727 w 12540"/>
                  <a:gd name="T77" fmla="*/ 12694 h 12800"/>
                  <a:gd name="T78" fmla="*/ 1836 w 12540"/>
                  <a:gd name="T79" fmla="*/ 12374 h 12800"/>
                  <a:gd name="T80" fmla="*/ 1553 w 12540"/>
                  <a:gd name="T81" fmla="*/ 12066 h 12800"/>
                  <a:gd name="T82" fmla="*/ 1523 w 12540"/>
                  <a:gd name="T83" fmla="*/ 11673 h 12800"/>
                  <a:gd name="T84" fmla="*/ 1640 w 12540"/>
                  <a:gd name="T85" fmla="*/ 11272 h 12800"/>
                  <a:gd name="T86" fmla="*/ 1979 w 12540"/>
                  <a:gd name="T87" fmla="*/ 11011 h 12800"/>
                  <a:gd name="T88" fmla="*/ 2575 w 12540"/>
                  <a:gd name="T89" fmla="*/ 10880 h 12800"/>
                  <a:gd name="T90" fmla="*/ 2403 w 12540"/>
                  <a:gd name="T91" fmla="*/ 10669 h 12800"/>
                  <a:gd name="T92" fmla="*/ 1721 w 12540"/>
                  <a:gd name="T93" fmla="*/ 9922 h 12800"/>
                  <a:gd name="T94" fmla="*/ 1352 w 12540"/>
                  <a:gd name="T95" fmla="*/ 9107 h 12800"/>
                  <a:gd name="T96" fmla="*/ 1240 w 12540"/>
                  <a:gd name="T97" fmla="*/ 8949 h 12800"/>
                  <a:gd name="T98" fmla="*/ 1034 w 12540"/>
                  <a:gd name="T99" fmla="*/ 9332 h 12800"/>
                  <a:gd name="T100" fmla="*/ 531 w 12540"/>
                  <a:gd name="T101" fmla="*/ 9802 h 12800"/>
                  <a:gd name="T102" fmla="*/ 188 w 12540"/>
                  <a:gd name="T103" fmla="*/ 9821 h 12800"/>
                  <a:gd name="T104" fmla="*/ 11 w 12540"/>
                  <a:gd name="T105" fmla="*/ 9280 h 12800"/>
                  <a:gd name="T106" fmla="*/ 74 w 12540"/>
                  <a:gd name="T107" fmla="*/ 8244 h 12800"/>
                  <a:gd name="T108" fmla="*/ 447 w 12540"/>
                  <a:gd name="T109" fmla="*/ 7257 h 12800"/>
                  <a:gd name="T110" fmla="*/ 1152 w 12540"/>
                  <a:gd name="T111" fmla="*/ 6315 h 12800"/>
                  <a:gd name="T112" fmla="*/ 1796 w 12540"/>
                  <a:gd name="T113" fmla="*/ 5754 h 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540" h="12800">
                    <a:moveTo>
                      <a:pt x="1796" y="5754"/>
                    </a:moveTo>
                    <a:lnTo>
                      <a:pt x="1772" y="5680"/>
                    </a:lnTo>
                    <a:lnTo>
                      <a:pt x="1752" y="5583"/>
                    </a:lnTo>
                    <a:lnTo>
                      <a:pt x="1740" y="5530"/>
                    </a:lnTo>
                    <a:lnTo>
                      <a:pt x="1740" y="5463"/>
                    </a:lnTo>
                    <a:lnTo>
                      <a:pt x="1740" y="5383"/>
                    </a:lnTo>
                    <a:lnTo>
                      <a:pt x="1740" y="5310"/>
                    </a:lnTo>
                    <a:lnTo>
                      <a:pt x="1763" y="5225"/>
                    </a:lnTo>
                    <a:lnTo>
                      <a:pt x="1786" y="5134"/>
                    </a:lnTo>
                    <a:lnTo>
                      <a:pt x="1817" y="5039"/>
                    </a:lnTo>
                    <a:lnTo>
                      <a:pt x="1859" y="4933"/>
                    </a:lnTo>
                    <a:lnTo>
                      <a:pt x="1915" y="4822"/>
                    </a:lnTo>
                    <a:lnTo>
                      <a:pt x="1993" y="4711"/>
                    </a:lnTo>
                    <a:lnTo>
                      <a:pt x="1993" y="4634"/>
                    </a:lnTo>
                    <a:lnTo>
                      <a:pt x="2000" y="4561"/>
                    </a:lnTo>
                    <a:lnTo>
                      <a:pt x="2012" y="4463"/>
                    </a:lnTo>
                    <a:lnTo>
                      <a:pt x="2045" y="4353"/>
                    </a:lnTo>
                    <a:lnTo>
                      <a:pt x="2076" y="4232"/>
                    </a:lnTo>
                    <a:lnTo>
                      <a:pt x="2100" y="4179"/>
                    </a:lnTo>
                    <a:lnTo>
                      <a:pt x="2129" y="4127"/>
                    </a:lnTo>
                    <a:lnTo>
                      <a:pt x="2166" y="4070"/>
                    </a:lnTo>
                    <a:lnTo>
                      <a:pt x="2205" y="4027"/>
                    </a:lnTo>
                    <a:lnTo>
                      <a:pt x="2205" y="3950"/>
                    </a:lnTo>
                    <a:lnTo>
                      <a:pt x="2205" y="3862"/>
                    </a:lnTo>
                    <a:lnTo>
                      <a:pt x="2205" y="3754"/>
                    </a:lnTo>
                    <a:lnTo>
                      <a:pt x="2228" y="3614"/>
                    </a:lnTo>
                    <a:lnTo>
                      <a:pt x="2251" y="3450"/>
                    </a:lnTo>
                    <a:lnTo>
                      <a:pt x="2292" y="3253"/>
                    </a:lnTo>
                    <a:lnTo>
                      <a:pt x="2349" y="3051"/>
                    </a:lnTo>
                    <a:lnTo>
                      <a:pt x="2392" y="2939"/>
                    </a:lnTo>
                    <a:lnTo>
                      <a:pt x="2433" y="2817"/>
                    </a:lnTo>
                    <a:lnTo>
                      <a:pt x="2479" y="2703"/>
                    </a:lnTo>
                    <a:lnTo>
                      <a:pt x="2534" y="2581"/>
                    </a:lnTo>
                    <a:lnTo>
                      <a:pt x="2589" y="2449"/>
                    </a:lnTo>
                    <a:lnTo>
                      <a:pt x="2654" y="2323"/>
                    </a:lnTo>
                    <a:lnTo>
                      <a:pt x="2727" y="2190"/>
                    </a:lnTo>
                    <a:lnTo>
                      <a:pt x="2818" y="2057"/>
                    </a:lnTo>
                    <a:lnTo>
                      <a:pt x="2859" y="1981"/>
                    </a:lnTo>
                    <a:lnTo>
                      <a:pt x="2904" y="1918"/>
                    </a:lnTo>
                    <a:lnTo>
                      <a:pt x="3002" y="1778"/>
                    </a:lnTo>
                    <a:lnTo>
                      <a:pt x="3102" y="1637"/>
                    </a:lnTo>
                    <a:lnTo>
                      <a:pt x="3216" y="1492"/>
                    </a:lnTo>
                    <a:lnTo>
                      <a:pt x="3339" y="1351"/>
                    </a:lnTo>
                    <a:lnTo>
                      <a:pt x="3471" y="1212"/>
                    </a:lnTo>
                    <a:lnTo>
                      <a:pt x="3610" y="1070"/>
                    </a:lnTo>
                    <a:lnTo>
                      <a:pt x="3777" y="916"/>
                    </a:lnTo>
                    <a:lnTo>
                      <a:pt x="3884" y="823"/>
                    </a:lnTo>
                    <a:lnTo>
                      <a:pt x="4013" y="722"/>
                    </a:lnTo>
                    <a:lnTo>
                      <a:pt x="4144" y="633"/>
                    </a:lnTo>
                    <a:lnTo>
                      <a:pt x="4286" y="547"/>
                    </a:lnTo>
                    <a:lnTo>
                      <a:pt x="4423" y="472"/>
                    </a:lnTo>
                    <a:lnTo>
                      <a:pt x="4577" y="408"/>
                    </a:lnTo>
                    <a:lnTo>
                      <a:pt x="4741" y="330"/>
                    </a:lnTo>
                    <a:lnTo>
                      <a:pt x="4903" y="277"/>
                    </a:lnTo>
                    <a:lnTo>
                      <a:pt x="5065" y="222"/>
                    </a:lnTo>
                    <a:lnTo>
                      <a:pt x="5241" y="167"/>
                    </a:lnTo>
                    <a:lnTo>
                      <a:pt x="5415" y="125"/>
                    </a:lnTo>
                    <a:lnTo>
                      <a:pt x="5600" y="91"/>
                    </a:lnTo>
                    <a:lnTo>
                      <a:pt x="5787" y="60"/>
                    </a:lnTo>
                    <a:lnTo>
                      <a:pt x="5970" y="36"/>
                    </a:lnTo>
                    <a:lnTo>
                      <a:pt x="6155" y="11"/>
                    </a:lnTo>
                    <a:lnTo>
                      <a:pt x="6351" y="0"/>
                    </a:lnTo>
                    <a:lnTo>
                      <a:pt x="6538" y="0"/>
                    </a:lnTo>
                    <a:lnTo>
                      <a:pt x="6731" y="0"/>
                    </a:lnTo>
                    <a:lnTo>
                      <a:pt x="6931" y="0"/>
                    </a:lnTo>
                    <a:lnTo>
                      <a:pt x="7125" y="24"/>
                    </a:lnTo>
                    <a:lnTo>
                      <a:pt x="7319" y="48"/>
                    </a:lnTo>
                    <a:lnTo>
                      <a:pt x="7517" y="68"/>
                    </a:lnTo>
                    <a:lnTo>
                      <a:pt x="7701" y="112"/>
                    </a:lnTo>
                    <a:lnTo>
                      <a:pt x="7895" y="154"/>
                    </a:lnTo>
                    <a:lnTo>
                      <a:pt x="8077" y="201"/>
                    </a:lnTo>
                    <a:lnTo>
                      <a:pt x="8276" y="255"/>
                    </a:lnTo>
                    <a:lnTo>
                      <a:pt x="8459" y="319"/>
                    </a:lnTo>
                    <a:lnTo>
                      <a:pt x="8634" y="393"/>
                    </a:lnTo>
                    <a:lnTo>
                      <a:pt x="8821" y="472"/>
                    </a:lnTo>
                    <a:lnTo>
                      <a:pt x="8991" y="557"/>
                    </a:lnTo>
                    <a:lnTo>
                      <a:pt x="9156" y="652"/>
                    </a:lnTo>
                    <a:lnTo>
                      <a:pt x="9319" y="756"/>
                    </a:lnTo>
                    <a:lnTo>
                      <a:pt x="9459" y="853"/>
                    </a:lnTo>
                    <a:lnTo>
                      <a:pt x="9523" y="909"/>
                    </a:lnTo>
                    <a:lnTo>
                      <a:pt x="9592" y="948"/>
                    </a:lnTo>
                    <a:lnTo>
                      <a:pt x="9722" y="1059"/>
                    </a:lnTo>
                    <a:lnTo>
                      <a:pt x="9831" y="1165"/>
                    </a:lnTo>
                    <a:lnTo>
                      <a:pt x="9940" y="1275"/>
                    </a:lnTo>
                    <a:lnTo>
                      <a:pt x="10047" y="1397"/>
                    </a:lnTo>
                    <a:lnTo>
                      <a:pt x="10134" y="1514"/>
                    </a:lnTo>
                    <a:lnTo>
                      <a:pt x="10238" y="1637"/>
                    </a:lnTo>
                    <a:lnTo>
                      <a:pt x="10312" y="1767"/>
                    </a:lnTo>
                    <a:lnTo>
                      <a:pt x="10385" y="1883"/>
                    </a:lnTo>
                    <a:lnTo>
                      <a:pt x="10463" y="2019"/>
                    </a:lnTo>
                    <a:lnTo>
                      <a:pt x="10527" y="2137"/>
                    </a:lnTo>
                    <a:lnTo>
                      <a:pt x="10637" y="2386"/>
                    </a:lnTo>
                    <a:lnTo>
                      <a:pt x="10691" y="2515"/>
                    </a:lnTo>
                    <a:lnTo>
                      <a:pt x="10733" y="2634"/>
                    </a:lnTo>
                    <a:lnTo>
                      <a:pt x="10774" y="2764"/>
                    </a:lnTo>
                    <a:lnTo>
                      <a:pt x="10812" y="2885"/>
                    </a:lnTo>
                    <a:lnTo>
                      <a:pt x="10839" y="2991"/>
                    </a:lnTo>
                    <a:lnTo>
                      <a:pt x="10872" y="3113"/>
                    </a:lnTo>
                    <a:lnTo>
                      <a:pt x="10932" y="3333"/>
                    </a:lnTo>
                    <a:lnTo>
                      <a:pt x="10970" y="3527"/>
                    </a:lnTo>
                    <a:lnTo>
                      <a:pt x="10995" y="3712"/>
                    </a:lnTo>
                    <a:lnTo>
                      <a:pt x="11016" y="3862"/>
                    </a:lnTo>
                    <a:lnTo>
                      <a:pt x="11049" y="4090"/>
                    </a:lnTo>
                    <a:lnTo>
                      <a:pt x="11057" y="4127"/>
                    </a:lnTo>
                    <a:lnTo>
                      <a:pt x="11085" y="4169"/>
                    </a:lnTo>
                    <a:lnTo>
                      <a:pt x="11156" y="4286"/>
                    </a:lnTo>
                    <a:lnTo>
                      <a:pt x="11203" y="4366"/>
                    </a:lnTo>
                    <a:lnTo>
                      <a:pt x="11243" y="4449"/>
                    </a:lnTo>
                    <a:lnTo>
                      <a:pt x="11297" y="4539"/>
                    </a:lnTo>
                    <a:lnTo>
                      <a:pt x="11342" y="4646"/>
                    </a:lnTo>
                    <a:lnTo>
                      <a:pt x="11372" y="4755"/>
                    </a:lnTo>
                    <a:lnTo>
                      <a:pt x="11406" y="4876"/>
                    </a:lnTo>
                    <a:lnTo>
                      <a:pt x="11430" y="4999"/>
                    </a:lnTo>
                    <a:lnTo>
                      <a:pt x="11442" y="5060"/>
                    </a:lnTo>
                    <a:lnTo>
                      <a:pt x="11451" y="5134"/>
                    </a:lnTo>
                    <a:lnTo>
                      <a:pt x="11451" y="5199"/>
                    </a:lnTo>
                    <a:lnTo>
                      <a:pt x="11442" y="5263"/>
                    </a:lnTo>
                    <a:lnTo>
                      <a:pt x="11442" y="5343"/>
                    </a:lnTo>
                    <a:lnTo>
                      <a:pt x="11423" y="5421"/>
                    </a:lnTo>
                    <a:lnTo>
                      <a:pt x="11388" y="5572"/>
                    </a:lnTo>
                    <a:lnTo>
                      <a:pt x="11350" y="5647"/>
                    </a:lnTo>
                    <a:lnTo>
                      <a:pt x="11320" y="5733"/>
                    </a:lnTo>
                    <a:lnTo>
                      <a:pt x="11320" y="5754"/>
                    </a:lnTo>
                    <a:lnTo>
                      <a:pt x="11334" y="5781"/>
                    </a:lnTo>
                    <a:lnTo>
                      <a:pt x="11372" y="5843"/>
                    </a:lnTo>
                    <a:lnTo>
                      <a:pt x="11544" y="6096"/>
                    </a:lnTo>
                    <a:lnTo>
                      <a:pt x="11679" y="6286"/>
                    </a:lnTo>
                    <a:lnTo>
                      <a:pt x="11743" y="6412"/>
                    </a:lnTo>
                    <a:lnTo>
                      <a:pt x="11831" y="6552"/>
                    </a:lnTo>
                    <a:lnTo>
                      <a:pt x="11907" y="6705"/>
                    </a:lnTo>
                    <a:lnTo>
                      <a:pt x="11995" y="6867"/>
                    </a:lnTo>
                    <a:lnTo>
                      <a:pt x="12082" y="7050"/>
                    </a:lnTo>
                    <a:lnTo>
                      <a:pt x="12181" y="7257"/>
                    </a:lnTo>
                    <a:lnTo>
                      <a:pt x="12237" y="7385"/>
                    </a:lnTo>
                    <a:lnTo>
                      <a:pt x="12287" y="7509"/>
                    </a:lnTo>
                    <a:lnTo>
                      <a:pt x="12331" y="7640"/>
                    </a:lnTo>
                    <a:lnTo>
                      <a:pt x="12375" y="7758"/>
                    </a:lnTo>
                    <a:lnTo>
                      <a:pt x="12407" y="7881"/>
                    </a:lnTo>
                    <a:lnTo>
                      <a:pt x="12441" y="7997"/>
                    </a:lnTo>
                    <a:lnTo>
                      <a:pt x="12483" y="8223"/>
                    </a:lnTo>
                    <a:lnTo>
                      <a:pt x="12517" y="8455"/>
                    </a:lnTo>
                    <a:lnTo>
                      <a:pt x="12540" y="8660"/>
                    </a:lnTo>
                    <a:lnTo>
                      <a:pt x="12540" y="8772"/>
                    </a:lnTo>
                    <a:lnTo>
                      <a:pt x="12540" y="8864"/>
                    </a:lnTo>
                    <a:lnTo>
                      <a:pt x="12540" y="8949"/>
                    </a:lnTo>
                    <a:lnTo>
                      <a:pt x="12524" y="9051"/>
                    </a:lnTo>
                    <a:lnTo>
                      <a:pt x="12503" y="9228"/>
                    </a:lnTo>
                    <a:lnTo>
                      <a:pt x="12472" y="9388"/>
                    </a:lnTo>
                    <a:lnTo>
                      <a:pt x="12424" y="9533"/>
                    </a:lnTo>
                    <a:lnTo>
                      <a:pt x="12407" y="9592"/>
                    </a:lnTo>
                    <a:lnTo>
                      <a:pt x="12375" y="9662"/>
                    </a:lnTo>
                    <a:lnTo>
                      <a:pt x="12348" y="9711"/>
                    </a:lnTo>
                    <a:lnTo>
                      <a:pt x="12310" y="9772"/>
                    </a:lnTo>
                    <a:lnTo>
                      <a:pt x="12278" y="9811"/>
                    </a:lnTo>
                    <a:lnTo>
                      <a:pt x="12237" y="9860"/>
                    </a:lnTo>
                    <a:lnTo>
                      <a:pt x="12200" y="9899"/>
                    </a:lnTo>
                    <a:lnTo>
                      <a:pt x="12160" y="9934"/>
                    </a:lnTo>
                    <a:lnTo>
                      <a:pt x="12114" y="9955"/>
                    </a:lnTo>
                    <a:lnTo>
                      <a:pt x="12071" y="9975"/>
                    </a:lnTo>
                    <a:lnTo>
                      <a:pt x="12036" y="9987"/>
                    </a:lnTo>
                    <a:lnTo>
                      <a:pt x="12005" y="9987"/>
                    </a:lnTo>
                    <a:lnTo>
                      <a:pt x="11983" y="9987"/>
                    </a:lnTo>
                    <a:lnTo>
                      <a:pt x="11949" y="9975"/>
                    </a:lnTo>
                    <a:lnTo>
                      <a:pt x="11884" y="9943"/>
                    </a:lnTo>
                    <a:lnTo>
                      <a:pt x="11854" y="9922"/>
                    </a:lnTo>
                    <a:lnTo>
                      <a:pt x="11824" y="9899"/>
                    </a:lnTo>
                    <a:lnTo>
                      <a:pt x="11790" y="9869"/>
                    </a:lnTo>
                    <a:lnTo>
                      <a:pt x="11755" y="9835"/>
                    </a:lnTo>
                    <a:lnTo>
                      <a:pt x="11699" y="9772"/>
                    </a:lnTo>
                    <a:lnTo>
                      <a:pt x="11631" y="9683"/>
                    </a:lnTo>
                    <a:lnTo>
                      <a:pt x="11578" y="9592"/>
                    </a:lnTo>
                    <a:lnTo>
                      <a:pt x="11525" y="9517"/>
                    </a:lnTo>
                    <a:lnTo>
                      <a:pt x="11474" y="9432"/>
                    </a:lnTo>
                    <a:lnTo>
                      <a:pt x="11401" y="9280"/>
                    </a:lnTo>
                    <a:lnTo>
                      <a:pt x="11320" y="9122"/>
                    </a:lnTo>
                    <a:lnTo>
                      <a:pt x="11311" y="9116"/>
                    </a:lnTo>
                    <a:lnTo>
                      <a:pt x="11297" y="9116"/>
                    </a:lnTo>
                    <a:lnTo>
                      <a:pt x="11263" y="9141"/>
                    </a:lnTo>
                    <a:lnTo>
                      <a:pt x="11243" y="9183"/>
                    </a:lnTo>
                    <a:lnTo>
                      <a:pt x="11212" y="9235"/>
                    </a:lnTo>
                    <a:lnTo>
                      <a:pt x="11156" y="9388"/>
                    </a:lnTo>
                    <a:lnTo>
                      <a:pt x="11073" y="9606"/>
                    </a:lnTo>
                    <a:lnTo>
                      <a:pt x="10965" y="9869"/>
                    </a:lnTo>
                    <a:lnTo>
                      <a:pt x="10884" y="10000"/>
                    </a:lnTo>
                    <a:lnTo>
                      <a:pt x="10800" y="10137"/>
                    </a:lnTo>
                    <a:lnTo>
                      <a:pt x="10699" y="10291"/>
                    </a:lnTo>
                    <a:lnTo>
                      <a:pt x="10591" y="10441"/>
                    </a:lnTo>
                    <a:lnTo>
                      <a:pt x="10537" y="10509"/>
                    </a:lnTo>
                    <a:lnTo>
                      <a:pt x="10470" y="10585"/>
                    </a:lnTo>
                    <a:lnTo>
                      <a:pt x="10318" y="10735"/>
                    </a:lnTo>
                    <a:lnTo>
                      <a:pt x="10332" y="10747"/>
                    </a:lnTo>
                    <a:lnTo>
                      <a:pt x="10352" y="10768"/>
                    </a:lnTo>
                    <a:lnTo>
                      <a:pt x="10427" y="10813"/>
                    </a:lnTo>
                    <a:lnTo>
                      <a:pt x="10745" y="10966"/>
                    </a:lnTo>
                    <a:lnTo>
                      <a:pt x="10884" y="11043"/>
                    </a:lnTo>
                    <a:lnTo>
                      <a:pt x="11016" y="11120"/>
                    </a:lnTo>
                    <a:lnTo>
                      <a:pt x="11146" y="11215"/>
                    </a:lnTo>
                    <a:lnTo>
                      <a:pt x="11263" y="11313"/>
                    </a:lnTo>
                    <a:lnTo>
                      <a:pt x="11320" y="11357"/>
                    </a:lnTo>
                    <a:lnTo>
                      <a:pt x="11362" y="11409"/>
                    </a:lnTo>
                    <a:lnTo>
                      <a:pt x="11406" y="11468"/>
                    </a:lnTo>
                    <a:lnTo>
                      <a:pt x="11442" y="11533"/>
                    </a:lnTo>
                    <a:lnTo>
                      <a:pt x="11461" y="11586"/>
                    </a:lnTo>
                    <a:lnTo>
                      <a:pt x="11485" y="11651"/>
                    </a:lnTo>
                    <a:lnTo>
                      <a:pt x="11494" y="11706"/>
                    </a:lnTo>
                    <a:lnTo>
                      <a:pt x="11506" y="11770"/>
                    </a:lnTo>
                    <a:lnTo>
                      <a:pt x="11494" y="11813"/>
                    </a:lnTo>
                    <a:lnTo>
                      <a:pt x="11494" y="11857"/>
                    </a:lnTo>
                    <a:lnTo>
                      <a:pt x="11485" y="11904"/>
                    </a:lnTo>
                    <a:lnTo>
                      <a:pt x="11461" y="11945"/>
                    </a:lnTo>
                    <a:lnTo>
                      <a:pt x="11451" y="11977"/>
                    </a:lnTo>
                    <a:lnTo>
                      <a:pt x="11430" y="12016"/>
                    </a:lnTo>
                    <a:lnTo>
                      <a:pt x="11372" y="12095"/>
                    </a:lnTo>
                    <a:lnTo>
                      <a:pt x="11320" y="12158"/>
                    </a:lnTo>
                    <a:lnTo>
                      <a:pt x="11279" y="12205"/>
                    </a:lnTo>
                    <a:lnTo>
                      <a:pt x="11243" y="12240"/>
                    </a:lnTo>
                    <a:lnTo>
                      <a:pt x="11156" y="12304"/>
                    </a:lnTo>
                    <a:lnTo>
                      <a:pt x="11057" y="12359"/>
                    </a:lnTo>
                    <a:lnTo>
                      <a:pt x="10952" y="12412"/>
                    </a:lnTo>
                    <a:lnTo>
                      <a:pt x="10839" y="12463"/>
                    </a:lnTo>
                    <a:lnTo>
                      <a:pt x="10712" y="12513"/>
                    </a:lnTo>
                    <a:lnTo>
                      <a:pt x="10645" y="12534"/>
                    </a:lnTo>
                    <a:lnTo>
                      <a:pt x="10585" y="12551"/>
                    </a:lnTo>
                    <a:lnTo>
                      <a:pt x="10438" y="12586"/>
                    </a:lnTo>
                    <a:lnTo>
                      <a:pt x="10286" y="12618"/>
                    </a:lnTo>
                    <a:lnTo>
                      <a:pt x="10134" y="12650"/>
                    </a:lnTo>
                    <a:lnTo>
                      <a:pt x="9968" y="12677"/>
                    </a:lnTo>
                    <a:lnTo>
                      <a:pt x="9797" y="12684"/>
                    </a:lnTo>
                    <a:lnTo>
                      <a:pt x="9623" y="12705"/>
                    </a:lnTo>
                    <a:lnTo>
                      <a:pt x="9449" y="12705"/>
                    </a:lnTo>
                    <a:lnTo>
                      <a:pt x="9266" y="12705"/>
                    </a:lnTo>
                    <a:lnTo>
                      <a:pt x="9079" y="12705"/>
                    </a:lnTo>
                    <a:lnTo>
                      <a:pt x="8883" y="12694"/>
                    </a:lnTo>
                    <a:lnTo>
                      <a:pt x="8700" y="12677"/>
                    </a:lnTo>
                    <a:lnTo>
                      <a:pt x="8504" y="12650"/>
                    </a:lnTo>
                    <a:lnTo>
                      <a:pt x="8309" y="12630"/>
                    </a:lnTo>
                    <a:lnTo>
                      <a:pt x="8103" y="12600"/>
                    </a:lnTo>
                    <a:lnTo>
                      <a:pt x="7905" y="12551"/>
                    </a:lnTo>
                    <a:lnTo>
                      <a:pt x="7710" y="12513"/>
                    </a:lnTo>
                    <a:lnTo>
                      <a:pt x="7517" y="12458"/>
                    </a:lnTo>
                    <a:lnTo>
                      <a:pt x="7319" y="12387"/>
                    </a:lnTo>
                    <a:lnTo>
                      <a:pt x="7125" y="12329"/>
                    </a:lnTo>
                    <a:lnTo>
                      <a:pt x="7022" y="12294"/>
                    </a:lnTo>
                    <a:lnTo>
                      <a:pt x="6931" y="12262"/>
                    </a:lnTo>
                    <a:lnTo>
                      <a:pt x="6873" y="12240"/>
                    </a:lnTo>
                    <a:lnTo>
                      <a:pt x="6817" y="12228"/>
                    </a:lnTo>
                    <a:lnTo>
                      <a:pt x="6743" y="12228"/>
                    </a:lnTo>
                    <a:lnTo>
                      <a:pt x="6654" y="12228"/>
                    </a:lnTo>
                    <a:lnTo>
                      <a:pt x="6468" y="12215"/>
                    </a:lnTo>
                    <a:lnTo>
                      <a:pt x="6373" y="12205"/>
                    </a:lnTo>
                    <a:lnTo>
                      <a:pt x="6252" y="12192"/>
                    </a:lnTo>
                    <a:lnTo>
                      <a:pt x="6174" y="12262"/>
                    </a:lnTo>
                    <a:lnTo>
                      <a:pt x="6068" y="12329"/>
                    </a:lnTo>
                    <a:lnTo>
                      <a:pt x="5923" y="12399"/>
                    </a:lnTo>
                    <a:lnTo>
                      <a:pt x="5763" y="12487"/>
                    </a:lnTo>
                    <a:lnTo>
                      <a:pt x="5667" y="12534"/>
                    </a:lnTo>
                    <a:lnTo>
                      <a:pt x="5565" y="12571"/>
                    </a:lnTo>
                    <a:lnTo>
                      <a:pt x="5342" y="12663"/>
                    </a:lnTo>
                    <a:lnTo>
                      <a:pt x="5220" y="12694"/>
                    </a:lnTo>
                    <a:lnTo>
                      <a:pt x="5092" y="12728"/>
                    </a:lnTo>
                    <a:lnTo>
                      <a:pt x="4916" y="12762"/>
                    </a:lnTo>
                    <a:lnTo>
                      <a:pt x="4805" y="12771"/>
                    </a:lnTo>
                    <a:lnTo>
                      <a:pt x="4688" y="12781"/>
                    </a:lnTo>
                    <a:lnTo>
                      <a:pt x="4565" y="12795"/>
                    </a:lnTo>
                    <a:lnTo>
                      <a:pt x="4423" y="12800"/>
                    </a:lnTo>
                    <a:lnTo>
                      <a:pt x="4286" y="12800"/>
                    </a:lnTo>
                    <a:lnTo>
                      <a:pt x="4144" y="12800"/>
                    </a:lnTo>
                    <a:lnTo>
                      <a:pt x="3842" y="12800"/>
                    </a:lnTo>
                    <a:lnTo>
                      <a:pt x="3513" y="12795"/>
                    </a:lnTo>
                    <a:lnTo>
                      <a:pt x="3195" y="12762"/>
                    </a:lnTo>
                    <a:lnTo>
                      <a:pt x="3033" y="12740"/>
                    </a:lnTo>
                    <a:lnTo>
                      <a:pt x="2878" y="12717"/>
                    </a:lnTo>
                    <a:lnTo>
                      <a:pt x="2727" y="12694"/>
                    </a:lnTo>
                    <a:lnTo>
                      <a:pt x="2575" y="12663"/>
                    </a:lnTo>
                    <a:lnTo>
                      <a:pt x="2433" y="12618"/>
                    </a:lnTo>
                    <a:lnTo>
                      <a:pt x="2292" y="12586"/>
                    </a:lnTo>
                    <a:lnTo>
                      <a:pt x="2166" y="12534"/>
                    </a:lnTo>
                    <a:lnTo>
                      <a:pt x="2045" y="12487"/>
                    </a:lnTo>
                    <a:lnTo>
                      <a:pt x="1933" y="12433"/>
                    </a:lnTo>
                    <a:lnTo>
                      <a:pt x="1836" y="12374"/>
                    </a:lnTo>
                    <a:lnTo>
                      <a:pt x="1740" y="12304"/>
                    </a:lnTo>
                    <a:lnTo>
                      <a:pt x="1707" y="12269"/>
                    </a:lnTo>
                    <a:lnTo>
                      <a:pt x="1664" y="12228"/>
                    </a:lnTo>
                    <a:lnTo>
                      <a:pt x="1631" y="12192"/>
                    </a:lnTo>
                    <a:lnTo>
                      <a:pt x="1602" y="12150"/>
                    </a:lnTo>
                    <a:lnTo>
                      <a:pt x="1574" y="12109"/>
                    </a:lnTo>
                    <a:lnTo>
                      <a:pt x="1553" y="12066"/>
                    </a:lnTo>
                    <a:lnTo>
                      <a:pt x="1523" y="11977"/>
                    </a:lnTo>
                    <a:lnTo>
                      <a:pt x="1511" y="11931"/>
                    </a:lnTo>
                    <a:lnTo>
                      <a:pt x="1498" y="11880"/>
                    </a:lnTo>
                    <a:lnTo>
                      <a:pt x="1498" y="11833"/>
                    </a:lnTo>
                    <a:lnTo>
                      <a:pt x="1511" y="11779"/>
                    </a:lnTo>
                    <a:lnTo>
                      <a:pt x="1511" y="11726"/>
                    </a:lnTo>
                    <a:lnTo>
                      <a:pt x="1523" y="11673"/>
                    </a:lnTo>
                    <a:lnTo>
                      <a:pt x="1523" y="11641"/>
                    </a:lnTo>
                    <a:lnTo>
                      <a:pt x="1523" y="11566"/>
                    </a:lnTo>
                    <a:lnTo>
                      <a:pt x="1528" y="11510"/>
                    </a:lnTo>
                    <a:lnTo>
                      <a:pt x="1553" y="11445"/>
                    </a:lnTo>
                    <a:lnTo>
                      <a:pt x="1574" y="11381"/>
                    </a:lnTo>
                    <a:lnTo>
                      <a:pt x="1613" y="11302"/>
                    </a:lnTo>
                    <a:lnTo>
                      <a:pt x="1640" y="11272"/>
                    </a:lnTo>
                    <a:lnTo>
                      <a:pt x="1664" y="11238"/>
                    </a:lnTo>
                    <a:lnTo>
                      <a:pt x="1724" y="11163"/>
                    </a:lnTo>
                    <a:lnTo>
                      <a:pt x="1772" y="11125"/>
                    </a:lnTo>
                    <a:lnTo>
                      <a:pt x="1817" y="11099"/>
                    </a:lnTo>
                    <a:lnTo>
                      <a:pt x="1859" y="11065"/>
                    </a:lnTo>
                    <a:lnTo>
                      <a:pt x="1926" y="11043"/>
                    </a:lnTo>
                    <a:lnTo>
                      <a:pt x="1979" y="11011"/>
                    </a:lnTo>
                    <a:lnTo>
                      <a:pt x="2045" y="10977"/>
                    </a:lnTo>
                    <a:lnTo>
                      <a:pt x="2121" y="10954"/>
                    </a:lnTo>
                    <a:lnTo>
                      <a:pt x="2196" y="10931"/>
                    </a:lnTo>
                    <a:lnTo>
                      <a:pt x="2285" y="10912"/>
                    </a:lnTo>
                    <a:lnTo>
                      <a:pt x="2368" y="10902"/>
                    </a:lnTo>
                    <a:lnTo>
                      <a:pt x="2467" y="10888"/>
                    </a:lnTo>
                    <a:lnTo>
                      <a:pt x="2575" y="10880"/>
                    </a:lnTo>
                    <a:lnTo>
                      <a:pt x="2603" y="10870"/>
                    </a:lnTo>
                    <a:lnTo>
                      <a:pt x="2608" y="10870"/>
                    </a:lnTo>
                    <a:lnTo>
                      <a:pt x="2622" y="10859"/>
                    </a:lnTo>
                    <a:lnTo>
                      <a:pt x="2622" y="10846"/>
                    </a:lnTo>
                    <a:lnTo>
                      <a:pt x="2603" y="10819"/>
                    </a:lnTo>
                    <a:lnTo>
                      <a:pt x="2545" y="10793"/>
                    </a:lnTo>
                    <a:lnTo>
                      <a:pt x="2403" y="10669"/>
                    </a:lnTo>
                    <a:lnTo>
                      <a:pt x="2307" y="10593"/>
                    </a:lnTo>
                    <a:lnTo>
                      <a:pt x="2196" y="10497"/>
                    </a:lnTo>
                    <a:lnTo>
                      <a:pt x="2085" y="10388"/>
                    </a:lnTo>
                    <a:lnTo>
                      <a:pt x="1970" y="10250"/>
                    </a:lnTo>
                    <a:lnTo>
                      <a:pt x="1836" y="10094"/>
                    </a:lnTo>
                    <a:lnTo>
                      <a:pt x="1786" y="10010"/>
                    </a:lnTo>
                    <a:lnTo>
                      <a:pt x="1721" y="9922"/>
                    </a:lnTo>
                    <a:lnTo>
                      <a:pt x="1664" y="9821"/>
                    </a:lnTo>
                    <a:lnTo>
                      <a:pt x="1613" y="9711"/>
                    </a:lnTo>
                    <a:lnTo>
                      <a:pt x="1543" y="9606"/>
                    </a:lnTo>
                    <a:lnTo>
                      <a:pt x="1498" y="9487"/>
                    </a:lnTo>
                    <a:lnTo>
                      <a:pt x="1445" y="9367"/>
                    </a:lnTo>
                    <a:lnTo>
                      <a:pt x="1391" y="9235"/>
                    </a:lnTo>
                    <a:lnTo>
                      <a:pt x="1352" y="9107"/>
                    </a:lnTo>
                    <a:lnTo>
                      <a:pt x="1315" y="8949"/>
                    </a:lnTo>
                    <a:lnTo>
                      <a:pt x="1305" y="8944"/>
                    </a:lnTo>
                    <a:lnTo>
                      <a:pt x="1293" y="8944"/>
                    </a:lnTo>
                    <a:lnTo>
                      <a:pt x="1287" y="8932"/>
                    </a:lnTo>
                    <a:lnTo>
                      <a:pt x="1273" y="8932"/>
                    </a:lnTo>
                    <a:lnTo>
                      <a:pt x="1250" y="8944"/>
                    </a:lnTo>
                    <a:lnTo>
                      <a:pt x="1240" y="8949"/>
                    </a:lnTo>
                    <a:lnTo>
                      <a:pt x="1224" y="8976"/>
                    </a:lnTo>
                    <a:lnTo>
                      <a:pt x="1218" y="9008"/>
                    </a:lnTo>
                    <a:lnTo>
                      <a:pt x="1207" y="9037"/>
                    </a:lnTo>
                    <a:lnTo>
                      <a:pt x="1186" y="9084"/>
                    </a:lnTo>
                    <a:lnTo>
                      <a:pt x="1122" y="9200"/>
                    </a:lnTo>
                    <a:lnTo>
                      <a:pt x="1087" y="9270"/>
                    </a:lnTo>
                    <a:lnTo>
                      <a:pt x="1034" y="9332"/>
                    </a:lnTo>
                    <a:lnTo>
                      <a:pt x="977" y="9405"/>
                    </a:lnTo>
                    <a:lnTo>
                      <a:pt x="915" y="9487"/>
                    </a:lnTo>
                    <a:lnTo>
                      <a:pt x="848" y="9559"/>
                    </a:lnTo>
                    <a:lnTo>
                      <a:pt x="770" y="9630"/>
                    </a:lnTo>
                    <a:lnTo>
                      <a:pt x="698" y="9695"/>
                    </a:lnTo>
                    <a:lnTo>
                      <a:pt x="619" y="9748"/>
                    </a:lnTo>
                    <a:lnTo>
                      <a:pt x="531" y="9802"/>
                    </a:lnTo>
                    <a:lnTo>
                      <a:pt x="447" y="9835"/>
                    </a:lnTo>
                    <a:lnTo>
                      <a:pt x="348" y="9860"/>
                    </a:lnTo>
                    <a:lnTo>
                      <a:pt x="250" y="9869"/>
                    </a:lnTo>
                    <a:lnTo>
                      <a:pt x="242" y="9869"/>
                    </a:lnTo>
                    <a:lnTo>
                      <a:pt x="228" y="9869"/>
                    </a:lnTo>
                    <a:lnTo>
                      <a:pt x="206" y="9860"/>
                    </a:lnTo>
                    <a:lnTo>
                      <a:pt x="188" y="9821"/>
                    </a:lnTo>
                    <a:lnTo>
                      <a:pt x="159" y="9802"/>
                    </a:lnTo>
                    <a:lnTo>
                      <a:pt x="122" y="9711"/>
                    </a:lnTo>
                    <a:lnTo>
                      <a:pt x="99" y="9662"/>
                    </a:lnTo>
                    <a:lnTo>
                      <a:pt x="74" y="9592"/>
                    </a:lnTo>
                    <a:lnTo>
                      <a:pt x="54" y="9517"/>
                    </a:lnTo>
                    <a:lnTo>
                      <a:pt x="42" y="9445"/>
                    </a:lnTo>
                    <a:lnTo>
                      <a:pt x="11" y="9280"/>
                    </a:lnTo>
                    <a:lnTo>
                      <a:pt x="0" y="9183"/>
                    </a:lnTo>
                    <a:lnTo>
                      <a:pt x="0" y="9084"/>
                    </a:lnTo>
                    <a:lnTo>
                      <a:pt x="0" y="8864"/>
                    </a:lnTo>
                    <a:lnTo>
                      <a:pt x="11" y="8626"/>
                    </a:lnTo>
                    <a:lnTo>
                      <a:pt x="31" y="8504"/>
                    </a:lnTo>
                    <a:lnTo>
                      <a:pt x="54" y="8379"/>
                    </a:lnTo>
                    <a:lnTo>
                      <a:pt x="74" y="8244"/>
                    </a:lnTo>
                    <a:lnTo>
                      <a:pt x="110" y="8117"/>
                    </a:lnTo>
                    <a:lnTo>
                      <a:pt x="152" y="7974"/>
                    </a:lnTo>
                    <a:lnTo>
                      <a:pt x="195" y="7834"/>
                    </a:lnTo>
                    <a:lnTo>
                      <a:pt x="250" y="7688"/>
                    </a:lnTo>
                    <a:lnTo>
                      <a:pt x="305" y="7550"/>
                    </a:lnTo>
                    <a:lnTo>
                      <a:pt x="378" y="7409"/>
                    </a:lnTo>
                    <a:lnTo>
                      <a:pt x="447" y="7257"/>
                    </a:lnTo>
                    <a:lnTo>
                      <a:pt x="531" y="7114"/>
                    </a:lnTo>
                    <a:lnTo>
                      <a:pt x="630" y="6961"/>
                    </a:lnTo>
                    <a:lnTo>
                      <a:pt x="730" y="6822"/>
                    </a:lnTo>
                    <a:lnTo>
                      <a:pt x="835" y="6668"/>
                    </a:lnTo>
                    <a:lnTo>
                      <a:pt x="922" y="6561"/>
                    </a:lnTo>
                    <a:lnTo>
                      <a:pt x="1034" y="6439"/>
                    </a:lnTo>
                    <a:lnTo>
                      <a:pt x="1152" y="6315"/>
                    </a:lnTo>
                    <a:lnTo>
                      <a:pt x="1207" y="6256"/>
                    </a:lnTo>
                    <a:lnTo>
                      <a:pt x="1273" y="6189"/>
                    </a:lnTo>
                    <a:lnTo>
                      <a:pt x="1370" y="6106"/>
                    </a:lnTo>
                    <a:lnTo>
                      <a:pt x="1470" y="6020"/>
                    </a:lnTo>
                    <a:lnTo>
                      <a:pt x="1631" y="5874"/>
                    </a:lnTo>
                    <a:lnTo>
                      <a:pt x="1752" y="5786"/>
                    </a:lnTo>
                    <a:lnTo>
                      <a:pt x="1796" y="575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</p:grpSp>
        <p:grpSp>
          <p:nvGrpSpPr>
            <p:cNvPr id="26" name="Group 51">
              <a:extLst>
                <a:ext uri="{FF2B5EF4-FFF2-40B4-BE49-F238E27FC236}">
                  <a16:creationId xmlns:a16="http://schemas.microsoft.com/office/drawing/2014/main" id="{5681C82C-6B21-62B3-F685-D3534AC4A870}"/>
                </a:ext>
              </a:extLst>
            </p:cNvPr>
            <p:cNvGrpSpPr/>
            <p:nvPr/>
          </p:nvGrpSpPr>
          <p:grpSpPr>
            <a:xfrm>
              <a:off x="5357739" y="6326626"/>
              <a:ext cx="185950" cy="185950"/>
              <a:chOff x="4913841" y="6316964"/>
              <a:chExt cx="185950" cy="185950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69FE07B6-2731-C0CA-6614-7519BABEB76F}"/>
                  </a:ext>
                </a:extLst>
              </p:cNvPr>
              <p:cNvSpPr/>
              <p:nvPr/>
            </p:nvSpPr>
            <p:spPr>
              <a:xfrm>
                <a:off x="4913841" y="6316964"/>
                <a:ext cx="185950" cy="1859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  <p:sp>
            <p:nvSpPr>
              <p:cNvPr id="31" name="Oval 53">
                <a:extLst>
                  <a:ext uri="{FF2B5EF4-FFF2-40B4-BE49-F238E27FC236}">
                    <a16:creationId xmlns:a16="http://schemas.microsoft.com/office/drawing/2014/main" id="{737074D6-9824-FC0F-CE90-D66791D6BEF2}"/>
                  </a:ext>
                </a:extLst>
              </p:cNvPr>
              <p:cNvSpPr/>
              <p:nvPr/>
            </p:nvSpPr>
            <p:spPr>
              <a:xfrm>
                <a:off x="4938466" y="6357013"/>
                <a:ext cx="136700" cy="105856"/>
              </a:xfrm>
              <a:custGeom>
                <a:avLst/>
                <a:gdLst>
                  <a:gd name="T0" fmla="*/ 7505 w 10580"/>
                  <a:gd name="T1" fmla="*/ 3968 h 8192"/>
                  <a:gd name="T2" fmla="*/ 7305 w 10580"/>
                  <a:gd name="T3" fmla="*/ 3683 h 8192"/>
                  <a:gd name="T4" fmla="*/ 7230 w 10580"/>
                  <a:gd name="T5" fmla="*/ 2598 h 8192"/>
                  <a:gd name="T6" fmla="*/ 5293 w 10580"/>
                  <a:gd name="T7" fmla="*/ 2670 h 8192"/>
                  <a:gd name="T8" fmla="*/ 4981 w 10580"/>
                  <a:gd name="T9" fmla="*/ 2192 h 8192"/>
                  <a:gd name="T10" fmla="*/ 3423 w 10580"/>
                  <a:gd name="T11" fmla="*/ 1385 h 8192"/>
                  <a:gd name="T12" fmla="*/ 833 w 10580"/>
                  <a:gd name="T13" fmla="*/ 3540 h 8192"/>
                  <a:gd name="T14" fmla="*/ 110 w 10580"/>
                  <a:gd name="T15" fmla="*/ 5515 h 8192"/>
                  <a:gd name="T16" fmla="*/ 3899 w 10580"/>
                  <a:gd name="T17" fmla="*/ 8061 h 8192"/>
                  <a:gd name="T18" fmla="*/ 8446 w 10580"/>
                  <a:gd name="T19" fmla="*/ 6055 h 8192"/>
                  <a:gd name="T20" fmla="*/ 7505 w 10580"/>
                  <a:gd name="T21" fmla="*/ 3968 h 8192"/>
                  <a:gd name="T22" fmla="*/ 4021 w 10580"/>
                  <a:gd name="T23" fmla="*/ 7525 h 8192"/>
                  <a:gd name="T24" fmla="*/ 1061 w 10580"/>
                  <a:gd name="T25" fmla="*/ 5684 h 8192"/>
                  <a:gd name="T26" fmla="*/ 4021 w 10580"/>
                  <a:gd name="T27" fmla="*/ 3633 h 8192"/>
                  <a:gd name="T28" fmla="*/ 6984 w 10580"/>
                  <a:gd name="T29" fmla="*/ 5328 h 8192"/>
                  <a:gd name="T30" fmla="*/ 4021 w 10580"/>
                  <a:gd name="T31" fmla="*/ 7525 h 8192"/>
                  <a:gd name="T32" fmla="*/ 3695 w 10580"/>
                  <a:gd name="T33" fmla="*/ 4355 h 8192"/>
                  <a:gd name="T34" fmla="*/ 2239 w 10580"/>
                  <a:gd name="T35" fmla="*/ 6094 h 8192"/>
                  <a:gd name="T36" fmla="*/ 2680 w 10580"/>
                  <a:gd name="T37" fmla="*/ 6833 h 8192"/>
                  <a:gd name="T38" fmla="*/ 5136 w 10580"/>
                  <a:gd name="T39" fmla="*/ 6390 h 8192"/>
                  <a:gd name="T40" fmla="*/ 3695 w 10580"/>
                  <a:gd name="T41" fmla="*/ 4355 h 8192"/>
                  <a:gd name="T42" fmla="*/ 3279 w 10580"/>
                  <a:gd name="T43" fmla="*/ 6525 h 8192"/>
                  <a:gd name="T44" fmla="*/ 2724 w 10580"/>
                  <a:gd name="T45" fmla="*/ 6127 h 8192"/>
                  <a:gd name="T46" fmla="*/ 3251 w 10580"/>
                  <a:gd name="T47" fmla="*/ 5569 h 8192"/>
                  <a:gd name="T48" fmla="*/ 3834 w 10580"/>
                  <a:gd name="T49" fmla="*/ 5997 h 8192"/>
                  <a:gd name="T50" fmla="*/ 3279 w 10580"/>
                  <a:gd name="T51" fmla="*/ 6525 h 8192"/>
                  <a:gd name="T52" fmla="*/ 4250 w 10580"/>
                  <a:gd name="T53" fmla="*/ 5697 h 8192"/>
                  <a:gd name="T54" fmla="*/ 3963 w 10580"/>
                  <a:gd name="T55" fmla="*/ 5670 h 8192"/>
                  <a:gd name="T56" fmla="*/ 4031 w 10580"/>
                  <a:gd name="T57" fmla="*/ 5357 h 8192"/>
                  <a:gd name="T58" fmla="*/ 4335 w 10580"/>
                  <a:gd name="T59" fmla="*/ 5383 h 8192"/>
                  <a:gd name="T60" fmla="*/ 4250 w 10580"/>
                  <a:gd name="T61" fmla="*/ 5697 h 8192"/>
                  <a:gd name="T62" fmla="*/ 8308 w 10580"/>
                  <a:gd name="T63" fmla="*/ 3299 h 8192"/>
                  <a:gd name="T64" fmla="*/ 8571 w 10580"/>
                  <a:gd name="T65" fmla="*/ 3073 h 8192"/>
                  <a:gd name="T66" fmla="*/ 8575 w 10580"/>
                  <a:gd name="T67" fmla="*/ 3044 h 8192"/>
                  <a:gd name="T68" fmla="*/ 7094 w 10580"/>
                  <a:gd name="T69" fmla="*/ 1544 h 8192"/>
                  <a:gd name="T70" fmla="*/ 6825 w 10580"/>
                  <a:gd name="T71" fmla="*/ 1817 h 8192"/>
                  <a:gd name="T72" fmla="*/ 7094 w 10580"/>
                  <a:gd name="T73" fmla="*/ 2087 h 8192"/>
                  <a:gd name="T74" fmla="*/ 8035 w 10580"/>
                  <a:gd name="T75" fmla="*/ 3030 h 8192"/>
                  <a:gd name="T76" fmla="*/ 8308 w 10580"/>
                  <a:gd name="T77" fmla="*/ 3299 h 8192"/>
                  <a:gd name="T78" fmla="*/ 8111 w 10580"/>
                  <a:gd name="T79" fmla="*/ 137 h 8192"/>
                  <a:gd name="T80" fmla="*/ 6764 w 10580"/>
                  <a:gd name="T81" fmla="*/ 150 h 8192"/>
                  <a:gd name="T82" fmla="*/ 6726 w 10580"/>
                  <a:gd name="T83" fmla="*/ 167 h 8192"/>
                  <a:gd name="T84" fmla="*/ 6718 w 10580"/>
                  <a:gd name="T85" fmla="*/ 174 h 8192"/>
                  <a:gd name="T86" fmla="*/ 6431 w 10580"/>
                  <a:gd name="T87" fmla="*/ 555 h 8192"/>
                  <a:gd name="T88" fmla="*/ 6824 w 10580"/>
                  <a:gd name="T89" fmla="*/ 949 h 8192"/>
                  <a:gd name="T90" fmla="*/ 7179 w 10580"/>
                  <a:gd name="T91" fmla="*/ 864 h 8192"/>
                  <a:gd name="T92" fmla="*/ 9124 w 10580"/>
                  <a:gd name="T93" fmla="*/ 1829 h 8192"/>
                  <a:gd name="T94" fmla="*/ 9245 w 10580"/>
                  <a:gd name="T95" fmla="*/ 3135 h 8192"/>
                  <a:gd name="T96" fmla="*/ 9168 w 10580"/>
                  <a:gd name="T97" fmla="*/ 3514 h 8192"/>
                  <a:gd name="T98" fmla="*/ 9559 w 10580"/>
                  <a:gd name="T99" fmla="*/ 3868 h 8192"/>
                  <a:gd name="T100" fmla="*/ 9936 w 10580"/>
                  <a:gd name="T101" fmla="*/ 3537 h 8192"/>
                  <a:gd name="T102" fmla="*/ 9939 w 10580"/>
                  <a:gd name="T103" fmla="*/ 3537 h 8192"/>
                  <a:gd name="T104" fmla="*/ 8111 w 10580"/>
                  <a:gd name="T105" fmla="*/ 137 h 8192"/>
                  <a:gd name="T106" fmla="*/ 8111 w 10580"/>
                  <a:gd name="T107" fmla="*/ 137 h 8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580" h="8192">
                    <a:moveTo>
                      <a:pt x="7505" y="3968"/>
                    </a:moveTo>
                    <a:cubicBezTo>
                      <a:pt x="7116" y="3893"/>
                      <a:pt x="7305" y="3683"/>
                      <a:pt x="7305" y="3683"/>
                    </a:cubicBezTo>
                    <a:cubicBezTo>
                      <a:pt x="7305" y="3683"/>
                      <a:pt x="7685" y="3054"/>
                      <a:pt x="7230" y="2598"/>
                    </a:cubicBezTo>
                    <a:cubicBezTo>
                      <a:pt x="6665" y="2032"/>
                      <a:pt x="5293" y="2670"/>
                      <a:pt x="5293" y="2670"/>
                    </a:cubicBezTo>
                    <a:cubicBezTo>
                      <a:pt x="4769" y="2833"/>
                      <a:pt x="4908" y="2595"/>
                      <a:pt x="4981" y="2192"/>
                    </a:cubicBezTo>
                    <a:cubicBezTo>
                      <a:pt x="4981" y="1715"/>
                      <a:pt x="4819" y="909"/>
                      <a:pt x="3423" y="1385"/>
                    </a:cubicBezTo>
                    <a:cubicBezTo>
                      <a:pt x="2030" y="1864"/>
                      <a:pt x="833" y="3540"/>
                      <a:pt x="833" y="3540"/>
                    </a:cubicBezTo>
                    <a:cubicBezTo>
                      <a:pt x="0" y="4654"/>
                      <a:pt x="110" y="5515"/>
                      <a:pt x="110" y="5515"/>
                    </a:cubicBezTo>
                    <a:cubicBezTo>
                      <a:pt x="318" y="7415"/>
                      <a:pt x="2333" y="7938"/>
                      <a:pt x="3899" y="8061"/>
                    </a:cubicBezTo>
                    <a:cubicBezTo>
                      <a:pt x="5548" y="8192"/>
                      <a:pt x="7773" y="7492"/>
                      <a:pt x="8446" y="6055"/>
                    </a:cubicBezTo>
                    <a:cubicBezTo>
                      <a:pt x="9121" y="4615"/>
                      <a:pt x="7895" y="4047"/>
                      <a:pt x="7505" y="3968"/>
                    </a:cubicBezTo>
                    <a:close/>
                    <a:moveTo>
                      <a:pt x="4021" y="7525"/>
                    </a:moveTo>
                    <a:cubicBezTo>
                      <a:pt x="2385" y="7602"/>
                      <a:pt x="1061" y="6779"/>
                      <a:pt x="1061" y="5684"/>
                    </a:cubicBezTo>
                    <a:cubicBezTo>
                      <a:pt x="1061" y="4588"/>
                      <a:pt x="2384" y="3709"/>
                      <a:pt x="4021" y="3633"/>
                    </a:cubicBezTo>
                    <a:cubicBezTo>
                      <a:pt x="5659" y="3557"/>
                      <a:pt x="6984" y="4234"/>
                      <a:pt x="6984" y="5328"/>
                    </a:cubicBezTo>
                    <a:cubicBezTo>
                      <a:pt x="6984" y="6423"/>
                      <a:pt x="5659" y="7450"/>
                      <a:pt x="4021" y="7525"/>
                    </a:cubicBezTo>
                    <a:close/>
                    <a:moveTo>
                      <a:pt x="3695" y="4355"/>
                    </a:moveTo>
                    <a:cubicBezTo>
                      <a:pt x="2049" y="4549"/>
                      <a:pt x="2239" y="6094"/>
                      <a:pt x="2239" y="6094"/>
                    </a:cubicBezTo>
                    <a:cubicBezTo>
                      <a:pt x="2239" y="6094"/>
                      <a:pt x="2222" y="6584"/>
                      <a:pt x="2680" y="6833"/>
                    </a:cubicBezTo>
                    <a:cubicBezTo>
                      <a:pt x="3643" y="7355"/>
                      <a:pt x="4635" y="7039"/>
                      <a:pt x="5136" y="6390"/>
                    </a:cubicBezTo>
                    <a:cubicBezTo>
                      <a:pt x="5638" y="5742"/>
                      <a:pt x="5344" y="4164"/>
                      <a:pt x="3695" y="4355"/>
                    </a:cubicBezTo>
                    <a:close/>
                    <a:moveTo>
                      <a:pt x="3279" y="6525"/>
                    </a:moveTo>
                    <a:cubicBezTo>
                      <a:pt x="2971" y="6562"/>
                      <a:pt x="2724" y="6384"/>
                      <a:pt x="2724" y="6127"/>
                    </a:cubicBezTo>
                    <a:cubicBezTo>
                      <a:pt x="2724" y="5870"/>
                      <a:pt x="2944" y="5602"/>
                      <a:pt x="3251" y="5569"/>
                    </a:cubicBezTo>
                    <a:cubicBezTo>
                      <a:pt x="3604" y="5535"/>
                      <a:pt x="3834" y="5739"/>
                      <a:pt x="3834" y="5997"/>
                    </a:cubicBezTo>
                    <a:cubicBezTo>
                      <a:pt x="3835" y="6253"/>
                      <a:pt x="3586" y="6490"/>
                      <a:pt x="3279" y="6525"/>
                    </a:cubicBezTo>
                    <a:close/>
                    <a:moveTo>
                      <a:pt x="4250" y="5697"/>
                    </a:moveTo>
                    <a:cubicBezTo>
                      <a:pt x="4146" y="5774"/>
                      <a:pt x="4017" y="5764"/>
                      <a:pt x="3963" y="5670"/>
                    </a:cubicBezTo>
                    <a:cubicBezTo>
                      <a:pt x="3905" y="5579"/>
                      <a:pt x="3926" y="5433"/>
                      <a:pt x="4031" y="5357"/>
                    </a:cubicBezTo>
                    <a:cubicBezTo>
                      <a:pt x="4152" y="5265"/>
                      <a:pt x="4280" y="5292"/>
                      <a:pt x="4335" y="5383"/>
                    </a:cubicBezTo>
                    <a:cubicBezTo>
                      <a:pt x="4391" y="5475"/>
                      <a:pt x="4351" y="5615"/>
                      <a:pt x="4250" y="5697"/>
                    </a:cubicBezTo>
                    <a:close/>
                    <a:moveTo>
                      <a:pt x="8308" y="3299"/>
                    </a:moveTo>
                    <a:cubicBezTo>
                      <a:pt x="8440" y="3299"/>
                      <a:pt x="8553" y="3200"/>
                      <a:pt x="8571" y="3073"/>
                    </a:cubicBezTo>
                    <a:cubicBezTo>
                      <a:pt x="8574" y="3063"/>
                      <a:pt x="8575" y="3055"/>
                      <a:pt x="8575" y="3044"/>
                    </a:cubicBezTo>
                    <a:cubicBezTo>
                      <a:pt x="8776" y="1232"/>
                      <a:pt x="7094" y="1544"/>
                      <a:pt x="7094" y="1544"/>
                    </a:cubicBezTo>
                    <a:cubicBezTo>
                      <a:pt x="6945" y="1544"/>
                      <a:pt x="6825" y="1665"/>
                      <a:pt x="6825" y="1817"/>
                    </a:cubicBezTo>
                    <a:cubicBezTo>
                      <a:pt x="6825" y="1965"/>
                      <a:pt x="6945" y="2087"/>
                      <a:pt x="7094" y="2087"/>
                    </a:cubicBezTo>
                    <a:cubicBezTo>
                      <a:pt x="8303" y="1819"/>
                      <a:pt x="8035" y="3030"/>
                      <a:pt x="8035" y="3030"/>
                    </a:cubicBezTo>
                    <a:cubicBezTo>
                      <a:pt x="8036" y="3179"/>
                      <a:pt x="8158" y="3299"/>
                      <a:pt x="8308" y="3299"/>
                    </a:cubicBezTo>
                    <a:close/>
                    <a:moveTo>
                      <a:pt x="8111" y="137"/>
                    </a:moveTo>
                    <a:cubicBezTo>
                      <a:pt x="7530" y="0"/>
                      <a:pt x="6931" y="118"/>
                      <a:pt x="6764" y="150"/>
                    </a:cubicBezTo>
                    <a:cubicBezTo>
                      <a:pt x="6751" y="152"/>
                      <a:pt x="6739" y="164"/>
                      <a:pt x="6726" y="167"/>
                    </a:cubicBezTo>
                    <a:cubicBezTo>
                      <a:pt x="6720" y="168"/>
                      <a:pt x="6718" y="174"/>
                      <a:pt x="6718" y="174"/>
                    </a:cubicBezTo>
                    <a:cubicBezTo>
                      <a:pt x="6552" y="220"/>
                      <a:pt x="6431" y="374"/>
                      <a:pt x="6431" y="555"/>
                    </a:cubicBezTo>
                    <a:cubicBezTo>
                      <a:pt x="6431" y="772"/>
                      <a:pt x="6606" y="949"/>
                      <a:pt x="6824" y="949"/>
                    </a:cubicBezTo>
                    <a:cubicBezTo>
                      <a:pt x="6824" y="949"/>
                      <a:pt x="7035" y="920"/>
                      <a:pt x="7179" y="864"/>
                    </a:cubicBezTo>
                    <a:cubicBezTo>
                      <a:pt x="7321" y="807"/>
                      <a:pt x="8525" y="822"/>
                      <a:pt x="9124" y="1829"/>
                    </a:cubicBezTo>
                    <a:cubicBezTo>
                      <a:pt x="9450" y="2564"/>
                      <a:pt x="9268" y="3057"/>
                      <a:pt x="9245" y="3135"/>
                    </a:cubicBezTo>
                    <a:cubicBezTo>
                      <a:pt x="9245" y="3135"/>
                      <a:pt x="9168" y="3327"/>
                      <a:pt x="9168" y="3514"/>
                    </a:cubicBezTo>
                    <a:cubicBezTo>
                      <a:pt x="9168" y="3732"/>
                      <a:pt x="9343" y="3868"/>
                      <a:pt x="9559" y="3868"/>
                    </a:cubicBezTo>
                    <a:cubicBezTo>
                      <a:pt x="9740" y="3868"/>
                      <a:pt x="9891" y="3843"/>
                      <a:pt x="9936" y="3537"/>
                    </a:cubicBezTo>
                    <a:lnTo>
                      <a:pt x="9939" y="3537"/>
                    </a:lnTo>
                    <a:cubicBezTo>
                      <a:pt x="10580" y="1388"/>
                      <a:pt x="9151" y="379"/>
                      <a:pt x="8111" y="137"/>
                    </a:cubicBezTo>
                    <a:close/>
                    <a:moveTo>
                      <a:pt x="8111" y="137"/>
                    </a:move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</p:grpSp>
        <p:grpSp>
          <p:nvGrpSpPr>
            <p:cNvPr id="27" name="Group 57">
              <a:extLst>
                <a:ext uri="{FF2B5EF4-FFF2-40B4-BE49-F238E27FC236}">
                  <a16:creationId xmlns:a16="http://schemas.microsoft.com/office/drawing/2014/main" id="{BDDE1DBD-2AAE-2549-96C6-20D3219F43EE}"/>
                </a:ext>
              </a:extLst>
            </p:cNvPr>
            <p:cNvGrpSpPr/>
            <p:nvPr/>
          </p:nvGrpSpPr>
          <p:grpSpPr>
            <a:xfrm>
              <a:off x="4739742" y="6321402"/>
              <a:ext cx="185950" cy="185950"/>
              <a:chOff x="5092659" y="6318476"/>
              <a:chExt cx="185950" cy="185950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2CF1E732-C309-7924-9F12-D483AB25D193}"/>
                  </a:ext>
                </a:extLst>
              </p:cNvPr>
              <p:cNvSpPr/>
              <p:nvPr/>
            </p:nvSpPr>
            <p:spPr>
              <a:xfrm>
                <a:off x="5092659" y="6318476"/>
                <a:ext cx="185950" cy="1859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  <p:sp>
            <p:nvSpPr>
              <p:cNvPr id="29" name="Oval 59">
                <a:extLst>
                  <a:ext uri="{FF2B5EF4-FFF2-40B4-BE49-F238E27FC236}">
                    <a16:creationId xmlns:a16="http://schemas.microsoft.com/office/drawing/2014/main" id="{8985072D-6B03-0194-9E34-0765E88C4878}"/>
                  </a:ext>
                </a:extLst>
              </p:cNvPr>
              <p:cNvSpPr/>
              <p:nvPr/>
            </p:nvSpPr>
            <p:spPr>
              <a:xfrm>
                <a:off x="5117284" y="6355937"/>
                <a:ext cx="136700" cy="111030"/>
              </a:xfrm>
              <a:custGeom>
                <a:avLst/>
                <a:gdLst>
                  <a:gd name="T0" fmla="*/ 7592 w 11216"/>
                  <a:gd name="T1" fmla="*/ 2756 h 9110"/>
                  <a:gd name="T2" fmla="*/ 7975 w 11216"/>
                  <a:gd name="T3" fmla="*/ 2780 h 9110"/>
                  <a:gd name="T4" fmla="*/ 3970 w 11216"/>
                  <a:gd name="T5" fmla="*/ 0 h 9110"/>
                  <a:gd name="T6" fmla="*/ 0 w 11216"/>
                  <a:gd name="T7" fmla="*/ 3366 h 9110"/>
                  <a:gd name="T8" fmla="*/ 1588 w 11216"/>
                  <a:gd name="T9" fmla="*/ 6039 h 9110"/>
                  <a:gd name="T10" fmla="*/ 1191 w 11216"/>
                  <a:gd name="T11" fmla="*/ 7229 h 9110"/>
                  <a:gd name="T12" fmla="*/ 2578 w 11216"/>
                  <a:gd name="T13" fmla="*/ 6535 h 9110"/>
                  <a:gd name="T14" fmla="*/ 3970 w 11216"/>
                  <a:gd name="T15" fmla="*/ 6734 h 9110"/>
                  <a:gd name="T16" fmla="*/ 4340 w 11216"/>
                  <a:gd name="T17" fmla="*/ 6719 h 9110"/>
                  <a:gd name="T18" fmla="*/ 4217 w 11216"/>
                  <a:gd name="T19" fmla="*/ 5889 h 9110"/>
                  <a:gd name="T20" fmla="*/ 7592 w 11216"/>
                  <a:gd name="T21" fmla="*/ 2756 h 9110"/>
                  <a:gd name="T22" fmla="*/ 5458 w 11216"/>
                  <a:gd name="T23" fmla="*/ 1684 h 9110"/>
                  <a:gd name="T24" fmla="*/ 5955 w 11216"/>
                  <a:gd name="T25" fmla="*/ 2177 h 9110"/>
                  <a:gd name="T26" fmla="*/ 5458 w 11216"/>
                  <a:gd name="T27" fmla="*/ 2672 h 9110"/>
                  <a:gd name="T28" fmla="*/ 4862 w 11216"/>
                  <a:gd name="T29" fmla="*/ 2177 h 9110"/>
                  <a:gd name="T30" fmla="*/ 5458 w 11216"/>
                  <a:gd name="T31" fmla="*/ 1684 h 9110"/>
                  <a:gd name="T32" fmla="*/ 2680 w 11216"/>
                  <a:gd name="T33" fmla="*/ 2672 h 9110"/>
                  <a:gd name="T34" fmla="*/ 2081 w 11216"/>
                  <a:gd name="T35" fmla="*/ 2177 h 9110"/>
                  <a:gd name="T36" fmla="*/ 2680 w 11216"/>
                  <a:gd name="T37" fmla="*/ 1684 h 9110"/>
                  <a:gd name="T38" fmla="*/ 3175 w 11216"/>
                  <a:gd name="T39" fmla="*/ 2177 h 9110"/>
                  <a:gd name="T40" fmla="*/ 2680 w 11216"/>
                  <a:gd name="T41" fmla="*/ 2672 h 9110"/>
                  <a:gd name="T42" fmla="*/ 2680 w 11216"/>
                  <a:gd name="T43" fmla="*/ 2672 h 9110"/>
                  <a:gd name="T44" fmla="*/ 11216 w 11216"/>
                  <a:gd name="T45" fmla="*/ 5841 h 9110"/>
                  <a:gd name="T46" fmla="*/ 7845 w 11216"/>
                  <a:gd name="T47" fmla="*/ 2969 h 9110"/>
                  <a:gd name="T48" fmla="*/ 4468 w 11216"/>
                  <a:gd name="T49" fmla="*/ 5841 h 9110"/>
                  <a:gd name="T50" fmla="*/ 7845 w 11216"/>
                  <a:gd name="T51" fmla="*/ 8714 h 9110"/>
                  <a:gd name="T52" fmla="*/ 9035 w 11216"/>
                  <a:gd name="T53" fmla="*/ 8515 h 9110"/>
                  <a:gd name="T54" fmla="*/ 10123 w 11216"/>
                  <a:gd name="T55" fmla="*/ 9110 h 9110"/>
                  <a:gd name="T56" fmla="*/ 9826 w 11216"/>
                  <a:gd name="T57" fmla="*/ 8121 h 9110"/>
                  <a:gd name="T58" fmla="*/ 11216 w 11216"/>
                  <a:gd name="T59" fmla="*/ 5841 h 9110"/>
                  <a:gd name="T60" fmla="*/ 6750 w 11216"/>
                  <a:gd name="T61" fmla="*/ 5346 h 9110"/>
                  <a:gd name="T62" fmla="*/ 6352 w 11216"/>
                  <a:gd name="T63" fmla="*/ 4950 h 9110"/>
                  <a:gd name="T64" fmla="*/ 6750 w 11216"/>
                  <a:gd name="T65" fmla="*/ 4554 h 9110"/>
                  <a:gd name="T66" fmla="*/ 7246 w 11216"/>
                  <a:gd name="T67" fmla="*/ 4950 h 9110"/>
                  <a:gd name="T68" fmla="*/ 6750 w 11216"/>
                  <a:gd name="T69" fmla="*/ 5346 h 9110"/>
                  <a:gd name="T70" fmla="*/ 8933 w 11216"/>
                  <a:gd name="T71" fmla="*/ 5346 h 9110"/>
                  <a:gd name="T72" fmla="*/ 8539 w 11216"/>
                  <a:gd name="T73" fmla="*/ 4950 h 9110"/>
                  <a:gd name="T74" fmla="*/ 8933 w 11216"/>
                  <a:gd name="T75" fmla="*/ 4554 h 9110"/>
                  <a:gd name="T76" fmla="*/ 9430 w 11216"/>
                  <a:gd name="T77" fmla="*/ 4950 h 9110"/>
                  <a:gd name="T78" fmla="*/ 8933 w 11216"/>
                  <a:gd name="T79" fmla="*/ 5346 h 9110"/>
                  <a:gd name="T80" fmla="*/ 8933 w 11216"/>
                  <a:gd name="T81" fmla="*/ 5346 h 9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216" h="9110">
                    <a:moveTo>
                      <a:pt x="7592" y="2756"/>
                    </a:moveTo>
                    <a:cubicBezTo>
                      <a:pt x="7721" y="2756"/>
                      <a:pt x="7848" y="2765"/>
                      <a:pt x="7975" y="2780"/>
                    </a:cubicBezTo>
                    <a:cubicBezTo>
                      <a:pt x="7631" y="1184"/>
                      <a:pt x="5921" y="0"/>
                      <a:pt x="3970" y="0"/>
                    </a:cubicBezTo>
                    <a:cubicBezTo>
                      <a:pt x="1787" y="0"/>
                      <a:pt x="0" y="1484"/>
                      <a:pt x="0" y="3366"/>
                    </a:cubicBezTo>
                    <a:cubicBezTo>
                      <a:pt x="0" y="4454"/>
                      <a:pt x="595" y="5346"/>
                      <a:pt x="1588" y="6039"/>
                    </a:cubicBezTo>
                    <a:lnTo>
                      <a:pt x="1191" y="7229"/>
                    </a:lnTo>
                    <a:lnTo>
                      <a:pt x="2578" y="6535"/>
                    </a:lnTo>
                    <a:cubicBezTo>
                      <a:pt x="3076" y="6634"/>
                      <a:pt x="3475" y="6734"/>
                      <a:pt x="3970" y="6734"/>
                    </a:cubicBezTo>
                    <a:cubicBezTo>
                      <a:pt x="4095" y="6734"/>
                      <a:pt x="4217" y="6727"/>
                      <a:pt x="4340" y="6719"/>
                    </a:cubicBezTo>
                    <a:cubicBezTo>
                      <a:pt x="4262" y="6453"/>
                      <a:pt x="4217" y="6176"/>
                      <a:pt x="4217" y="5889"/>
                    </a:cubicBezTo>
                    <a:cubicBezTo>
                      <a:pt x="4217" y="4160"/>
                      <a:pt x="5707" y="2756"/>
                      <a:pt x="7592" y="2756"/>
                    </a:cubicBezTo>
                    <a:close/>
                    <a:moveTo>
                      <a:pt x="5458" y="1684"/>
                    </a:moveTo>
                    <a:cubicBezTo>
                      <a:pt x="5757" y="1684"/>
                      <a:pt x="5955" y="1880"/>
                      <a:pt x="5955" y="2177"/>
                    </a:cubicBezTo>
                    <a:cubicBezTo>
                      <a:pt x="5955" y="2474"/>
                      <a:pt x="5757" y="2672"/>
                      <a:pt x="5458" y="2672"/>
                    </a:cubicBezTo>
                    <a:cubicBezTo>
                      <a:pt x="5161" y="2672"/>
                      <a:pt x="4862" y="2474"/>
                      <a:pt x="4862" y="2177"/>
                    </a:cubicBezTo>
                    <a:cubicBezTo>
                      <a:pt x="4862" y="1880"/>
                      <a:pt x="5160" y="1684"/>
                      <a:pt x="5458" y="1684"/>
                    </a:cubicBezTo>
                    <a:close/>
                    <a:moveTo>
                      <a:pt x="2680" y="2672"/>
                    </a:moveTo>
                    <a:cubicBezTo>
                      <a:pt x="2382" y="2672"/>
                      <a:pt x="2081" y="2474"/>
                      <a:pt x="2081" y="2177"/>
                    </a:cubicBezTo>
                    <a:cubicBezTo>
                      <a:pt x="2081" y="1880"/>
                      <a:pt x="2381" y="1684"/>
                      <a:pt x="2680" y="1684"/>
                    </a:cubicBezTo>
                    <a:cubicBezTo>
                      <a:pt x="2977" y="1684"/>
                      <a:pt x="3175" y="1880"/>
                      <a:pt x="3175" y="2177"/>
                    </a:cubicBezTo>
                    <a:cubicBezTo>
                      <a:pt x="3176" y="2472"/>
                      <a:pt x="2978" y="2672"/>
                      <a:pt x="2680" y="2672"/>
                    </a:cubicBezTo>
                    <a:close/>
                    <a:moveTo>
                      <a:pt x="2680" y="2672"/>
                    </a:moveTo>
                    <a:close/>
                    <a:moveTo>
                      <a:pt x="11216" y="5841"/>
                    </a:moveTo>
                    <a:cubicBezTo>
                      <a:pt x="11216" y="4259"/>
                      <a:pt x="9628" y="2969"/>
                      <a:pt x="7845" y="2969"/>
                    </a:cubicBezTo>
                    <a:cubicBezTo>
                      <a:pt x="5956" y="2969"/>
                      <a:pt x="4468" y="4259"/>
                      <a:pt x="4468" y="5841"/>
                    </a:cubicBezTo>
                    <a:cubicBezTo>
                      <a:pt x="4468" y="7426"/>
                      <a:pt x="5956" y="8714"/>
                      <a:pt x="7845" y="8714"/>
                    </a:cubicBezTo>
                    <a:cubicBezTo>
                      <a:pt x="8240" y="8714"/>
                      <a:pt x="8640" y="8615"/>
                      <a:pt x="9035" y="8515"/>
                    </a:cubicBezTo>
                    <a:lnTo>
                      <a:pt x="10123" y="9110"/>
                    </a:lnTo>
                    <a:lnTo>
                      <a:pt x="9826" y="8121"/>
                    </a:lnTo>
                    <a:cubicBezTo>
                      <a:pt x="10622" y="7525"/>
                      <a:pt x="11216" y="6734"/>
                      <a:pt x="11216" y="5841"/>
                    </a:cubicBezTo>
                    <a:close/>
                    <a:moveTo>
                      <a:pt x="6750" y="5346"/>
                    </a:moveTo>
                    <a:cubicBezTo>
                      <a:pt x="6552" y="5346"/>
                      <a:pt x="6352" y="5150"/>
                      <a:pt x="6352" y="4950"/>
                    </a:cubicBezTo>
                    <a:cubicBezTo>
                      <a:pt x="6352" y="4752"/>
                      <a:pt x="6552" y="4554"/>
                      <a:pt x="6750" y="4554"/>
                    </a:cubicBezTo>
                    <a:cubicBezTo>
                      <a:pt x="7050" y="4554"/>
                      <a:pt x="7246" y="4752"/>
                      <a:pt x="7246" y="4950"/>
                    </a:cubicBezTo>
                    <a:cubicBezTo>
                      <a:pt x="7246" y="5150"/>
                      <a:pt x="7050" y="5346"/>
                      <a:pt x="6750" y="5346"/>
                    </a:cubicBezTo>
                    <a:close/>
                    <a:moveTo>
                      <a:pt x="8933" y="5346"/>
                    </a:moveTo>
                    <a:cubicBezTo>
                      <a:pt x="8737" y="5346"/>
                      <a:pt x="8539" y="5150"/>
                      <a:pt x="8539" y="4950"/>
                    </a:cubicBezTo>
                    <a:cubicBezTo>
                      <a:pt x="8539" y="4752"/>
                      <a:pt x="8737" y="4554"/>
                      <a:pt x="8933" y="4554"/>
                    </a:cubicBezTo>
                    <a:cubicBezTo>
                      <a:pt x="9231" y="4554"/>
                      <a:pt x="9430" y="4752"/>
                      <a:pt x="9430" y="4950"/>
                    </a:cubicBezTo>
                    <a:cubicBezTo>
                      <a:pt x="9430" y="5150"/>
                      <a:pt x="9231" y="5346"/>
                      <a:pt x="8933" y="5346"/>
                    </a:cubicBezTo>
                    <a:close/>
                    <a:moveTo>
                      <a:pt x="8933" y="5346"/>
                    </a:move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 dirty="0"/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65FBE928-E74C-E7EC-FDA5-64E86E9A00F7}"/>
              </a:ext>
            </a:extLst>
          </p:cNvPr>
          <p:cNvSpPr txBox="1"/>
          <p:nvPr userDrawn="1"/>
        </p:nvSpPr>
        <p:spPr>
          <a:xfrm>
            <a:off x="-11151919" y="4626874"/>
            <a:ext cx="1446240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050" dirty="0"/>
              <a:t>邮箱：</a:t>
            </a:r>
            <a:r>
              <a:rPr lang="en-US" altLang="zh-CN" sz="1050" dirty="0"/>
              <a:t>123456@qq.com</a:t>
            </a:r>
            <a:endParaRPr lang="zh-CN" altLang="en-US" sz="1050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2F5C07E-C7F2-74E0-5CA4-DF73DD8B76A8}"/>
              </a:ext>
            </a:extLst>
          </p:cNvPr>
          <p:cNvSpPr txBox="1"/>
          <p:nvPr userDrawn="1"/>
        </p:nvSpPr>
        <p:spPr>
          <a:xfrm>
            <a:off x="-11151919" y="4795314"/>
            <a:ext cx="108008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050" dirty="0"/>
              <a:t>电话：</a:t>
            </a:r>
            <a:r>
              <a:rPr lang="en-US" altLang="zh-CN" sz="1050" dirty="0"/>
              <a:t>123456789</a:t>
            </a:r>
            <a:endParaRPr lang="zh-CN" altLang="en-US" sz="1050" dirty="0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C0990F79-97EA-F11E-9F1E-22EA642AE856}"/>
              </a:ext>
            </a:extLst>
          </p:cNvPr>
          <p:cNvSpPr/>
          <p:nvPr userDrawn="1"/>
        </p:nvSpPr>
        <p:spPr>
          <a:xfrm>
            <a:off x="6026061" y="6235700"/>
            <a:ext cx="404600" cy="622300"/>
          </a:xfrm>
          <a:custGeom>
            <a:avLst/>
            <a:gdLst>
              <a:gd name="connsiteX0" fmla="*/ 202300 w 404600"/>
              <a:gd name="connsiteY0" fmla="*/ 0 h 622300"/>
              <a:gd name="connsiteX1" fmla="*/ 404600 w 404600"/>
              <a:gd name="connsiteY1" fmla="*/ 202300 h 622300"/>
              <a:gd name="connsiteX2" fmla="*/ 404599 w 404600"/>
              <a:gd name="connsiteY2" fmla="*/ 622300 h 622300"/>
              <a:gd name="connsiteX3" fmla="*/ 0 w 404600"/>
              <a:gd name="connsiteY3" fmla="*/ 622300 h 622300"/>
              <a:gd name="connsiteX4" fmla="*/ 0 w 404600"/>
              <a:gd name="connsiteY4" fmla="*/ 202300 h 622300"/>
              <a:gd name="connsiteX5" fmla="*/ 202300 w 404600"/>
              <a:gd name="connsiteY5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600" h="622300">
                <a:moveTo>
                  <a:pt x="202300" y="0"/>
                </a:moveTo>
                <a:cubicBezTo>
                  <a:pt x="314027" y="0"/>
                  <a:pt x="404600" y="90573"/>
                  <a:pt x="404600" y="202300"/>
                </a:cubicBezTo>
                <a:lnTo>
                  <a:pt x="404599" y="622300"/>
                </a:lnTo>
                <a:lnTo>
                  <a:pt x="0" y="622300"/>
                </a:lnTo>
                <a:lnTo>
                  <a:pt x="0" y="202300"/>
                </a:lnTo>
                <a:cubicBezTo>
                  <a:pt x="0" y="90573"/>
                  <a:pt x="90573" y="0"/>
                  <a:pt x="2023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89C775E8-B080-F521-7A79-F7E626AF5C85}"/>
              </a:ext>
            </a:extLst>
          </p:cNvPr>
          <p:cNvGrpSpPr/>
          <p:nvPr userDrawn="1"/>
        </p:nvGrpSpPr>
        <p:grpSpPr>
          <a:xfrm>
            <a:off x="478201" y="634938"/>
            <a:ext cx="452120" cy="254062"/>
            <a:chOff x="660400" y="876237"/>
            <a:chExt cx="452120" cy="254062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ABA98066-1D59-FA25-AEA2-7F91E123487B}"/>
                </a:ext>
              </a:extLst>
            </p:cNvPr>
            <p:cNvSpPr/>
            <p:nvPr/>
          </p:nvSpPr>
          <p:spPr>
            <a:xfrm>
              <a:off x="660400" y="876237"/>
              <a:ext cx="452120" cy="254062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EFE087D3-1AD1-EE86-C9D8-DDF23FD918D0}"/>
                </a:ext>
              </a:extLst>
            </p:cNvPr>
            <p:cNvSpPr txBox="1"/>
            <p:nvPr/>
          </p:nvSpPr>
          <p:spPr>
            <a:xfrm>
              <a:off x="696595" y="922476"/>
              <a:ext cx="40068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1050" dirty="0"/>
                <a:t>LOGO</a:t>
              </a:r>
              <a:endParaRPr lang="zh-CN" altLang="en-US" sz="1050" dirty="0"/>
            </a:p>
          </p:txBody>
        </p:sp>
      </p:grp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6D8C9-4552-E1E3-FBFA-1769BC546E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350" y="1719242"/>
            <a:ext cx="6088063" cy="98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OPPOSans R"/>
                <a:cs typeface="+mn-cs"/>
              </a:rPr>
              <a:t>20XX-20XX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OPPOSans R"/>
              <a:cs typeface="+mn-cs"/>
            </a:endParaRP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A4BD034B-D7A4-FFAD-7516-C9D6F30356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891" y="2675432"/>
            <a:ext cx="6088063" cy="98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感谢观看</a:t>
            </a: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1FE2DFBB-D81D-19F1-924F-56BCA45A92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36" y="3585894"/>
            <a:ext cx="6088063" cy="6304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rPr>
              <a:t>THANKS FOR WATCHIN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42" name="文本占位符 2">
            <a:extLst>
              <a:ext uri="{FF2B5EF4-FFF2-40B4-BE49-F238E27FC236}">
                <a16:creationId xmlns:a16="http://schemas.microsoft.com/office/drawing/2014/main" id="{471BE749-4B54-3FAF-FC01-E28528E0CB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262" y="4642007"/>
            <a:ext cx="2238800" cy="273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邮箱：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123456@qq.com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45" name="文本占位符 2">
            <a:extLst>
              <a:ext uri="{FF2B5EF4-FFF2-40B4-BE49-F238E27FC236}">
                <a16:creationId xmlns:a16="http://schemas.microsoft.com/office/drawing/2014/main" id="{854D26CE-1E40-08CD-F33D-0C682E60EA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262" y="4825659"/>
            <a:ext cx="2238800" cy="273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电话：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123456789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529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FDB63AE-A107-657B-209A-19EC2DA2E872}"/>
              </a:ext>
            </a:extLst>
          </p:cNvPr>
          <p:cNvSpPr/>
          <p:nvPr userDrawn="1"/>
        </p:nvSpPr>
        <p:spPr>
          <a:xfrm>
            <a:off x="5479539" y="0"/>
            <a:ext cx="6257262" cy="6858000"/>
          </a:xfrm>
          <a:custGeom>
            <a:avLst/>
            <a:gdLst>
              <a:gd name="connsiteX0" fmla="*/ 0 w 6257262"/>
              <a:gd name="connsiteY0" fmla="*/ 0 h 6858000"/>
              <a:gd name="connsiteX1" fmla="*/ 5567401 w 6257262"/>
              <a:gd name="connsiteY1" fmla="*/ 0 h 6858000"/>
              <a:gd name="connsiteX2" fmla="*/ 5693160 w 6257262"/>
              <a:gd name="connsiteY2" fmla="*/ 318953 h 6858000"/>
              <a:gd name="connsiteX3" fmla="*/ 6257262 w 6257262"/>
              <a:gd name="connsiteY3" fmla="*/ 3515360 h 6858000"/>
              <a:gd name="connsiteX4" fmla="*/ 5693160 w 6257262"/>
              <a:gd name="connsiteY4" fmla="*/ 6711767 h 6858000"/>
              <a:gd name="connsiteX5" fmla="*/ 5635502 w 6257262"/>
              <a:gd name="connsiteY5" fmla="*/ 6858000 h 6858000"/>
              <a:gd name="connsiteX6" fmla="*/ 189045 w 6257262"/>
              <a:gd name="connsiteY6" fmla="*/ 6858000 h 6858000"/>
              <a:gd name="connsiteX7" fmla="*/ 247649 w 6257262"/>
              <a:gd name="connsiteY7" fmla="*/ 6802127 h 6858000"/>
              <a:gd name="connsiteX8" fmla="*/ 1609072 w 6257262"/>
              <a:gd name="connsiteY8" fmla="*/ 3515360 h 6858000"/>
              <a:gd name="connsiteX9" fmla="*/ 86220 w 6257262"/>
              <a:gd name="connsiteY9" fmla="*/ 7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57262" h="6858000">
                <a:moveTo>
                  <a:pt x="0" y="0"/>
                </a:moveTo>
                <a:lnTo>
                  <a:pt x="5567401" y="0"/>
                </a:lnTo>
                <a:lnTo>
                  <a:pt x="5693160" y="318953"/>
                </a:lnTo>
                <a:cubicBezTo>
                  <a:pt x="6058098" y="1315644"/>
                  <a:pt x="6257262" y="2392243"/>
                  <a:pt x="6257262" y="3515360"/>
                </a:cubicBezTo>
                <a:cubicBezTo>
                  <a:pt x="6257262" y="4638477"/>
                  <a:pt x="6058098" y="5715077"/>
                  <a:pt x="5693160" y="6711767"/>
                </a:cubicBezTo>
                <a:lnTo>
                  <a:pt x="5635502" y="6858000"/>
                </a:lnTo>
                <a:lnTo>
                  <a:pt x="189045" y="6858000"/>
                </a:lnTo>
                <a:lnTo>
                  <a:pt x="247649" y="6802127"/>
                </a:lnTo>
                <a:cubicBezTo>
                  <a:pt x="1088806" y="5960970"/>
                  <a:pt x="1609072" y="4798922"/>
                  <a:pt x="1609072" y="3515360"/>
                </a:cubicBezTo>
                <a:cubicBezTo>
                  <a:pt x="1609072" y="2151576"/>
                  <a:pt x="1021740" y="924969"/>
                  <a:pt x="86220" y="746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B94293E-B81F-B955-4068-8A62DDA3562F}"/>
              </a:ext>
            </a:extLst>
          </p:cNvPr>
          <p:cNvSpPr/>
          <p:nvPr userDrawn="1"/>
        </p:nvSpPr>
        <p:spPr>
          <a:xfrm rot="5400000">
            <a:off x="1278358" y="5173241"/>
            <a:ext cx="406399" cy="29631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FCADD0B-A500-1CB8-4E00-3D44FC4E711D}"/>
              </a:ext>
            </a:extLst>
          </p:cNvPr>
          <p:cNvSpPr/>
          <p:nvPr userDrawn="1"/>
        </p:nvSpPr>
        <p:spPr>
          <a:xfrm>
            <a:off x="10825660" y="6278765"/>
            <a:ext cx="133350" cy="133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1A29823E-7B50-21C3-C057-43754E7E1A5F}"/>
              </a:ext>
            </a:extLst>
          </p:cNvPr>
          <p:cNvSpPr/>
          <p:nvPr userDrawn="1"/>
        </p:nvSpPr>
        <p:spPr>
          <a:xfrm>
            <a:off x="11098922" y="6278765"/>
            <a:ext cx="133350" cy="133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D9C6E7DE-93D7-43A2-A45E-694403B6F95C}"/>
              </a:ext>
            </a:extLst>
          </p:cNvPr>
          <p:cNvSpPr/>
          <p:nvPr userDrawn="1"/>
        </p:nvSpPr>
        <p:spPr>
          <a:xfrm>
            <a:off x="11372184" y="6278765"/>
            <a:ext cx="133350" cy="133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0F2E50B-DB39-C924-25C4-591A596505F4}"/>
              </a:ext>
            </a:extLst>
          </p:cNvPr>
          <p:cNvSpPr/>
          <p:nvPr userDrawn="1"/>
        </p:nvSpPr>
        <p:spPr>
          <a:xfrm>
            <a:off x="11645445" y="6278765"/>
            <a:ext cx="133350" cy="133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70DC347-609D-E372-EA43-572128F6C228}"/>
              </a:ext>
            </a:extLst>
          </p:cNvPr>
          <p:cNvSpPr/>
          <p:nvPr userDrawn="1"/>
        </p:nvSpPr>
        <p:spPr>
          <a:xfrm rot="5400000">
            <a:off x="10129715" y="-1173282"/>
            <a:ext cx="889001" cy="323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3B71F3E2-D2A5-643A-D40D-55BD63A5CCCA}"/>
              </a:ext>
            </a:extLst>
          </p:cNvPr>
          <p:cNvSpPr/>
          <p:nvPr userDrawn="1"/>
        </p:nvSpPr>
        <p:spPr>
          <a:xfrm rot="5400000">
            <a:off x="537580" y="-537580"/>
            <a:ext cx="406398" cy="1481558"/>
          </a:xfrm>
          <a:custGeom>
            <a:avLst/>
            <a:gdLst>
              <a:gd name="connsiteX0" fmla="*/ 0 w 406398"/>
              <a:gd name="connsiteY0" fmla="*/ 1481558 h 1481558"/>
              <a:gd name="connsiteX1" fmla="*/ 0 w 406398"/>
              <a:gd name="connsiteY1" fmla="*/ 0 h 1481558"/>
              <a:gd name="connsiteX2" fmla="*/ 406398 w 406398"/>
              <a:gd name="connsiteY2" fmla="*/ 0 h 1481558"/>
              <a:gd name="connsiteX3" fmla="*/ 406398 w 406398"/>
              <a:gd name="connsiteY3" fmla="*/ 1481558 h 14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8" h="1481558">
                <a:moveTo>
                  <a:pt x="0" y="1481558"/>
                </a:moveTo>
                <a:lnTo>
                  <a:pt x="0" y="0"/>
                </a:lnTo>
                <a:lnTo>
                  <a:pt x="406398" y="0"/>
                </a:lnTo>
                <a:lnTo>
                  <a:pt x="406398" y="14815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794531E-0900-68C1-BA6E-0396D9041396}"/>
              </a:ext>
            </a:extLst>
          </p:cNvPr>
          <p:cNvSpPr/>
          <p:nvPr userDrawn="1"/>
        </p:nvSpPr>
        <p:spPr>
          <a:xfrm>
            <a:off x="22088" y="1607143"/>
            <a:ext cx="4071606" cy="4071606"/>
          </a:xfrm>
          <a:prstGeom prst="rect">
            <a:avLst/>
          </a:prstGeom>
          <a:blipFill>
            <a:blip r:embed="rId2"/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00208C96-8658-0671-2E30-3BA00012E0A6}"/>
              </a:ext>
            </a:extLst>
          </p:cNvPr>
          <p:cNvSpPr/>
          <p:nvPr userDrawn="1"/>
        </p:nvSpPr>
        <p:spPr>
          <a:xfrm>
            <a:off x="3602839" y="1680875"/>
            <a:ext cx="1349330" cy="1349330"/>
          </a:xfrm>
          <a:prstGeom prst="ellipse">
            <a:avLst/>
          </a:prstGeom>
          <a:noFill/>
          <a:ln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0579FD6E-2E43-FC0E-438D-100B41BF693E}"/>
              </a:ext>
            </a:extLst>
          </p:cNvPr>
          <p:cNvSpPr/>
          <p:nvPr/>
        </p:nvSpPr>
        <p:spPr>
          <a:xfrm>
            <a:off x="4952169" y="4056209"/>
            <a:ext cx="1367712" cy="5320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400" dirty="0">
              <a:solidFill>
                <a:srgbClr val="02022F"/>
              </a:solidFill>
              <a:latin typeface="+mj-ea"/>
              <a:ea typeface="+mj-ea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17D5C4A8-B40A-71C3-2BE1-7081C265F705}"/>
              </a:ext>
            </a:extLst>
          </p:cNvPr>
          <p:cNvSpPr/>
          <p:nvPr/>
        </p:nvSpPr>
        <p:spPr>
          <a:xfrm>
            <a:off x="6629143" y="4056208"/>
            <a:ext cx="1367712" cy="5320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400" dirty="0">
              <a:solidFill>
                <a:srgbClr val="02022F"/>
              </a:solidFill>
              <a:latin typeface="+mj-ea"/>
              <a:ea typeface="+mj-ea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DD22714-7893-A526-3783-E7D33CAF2248}"/>
              </a:ext>
            </a:extLst>
          </p:cNvPr>
          <p:cNvSpPr/>
          <p:nvPr/>
        </p:nvSpPr>
        <p:spPr>
          <a:xfrm>
            <a:off x="8306117" y="4056208"/>
            <a:ext cx="1367712" cy="5320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400" dirty="0">
              <a:solidFill>
                <a:srgbClr val="02022F"/>
              </a:solidFill>
              <a:latin typeface="+mj-ea"/>
              <a:ea typeface="+mj-ea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11AA4F05-C9F2-F364-5969-8790EA5D4F9F}"/>
              </a:ext>
            </a:extLst>
          </p:cNvPr>
          <p:cNvSpPr/>
          <p:nvPr/>
        </p:nvSpPr>
        <p:spPr>
          <a:xfrm>
            <a:off x="9983091" y="4056208"/>
            <a:ext cx="1367712" cy="5320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400" dirty="0">
              <a:solidFill>
                <a:srgbClr val="02022F"/>
              </a:solidFill>
              <a:latin typeface="+mj-ea"/>
              <a:ea typeface="+mj-ea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916B3883-0F05-2BF8-C2DF-CD63BE406801}"/>
              </a:ext>
            </a:extLst>
          </p:cNvPr>
          <p:cNvSpPr/>
          <p:nvPr userDrawn="1"/>
        </p:nvSpPr>
        <p:spPr>
          <a:xfrm>
            <a:off x="2733640" y="5948641"/>
            <a:ext cx="1417597" cy="233068"/>
          </a:xfrm>
          <a:custGeom>
            <a:avLst/>
            <a:gdLst>
              <a:gd name="connsiteX0" fmla="*/ 0 w 1828800"/>
              <a:gd name="connsiteY0" fmla="*/ 0 h 390270"/>
              <a:gd name="connsiteX1" fmla="*/ 329784 w 1828800"/>
              <a:gd name="connsiteY1" fmla="*/ 389744 h 390270"/>
              <a:gd name="connsiteX2" fmla="*/ 524656 w 1828800"/>
              <a:gd name="connsiteY2" fmla="*/ 89941 h 390270"/>
              <a:gd name="connsiteX3" fmla="*/ 794479 w 1828800"/>
              <a:gd name="connsiteY3" fmla="*/ 359764 h 390270"/>
              <a:gd name="connsiteX4" fmla="*/ 1079292 w 1828800"/>
              <a:gd name="connsiteY4" fmla="*/ 74951 h 390270"/>
              <a:gd name="connsiteX5" fmla="*/ 1439056 w 1828800"/>
              <a:gd name="connsiteY5" fmla="*/ 389744 h 390270"/>
              <a:gd name="connsiteX6" fmla="*/ 1828800 w 1828800"/>
              <a:gd name="connsiteY6" fmla="*/ 59961 h 390270"/>
              <a:gd name="connsiteX7" fmla="*/ 1828800 w 1828800"/>
              <a:gd name="connsiteY7" fmla="*/ 59961 h 39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" h="390270">
                <a:moveTo>
                  <a:pt x="0" y="0"/>
                </a:moveTo>
                <a:cubicBezTo>
                  <a:pt x="121170" y="187377"/>
                  <a:pt x="242341" y="374754"/>
                  <a:pt x="329784" y="389744"/>
                </a:cubicBezTo>
                <a:cubicBezTo>
                  <a:pt x="417227" y="404734"/>
                  <a:pt x="447207" y="94938"/>
                  <a:pt x="524656" y="89941"/>
                </a:cubicBezTo>
                <a:cubicBezTo>
                  <a:pt x="602105" y="84944"/>
                  <a:pt x="702040" y="362262"/>
                  <a:pt x="794479" y="359764"/>
                </a:cubicBezTo>
                <a:cubicBezTo>
                  <a:pt x="886918" y="357266"/>
                  <a:pt x="971863" y="69954"/>
                  <a:pt x="1079292" y="74951"/>
                </a:cubicBezTo>
                <a:cubicBezTo>
                  <a:pt x="1186721" y="79948"/>
                  <a:pt x="1314138" y="392242"/>
                  <a:pt x="1439056" y="389744"/>
                </a:cubicBezTo>
                <a:cubicBezTo>
                  <a:pt x="1563974" y="387246"/>
                  <a:pt x="1828800" y="59961"/>
                  <a:pt x="1828800" y="59961"/>
                </a:cubicBezTo>
                <a:lnTo>
                  <a:pt x="1828800" y="59961"/>
                </a:lnTo>
              </a:path>
            </a:pathLst>
          </a:custGeom>
          <a:noFill/>
          <a:ln w="92075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8D8D314C-14CE-4282-B0EC-58E8E3C00EE3}"/>
              </a:ext>
            </a:extLst>
          </p:cNvPr>
          <p:cNvSpPr/>
          <p:nvPr userDrawn="1"/>
        </p:nvSpPr>
        <p:spPr>
          <a:xfrm rot="5400000">
            <a:off x="11436674" y="1878145"/>
            <a:ext cx="1026000" cy="483997"/>
          </a:xfrm>
          <a:custGeom>
            <a:avLst/>
            <a:gdLst>
              <a:gd name="connsiteX0" fmla="*/ 972000 w 1026000"/>
              <a:gd name="connsiteY0" fmla="*/ 27000 h 483997"/>
              <a:gd name="connsiteX1" fmla="*/ 999000 w 1026000"/>
              <a:gd name="connsiteY1" fmla="*/ 0 h 483997"/>
              <a:gd name="connsiteX2" fmla="*/ 1026000 w 1026000"/>
              <a:gd name="connsiteY2" fmla="*/ 27000 h 483997"/>
              <a:gd name="connsiteX3" fmla="*/ 999000 w 1026000"/>
              <a:gd name="connsiteY3" fmla="*/ 54001 h 483997"/>
              <a:gd name="connsiteX4" fmla="*/ 972000 w 1026000"/>
              <a:gd name="connsiteY4" fmla="*/ 27000 h 483997"/>
              <a:gd name="connsiteX5" fmla="*/ 972000 w 1026000"/>
              <a:gd name="connsiteY5" fmla="*/ 135000 h 483997"/>
              <a:gd name="connsiteX6" fmla="*/ 999000 w 1026000"/>
              <a:gd name="connsiteY6" fmla="*/ 108001 h 483997"/>
              <a:gd name="connsiteX7" fmla="*/ 1026000 w 1026000"/>
              <a:gd name="connsiteY7" fmla="*/ 135000 h 483997"/>
              <a:gd name="connsiteX8" fmla="*/ 999000 w 1026000"/>
              <a:gd name="connsiteY8" fmla="*/ 162000 h 483997"/>
              <a:gd name="connsiteX9" fmla="*/ 972000 w 1026000"/>
              <a:gd name="connsiteY9" fmla="*/ 135000 h 483997"/>
              <a:gd name="connsiteX10" fmla="*/ 972000 w 1026000"/>
              <a:gd name="connsiteY10" fmla="*/ 243001 h 483997"/>
              <a:gd name="connsiteX11" fmla="*/ 999000 w 1026000"/>
              <a:gd name="connsiteY11" fmla="*/ 216001 h 483997"/>
              <a:gd name="connsiteX12" fmla="*/ 1026000 w 1026000"/>
              <a:gd name="connsiteY12" fmla="*/ 243001 h 483997"/>
              <a:gd name="connsiteX13" fmla="*/ 999000 w 1026000"/>
              <a:gd name="connsiteY13" fmla="*/ 270001 h 483997"/>
              <a:gd name="connsiteX14" fmla="*/ 972000 w 1026000"/>
              <a:gd name="connsiteY14" fmla="*/ 243001 h 483997"/>
              <a:gd name="connsiteX15" fmla="*/ 972000 w 1026000"/>
              <a:gd name="connsiteY15" fmla="*/ 351000 h 483997"/>
              <a:gd name="connsiteX16" fmla="*/ 999000 w 1026000"/>
              <a:gd name="connsiteY16" fmla="*/ 324000 h 483997"/>
              <a:gd name="connsiteX17" fmla="*/ 1026000 w 1026000"/>
              <a:gd name="connsiteY17" fmla="*/ 351000 h 483997"/>
              <a:gd name="connsiteX18" fmla="*/ 999000 w 1026000"/>
              <a:gd name="connsiteY18" fmla="*/ 378000 h 483997"/>
              <a:gd name="connsiteX19" fmla="*/ 972000 w 1026000"/>
              <a:gd name="connsiteY19" fmla="*/ 351000 h 483997"/>
              <a:gd name="connsiteX20" fmla="*/ 972000 w 1026000"/>
              <a:gd name="connsiteY20" fmla="*/ 459001 h 483997"/>
              <a:gd name="connsiteX21" fmla="*/ 999000 w 1026000"/>
              <a:gd name="connsiteY21" fmla="*/ 432001 h 483997"/>
              <a:gd name="connsiteX22" fmla="*/ 1026000 w 1026000"/>
              <a:gd name="connsiteY22" fmla="*/ 459001 h 483997"/>
              <a:gd name="connsiteX23" fmla="*/ 1018092 w 1026000"/>
              <a:gd name="connsiteY23" fmla="*/ 478092 h 483997"/>
              <a:gd name="connsiteX24" fmla="*/ 1003836 w 1026000"/>
              <a:gd name="connsiteY24" fmla="*/ 483997 h 483997"/>
              <a:gd name="connsiteX25" fmla="*/ 994164 w 1026000"/>
              <a:gd name="connsiteY25" fmla="*/ 483997 h 483997"/>
              <a:gd name="connsiteX26" fmla="*/ 979908 w 1026000"/>
              <a:gd name="connsiteY26" fmla="*/ 478092 h 483997"/>
              <a:gd name="connsiteX27" fmla="*/ 972000 w 1026000"/>
              <a:gd name="connsiteY27" fmla="*/ 459001 h 483997"/>
              <a:gd name="connsiteX28" fmla="*/ 864000 w 1026000"/>
              <a:gd name="connsiteY28" fmla="*/ 27000 h 483997"/>
              <a:gd name="connsiteX29" fmla="*/ 891000 w 1026000"/>
              <a:gd name="connsiteY29" fmla="*/ 0 h 483997"/>
              <a:gd name="connsiteX30" fmla="*/ 918000 w 1026000"/>
              <a:gd name="connsiteY30" fmla="*/ 27000 h 483997"/>
              <a:gd name="connsiteX31" fmla="*/ 891000 w 1026000"/>
              <a:gd name="connsiteY31" fmla="*/ 54001 h 483997"/>
              <a:gd name="connsiteX32" fmla="*/ 864000 w 1026000"/>
              <a:gd name="connsiteY32" fmla="*/ 27000 h 483997"/>
              <a:gd name="connsiteX33" fmla="*/ 864000 w 1026000"/>
              <a:gd name="connsiteY33" fmla="*/ 135000 h 483997"/>
              <a:gd name="connsiteX34" fmla="*/ 891000 w 1026000"/>
              <a:gd name="connsiteY34" fmla="*/ 108001 h 483997"/>
              <a:gd name="connsiteX35" fmla="*/ 918000 w 1026000"/>
              <a:gd name="connsiteY35" fmla="*/ 135000 h 483997"/>
              <a:gd name="connsiteX36" fmla="*/ 891000 w 1026000"/>
              <a:gd name="connsiteY36" fmla="*/ 162000 h 483997"/>
              <a:gd name="connsiteX37" fmla="*/ 864000 w 1026000"/>
              <a:gd name="connsiteY37" fmla="*/ 135000 h 483997"/>
              <a:gd name="connsiteX38" fmla="*/ 864000 w 1026000"/>
              <a:gd name="connsiteY38" fmla="*/ 243001 h 483997"/>
              <a:gd name="connsiteX39" fmla="*/ 891000 w 1026000"/>
              <a:gd name="connsiteY39" fmla="*/ 216001 h 483997"/>
              <a:gd name="connsiteX40" fmla="*/ 918000 w 1026000"/>
              <a:gd name="connsiteY40" fmla="*/ 243001 h 483997"/>
              <a:gd name="connsiteX41" fmla="*/ 891000 w 1026000"/>
              <a:gd name="connsiteY41" fmla="*/ 270001 h 483997"/>
              <a:gd name="connsiteX42" fmla="*/ 864000 w 1026000"/>
              <a:gd name="connsiteY42" fmla="*/ 243001 h 483997"/>
              <a:gd name="connsiteX43" fmla="*/ 864000 w 1026000"/>
              <a:gd name="connsiteY43" fmla="*/ 351000 h 483997"/>
              <a:gd name="connsiteX44" fmla="*/ 891000 w 1026000"/>
              <a:gd name="connsiteY44" fmla="*/ 324000 h 483997"/>
              <a:gd name="connsiteX45" fmla="*/ 918000 w 1026000"/>
              <a:gd name="connsiteY45" fmla="*/ 351000 h 483997"/>
              <a:gd name="connsiteX46" fmla="*/ 891000 w 1026000"/>
              <a:gd name="connsiteY46" fmla="*/ 378000 h 483997"/>
              <a:gd name="connsiteX47" fmla="*/ 864000 w 1026000"/>
              <a:gd name="connsiteY47" fmla="*/ 351000 h 483997"/>
              <a:gd name="connsiteX48" fmla="*/ 864000 w 1026000"/>
              <a:gd name="connsiteY48" fmla="*/ 459001 h 483997"/>
              <a:gd name="connsiteX49" fmla="*/ 891000 w 1026000"/>
              <a:gd name="connsiteY49" fmla="*/ 432001 h 483997"/>
              <a:gd name="connsiteX50" fmla="*/ 918000 w 1026000"/>
              <a:gd name="connsiteY50" fmla="*/ 459001 h 483997"/>
              <a:gd name="connsiteX51" fmla="*/ 910092 w 1026000"/>
              <a:gd name="connsiteY51" fmla="*/ 478092 h 483997"/>
              <a:gd name="connsiteX52" fmla="*/ 895836 w 1026000"/>
              <a:gd name="connsiteY52" fmla="*/ 483997 h 483997"/>
              <a:gd name="connsiteX53" fmla="*/ 886164 w 1026000"/>
              <a:gd name="connsiteY53" fmla="*/ 483997 h 483997"/>
              <a:gd name="connsiteX54" fmla="*/ 871908 w 1026000"/>
              <a:gd name="connsiteY54" fmla="*/ 478092 h 483997"/>
              <a:gd name="connsiteX55" fmla="*/ 864000 w 1026000"/>
              <a:gd name="connsiteY55" fmla="*/ 459001 h 483997"/>
              <a:gd name="connsiteX56" fmla="*/ 756000 w 1026000"/>
              <a:gd name="connsiteY56" fmla="*/ 27000 h 483997"/>
              <a:gd name="connsiteX57" fmla="*/ 783000 w 1026000"/>
              <a:gd name="connsiteY57" fmla="*/ 0 h 483997"/>
              <a:gd name="connsiteX58" fmla="*/ 810000 w 1026000"/>
              <a:gd name="connsiteY58" fmla="*/ 27000 h 483997"/>
              <a:gd name="connsiteX59" fmla="*/ 783000 w 1026000"/>
              <a:gd name="connsiteY59" fmla="*/ 54001 h 483997"/>
              <a:gd name="connsiteX60" fmla="*/ 756000 w 1026000"/>
              <a:gd name="connsiteY60" fmla="*/ 27000 h 483997"/>
              <a:gd name="connsiteX61" fmla="*/ 756000 w 1026000"/>
              <a:gd name="connsiteY61" fmla="*/ 135000 h 483997"/>
              <a:gd name="connsiteX62" fmla="*/ 783000 w 1026000"/>
              <a:gd name="connsiteY62" fmla="*/ 108001 h 483997"/>
              <a:gd name="connsiteX63" fmla="*/ 810000 w 1026000"/>
              <a:gd name="connsiteY63" fmla="*/ 135000 h 483997"/>
              <a:gd name="connsiteX64" fmla="*/ 783000 w 1026000"/>
              <a:gd name="connsiteY64" fmla="*/ 162000 h 483997"/>
              <a:gd name="connsiteX65" fmla="*/ 756000 w 1026000"/>
              <a:gd name="connsiteY65" fmla="*/ 135000 h 483997"/>
              <a:gd name="connsiteX66" fmla="*/ 756000 w 1026000"/>
              <a:gd name="connsiteY66" fmla="*/ 243001 h 483997"/>
              <a:gd name="connsiteX67" fmla="*/ 783000 w 1026000"/>
              <a:gd name="connsiteY67" fmla="*/ 216001 h 483997"/>
              <a:gd name="connsiteX68" fmla="*/ 810000 w 1026000"/>
              <a:gd name="connsiteY68" fmla="*/ 243001 h 483997"/>
              <a:gd name="connsiteX69" fmla="*/ 783000 w 1026000"/>
              <a:gd name="connsiteY69" fmla="*/ 270001 h 483997"/>
              <a:gd name="connsiteX70" fmla="*/ 756000 w 1026000"/>
              <a:gd name="connsiteY70" fmla="*/ 243001 h 483997"/>
              <a:gd name="connsiteX71" fmla="*/ 756000 w 1026000"/>
              <a:gd name="connsiteY71" fmla="*/ 351000 h 483997"/>
              <a:gd name="connsiteX72" fmla="*/ 783000 w 1026000"/>
              <a:gd name="connsiteY72" fmla="*/ 324000 h 483997"/>
              <a:gd name="connsiteX73" fmla="*/ 810000 w 1026000"/>
              <a:gd name="connsiteY73" fmla="*/ 351000 h 483997"/>
              <a:gd name="connsiteX74" fmla="*/ 783000 w 1026000"/>
              <a:gd name="connsiteY74" fmla="*/ 378000 h 483997"/>
              <a:gd name="connsiteX75" fmla="*/ 756000 w 1026000"/>
              <a:gd name="connsiteY75" fmla="*/ 351000 h 483997"/>
              <a:gd name="connsiteX76" fmla="*/ 756000 w 1026000"/>
              <a:gd name="connsiteY76" fmla="*/ 459001 h 483997"/>
              <a:gd name="connsiteX77" fmla="*/ 783000 w 1026000"/>
              <a:gd name="connsiteY77" fmla="*/ 432001 h 483997"/>
              <a:gd name="connsiteX78" fmla="*/ 810000 w 1026000"/>
              <a:gd name="connsiteY78" fmla="*/ 459001 h 483997"/>
              <a:gd name="connsiteX79" fmla="*/ 802092 w 1026000"/>
              <a:gd name="connsiteY79" fmla="*/ 478092 h 483997"/>
              <a:gd name="connsiteX80" fmla="*/ 787836 w 1026000"/>
              <a:gd name="connsiteY80" fmla="*/ 483997 h 483997"/>
              <a:gd name="connsiteX81" fmla="*/ 778164 w 1026000"/>
              <a:gd name="connsiteY81" fmla="*/ 483997 h 483997"/>
              <a:gd name="connsiteX82" fmla="*/ 763908 w 1026000"/>
              <a:gd name="connsiteY82" fmla="*/ 478092 h 483997"/>
              <a:gd name="connsiteX83" fmla="*/ 756000 w 1026000"/>
              <a:gd name="connsiteY83" fmla="*/ 459001 h 483997"/>
              <a:gd name="connsiteX84" fmla="*/ 648000 w 1026000"/>
              <a:gd name="connsiteY84" fmla="*/ 27000 h 483997"/>
              <a:gd name="connsiteX85" fmla="*/ 675000 w 1026000"/>
              <a:gd name="connsiteY85" fmla="*/ 0 h 483997"/>
              <a:gd name="connsiteX86" fmla="*/ 702000 w 1026000"/>
              <a:gd name="connsiteY86" fmla="*/ 27000 h 483997"/>
              <a:gd name="connsiteX87" fmla="*/ 675000 w 1026000"/>
              <a:gd name="connsiteY87" fmla="*/ 54001 h 483997"/>
              <a:gd name="connsiteX88" fmla="*/ 648000 w 1026000"/>
              <a:gd name="connsiteY88" fmla="*/ 27000 h 483997"/>
              <a:gd name="connsiteX89" fmla="*/ 648000 w 1026000"/>
              <a:gd name="connsiteY89" fmla="*/ 135000 h 483997"/>
              <a:gd name="connsiteX90" fmla="*/ 675000 w 1026000"/>
              <a:gd name="connsiteY90" fmla="*/ 108001 h 483997"/>
              <a:gd name="connsiteX91" fmla="*/ 702000 w 1026000"/>
              <a:gd name="connsiteY91" fmla="*/ 135000 h 483997"/>
              <a:gd name="connsiteX92" fmla="*/ 675000 w 1026000"/>
              <a:gd name="connsiteY92" fmla="*/ 162000 h 483997"/>
              <a:gd name="connsiteX93" fmla="*/ 648000 w 1026000"/>
              <a:gd name="connsiteY93" fmla="*/ 135000 h 483997"/>
              <a:gd name="connsiteX94" fmla="*/ 648000 w 1026000"/>
              <a:gd name="connsiteY94" fmla="*/ 243001 h 483997"/>
              <a:gd name="connsiteX95" fmla="*/ 675000 w 1026000"/>
              <a:gd name="connsiteY95" fmla="*/ 216001 h 483997"/>
              <a:gd name="connsiteX96" fmla="*/ 702000 w 1026000"/>
              <a:gd name="connsiteY96" fmla="*/ 243001 h 483997"/>
              <a:gd name="connsiteX97" fmla="*/ 675000 w 1026000"/>
              <a:gd name="connsiteY97" fmla="*/ 270001 h 483997"/>
              <a:gd name="connsiteX98" fmla="*/ 648000 w 1026000"/>
              <a:gd name="connsiteY98" fmla="*/ 243001 h 483997"/>
              <a:gd name="connsiteX99" fmla="*/ 648000 w 1026000"/>
              <a:gd name="connsiteY99" fmla="*/ 351000 h 483997"/>
              <a:gd name="connsiteX100" fmla="*/ 675000 w 1026000"/>
              <a:gd name="connsiteY100" fmla="*/ 324000 h 483997"/>
              <a:gd name="connsiteX101" fmla="*/ 702000 w 1026000"/>
              <a:gd name="connsiteY101" fmla="*/ 351000 h 483997"/>
              <a:gd name="connsiteX102" fmla="*/ 675000 w 1026000"/>
              <a:gd name="connsiteY102" fmla="*/ 378000 h 483997"/>
              <a:gd name="connsiteX103" fmla="*/ 648000 w 1026000"/>
              <a:gd name="connsiteY103" fmla="*/ 351000 h 483997"/>
              <a:gd name="connsiteX104" fmla="*/ 648000 w 1026000"/>
              <a:gd name="connsiteY104" fmla="*/ 459001 h 483997"/>
              <a:gd name="connsiteX105" fmla="*/ 675000 w 1026000"/>
              <a:gd name="connsiteY105" fmla="*/ 432001 h 483997"/>
              <a:gd name="connsiteX106" fmla="*/ 702000 w 1026000"/>
              <a:gd name="connsiteY106" fmla="*/ 459001 h 483997"/>
              <a:gd name="connsiteX107" fmla="*/ 694092 w 1026000"/>
              <a:gd name="connsiteY107" fmla="*/ 478092 h 483997"/>
              <a:gd name="connsiteX108" fmla="*/ 679836 w 1026000"/>
              <a:gd name="connsiteY108" fmla="*/ 483997 h 483997"/>
              <a:gd name="connsiteX109" fmla="*/ 670164 w 1026000"/>
              <a:gd name="connsiteY109" fmla="*/ 483997 h 483997"/>
              <a:gd name="connsiteX110" fmla="*/ 655908 w 1026000"/>
              <a:gd name="connsiteY110" fmla="*/ 478092 h 483997"/>
              <a:gd name="connsiteX111" fmla="*/ 648000 w 1026000"/>
              <a:gd name="connsiteY111" fmla="*/ 459001 h 483997"/>
              <a:gd name="connsiteX112" fmla="*/ 540000 w 1026000"/>
              <a:gd name="connsiteY112" fmla="*/ 27000 h 483997"/>
              <a:gd name="connsiteX113" fmla="*/ 567000 w 1026000"/>
              <a:gd name="connsiteY113" fmla="*/ 0 h 483997"/>
              <a:gd name="connsiteX114" fmla="*/ 594000 w 1026000"/>
              <a:gd name="connsiteY114" fmla="*/ 27000 h 483997"/>
              <a:gd name="connsiteX115" fmla="*/ 567000 w 1026000"/>
              <a:gd name="connsiteY115" fmla="*/ 54001 h 483997"/>
              <a:gd name="connsiteX116" fmla="*/ 540000 w 1026000"/>
              <a:gd name="connsiteY116" fmla="*/ 27000 h 483997"/>
              <a:gd name="connsiteX117" fmla="*/ 540000 w 1026000"/>
              <a:gd name="connsiteY117" fmla="*/ 135000 h 483997"/>
              <a:gd name="connsiteX118" fmla="*/ 567000 w 1026000"/>
              <a:gd name="connsiteY118" fmla="*/ 108001 h 483997"/>
              <a:gd name="connsiteX119" fmla="*/ 594000 w 1026000"/>
              <a:gd name="connsiteY119" fmla="*/ 135000 h 483997"/>
              <a:gd name="connsiteX120" fmla="*/ 567000 w 1026000"/>
              <a:gd name="connsiteY120" fmla="*/ 162000 h 483997"/>
              <a:gd name="connsiteX121" fmla="*/ 540000 w 1026000"/>
              <a:gd name="connsiteY121" fmla="*/ 135000 h 483997"/>
              <a:gd name="connsiteX122" fmla="*/ 540000 w 1026000"/>
              <a:gd name="connsiteY122" fmla="*/ 243001 h 483997"/>
              <a:gd name="connsiteX123" fmla="*/ 567000 w 1026000"/>
              <a:gd name="connsiteY123" fmla="*/ 216001 h 483997"/>
              <a:gd name="connsiteX124" fmla="*/ 594000 w 1026000"/>
              <a:gd name="connsiteY124" fmla="*/ 243001 h 483997"/>
              <a:gd name="connsiteX125" fmla="*/ 567000 w 1026000"/>
              <a:gd name="connsiteY125" fmla="*/ 270001 h 483997"/>
              <a:gd name="connsiteX126" fmla="*/ 540000 w 1026000"/>
              <a:gd name="connsiteY126" fmla="*/ 243001 h 483997"/>
              <a:gd name="connsiteX127" fmla="*/ 540000 w 1026000"/>
              <a:gd name="connsiteY127" fmla="*/ 351000 h 483997"/>
              <a:gd name="connsiteX128" fmla="*/ 567000 w 1026000"/>
              <a:gd name="connsiteY128" fmla="*/ 324000 h 483997"/>
              <a:gd name="connsiteX129" fmla="*/ 594000 w 1026000"/>
              <a:gd name="connsiteY129" fmla="*/ 351000 h 483997"/>
              <a:gd name="connsiteX130" fmla="*/ 567000 w 1026000"/>
              <a:gd name="connsiteY130" fmla="*/ 378000 h 483997"/>
              <a:gd name="connsiteX131" fmla="*/ 540000 w 1026000"/>
              <a:gd name="connsiteY131" fmla="*/ 351000 h 483997"/>
              <a:gd name="connsiteX132" fmla="*/ 540000 w 1026000"/>
              <a:gd name="connsiteY132" fmla="*/ 459001 h 483997"/>
              <a:gd name="connsiteX133" fmla="*/ 567000 w 1026000"/>
              <a:gd name="connsiteY133" fmla="*/ 432001 h 483997"/>
              <a:gd name="connsiteX134" fmla="*/ 594000 w 1026000"/>
              <a:gd name="connsiteY134" fmla="*/ 459001 h 483997"/>
              <a:gd name="connsiteX135" fmla="*/ 586092 w 1026000"/>
              <a:gd name="connsiteY135" fmla="*/ 478092 h 483997"/>
              <a:gd name="connsiteX136" fmla="*/ 571836 w 1026000"/>
              <a:gd name="connsiteY136" fmla="*/ 483997 h 483997"/>
              <a:gd name="connsiteX137" fmla="*/ 562164 w 1026000"/>
              <a:gd name="connsiteY137" fmla="*/ 483997 h 483997"/>
              <a:gd name="connsiteX138" fmla="*/ 547908 w 1026000"/>
              <a:gd name="connsiteY138" fmla="*/ 478092 h 483997"/>
              <a:gd name="connsiteX139" fmla="*/ 540000 w 1026000"/>
              <a:gd name="connsiteY139" fmla="*/ 459001 h 483997"/>
              <a:gd name="connsiteX140" fmla="*/ 432000 w 1026000"/>
              <a:gd name="connsiteY140" fmla="*/ 27000 h 483997"/>
              <a:gd name="connsiteX141" fmla="*/ 459000 w 1026000"/>
              <a:gd name="connsiteY141" fmla="*/ 0 h 483997"/>
              <a:gd name="connsiteX142" fmla="*/ 486000 w 1026000"/>
              <a:gd name="connsiteY142" fmla="*/ 27000 h 483997"/>
              <a:gd name="connsiteX143" fmla="*/ 459000 w 1026000"/>
              <a:gd name="connsiteY143" fmla="*/ 54001 h 483997"/>
              <a:gd name="connsiteX144" fmla="*/ 432000 w 1026000"/>
              <a:gd name="connsiteY144" fmla="*/ 27000 h 483997"/>
              <a:gd name="connsiteX145" fmla="*/ 432000 w 1026000"/>
              <a:gd name="connsiteY145" fmla="*/ 135000 h 483997"/>
              <a:gd name="connsiteX146" fmla="*/ 459000 w 1026000"/>
              <a:gd name="connsiteY146" fmla="*/ 108001 h 483997"/>
              <a:gd name="connsiteX147" fmla="*/ 486000 w 1026000"/>
              <a:gd name="connsiteY147" fmla="*/ 135000 h 483997"/>
              <a:gd name="connsiteX148" fmla="*/ 459000 w 1026000"/>
              <a:gd name="connsiteY148" fmla="*/ 162000 h 483997"/>
              <a:gd name="connsiteX149" fmla="*/ 432000 w 1026000"/>
              <a:gd name="connsiteY149" fmla="*/ 135000 h 483997"/>
              <a:gd name="connsiteX150" fmla="*/ 432000 w 1026000"/>
              <a:gd name="connsiteY150" fmla="*/ 243001 h 483997"/>
              <a:gd name="connsiteX151" fmla="*/ 459000 w 1026000"/>
              <a:gd name="connsiteY151" fmla="*/ 216001 h 483997"/>
              <a:gd name="connsiteX152" fmla="*/ 486000 w 1026000"/>
              <a:gd name="connsiteY152" fmla="*/ 243001 h 483997"/>
              <a:gd name="connsiteX153" fmla="*/ 459000 w 1026000"/>
              <a:gd name="connsiteY153" fmla="*/ 270001 h 483997"/>
              <a:gd name="connsiteX154" fmla="*/ 432000 w 1026000"/>
              <a:gd name="connsiteY154" fmla="*/ 243001 h 483997"/>
              <a:gd name="connsiteX155" fmla="*/ 432000 w 1026000"/>
              <a:gd name="connsiteY155" fmla="*/ 351000 h 483997"/>
              <a:gd name="connsiteX156" fmla="*/ 459000 w 1026000"/>
              <a:gd name="connsiteY156" fmla="*/ 324000 h 483997"/>
              <a:gd name="connsiteX157" fmla="*/ 486000 w 1026000"/>
              <a:gd name="connsiteY157" fmla="*/ 351000 h 483997"/>
              <a:gd name="connsiteX158" fmla="*/ 459000 w 1026000"/>
              <a:gd name="connsiteY158" fmla="*/ 378000 h 483997"/>
              <a:gd name="connsiteX159" fmla="*/ 432000 w 1026000"/>
              <a:gd name="connsiteY159" fmla="*/ 351000 h 483997"/>
              <a:gd name="connsiteX160" fmla="*/ 432000 w 1026000"/>
              <a:gd name="connsiteY160" fmla="*/ 459001 h 483997"/>
              <a:gd name="connsiteX161" fmla="*/ 459000 w 1026000"/>
              <a:gd name="connsiteY161" fmla="*/ 432001 h 483997"/>
              <a:gd name="connsiteX162" fmla="*/ 486000 w 1026000"/>
              <a:gd name="connsiteY162" fmla="*/ 459001 h 483997"/>
              <a:gd name="connsiteX163" fmla="*/ 478092 w 1026000"/>
              <a:gd name="connsiteY163" fmla="*/ 478092 h 483997"/>
              <a:gd name="connsiteX164" fmla="*/ 463836 w 1026000"/>
              <a:gd name="connsiteY164" fmla="*/ 483997 h 483997"/>
              <a:gd name="connsiteX165" fmla="*/ 454164 w 1026000"/>
              <a:gd name="connsiteY165" fmla="*/ 483997 h 483997"/>
              <a:gd name="connsiteX166" fmla="*/ 439908 w 1026000"/>
              <a:gd name="connsiteY166" fmla="*/ 478092 h 483997"/>
              <a:gd name="connsiteX167" fmla="*/ 432000 w 1026000"/>
              <a:gd name="connsiteY167" fmla="*/ 459001 h 483997"/>
              <a:gd name="connsiteX168" fmla="*/ 324000 w 1026000"/>
              <a:gd name="connsiteY168" fmla="*/ 27000 h 483997"/>
              <a:gd name="connsiteX169" fmla="*/ 351000 w 1026000"/>
              <a:gd name="connsiteY169" fmla="*/ 0 h 483997"/>
              <a:gd name="connsiteX170" fmla="*/ 378000 w 1026000"/>
              <a:gd name="connsiteY170" fmla="*/ 27000 h 483997"/>
              <a:gd name="connsiteX171" fmla="*/ 351000 w 1026000"/>
              <a:gd name="connsiteY171" fmla="*/ 54001 h 483997"/>
              <a:gd name="connsiteX172" fmla="*/ 324000 w 1026000"/>
              <a:gd name="connsiteY172" fmla="*/ 27000 h 483997"/>
              <a:gd name="connsiteX173" fmla="*/ 324000 w 1026000"/>
              <a:gd name="connsiteY173" fmla="*/ 135000 h 483997"/>
              <a:gd name="connsiteX174" fmla="*/ 351000 w 1026000"/>
              <a:gd name="connsiteY174" fmla="*/ 108001 h 483997"/>
              <a:gd name="connsiteX175" fmla="*/ 378000 w 1026000"/>
              <a:gd name="connsiteY175" fmla="*/ 135000 h 483997"/>
              <a:gd name="connsiteX176" fmla="*/ 351000 w 1026000"/>
              <a:gd name="connsiteY176" fmla="*/ 162000 h 483997"/>
              <a:gd name="connsiteX177" fmla="*/ 324000 w 1026000"/>
              <a:gd name="connsiteY177" fmla="*/ 135000 h 483997"/>
              <a:gd name="connsiteX178" fmla="*/ 324000 w 1026000"/>
              <a:gd name="connsiteY178" fmla="*/ 243001 h 483997"/>
              <a:gd name="connsiteX179" fmla="*/ 351000 w 1026000"/>
              <a:gd name="connsiteY179" fmla="*/ 216001 h 483997"/>
              <a:gd name="connsiteX180" fmla="*/ 378000 w 1026000"/>
              <a:gd name="connsiteY180" fmla="*/ 243001 h 483997"/>
              <a:gd name="connsiteX181" fmla="*/ 351000 w 1026000"/>
              <a:gd name="connsiteY181" fmla="*/ 270001 h 483997"/>
              <a:gd name="connsiteX182" fmla="*/ 324000 w 1026000"/>
              <a:gd name="connsiteY182" fmla="*/ 243001 h 483997"/>
              <a:gd name="connsiteX183" fmla="*/ 324000 w 1026000"/>
              <a:gd name="connsiteY183" fmla="*/ 351000 h 483997"/>
              <a:gd name="connsiteX184" fmla="*/ 351000 w 1026000"/>
              <a:gd name="connsiteY184" fmla="*/ 324000 h 483997"/>
              <a:gd name="connsiteX185" fmla="*/ 378000 w 1026000"/>
              <a:gd name="connsiteY185" fmla="*/ 351000 h 483997"/>
              <a:gd name="connsiteX186" fmla="*/ 351000 w 1026000"/>
              <a:gd name="connsiteY186" fmla="*/ 378000 h 483997"/>
              <a:gd name="connsiteX187" fmla="*/ 324000 w 1026000"/>
              <a:gd name="connsiteY187" fmla="*/ 351000 h 483997"/>
              <a:gd name="connsiteX188" fmla="*/ 324000 w 1026000"/>
              <a:gd name="connsiteY188" fmla="*/ 459001 h 483997"/>
              <a:gd name="connsiteX189" fmla="*/ 351000 w 1026000"/>
              <a:gd name="connsiteY189" fmla="*/ 432001 h 483997"/>
              <a:gd name="connsiteX190" fmla="*/ 378000 w 1026000"/>
              <a:gd name="connsiteY190" fmla="*/ 459001 h 483997"/>
              <a:gd name="connsiteX191" fmla="*/ 370092 w 1026000"/>
              <a:gd name="connsiteY191" fmla="*/ 478092 h 483997"/>
              <a:gd name="connsiteX192" fmla="*/ 355836 w 1026000"/>
              <a:gd name="connsiteY192" fmla="*/ 483997 h 483997"/>
              <a:gd name="connsiteX193" fmla="*/ 346164 w 1026000"/>
              <a:gd name="connsiteY193" fmla="*/ 483997 h 483997"/>
              <a:gd name="connsiteX194" fmla="*/ 331908 w 1026000"/>
              <a:gd name="connsiteY194" fmla="*/ 478092 h 483997"/>
              <a:gd name="connsiteX195" fmla="*/ 324000 w 1026000"/>
              <a:gd name="connsiteY195" fmla="*/ 459001 h 483997"/>
              <a:gd name="connsiteX196" fmla="*/ 216000 w 1026000"/>
              <a:gd name="connsiteY196" fmla="*/ 27000 h 483997"/>
              <a:gd name="connsiteX197" fmla="*/ 243000 w 1026000"/>
              <a:gd name="connsiteY197" fmla="*/ 0 h 483997"/>
              <a:gd name="connsiteX198" fmla="*/ 270000 w 1026000"/>
              <a:gd name="connsiteY198" fmla="*/ 27000 h 483997"/>
              <a:gd name="connsiteX199" fmla="*/ 243000 w 1026000"/>
              <a:gd name="connsiteY199" fmla="*/ 54001 h 483997"/>
              <a:gd name="connsiteX200" fmla="*/ 216000 w 1026000"/>
              <a:gd name="connsiteY200" fmla="*/ 27000 h 483997"/>
              <a:gd name="connsiteX201" fmla="*/ 216000 w 1026000"/>
              <a:gd name="connsiteY201" fmla="*/ 135000 h 483997"/>
              <a:gd name="connsiteX202" fmla="*/ 243000 w 1026000"/>
              <a:gd name="connsiteY202" fmla="*/ 108001 h 483997"/>
              <a:gd name="connsiteX203" fmla="*/ 270000 w 1026000"/>
              <a:gd name="connsiteY203" fmla="*/ 135000 h 483997"/>
              <a:gd name="connsiteX204" fmla="*/ 243000 w 1026000"/>
              <a:gd name="connsiteY204" fmla="*/ 162000 h 483997"/>
              <a:gd name="connsiteX205" fmla="*/ 216000 w 1026000"/>
              <a:gd name="connsiteY205" fmla="*/ 135000 h 483997"/>
              <a:gd name="connsiteX206" fmla="*/ 216000 w 1026000"/>
              <a:gd name="connsiteY206" fmla="*/ 243001 h 483997"/>
              <a:gd name="connsiteX207" fmla="*/ 243000 w 1026000"/>
              <a:gd name="connsiteY207" fmla="*/ 216001 h 483997"/>
              <a:gd name="connsiteX208" fmla="*/ 270000 w 1026000"/>
              <a:gd name="connsiteY208" fmla="*/ 243001 h 483997"/>
              <a:gd name="connsiteX209" fmla="*/ 243000 w 1026000"/>
              <a:gd name="connsiteY209" fmla="*/ 270001 h 483997"/>
              <a:gd name="connsiteX210" fmla="*/ 216000 w 1026000"/>
              <a:gd name="connsiteY210" fmla="*/ 243001 h 483997"/>
              <a:gd name="connsiteX211" fmla="*/ 216000 w 1026000"/>
              <a:gd name="connsiteY211" fmla="*/ 351000 h 483997"/>
              <a:gd name="connsiteX212" fmla="*/ 243000 w 1026000"/>
              <a:gd name="connsiteY212" fmla="*/ 324000 h 483997"/>
              <a:gd name="connsiteX213" fmla="*/ 270000 w 1026000"/>
              <a:gd name="connsiteY213" fmla="*/ 351000 h 483997"/>
              <a:gd name="connsiteX214" fmla="*/ 243000 w 1026000"/>
              <a:gd name="connsiteY214" fmla="*/ 378000 h 483997"/>
              <a:gd name="connsiteX215" fmla="*/ 216000 w 1026000"/>
              <a:gd name="connsiteY215" fmla="*/ 351000 h 483997"/>
              <a:gd name="connsiteX216" fmla="*/ 216000 w 1026000"/>
              <a:gd name="connsiteY216" fmla="*/ 459001 h 483997"/>
              <a:gd name="connsiteX217" fmla="*/ 243000 w 1026000"/>
              <a:gd name="connsiteY217" fmla="*/ 432001 h 483997"/>
              <a:gd name="connsiteX218" fmla="*/ 270000 w 1026000"/>
              <a:gd name="connsiteY218" fmla="*/ 459001 h 483997"/>
              <a:gd name="connsiteX219" fmla="*/ 262092 w 1026000"/>
              <a:gd name="connsiteY219" fmla="*/ 478092 h 483997"/>
              <a:gd name="connsiteX220" fmla="*/ 247836 w 1026000"/>
              <a:gd name="connsiteY220" fmla="*/ 483997 h 483997"/>
              <a:gd name="connsiteX221" fmla="*/ 238164 w 1026000"/>
              <a:gd name="connsiteY221" fmla="*/ 483997 h 483997"/>
              <a:gd name="connsiteX222" fmla="*/ 223908 w 1026000"/>
              <a:gd name="connsiteY222" fmla="*/ 478092 h 483997"/>
              <a:gd name="connsiteX223" fmla="*/ 216000 w 1026000"/>
              <a:gd name="connsiteY223" fmla="*/ 459001 h 483997"/>
              <a:gd name="connsiteX224" fmla="*/ 108000 w 1026000"/>
              <a:gd name="connsiteY224" fmla="*/ 27000 h 483997"/>
              <a:gd name="connsiteX225" fmla="*/ 135000 w 1026000"/>
              <a:gd name="connsiteY225" fmla="*/ 0 h 483997"/>
              <a:gd name="connsiteX226" fmla="*/ 162000 w 1026000"/>
              <a:gd name="connsiteY226" fmla="*/ 27000 h 483997"/>
              <a:gd name="connsiteX227" fmla="*/ 135000 w 1026000"/>
              <a:gd name="connsiteY227" fmla="*/ 54001 h 483997"/>
              <a:gd name="connsiteX228" fmla="*/ 108000 w 1026000"/>
              <a:gd name="connsiteY228" fmla="*/ 27000 h 483997"/>
              <a:gd name="connsiteX229" fmla="*/ 108000 w 1026000"/>
              <a:gd name="connsiteY229" fmla="*/ 135000 h 483997"/>
              <a:gd name="connsiteX230" fmla="*/ 135000 w 1026000"/>
              <a:gd name="connsiteY230" fmla="*/ 108001 h 483997"/>
              <a:gd name="connsiteX231" fmla="*/ 162000 w 1026000"/>
              <a:gd name="connsiteY231" fmla="*/ 135000 h 483997"/>
              <a:gd name="connsiteX232" fmla="*/ 135000 w 1026000"/>
              <a:gd name="connsiteY232" fmla="*/ 162000 h 483997"/>
              <a:gd name="connsiteX233" fmla="*/ 108000 w 1026000"/>
              <a:gd name="connsiteY233" fmla="*/ 135000 h 483997"/>
              <a:gd name="connsiteX234" fmla="*/ 108000 w 1026000"/>
              <a:gd name="connsiteY234" fmla="*/ 243001 h 483997"/>
              <a:gd name="connsiteX235" fmla="*/ 135000 w 1026000"/>
              <a:gd name="connsiteY235" fmla="*/ 216001 h 483997"/>
              <a:gd name="connsiteX236" fmla="*/ 162000 w 1026000"/>
              <a:gd name="connsiteY236" fmla="*/ 243001 h 483997"/>
              <a:gd name="connsiteX237" fmla="*/ 135000 w 1026000"/>
              <a:gd name="connsiteY237" fmla="*/ 270001 h 483997"/>
              <a:gd name="connsiteX238" fmla="*/ 108000 w 1026000"/>
              <a:gd name="connsiteY238" fmla="*/ 243001 h 483997"/>
              <a:gd name="connsiteX239" fmla="*/ 108000 w 1026000"/>
              <a:gd name="connsiteY239" fmla="*/ 351000 h 483997"/>
              <a:gd name="connsiteX240" fmla="*/ 135000 w 1026000"/>
              <a:gd name="connsiteY240" fmla="*/ 324000 h 483997"/>
              <a:gd name="connsiteX241" fmla="*/ 162000 w 1026000"/>
              <a:gd name="connsiteY241" fmla="*/ 351000 h 483997"/>
              <a:gd name="connsiteX242" fmla="*/ 135000 w 1026000"/>
              <a:gd name="connsiteY242" fmla="*/ 378000 h 483997"/>
              <a:gd name="connsiteX243" fmla="*/ 108000 w 1026000"/>
              <a:gd name="connsiteY243" fmla="*/ 351000 h 483997"/>
              <a:gd name="connsiteX244" fmla="*/ 108000 w 1026000"/>
              <a:gd name="connsiteY244" fmla="*/ 459001 h 483997"/>
              <a:gd name="connsiteX245" fmla="*/ 135000 w 1026000"/>
              <a:gd name="connsiteY245" fmla="*/ 432001 h 483997"/>
              <a:gd name="connsiteX246" fmla="*/ 162000 w 1026000"/>
              <a:gd name="connsiteY246" fmla="*/ 459001 h 483997"/>
              <a:gd name="connsiteX247" fmla="*/ 154092 w 1026000"/>
              <a:gd name="connsiteY247" fmla="*/ 478092 h 483997"/>
              <a:gd name="connsiteX248" fmla="*/ 139836 w 1026000"/>
              <a:gd name="connsiteY248" fmla="*/ 483997 h 483997"/>
              <a:gd name="connsiteX249" fmla="*/ 130164 w 1026000"/>
              <a:gd name="connsiteY249" fmla="*/ 483997 h 483997"/>
              <a:gd name="connsiteX250" fmla="*/ 115908 w 1026000"/>
              <a:gd name="connsiteY250" fmla="*/ 478092 h 483997"/>
              <a:gd name="connsiteX251" fmla="*/ 108000 w 1026000"/>
              <a:gd name="connsiteY251" fmla="*/ 459001 h 483997"/>
              <a:gd name="connsiteX252" fmla="*/ 0 w 1026000"/>
              <a:gd name="connsiteY252" fmla="*/ 27000 h 483997"/>
              <a:gd name="connsiteX253" fmla="*/ 27000 w 1026000"/>
              <a:gd name="connsiteY253" fmla="*/ 0 h 483997"/>
              <a:gd name="connsiteX254" fmla="*/ 54000 w 1026000"/>
              <a:gd name="connsiteY254" fmla="*/ 27000 h 483997"/>
              <a:gd name="connsiteX255" fmla="*/ 27000 w 1026000"/>
              <a:gd name="connsiteY255" fmla="*/ 54001 h 483997"/>
              <a:gd name="connsiteX256" fmla="*/ 0 w 1026000"/>
              <a:gd name="connsiteY256" fmla="*/ 27000 h 483997"/>
              <a:gd name="connsiteX257" fmla="*/ 0 w 1026000"/>
              <a:gd name="connsiteY257" fmla="*/ 135000 h 483997"/>
              <a:gd name="connsiteX258" fmla="*/ 27000 w 1026000"/>
              <a:gd name="connsiteY258" fmla="*/ 108001 h 483997"/>
              <a:gd name="connsiteX259" fmla="*/ 54000 w 1026000"/>
              <a:gd name="connsiteY259" fmla="*/ 135000 h 483997"/>
              <a:gd name="connsiteX260" fmla="*/ 27000 w 1026000"/>
              <a:gd name="connsiteY260" fmla="*/ 162000 h 483997"/>
              <a:gd name="connsiteX261" fmla="*/ 0 w 1026000"/>
              <a:gd name="connsiteY261" fmla="*/ 135000 h 483997"/>
              <a:gd name="connsiteX262" fmla="*/ 0 w 1026000"/>
              <a:gd name="connsiteY262" fmla="*/ 243001 h 483997"/>
              <a:gd name="connsiteX263" fmla="*/ 27000 w 1026000"/>
              <a:gd name="connsiteY263" fmla="*/ 216001 h 483997"/>
              <a:gd name="connsiteX264" fmla="*/ 54000 w 1026000"/>
              <a:gd name="connsiteY264" fmla="*/ 243001 h 483997"/>
              <a:gd name="connsiteX265" fmla="*/ 27000 w 1026000"/>
              <a:gd name="connsiteY265" fmla="*/ 270001 h 483997"/>
              <a:gd name="connsiteX266" fmla="*/ 0 w 1026000"/>
              <a:gd name="connsiteY266" fmla="*/ 243001 h 483997"/>
              <a:gd name="connsiteX267" fmla="*/ 0 w 1026000"/>
              <a:gd name="connsiteY267" fmla="*/ 351000 h 483997"/>
              <a:gd name="connsiteX268" fmla="*/ 27000 w 1026000"/>
              <a:gd name="connsiteY268" fmla="*/ 324000 h 483997"/>
              <a:gd name="connsiteX269" fmla="*/ 54000 w 1026000"/>
              <a:gd name="connsiteY269" fmla="*/ 351000 h 483997"/>
              <a:gd name="connsiteX270" fmla="*/ 27000 w 1026000"/>
              <a:gd name="connsiteY270" fmla="*/ 378000 h 483997"/>
              <a:gd name="connsiteX271" fmla="*/ 0 w 1026000"/>
              <a:gd name="connsiteY271" fmla="*/ 351000 h 483997"/>
              <a:gd name="connsiteX272" fmla="*/ 0 w 1026000"/>
              <a:gd name="connsiteY272" fmla="*/ 459001 h 483997"/>
              <a:gd name="connsiteX273" fmla="*/ 27000 w 1026000"/>
              <a:gd name="connsiteY273" fmla="*/ 432001 h 483997"/>
              <a:gd name="connsiteX274" fmla="*/ 54000 w 1026000"/>
              <a:gd name="connsiteY274" fmla="*/ 459001 h 483997"/>
              <a:gd name="connsiteX275" fmla="*/ 46092 w 1026000"/>
              <a:gd name="connsiteY275" fmla="*/ 478092 h 483997"/>
              <a:gd name="connsiteX276" fmla="*/ 31836 w 1026000"/>
              <a:gd name="connsiteY276" fmla="*/ 483997 h 483997"/>
              <a:gd name="connsiteX277" fmla="*/ 22164 w 1026000"/>
              <a:gd name="connsiteY277" fmla="*/ 483997 h 483997"/>
              <a:gd name="connsiteX278" fmla="*/ 7908 w 1026000"/>
              <a:gd name="connsiteY278" fmla="*/ 478092 h 483997"/>
              <a:gd name="connsiteX279" fmla="*/ 0 w 1026000"/>
              <a:gd name="connsiteY279" fmla="*/ 459001 h 48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1026000" h="483997">
                <a:moveTo>
                  <a:pt x="972000" y="27000"/>
                </a:move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ubicBezTo>
                  <a:pt x="984088" y="54001"/>
                  <a:pt x="972000" y="41913"/>
                  <a:pt x="972000" y="27000"/>
                </a:cubicBezTo>
                <a:close/>
                <a:moveTo>
                  <a:pt x="972000" y="135000"/>
                </a:move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ubicBezTo>
                  <a:pt x="984088" y="162000"/>
                  <a:pt x="972000" y="149912"/>
                  <a:pt x="972000" y="135000"/>
                </a:cubicBezTo>
                <a:close/>
                <a:moveTo>
                  <a:pt x="972000" y="243001"/>
                </a:move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ubicBezTo>
                  <a:pt x="984088" y="270001"/>
                  <a:pt x="972000" y="257913"/>
                  <a:pt x="972000" y="243001"/>
                </a:cubicBezTo>
                <a:close/>
                <a:moveTo>
                  <a:pt x="972000" y="351000"/>
                </a:move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ubicBezTo>
                  <a:pt x="984088" y="378000"/>
                  <a:pt x="972000" y="365913"/>
                  <a:pt x="972000" y="351000"/>
                </a:cubicBezTo>
                <a:close/>
                <a:moveTo>
                  <a:pt x="972000" y="459001"/>
                </a:move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66456"/>
                  <a:pt x="1022978" y="473206"/>
                  <a:pt x="1018092" y="478092"/>
                </a:cubicBezTo>
                <a:lnTo>
                  <a:pt x="1003836" y="483997"/>
                </a:lnTo>
                <a:lnTo>
                  <a:pt x="994164" y="483997"/>
                </a:lnTo>
                <a:lnTo>
                  <a:pt x="979908" y="478092"/>
                </a:lnTo>
                <a:cubicBezTo>
                  <a:pt x="975022" y="473206"/>
                  <a:pt x="972000" y="466456"/>
                  <a:pt x="972000" y="459001"/>
                </a:cubicBezTo>
                <a:close/>
                <a:moveTo>
                  <a:pt x="864000" y="27000"/>
                </a:move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ubicBezTo>
                  <a:pt x="876088" y="54001"/>
                  <a:pt x="864000" y="41913"/>
                  <a:pt x="864000" y="27000"/>
                </a:cubicBezTo>
                <a:close/>
                <a:moveTo>
                  <a:pt x="864000" y="135000"/>
                </a:move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ubicBezTo>
                  <a:pt x="876088" y="162000"/>
                  <a:pt x="864000" y="149912"/>
                  <a:pt x="864000" y="135000"/>
                </a:cubicBezTo>
                <a:close/>
                <a:moveTo>
                  <a:pt x="864000" y="243001"/>
                </a:move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ubicBezTo>
                  <a:pt x="876088" y="270001"/>
                  <a:pt x="864000" y="257913"/>
                  <a:pt x="864000" y="243001"/>
                </a:cubicBezTo>
                <a:close/>
                <a:moveTo>
                  <a:pt x="864000" y="351000"/>
                </a:move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ubicBezTo>
                  <a:pt x="876088" y="378000"/>
                  <a:pt x="864000" y="365913"/>
                  <a:pt x="864000" y="351000"/>
                </a:cubicBezTo>
                <a:close/>
                <a:moveTo>
                  <a:pt x="864000" y="459001"/>
                </a:move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66456"/>
                  <a:pt x="914978" y="473206"/>
                  <a:pt x="910092" y="478092"/>
                </a:cubicBezTo>
                <a:lnTo>
                  <a:pt x="895836" y="483997"/>
                </a:lnTo>
                <a:lnTo>
                  <a:pt x="886164" y="483997"/>
                </a:lnTo>
                <a:lnTo>
                  <a:pt x="871908" y="478092"/>
                </a:lnTo>
                <a:cubicBezTo>
                  <a:pt x="867022" y="473206"/>
                  <a:pt x="864000" y="466456"/>
                  <a:pt x="864000" y="459001"/>
                </a:cubicBezTo>
                <a:close/>
                <a:moveTo>
                  <a:pt x="756000" y="27000"/>
                </a:move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ubicBezTo>
                  <a:pt x="768088" y="54001"/>
                  <a:pt x="756000" y="41913"/>
                  <a:pt x="756000" y="27000"/>
                </a:cubicBezTo>
                <a:close/>
                <a:moveTo>
                  <a:pt x="756000" y="135000"/>
                </a:move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ubicBezTo>
                  <a:pt x="768088" y="162000"/>
                  <a:pt x="756000" y="149912"/>
                  <a:pt x="756000" y="135000"/>
                </a:cubicBezTo>
                <a:close/>
                <a:moveTo>
                  <a:pt x="756000" y="243001"/>
                </a:move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ubicBezTo>
                  <a:pt x="768088" y="270001"/>
                  <a:pt x="756000" y="257913"/>
                  <a:pt x="756000" y="243001"/>
                </a:cubicBezTo>
                <a:close/>
                <a:moveTo>
                  <a:pt x="756000" y="351000"/>
                </a:move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ubicBezTo>
                  <a:pt x="768088" y="378000"/>
                  <a:pt x="756000" y="365913"/>
                  <a:pt x="756000" y="351000"/>
                </a:cubicBezTo>
                <a:close/>
                <a:moveTo>
                  <a:pt x="756000" y="459001"/>
                </a:move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66456"/>
                  <a:pt x="806978" y="473206"/>
                  <a:pt x="802092" y="478092"/>
                </a:cubicBezTo>
                <a:lnTo>
                  <a:pt x="787836" y="483997"/>
                </a:lnTo>
                <a:lnTo>
                  <a:pt x="778164" y="483997"/>
                </a:lnTo>
                <a:lnTo>
                  <a:pt x="763908" y="478092"/>
                </a:lnTo>
                <a:cubicBezTo>
                  <a:pt x="759022" y="473206"/>
                  <a:pt x="756000" y="466456"/>
                  <a:pt x="756000" y="459001"/>
                </a:cubicBezTo>
                <a:close/>
                <a:moveTo>
                  <a:pt x="648000" y="27000"/>
                </a:move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ubicBezTo>
                  <a:pt x="660088" y="54001"/>
                  <a:pt x="648000" y="41913"/>
                  <a:pt x="648000" y="27000"/>
                </a:cubicBezTo>
                <a:close/>
                <a:moveTo>
                  <a:pt x="648000" y="135000"/>
                </a:move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ubicBezTo>
                  <a:pt x="660088" y="162000"/>
                  <a:pt x="648000" y="149912"/>
                  <a:pt x="648000" y="135000"/>
                </a:cubicBezTo>
                <a:close/>
                <a:moveTo>
                  <a:pt x="648000" y="243001"/>
                </a:move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ubicBezTo>
                  <a:pt x="660088" y="270001"/>
                  <a:pt x="648000" y="257913"/>
                  <a:pt x="648000" y="243001"/>
                </a:cubicBezTo>
                <a:close/>
                <a:moveTo>
                  <a:pt x="648000" y="351000"/>
                </a:move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ubicBezTo>
                  <a:pt x="660088" y="378000"/>
                  <a:pt x="648000" y="365913"/>
                  <a:pt x="648000" y="351000"/>
                </a:cubicBezTo>
                <a:close/>
                <a:moveTo>
                  <a:pt x="648000" y="459001"/>
                </a:move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66456"/>
                  <a:pt x="698978" y="473206"/>
                  <a:pt x="694092" y="478092"/>
                </a:cubicBezTo>
                <a:lnTo>
                  <a:pt x="679836" y="483997"/>
                </a:lnTo>
                <a:lnTo>
                  <a:pt x="670164" y="483997"/>
                </a:lnTo>
                <a:lnTo>
                  <a:pt x="655908" y="478092"/>
                </a:lnTo>
                <a:cubicBezTo>
                  <a:pt x="651022" y="473206"/>
                  <a:pt x="648000" y="466456"/>
                  <a:pt x="648000" y="459001"/>
                </a:cubicBezTo>
                <a:close/>
                <a:moveTo>
                  <a:pt x="540000" y="27000"/>
                </a:move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ubicBezTo>
                  <a:pt x="552088" y="54001"/>
                  <a:pt x="540000" y="41913"/>
                  <a:pt x="540000" y="27000"/>
                </a:cubicBezTo>
                <a:close/>
                <a:moveTo>
                  <a:pt x="540000" y="135000"/>
                </a:move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ubicBezTo>
                  <a:pt x="552088" y="162000"/>
                  <a:pt x="540000" y="149912"/>
                  <a:pt x="540000" y="135000"/>
                </a:cubicBezTo>
                <a:close/>
                <a:moveTo>
                  <a:pt x="540000" y="243001"/>
                </a:move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ubicBezTo>
                  <a:pt x="552088" y="270001"/>
                  <a:pt x="540000" y="257913"/>
                  <a:pt x="540000" y="243001"/>
                </a:cubicBezTo>
                <a:close/>
                <a:moveTo>
                  <a:pt x="540000" y="351000"/>
                </a:move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ubicBezTo>
                  <a:pt x="552088" y="378000"/>
                  <a:pt x="540000" y="365913"/>
                  <a:pt x="540000" y="351000"/>
                </a:cubicBezTo>
                <a:close/>
                <a:moveTo>
                  <a:pt x="540000" y="459001"/>
                </a:move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66456"/>
                  <a:pt x="590978" y="473206"/>
                  <a:pt x="586092" y="478092"/>
                </a:cubicBezTo>
                <a:lnTo>
                  <a:pt x="571836" y="483997"/>
                </a:lnTo>
                <a:lnTo>
                  <a:pt x="562164" y="483997"/>
                </a:lnTo>
                <a:lnTo>
                  <a:pt x="547908" y="478092"/>
                </a:lnTo>
                <a:cubicBezTo>
                  <a:pt x="543022" y="473206"/>
                  <a:pt x="540000" y="466456"/>
                  <a:pt x="540000" y="459001"/>
                </a:cubicBezTo>
                <a:close/>
                <a:moveTo>
                  <a:pt x="432000" y="27000"/>
                </a:move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ubicBezTo>
                  <a:pt x="444088" y="54001"/>
                  <a:pt x="432000" y="41913"/>
                  <a:pt x="432000" y="27000"/>
                </a:cubicBezTo>
                <a:close/>
                <a:moveTo>
                  <a:pt x="432000" y="135000"/>
                </a:move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ubicBezTo>
                  <a:pt x="444088" y="162000"/>
                  <a:pt x="432000" y="149912"/>
                  <a:pt x="432000" y="135000"/>
                </a:cubicBezTo>
                <a:close/>
                <a:moveTo>
                  <a:pt x="432000" y="243001"/>
                </a:move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ubicBezTo>
                  <a:pt x="444088" y="270001"/>
                  <a:pt x="432000" y="257913"/>
                  <a:pt x="432000" y="243001"/>
                </a:cubicBezTo>
                <a:close/>
                <a:moveTo>
                  <a:pt x="432000" y="351000"/>
                </a:move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ubicBezTo>
                  <a:pt x="444088" y="378000"/>
                  <a:pt x="432000" y="365913"/>
                  <a:pt x="432000" y="351000"/>
                </a:cubicBezTo>
                <a:close/>
                <a:moveTo>
                  <a:pt x="432000" y="459001"/>
                </a:move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66456"/>
                  <a:pt x="482978" y="473206"/>
                  <a:pt x="478092" y="478092"/>
                </a:cubicBezTo>
                <a:lnTo>
                  <a:pt x="463836" y="483997"/>
                </a:lnTo>
                <a:lnTo>
                  <a:pt x="454164" y="483997"/>
                </a:lnTo>
                <a:lnTo>
                  <a:pt x="439908" y="478092"/>
                </a:lnTo>
                <a:cubicBezTo>
                  <a:pt x="435022" y="473206"/>
                  <a:pt x="432000" y="466456"/>
                  <a:pt x="432000" y="459001"/>
                </a:cubicBezTo>
                <a:close/>
                <a:moveTo>
                  <a:pt x="324000" y="27000"/>
                </a:move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ubicBezTo>
                  <a:pt x="336088" y="54001"/>
                  <a:pt x="324000" y="41913"/>
                  <a:pt x="324000" y="27000"/>
                </a:cubicBezTo>
                <a:close/>
                <a:moveTo>
                  <a:pt x="324000" y="135000"/>
                </a:move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ubicBezTo>
                  <a:pt x="336088" y="162000"/>
                  <a:pt x="324000" y="149912"/>
                  <a:pt x="324000" y="135000"/>
                </a:cubicBezTo>
                <a:close/>
                <a:moveTo>
                  <a:pt x="324000" y="243001"/>
                </a:move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ubicBezTo>
                  <a:pt x="336088" y="270001"/>
                  <a:pt x="324000" y="257913"/>
                  <a:pt x="324000" y="243001"/>
                </a:cubicBezTo>
                <a:close/>
                <a:moveTo>
                  <a:pt x="324000" y="351000"/>
                </a:move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ubicBezTo>
                  <a:pt x="336088" y="378000"/>
                  <a:pt x="324000" y="365913"/>
                  <a:pt x="324000" y="351000"/>
                </a:cubicBezTo>
                <a:close/>
                <a:moveTo>
                  <a:pt x="324000" y="459001"/>
                </a:move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66456"/>
                  <a:pt x="374978" y="473206"/>
                  <a:pt x="370092" y="478092"/>
                </a:cubicBezTo>
                <a:lnTo>
                  <a:pt x="355836" y="483997"/>
                </a:lnTo>
                <a:lnTo>
                  <a:pt x="346164" y="483997"/>
                </a:lnTo>
                <a:lnTo>
                  <a:pt x="331908" y="478092"/>
                </a:lnTo>
                <a:cubicBezTo>
                  <a:pt x="327022" y="473206"/>
                  <a:pt x="324000" y="466456"/>
                  <a:pt x="324000" y="459001"/>
                </a:cubicBezTo>
                <a:close/>
                <a:moveTo>
                  <a:pt x="216000" y="27000"/>
                </a:move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ubicBezTo>
                  <a:pt x="228088" y="54001"/>
                  <a:pt x="216000" y="41913"/>
                  <a:pt x="216000" y="27000"/>
                </a:cubicBezTo>
                <a:close/>
                <a:moveTo>
                  <a:pt x="216000" y="135000"/>
                </a:move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ubicBezTo>
                  <a:pt x="228088" y="162000"/>
                  <a:pt x="216000" y="149912"/>
                  <a:pt x="216000" y="135000"/>
                </a:cubicBezTo>
                <a:close/>
                <a:moveTo>
                  <a:pt x="216000" y="243001"/>
                </a:move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ubicBezTo>
                  <a:pt x="228088" y="270001"/>
                  <a:pt x="216000" y="257913"/>
                  <a:pt x="216000" y="243001"/>
                </a:cubicBezTo>
                <a:close/>
                <a:moveTo>
                  <a:pt x="216000" y="351000"/>
                </a:move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ubicBezTo>
                  <a:pt x="228088" y="378000"/>
                  <a:pt x="216000" y="365913"/>
                  <a:pt x="216000" y="351000"/>
                </a:cubicBezTo>
                <a:close/>
                <a:moveTo>
                  <a:pt x="216000" y="459001"/>
                </a:move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66456"/>
                  <a:pt x="266978" y="473206"/>
                  <a:pt x="262092" y="478092"/>
                </a:cubicBezTo>
                <a:lnTo>
                  <a:pt x="247836" y="483997"/>
                </a:lnTo>
                <a:lnTo>
                  <a:pt x="238164" y="483997"/>
                </a:lnTo>
                <a:lnTo>
                  <a:pt x="223908" y="478092"/>
                </a:lnTo>
                <a:cubicBezTo>
                  <a:pt x="219022" y="473206"/>
                  <a:pt x="216000" y="466456"/>
                  <a:pt x="216000" y="459001"/>
                </a:cubicBezTo>
                <a:close/>
                <a:moveTo>
                  <a:pt x="108000" y="27000"/>
                </a:move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ubicBezTo>
                  <a:pt x="120088" y="54001"/>
                  <a:pt x="108000" y="41913"/>
                  <a:pt x="108000" y="27000"/>
                </a:cubicBezTo>
                <a:close/>
                <a:moveTo>
                  <a:pt x="108000" y="135000"/>
                </a:move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ubicBezTo>
                  <a:pt x="120088" y="162000"/>
                  <a:pt x="108000" y="149912"/>
                  <a:pt x="108000" y="135000"/>
                </a:cubicBezTo>
                <a:close/>
                <a:moveTo>
                  <a:pt x="108000" y="243001"/>
                </a:move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ubicBezTo>
                  <a:pt x="120088" y="270001"/>
                  <a:pt x="108000" y="257913"/>
                  <a:pt x="108000" y="243001"/>
                </a:cubicBezTo>
                <a:close/>
                <a:moveTo>
                  <a:pt x="108000" y="351000"/>
                </a:move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ubicBezTo>
                  <a:pt x="120088" y="378000"/>
                  <a:pt x="108000" y="365913"/>
                  <a:pt x="108000" y="351000"/>
                </a:cubicBezTo>
                <a:close/>
                <a:moveTo>
                  <a:pt x="108000" y="459001"/>
                </a:move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66456"/>
                  <a:pt x="158978" y="473206"/>
                  <a:pt x="154092" y="478092"/>
                </a:cubicBezTo>
                <a:lnTo>
                  <a:pt x="139836" y="483997"/>
                </a:lnTo>
                <a:lnTo>
                  <a:pt x="130164" y="483997"/>
                </a:lnTo>
                <a:lnTo>
                  <a:pt x="115908" y="478092"/>
                </a:lnTo>
                <a:cubicBezTo>
                  <a:pt x="111022" y="473206"/>
                  <a:pt x="108000" y="466456"/>
                  <a:pt x="108000" y="459001"/>
                </a:cubicBezTo>
                <a:close/>
                <a:moveTo>
                  <a:pt x="0" y="27000"/>
                </a:move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ubicBezTo>
                  <a:pt x="12088" y="54001"/>
                  <a:pt x="0" y="41913"/>
                  <a:pt x="0" y="27000"/>
                </a:cubicBezTo>
                <a:close/>
                <a:moveTo>
                  <a:pt x="0" y="135000"/>
                </a:move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ubicBezTo>
                  <a:pt x="12088" y="162000"/>
                  <a:pt x="0" y="149912"/>
                  <a:pt x="0" y="135000"/>
                </a:cubicBezTo>
                <a:close/>
                <a:moveTo>
                  <a:pt x="0" y="243001"/>
                </a:move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ubicBezTo>
                  <a:pt x="12088" y="270001"/>
                  <a:pt x="0" y="257913"/>
                  <a:pt x="0" y="243001"/>
                </a:cubicBezTo>
                <a:close/>
                <a:moveTo>
                  <a:pt x="0" y="351000"/>
                </a:move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ubicBezTo>
                  <a:pt x="12088" y="378000"/>
                  <a:pt x="0" y="365913"/>
                  <a:pt x="0" y="351000"/>
                </a:cubicBezTo>
                <a:close/>
                <a:moveTo>
                  <a:pt x="0" y="459001"/>
                </a:move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66456"/>
                  <a:pt x="50978" y="473206"/>
                  <a:pt x="46092" y="478092"/>
                </a:cubicBezTo>
                <a:lnTo>
                  <a:pt x="31836" y="483997"/>
                </a:lnTo>
                <a:lnTo>
                  <a:pt x="22164" y="483997"/>
                </a:lnTo>
                <a:lnTo>
                  <a:pt x="7908" y="478092"/>
                </a:lnTo>
                <a:cubicBezTo>
                  <a:pt x="3022" y="473206"/>
                  <a:pt x="0" y="466456"/>
                  <a:pt x="0" y="4590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E083456C-A299-C6F4-6120-B4F460391D2E}"/>
              </a:ext>
            </a:extLst>
          </p:cNvPr>
          <p:cNvSpPr/>
          <p:nvPr userDrawn="1"/>
        </p:nvSpPr>
        <p:spPr>
          <a:xfrm>
            <a:off x="478201" y="634938"/>
            <a:ext cx="452120" cy="254062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2E5C194-ACCA-2E06-422F-A1920555E472}"/>
              </a:ext>
            </a:extLst>
          </p:cNvPr>
          <p:cNvSpPr txBox="1"/>
          <p:nvPr userDrawn="1"/>
        </p:nvSpPr>
        <p:spPr>
          <a:xfrm>
            <a:off x="514396" y="681177"/>
            <a:ext cx="400686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050" dirty="0"/>
              <a:t>LOGO</a:t>
            </a:r>
            <a:endParaRPr lang="zh-CN" altLang="en-US" sz="1050" dirty="0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015F44A-71A5-4BA3-9A0D-FB4D1B810C3F}"/>
              </a:ext>
            </a:extLst>
          </p:cNvPr>
          <p:cNvSpPr/>
          <p:nvPr userDrawn="1"/>
        </p:nvSpPr>
        <p:spPr>
          <a:xfrm rot="16200000">
            <a:off x="6317595" y="-38299"/>
            <a:ext cx="378000" cy="486000"/>
          </a:xfrm>
          <a:custGeom>
            <a:avLst/>
            <a:gdLst>
              <a:gd name="connsiteX0" fmla="*/ 54000 w 378000"/>
              <a:gd name="connsiteY0" fmla="*/ 459001 h 486000"/>
              <a:gd name="connsiteX1" fmla="*/ 27000 w 378000"/>
              <a:gd name="connsiteY1" fmla="*/ 486000 h 486000"/>
              <a:gd name="connsiteX2" fmla="*/ 0 w 378000"/>
              <a:gd name="connsiteY2" fmla="*/ 459001 h 486000"/>
              <a:gd name="connsiteX3" fmla="*/ 27000 w 378000"/>
              <a:gd name="connsiteY3" fmla="*/ 432001 h 486000"/>
              <a:gd name="connsiteX4" fmla="*/ 54000 w 378000"/>
              <a:gd name="connsiteY4" fmla="*/ 459001 h 486000"/>
              <a:gd name="connsiteX5" fmla="*/ 54000 w 378000"/>
              <a:gd name="connsiteY5" fmla="*/ 351000 h 486000"/>
              <a:gd name="connsiteX6" fmla="*/ 27000 w 378000"/>
              <a:gd name="connsiteY6" fmla="*/ 378000 h 486000"/>
              <a:gd name="connsiteX7" fmla="*/ 0 w 378000"/>
              <a:gd name="connsiteY7" fmla="*/ 351000 h 486000"/>
              <a:gd name="connsiteX8" fmla="*/ 27000 w 378000"/>
              <a:gd name="connsiteY8" fmla="*/ 324000 h 486000"/>
              <a:gd name="connsiteX9" fmla="*/ 54000 w 378000"/>
              <a:gd name="connsiteY9" fmla="*/ 351000 h 486000"/>
              <a:gd name="connsiteX10" fmla="*/ 54000 w 378000"/>
              <a:gd name="connsiteY10" fmla="*/ 243001 h 486000"/>
              <a:gd name="connsiteX11" fmla="*/ 27000 w 378000"/>
              <a:gd name="connsiteY11" fmla="*/ 270001 h 486000"/>
              <a:gd name="connsiteX12" fmla="*/ 0 w 378000"/>
              <a:gd name="connsiteY12" fmla="*/ 243001 h 486000"/>
              <a:gd name="connsiteX13" fmla="*/ 27000 w 378000"/>
              <a:gd name="connsiteY13" fmla="*/ 216001 h 486000"/>
              <a:gd name="connsiteX14" fmla="*/ 54000 w 378000"/>
              <a:gd name="connsiteY14" fmla="*/ 243001 h 486000"/>
              <a:gd name="connsiteX15" fmla="*/ 54000 w 378000"/>
              <a:gd name="connsiteY15" fmla="*/ 135000 h 486000"/>
              <a:gd name="connsiteX16" fmla="*/ 27000 w 378000"/>
              <a:gd name="connsiteY16" fmla="*/ 162000 h 486000"/>
              <a:gd name="connsiteX17" fmla="*/ 0 w 378000"/>
              <a:gd name="connsiteY17" fmla="*/ 135000 h 486000"/>
              <a:gd name="connsiteX18" fmla="*/ 27000 w 378000"/>
              <a:gd name="connsiteY18" fmla="*/ 108001 h 486000"/>
              <a:gd name="connsiteX19" fmla="*/ 54000 w 378000"/>
              <a:gd name="connsiteY19" fmla="*/ 135000 h 486000"/>
              <a:gd name="connsiteX20" fmla="*/ 54000 w 378000"/>
              <a:gd name="connsiteY20" fmla="*/ 27000 h 486000"/>
              <a:gd name="connsiteX21" fmla="*/ 27000 w 378000"/>
              <a:gd name="connsiteY21" fmla="*/ 54001 h 486000"/>
              <a:gd name="connsiteX22" fmla="*/ 0 w 378000"/>
              <a:gd name="connsiteY22" fmla="*/ 27000 h 486000"/>
              <a:gd name="connsiteX23" fmla="*/ 27000 w 378000"/>
              <a:gd name="connsiteY23" fmla="*/ 0 h 486000"/>
              <a:gd name="connsiteX24" fmla="*/ 54000 w 378000"/>
              <a:gd name="connsiteY24" fmla="*/ 27000 h 486000"/>
              <a:gd name="connsiteX25" fmla="*/ 162000 w 378000"/>
              <a:gd name="connsiteY25" fmla="*/ 459001 h 486000"/>
              <a:gd name="connsiteX26" fmla="*/ 135000 w 378000"/>
              <a:gd name="connsiteY26" fmla="*/ 486000 h 486000"/>
              <a:gd name="connsiteX27" fmla="*/ 108000 w 378000"/>
              <a:gd name="connsiteY27" fmla="*/ 459001 h 486000"/>
              <a:gd name="connsiteX28" fmla="*/ 135000 w 378000"/>
              <a:gd name="connsiteY28" fmla="*/ 432001 h 486000"/>
              <a:gd name="connsiteX29" fmla="*/ 162000 w 378000"/>
              <a:gd name="connsiteY29" fmla="*/ 459001 h 486000"/>
              <a:gd name="connsiteX30" fmla="*/ 162000 w 378000"/>
              <a:gd name="connsiteY30" fmla="*/ 351000 h 486000"/>
              <a:gd name="connsiteX31" fmla="*/ 135000 w 378000"/>
              <a:gd name="connsiteY31" fmla="*/ 378000 h 486000"/>
              <a:gd name="connsiteX32" fmla="*/ 108000 w 378000"/>
              <a:gd name="connsiteY32" fmla="*/ 351000 h 486000"/>
              <a:gd name="connsiteX33" fmla="*/ 135000 w 378000"/>
              <a:gd name="connsiteY33" fmla="*/ 324000 h 486000"/>
              <a:gd name="connsiteX34" fmla="*/ 162000 w 378000"/>
              <a:gd name="connsiteY34" fmla="*/ 351000 h 486000"/>
              <a:gd name="connsiteX35" fmla="*/ 162000 w 378000"/>
              <a:gd name="connsiteY35" fmla="*/ 243001 h 486000"/>
              <a:gd name="connsiteX36" fmla="*/ 135000 w 378000"/>
              <a:gd name="connsiteY36" fmla="*/ 270001 h 486000"/>
              <a:gd name="connsiteX37" fmla="*/ 108000 w 378000"/>
              <a:gd name="connsiteY37" fmla="*/ 243001 h 486000"/>
              <a:gd name="connsiteX38" fmla="*/ 135000 w 378000"/>
              <a:gd name="connsiteY38" fmla="*/ 216001 h 486000"/>
              <a:gd name="connsiteX39" fmla="*/ 162000 w 378000"/>
              <a:gd name="connsiteY39" fmla="*/ 243001 h 486000"/>
              <a:gd name="connsiteX40" fmla="*/ 162000 w 378000"/>
              <a:gd name="connsiteY40" fmla="*/ 135000 h 486000"/>
              <a:gd name="connsiteX41" fmla="*/ 135000 w 378000"/>
              <a:gd name="connsiteY41" fmla="*/ 162000 h 486000"/>
              <a:gd name="connsiteX42" fmla="*/ 108000 w 378000"/>
              <a:gd name="connsiteY42" fmla="*/ 135000 h 486000"/>
              <a:gd name="connsiteX43" fmla="*/ 135000 w 378000"/>
              <a:gd name="connsiteY43" fmla="*/ 108001 h 486000"/>
              <a:gd name="connsiteX44" fmla="*/ 162000 w 378000"/>
              <a:gd name="connsiteY44" fmla="*/ 135000 h 486000"/>
              <a:gd name="connsiteX45" fmla="*/ 162000 w 378000"/>
              <a:gd name="connsiteY45" fmla="*/ 27000 h 486000"/>
              <a:gd name="connsiteX46" fmla="*/ 135000 w 378000"/>
              <a:gd name="connsiteY46" fmla="*/ 54001 h 486000"/>
              <a:gd name="connsiteX47" fmla="*/ 108000 w 378000"/>
              <a:gd name="connsiteY47" fmla="*/ 27000 h 486000"/>
              <a:gd name="connsiteX48" fmla="*/ 135000 w 378000"/>
              <a:gd name="connsiteY48" fmla="*/ 0 h 486000"/>
              <a:gd name="connsiteX49" fmla="*/ 162000 w 378000"/>
              <a:gd name="connsiteY49" fmla="*/ 27000 h 486000"/>
              <a:gd name="connsiteX50" fmla="*/ 270000 w 378000"/>
              <a:gd name="connsiteY50" fmla="*/ 459001 h 486000"/>
              <a:gd name="connsiteX51" fmla="*/ 243000 w 378000"/>
              <a:gd name="connsiteY51" fmla="*/ 486000 h 486000"/>
              <a:gd name="connsiteX52" fmla="*/ 216000 w 378000"/>
              <a:gd name="connsiteY52" fmla="*/ 459001 h 486000"/>
              <a:gd name="connsiteX53" fmla="*/ 243000 w 378000"/>
              <a:gd name="connsiteY53" fmla="*/ 432001 h 486000"/>
              <a:gd name="connsiteX54" fmla="*/ 270000 w 378000"/>
              <a:gd name="connsiteY54" fmla="*/ 459001 h 486000"/>
              <a:gd name="connsiteX55" fmla="*/ 270000 w 378000"/>
              <a:gd name="connsiteY55" fmla="*/ 351000 h 486000"/>
              <a:gd name="connsiteX56" fmla="*/ 243000 w 378000"/>
              <a:gd name="connsiteY56" fmla="*/ 378000 h 486000"/>
              <a:gd name="connsiteX57" fmla="*/ 216000 w 378000"/>
              <a:gd name="connsiteY57" fmla="*/ 351000 h 486000"/>
              <a:gd name="connsiteX58" fmla="*/ 243000 w 378000"/>
              <a:gd name="connsiteY58" fmla="*/ 324000 h 486000"/>
              <a:gd name="connsiteX59" fmla="*/ 270000 w 378000"/>
              <a:gd name="connsiteY59" fmla="*/ 351000 h 486000"/>
              <a:gd name="connsiteX60" fmla="*/ 270000 w 378000"/>
              <a:gd name="connsiteY60" fmla="*/ 243001 h 486000"/>
              <a:gd name="connsiteX61" fmla="*/ 243000 w 378000"/>
              <a:gd name="connsiteY61" fmla="*/ 270001 h 486000"/>
              <a:gd name="connsiteX62" fmla="*/ 216000 w 378000"/>
              <a:gd name="connsiteY62" fmla="*/ 243001 h 486000"/>
              <a:gd name="connsiteX63" fmla="*/ 243000 w 378000"/>
              <a:gd name="connsiteY63" fmla="*/ 216001 h 486000"/>
              <a:gd name="connsiteX64" fmla="*/ 270000 w 378000"/>
              <a:gd name="connsiteY64" fmla="*/ 243001 h 486000"/>
              <a:gd name="connsiteX65" fmla="*/ 270000 w 378000"/>
              <a:gd name="connsiteY65" fmla="*/ 135000 h 486000"/>
              <a:gd name="connsiteX66" fmla="*/ 243000 w 378000"/>
              <a:gd name="connsiteY66" fmla="*/ 162000 h 486000"/>
              <a:gd name="connsiteX67" fmla="*/ 216000 w 378000"/>
              <a:gd name="connsiteY67" fmla="*/ 135000 h 486000"/>
              <a:gd name="connsiteX68" fmla="*/ 243000 w 378000"/>
              <a:gd name="connsiteY68" fmla="*/ 108001 h 486000"/>
              <a:gd name="connsiteX69" fmla="*/ 270000 w 378000"/>
              <a:gd name="connsiteY69" fmla="*/ 135000 h 486000"/>
              <a:gd name="connsiteX70" fmla="*/ 270000 w 378000"/>
              <a:gd name="connsiteY70" fmla="*/ 27000 h 486000"/>
              <a:gd name="connsiteX71" fmla="*/ 243000 w 378000"/>
              <a:gd name="connsiteY71" fmla="*/ 54001 h 486000"/>
              <a:gd name="connsiteX72" fmla="*/ 216000 w 378000"/>
              <a:gd name="connsiteY72" fmla="*/ 27000 h 486000"/>
              <a:gd name="connsiteX73" fmla="*/ 243000 w 378000"/>
              <a:gd name="connsiteY73" fmla="*/ 0 h 486000"/>
              <a:gd name="connsiteX74" fmla="*/ 270000 w 378000"/>
              <a:gd name="connsiteY74" fmla="*/ 27000 h 486000"/>
              <a:gd name="connsiteX75" fmla="*/ 378000 w 378000"/>
              <a:gd name="connsiteY75" fmla="*/ 459001 h 486000"/>
              <a:gd name="connsiteX76" fmla="*/ 351000 w 378000"/>
              <a:gd name="connsiteY76" fmla="*/ 486000 h 486000"/>
              <a:gd name="connsiteX77" fmla="*/ 324000 w 378000"/>
              <a:gd name="connsiteY77" fmla="*/ 459001 h 486000"/>
              <a:gd name="connsiteX78" fmla="*/ 351000 w 378000"/>
              <a:gd name="connsiteY78" fmla="*/ 432001 h 486000"/>
              <a:gd name="connsiteX79" fmla="*/ 378000 w 378000"/>
              <a:gd name="connsiteY79" fmla="*/ 459001 h 486000"/>
              <a:gd name="connsiteX80" fmla="*/ 378000 w 378000"/>
              <a:gd name="connsiteY80" fmla="*/ 351000 h 486000"/>
              <a:gd name="connsiteX81" fmla="*/ 351000 w 378000"/>
              <a:gd name="connsiteY81" fmla="*/ 378000 h 486000"/>
              <a:gd name="connsiteX82" fmla="*/ 324000 w 378000"/>
              <a:gd name="connsiteY82" fmla="*/ 351000 h 486000"/>
              <a:gd name="connsiteX83" fmla="*/ 351000 w 378000"/>
              <a:gd name="connsiteY83" fmla="*/ 324000 h 486000"/>
              <a:gd name="connsiteX84" fmla="*/ 378000 w 378000"/>
              <a:gd name="connsiteY84" fmla="*/ 351000 h 486000"/>
              <a:gd name="connsiteX85" fmla="*/ 378000 w 378000"/>
              <a:gd name="connsiteY85" fmla="*/ 243001 h 486000"/>
              <a:gd name="connsiteX86" fmla="*/ 351000 w 378000"/>
              <a:gd name="connsiteY86" fmla="*/ 270001 h 486000"/>
              <a:gd name="connsiteX87" fmla="*/ 324000 w 378000"/>
              <a:gd name="connsiteY87" fmla="*/ 243001 h 486000"/>
              <a:gd name="connsiteX88" fmla="*/ 351000 w 378000"/>
              <a:gd name="connsiteY88" fmla="*/ 216001 h 486000"/>
              <a:gd name="connsiteX89" fmla="*/ 378000 w 378000"/>
              <a:gd name="connsiteY89" fmla="*/ 243001 h 486000"/>
              <a:gd name="connsiteX90" fmla="*/ 378000 w 378000"/>
              <a:gd name="connsiteY90" fmla="*/ 135000 h 486000"/>
              <a:gd name="connsiteX91" fmla="*/ 351000 w 378000"/>
              <a:gd name="connsiteY91" fmla="*/ 162000 h 486000"/>
              <a:gd name="connsiteX92" fmla="*/ 324000 w 378000"/>
              <a:gd name="connsiteY92" fmla="*/ 135000 h 486000"/>
              <a:gd name="connsiteX93" fmla="*/ 351000 w 378000"/>
              <a:gd name="connsiteY93" fmla="*/ 108001 h 486000"/>
              <a:gd name="connsiteX94" fmla="*/ 378000 w 378000"/>
              <a:gd name="connsiteY94" fmla="*/ 135000 h 486000"/>
              <a:gd name="connsiteX95" fmla="*/ 378000 w 378000"/>
              <a:gd name="connsiteY95" fmla="*/ 27000 h 486000"/>
              <a:gd name="connsiteX96" fmla="*/ 351000 w 378000"/>
              <a:gd name="connsiteY96" fmla="*/ 54001 h 486000"/>
              <a:gd name="connsiteX97" fmla="*/ 324000 w 378000"/>
              <a:gd name="connsiteY97" fmla="*/ 27000 h 486000"/>
              <a:gd name="connsiteX98" fmla="*/ 351000 w 378000"/>
              <a:gd name="connsiteY98" fmla="*/ 0 h 486000"/>
              <a:gd name="connsiteX99" fmla="*/ 378000 w 378000"/>
              <a:gd name="connsiteY99" fmla="*/ 27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78000" h="486000">
                <a:moveTo>
                  <a:pt x="54000" y="459001"/>
                </a:moveTo>
                <a:cubicBezTo>
                  <a:pt x="54000" y="473912"/>
                  <a:pt x="41912" y="486000"/>
                  <a:pt x="27000" y="486000"/>
                </a:cubicBez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lose/>
                <a:moveTo>
                  <a:pt x="54000" y="351000"/>
                </a:moveTo>
                <a:cubicBezTo>
                  <a:pt x="54000" y="365913"/>
                  <a:pt x="41912" y="378000"/>
                  <a:pt x="27000" y="378000"/>
                </a:cubicBez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lose/>
                <a:moveTo>
                  <a:pt x="54000" y="243001"/>
                </a:moveTo>
                <a:cubicBezTo>
                  <a:pt x="54000" y="257913"/>
                  <a:pt x="41912" y="270001"/>
                  <a:pt x="27000" y="270001"/>
                </a:cubicBez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lose/>
                <a:moveTo>
                  <a:pt x="54000" y="135000"/>
                </a:moveTo>
                <a:cubicBezTo>
                  <a:pt x="54000" y="149912"/>
                  <a:pt x="41912" y="162000"/>
                  <a:pt x="27000" y="162000"/>
                </a:cubicBez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lose/>
                <a:moveTo>
                  <a:pt x="54000" y="27000"/>
                </a:moveTo>
                <a:cubicBezTo>
                  <a:pt x="54000" y="41913"/>
                  <a:pt x="41912" y="54001"/>
                  <a:pt x="27000" y="54001"/>
                </a:cubicBez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lose/>
                <a:moveTo>
                  <a:pt x="162000" y="459001"/>
                </a:moveTo>
                <a:cubicBezTo>
                  <a:pt x="162000" y="473912"/>
                  <a:pt x="149912" y="486000"/>
                  <a:pt x="135000" y="486000"/>
                </a:cubicBez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lose/>
                <a:moveTo>
                  <a:pt x="162000" y="351000"/>
                </a:moveTo>
                <a:cubicBezTo>
                  <a:pt x="162000" y="365913"/>
                  <a:pt x="149912" y="378000"/>
                  <a:pt x="135000" y="378000"/>
                </a:cubicBez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lose/>
                <a:moveTo>
                  <a:pt x="162000" y="243001"/>
                </a:moveTo>
                <a:cubicBezTo>
                  <a:pt x="162000" y="257913"/>
                  <a:pt x="149912" y="270001"/>
                  <a:pt x="135000" y="270001"/>
                </a:cubicBez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lose/>
                <a:moveTo>
                  <a:pt x="162000" y="135000"/>
                </a:moveTo>
                <a:cubicBezTo>
                  <a:pt x="162000" y="149912"/>
                  <a:pt x="149912" y="162000"/>
                  <a:pt x="135000" y="162000"/>
                </a:cubicBez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lose/>
                <a:moveTo>
                  <a:pt x="162000" y="27000"/>
                </a:moveTo>
                <a:cubicBezTo>
                  <a:pt x="162000" y="41913"/>
                  <a:pt x="149912" y="54001"/>
                  <a:pt x="135000" y="54001"/>
                </a:cubicBez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lose/>
                <a:moveTo>
                  <a:pt x="270000" y="459001"/>
                </a:moveTo>
                <a:cubicBezTo>
                  <a:pt x="270000" y="473912"/>
                  <a:pt x="257912" y="486000"/>
                  <a:pt x="243000" y="486000"/>
                </a:cubicBez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lose/>
                <a:moveTo>
                  <a:pt x="270000" y="351000"/>
                </a:moveTo>
                <a:cubicBezTo>
                  <a:pt x="270000" y="365913"/>
                  <a:pt x="257912" y="378000"/>
                  <a:pt x="243000" y="378000"/>
                </a:cubicBez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lose/>
                <a:moveTo>
                  <a:pt x="270000" y="243001"/>
                </a:moveTo>
                <a:cubicBezTo>
                  <a:pt x="270000" y="257913"/>
                  <a:pt x="257912" y="270001"/>
                  <a:pt x="243000" y="270001"/>
                </a:cubicBez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lose/>
                <a:moveTo>
                  <a:pt x="270000" y="135000"/>
                </a:moveTo>
                <a:cubicBezTo>
                  <a:pt x="270000" y="149912"/>
                  <a:pt x="257912" y="162000"/>
                  <a:pt x="243000" y="162000"/>
                </a:cubicBez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lose/>
                <a:moveTo>
                  <a:pt x="270000" y="27000"/>
                </a:moveTo>
                <a:cubicBezTo>
                  <a:pt x="270000" y="41913"/>
                  <a:pt x="257912" y="54001"/>
                  <a:pt x="243000" y="54001"/>
                </a:cubicBez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lose/>
                <a:moveTo>
                  <a:pt x="378000" y="459001"/>
                </a:moveTo>
                <a:cubicBezTo>
                  <a:pt x="378000" y="473912"/>
                  <a:pt x="365912" y="486000"/>
                  <a:pt x="351000" y="486000"/>
                </a:cubicBez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lose/>
                <a:moveTo>
                  <a:pt x="378000" y="351000"/>
                </a:moveTo>
                <a:cubicBezTo>
                  <a:pt x="378000" y="365913"/>
                  <a:pt x="365912" y="378000"/>
                  <a:pt x="351000" y="378000"/>
                </a:cubicBez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lose/>
                <a:moveTo>
                  <a:pt x="378000" y="243001"/>
                </a:moveTo>
                <a:cubicBezTo>
                  <a:pt x="378000" y="257913"/>
                  <a:pt x="365912" y="270001"/>
                  <a:pt x="351000" y="270001"/>
                </a:cubicBez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lose/>
                <a:moveTo>
                  <a:pt x="378000" y="135000"/>
                </a:moveTo>
                <a:cubicBezTo>
                  <a:pt x="378000" y="149912"/>
                  <a:pt x="365912" y="162000"/>
                  <a:pt x="351000" y="162000"/>
                </a:cubicBez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lose/>
                <a:moveTo>
                  <a:pt x="378000" y="27000"/>
                </a:moveTo>
                <a:cubicBezTo>
                  <a:pt x="378000" y="41913"/>
                  <a:pt x="365912" y="54001"/>
                  <a:pt x="351000" y="54001"/>
                </a:cubicBez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6F2E95-A629-3811-B10D-9AC92A2CB58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67472" y="4181514"/>
            <a:ext cx="1137105" cy="329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2022F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01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22F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输入标题</a:t>
            </a: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1FA884C9-AD8E-98C9-615F-428F009E701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952169" y="4838528"/>
            <a:ext cx="1270296" cy="1016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建议与标题相关并符合整体语言风格，语言描述尽量简洁生动。文本叙述，建议与标题相关并符合整体语言风格语言描述尽量简洁生动。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2022F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A03B2010-1018-1298-704E-BDC6FA4694C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629143" y="4838528"/>
            <a:ext cx="1270296" cy="1016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建议与标题相关并符合整体语言风格，语言描述尽量简洁生动。文本叙述，建议与标题相关并符合整体语言风格语言描述尽量简洁生动。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2022F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</p:txBody>
      </p:sp>
      <p:sp>
        <p:nvSpPr>
          <p:cNvPr id="34" name="文本占位符 2">
            <a:extLst>
              <a:ext uri="{FF2B5EF4-FFF2-40B4-BE49-F238E27FC236}">
                <a16:creationId xmlns:a16="http://schemas.microsoft.com/office/drawing/2014/main" id="{283EB7B9-55BB-5B54-28BE-31809C20101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06117" y="4838528"/>
            <a:ext cx="1270296" cy="1016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建议与标题相关并符合整体语言风格，语言描述尽量简洁生动。文本叙述，建议与标题相关并符合整体语言风格语言描述尽量简洁生动。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2022F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</p:txBody>
      </p:sp>
      <p:sp>
        <p:nvSpPr>
          <p:cNvPr id="35" name="文本占位符 2">
            <a:extLst>
              <a:ext uri="{FF2B5EF4-FFF2-40B4-BE49-F238E27FC236}">
                <a16:creationId xmlns:a16="http://schemas.microsoft.com/office/drawing/2014/main" id="{74AA147F-679C-6F20-4AF5-47E343433CA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983091" y="4838528"/>
            <a:ext cx="1270296" cy="1016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建议与标题相关并符合整体语言风格，语言描述尽量简洁生动。文本叙述，建议与标题相关并符合整体语言风格语言描述尽量简洁生动。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2022F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</p:txBody>
      </p:sp>
      <p:sp>
        <p:nvSpPr>
          <p:cNvPr id="36" name="文本占位符 2">
            <a:extLst>
              <a:ext uri="{FF2B5EF4-FFF2-40B4-BE49-F238E27FC236}">
                <a16:creationId xmlns:a16="http://schemas.microsoft.com/office/drawing/2014/main" id="{503C0E41-5A3E-CD0C-4581-A0C810816ADA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44446" y="4181514"/>
            <a:ext cx="1137105" cy="329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2022F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02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22F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输入标题</a:t>
            </a:r>
          </a:p>
        </p:txBody>
      </p:sp>
      <p:sp>
        <p:nvSpPr>
          <p:cNvPr id="43" name="文本占位符 2">
            <a:extLst>
              <a:ext uri="{FF2B5EF4-FFF2-40B4-BE49-F238E27FC236}">
                <a16:creationId xmlns:a16="http://schemas.microsoft.com/office/drawing/2014/main" id="{50AA2674-AB9E-EDEA-32BE-3CFF550818E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421420" y="4181514"/>
            <a:ext cx="1137105" cy="329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2022F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03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22F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输入标题</a:t>
            </a:r>
          </a:p>
        </p:txBody>
      </p:sp>
      <p:sp>
        <p:nvSpPr>
          <p:cNvPr id="44" name="文本占位符 2">
            <a:extLst>
              <a:ext uri="{FF2B5EF4-FFF2-40B4-BE49-F238E27FC236}">
                <a16:creationId xmlns:a16="http://schemas.microsoft.com/office/drawing/2014/main" id="{62A3D342-218E-2865-C523-2745C701A28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098394" y="4181514"/>
            <a:ext cx="1137105" cy="329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2022F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04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22F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输入标题</a:t>
            </a:r>
          </a:p>
        </p:txBody>
      </p:sp>
      <p:sp>
        <p:nvSpPr>
          <p:cNvPr id="51" name="文本占位符 2">
            <a:extLst>
              <a:ext uri="{FF2B5EF4-FFF2-40B4-BE49-F238E27FC236}">
                <a16:creationId xmlns:a16="http://schemas.microsoft.com/office/drawing/2014/main" id="{E662D846-6C80-4081-C39A-7D7A2A0322B1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804040" y="1902372"/>
            <a:ext cx="2401117" cy="11114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目录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2022F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</p:txBody>
      </p:sp>
      <p:sp>
        <p:nvSpPr>
          <p:cNvPr id="52" name="文本占位符 2">
            <a:extLst>
              <a:ext uri="{FF2B5EF4-FFF2-40B4-BE49-F238E27FC236}">
                <a16:creationId xmlns:a16="http://schemas.microsoft.com/office/drawing/2014/main" id="{47ADFD5F-4A7E-5E3C-EF4D-3D5B204B6A5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804040" y="3171884"/>
            <a:ext cx="2401117" cy="449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rPr>
              <a:t>Table of contents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12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7ABE929B-F05D-841B-A269-F26C1296D4B7}"/>
              </a:ext>
            </a:extLst>
          </p:cNvPr>
          <p:cNvSpPr/>
          <p:nvPr userDrawn="1"/>
        </p:nvSpPr>
        <p:spPr>
          <a:xfrm rot="5400000">
            <a:off x="756919" y="5694681"/>
            <a:ext cx="406399" cy="1920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F17B9D1-12BC-1F1B-C82E-26942158985F}"/>
              </a:ext>
            </a:extLst>
          </p:cNvPr>
          <p:cNvSpPr/>
          <p:nvPr userDrawn="1"/>
        </p:nvSpPr>
        <p:spPr>
          <a:xfrm rot="5400000">
            <a:off x="6852919" y="1518924"/>
            <a:ext cx="406399" cy="102717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2D090814-AE96-1E36-F987-9CE3672F6281}"/>
              </a:ext>
            </a:extLst>
          </p:cNvPr>
          <p:cNvSpPr/>
          <p:nvPr userDrawn="1"/>
        </p:nvSpPr>
        <p:spPr>
          <a:xfrm rot="5400000">
            <a:off x="-212308" y="462573"/>
            <a:ext cx="761335" cy="309642"/>
          </a:xfrm>
          <a:custGeom>
            <a:avLst/>
            <a:gdLst>
              <a:gd name="connsiteX0" fmla="*/ 0 w 406398"/>
              <a:gd name="connsiteY0" fmla="*/ 1481558 h 1481558"/>
              <a:gd name="connsiteX1" fmla="*/ 0 w 406398"/>
              <a:gd name="connsiteY1" fmla="*/ 0 h 1481558"/>
              <a:gd name="connsiteX2" fmla="*/ 406398 w 406398"/>
              <a:gd name="connsiteY2" fmla="*/ 0 h 1481558"/>
              <a:gd name="connsiteX3" fmla="*/ 406398 w 406398"/>
              <a:gd name="connsiteY3" fmla="*/ 1481558 h 14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8" h="1481558">
                <a:moveTo>
                  <a:pt x="0" y="1481558"/>
                </a:moveTo>
                <a:lnTo>
                  <a:pt x="0" y="0"/>
                </a:lnTo>
                <a:lnTo>
                  <a:pt x="406398" y="0"/>
                </a:lnTo>
                <a:lnTo>
                  <a:pt x="406398" y="14815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0F0C958C-AE8D-57F3-47B4-EDD342BE6883}"/>
              </a:ext>
            </a:extLst>
          </p:cNvPr>
          <p:cNvSpPr/>
          <p:nvPr userDrawn="1"/>
        </p:nvSpPr>
        <p:spPr>
          <a:xfrm rot="5400000">
            <a:off x="-271001" y="5081210"/>
            <a:ext cx="1026000" cy="483997"/>
          </a:xfrm>
          <a:custGeom>
            <a:avLst/>
            <a:gdLst>
              <a:gd name="connsiteX0" fmla="*/ 972000 w 1026000"/>
              <a:gd name="connsiteY0" fmla="*/ 27000 h 483997"/>
              <a:gd name="connsiteX1" fmla="*/ 999000 w 1026000"/>
              <a:gd name="connsiteY1" fmla="*/ 0 h 483997"/>
              <a:gd name="connsiteX2" fmla="*/ 1026000 w 1026000"/>
              <a:gd name="connsiteY2" fmla="*/ 27000 h 483997"/>
              <a:gd name="connsiteX3" fmla="*/ 999000 w 1026000"/>
              <a:gd name="connsiteY3" fmla="*/ 54001 h 483997"/>
              <a:gd name="connsiteX4" fmla="*/ 972000 w 1026000"/>
              <a:gd name="connsiteY4" fmla="*/ 27000 h 483997"/>
              <a:gd name="connsiteX5" fmla="*/ 972000 w 1026000"/>
              <a:gd name="connsiteY5" fmla="*/ 135000 h 483997"/>
              <a:gd name="connsiteX6" fmla="*/ 999000 w 1026000"/>
              <a:gd name="connsiteY6" fmla="*/ 108001 h 483997"/>
              <a:gd name="connsiteX7" fmla="*/ 1026000 w 1026000"/>
              <a:gd name="connsiteY7" fmla="*/ 135000 h 483997"/>
              <a:gd name="connsiteX8" fmla="*/ 999000 w 1026000"/>
              <a:gd name="connsiteY8" fmla="*/ 162000 h 483997"/>
              <a:gd name="connsiteX9" fmla="*/ 972000 w 1026000"/>
              <a:gd name="connsiteY9" fmla="*/ 135000 h 483997"/>
              <a:gd name="connsiteX10" fmla="*/ 972000 w 1026000"/>
              <a:gd name="connsiteY10" fmla="*/ 243001 h 483997"/>
              <a:gd name="connsiteX11" fmla="*/ 999000 w 1026000"/>
              <a:gd name="connsiteY11" fmla="*/ 216001 h 483997"/>
              <a:gd name="connsiteX12" fmla="*/ 1026000 w 1026000"/>
              <a:gd name="connsiteY12" fmla="*/ 243001 h 483997"/>
              <a:gd name="connsiteX13" fmla="*/ 999000 w 1026000"/>
              <a:gd name="connsiteY13" fmla="*/ 270001 h 483997"/>
              <a:gd name="connsiteX14" fmla="*/ 972000 w 1026000"/>
              <a:gd name="connsiteY14" fmla="*/ 243001 h 483997"/>
              <a:gd name="connsiteX15" fmla="*/ 972000 w 1026000"/>
              <a:gd name="connsiteY15" fmla="*/ 351000 h 483997"/>
              <a:gd name="connsiteX16" fmla="*/ 999000 w 1026000"/>
              <a:gd name="connsiteY16" fmla="*/ 324000 h 483997"/>
              <a:gd name="connsiteX17" fmla="*/ 1026000 w 1026000"/>
              <a:gd name="connsiteY17" fmla="*/ 351000 h 483997"/>
              <a:gd name="connsiteX18" fmla="*/ 999000 w 1026000"/>
              <a:gd name="connsiteY18" fmla="*/ 378000 h 483997"/>
              <a:gd name="connsiteX19" fmla="*/ 972000 w 1026000"/>
              <a:gd name="connsiteY19" fmla="*/ 351000 h 483997"/>
              <a:gd name="connsiteX20" fmla="*/ 972000 w 1026000"/>
              <a:gd name="connsiteY20" fmla="*/ 459001 h 483997"/>
              <a:gd name="connsiteX21" fmla="*/ 999000 w 1026000"/>
              <a:gd name="connsiteY21" fmla="*/ 432001 h 483997"/>
              <a:gd name="connsiteX22" fmla="*/ 1026000 w 1026000"/>
              <a:gd name="connsiteY22" fmla="*/ 459001 h 483997"/>
              <a:gd name="connsiteX23" fmla="*/ 1018092 w 1026000"/>
              <a:gd name="connsiteY23" fmla="*/ 478092 h 483997"/>
              <a:gd name="connsiteX24" fmla="*/ 1003836 w 1026000"/>
              <a:gd name="connsiteY24" fmla="*/ 483997 h 483997"/>
              <a:gd name="connsiteX25" fmla="*/ 994164 w 1026000"/>
              <a:gd name="connsiteY25" fmla="*/ 483997 h 483997"/>
              <a:gd name="connsiteX26" fmla="*/ 979908 w 1026000"/>
              <a:gd name="connsiteY26" fmla="*/ 478092 h 483997"/>
              <a:gd name="connsiteX27" fmla="*/ 972000 w 1026000"/>
              <a:gd name="connsiteY27" fmla="*/ 459001 h 483997"/>
              <a:gd name="connsiteX28" fmla="*/ 864000 w 1026000"/>
              <a:gd name="connsiteY28" fmla="*/ 27000 h 483997"/>
              <a:gd name="connsiteX29" fmla="*/ 891000 w 1026000"/>
              <a:gd name="connsiteY29" fmla="*/ 0 h 483997"/>
              <a:gd name="connsiteX30" fmla="*/ 918000 w 1026000"/>
              <a:gd name="connsiteY30" fmla="*/ 27000 h 483997"/>
              <a:gd name="connsiteX31" fmla="*/ 891000 w 1026000"/>
              <a:gd name="connsiteY31" fmla="*/ 54001 h 483997"/>
              <a:gd name="connsiteX32" fmla="*/ 864000 w 1026000"/>
              <a:gd name="connsiteY32" fmla="*/ 27000 h 483997"/>
              <a:gd name="connsiteX33" fmla="*/ 864000 w 1026000"/>
              <a:gd name="connsiteY33" fmla="*/ 135000 h 483997"/>
              <a:gd name="connsiteX34" fmla="*/ 891000 w 1026000"/>
              <a:gd name="connsiteY34" fmla="*/ 108001 h 483997"/>
              <a:gd name="connsiteX35" fmla="*/ 918000 w 1026000"/>
              <a:gd name="connsiteY35" fmla="*/ 135000 h 483997"/>
              <a:gd name="connsiteX36" fmla="*/ 891000 w 1026000"/>
              <a:gd name="connsiteY36" fmla="*/ 162000 h 483997"/>
              <a:gd name="connsiteX37" fmla="*/ 864000 w 1026000"/>
              <a:gd name="connsiteY37" fmla="*/ 135000 h 483997"/>
              <a:gd name="connsiteX38" fmla="*/ 864000 w 1026000"/>
              <a:gd name="connsiteY38" fmla="*/ 243001 h 483997"/>
              <a:gd name="connsiteX39" fmla="*/ 891000 w 1026000"/>
              <a:gd name="connsiteY39" fmla="*/ 216001 h 483997"/>
              <a:gd name="connsiteX40" fmla="*/ 918000 w 1026000"/>
              <a:gd name="connsiteY40" fmla="*/ 243001 h 483997"/>
              <a:gd name="connsiteX41" fmla="*/ 891000 w 1026000"/>
              <a:gd name="connsiteY41" fmla="*/ 270001 h 483997"/>
              <a:gd name="connsiteX42" fmla="*/ 864000 w 1026000"/>
              <a:gd name="connsiteY42" fmla="*/ 243001 h 483997"/>
              <a:gd name="connsiteX43" fmla="*/ 864000 w 1026000"/>
              <a:gd name="connsiteY43" fmla="*/ 351000 h 483997"/>
              <a:gd name="connsiteX44" fmla="*/ 891000 w 1026000"/>
              <a:gd name="connsiteY44" fmla="*/ 324000 h 483997"/>
              <a:gd name="connsiteX45" fmla="*/ 918000 w 1026000"/>
              <a:gd name="connsiteY45" fmla="*/ 351000 h 483997"/>
              <a:gd name="connsiteX46" fmla="*/ 891000 w 1026000"/>
              <a:gd name="connsiteY46" fmla="*/ 378000 h 483997"/>
              <a:gd name="connsiteX47" fmla="*/ 864000 w 1026000"/>
              <a:gd name="connsiteY47" fmla="*/ 351000 h 483997"/>
              <a:gd name="connsiteX48" fmla="*/ 864000 w 1026000"/>
              <a:gd name="connsiteY48" fmla="*/ 459001 h 483997"/>
              <a:gd name="connsiteX49" fmla="*/ 891000 w 1026000"/>
              <a:gd name="connsiteY49" fmla="*/ 432001 h 483997"/>
              <a:gd name="connsiteX50" fmla="*/ 918000 w 1026000"/>
              <a:gd name="connsiteY50" fmla="*/ 459001 h 483997"/>
              <a:gd name="connsiteX51" fmla="*/ 910092 w 1026000"/>
              <a:gd name="connsiteY51" fmla="*/ 478092 h 483997"/>
              <a:gd name="connsiteX52" fmla="*/ 895836 w 1026000"/>
              <a:gd name="connsiteY52" fmla="*/ 483997 h 483997"/>
              <a:gd name="connsiteX53" fmla="*/ 886164 w 1026000"/>
              <a:gd name="connsiteY53" fmla="*/ 483997 h 483997"/>
              <a:gd name="connsiteX54" fmla="*/ 871908 w 1026000"/>
              <a:gd name="connsiteY54" fmla="*/ 478092 h 483997"/>
              <a:gd name="connsiteX55" fmla="*/ 864000 w 1026000"/>
              <a:gd name="connsiteY55" fmla="*/ 459001 h 483997"/>
              <a:gd name="connsiteX56" fmla="*/ 756000 w 1026000"/>
              <a:gd name="connsiteY56" fmla="*/ 27000 h 483997"/>
              <a:gd name="connsiteX57" fmla="*/ 783000 w 1026000"/>
              <a:gd name="connsiteY57" fmla="*/ 0 h 483997"/>
              <a:gd name="connsiteX58" fmla="*/ 810000 w 1026000"/>
              <a:gd name="connsiteY58" fmla="*/ 27000 h 483997"/>
              <a:gd name="connsiteX59" fmla="*/ 783000 w 1026000"/>
              <a:gd name="connsiteY59" fmla="*/ 54001 h 483997"/>
              <a:gd name="connsiteX60" fmla="*/ 756000 w 1026000"/>
              <a:gd name="connsiteY60" fmla="*/ 27000 h 483997"/>
              <a:gd name="connsiteX61" fmla="*/ 756000 w 1026000"/>
              <a:gd name="connsiteY61" fmla="*/ 135000 h 483997"/>
              <a:gd name="connsiteX62" fmla="*/ 783000 w 1026000"/>
              <a:gd name="connsiteY62" fmla="*/ 108001 h 483997"/>
              <a:gd name="connsiteX63" fmla="*/ 810000 w 1026000"/>
              <a:gd name="connsiteY63" fmla="*/ 135000 h 483997"/>
              <a:gd name="connsiteX64" fmla="*/ 783000 w 1026000"/>
              <a:gd name="connsiteY64" fmla="*/ 162000 h 483997"/>
              <a:gd name="connsiteX65" fmla="*/ 756000 w 1026000"/>
              <a:gd name="connsiteY65" fmla="*/ 135000 h 483997"/>
              <a:gd name="connsiteX66" fmla="*/ 756000 w 1026000"/>
              <a:gd name="connsiteY66" fmla="*/ 243001 h 483997"/>
              <a:gd name="connsiteX67" fmla="*/ 783000 w 1026000"/>
              <a:gd name="connsiteY67" fmla="*/ 216001 h 483997"/>
              <a:gd name="connsiteX68" fmla="*/ 810000 w 1026000"/>
              <a:gd name="connsiteY68" fmla="*/ 243001 h 483997"/>
              <a:gd name="connsiteX69" fmla="*/ 783000 w 1026000"/>
              <a:gd name="connsiteY69" fmla="*/ 270001 h 483997"/>
              <a:gd name="connsiteX70" fmla="*/ 756000 w 1026000"/>
              <a:gd name="connsiteY70" fmla="*/ 243001 h 483997"/>
              <a:gd name="connsiteX71" fmla="*/ 756000 w 1026000"/>
              <a:gd name="connsiteY71" fmla="*/ 351000 h 483997"/>
              <a:gd name="connsiteX72" fmla="*/ 783000 w 1026000"/>
              <a:gd name="connsiteY72" fmla="*/ 324000 h 483997"/>
              <a:gd name="connsiteX73" fmla="*/ 810000 w 1026000"/>
              <a:gd name="connsiteY73" fmla="*/ 351000 h 483997"/>
              <a:gd name="connsiteX74" fmla="*/ 783000 w 1026000"/>
              <a:gd name="connsiteY74" fmla="*/ 378000 h 483997"/>
              <a:gd name="connsiteX75" fmla="*/ 756000 w 1026000"/>
              <a:gd name="connsiteY75" fmla="*/ 351000 h 483997"/>
              <a:gd name="connsiteX76" fmla="*/ 756000 w 1026000"/>
              <a:gd name="connsiteY76" fmla="*/ 459001 h 483997"/>
              <a:gd name="connsiteX77" fmla="*/ 783000 w 1026000"/>
              <a:gd name="connsiteY77" fmla="*/ 432001 h 483997"/>
              <a:gd name="connsiteX78" fmla="*/ 810000 w 1026000"/>
              <a:gd name="connsiteY78" fmla="*/ 459001 h 483997"/>
              <a:gd name="connsiteX79" fmla="*/ 802092 w 1026000"/>
              <a:gd name="connsiteY79" fmla="*/ 478092 h 483997"/>
              <a:gd name="connsiteX80" fmla="*/ 787836 w 1026000"/>
              <a:gd name="connsiteY80" fmla="*/ 483997 h 483997"/>
              <a:gd name="connsiteX81" fmla="*/ 778164 w 1026000"/>
              <a:gd name="connsiteY81" fmla="*/ 483997 h 483997"/>
              <a:gd name="connsiteX82" fmla="*/ 763908 w 1026000"/>
              <a:gd name="connsiteY82" fmla="*/ 478092 h 483997"/>
              <a:gd name="connsiteX83" fmla="*/ 756000 w 1026000"/>
              <a:gd name="connsiteY83" fmla="*/ 459001 h 483997"/>
              <a:gd name="connsiteX84" fmla="*/ 648000 w 1026000"/>
              <a:gd name="connsiteY84" fmla="*/ 27000 h 483997"/>
              <a:gd name="connsiteX85" fmla="*/ 675000 w 1026000"/>
              <a:gd name="connsiteY85" fmla="*/ 0 h 483997"/>
              <a:gd name="connsiteX86" fmla="*/ 702000 w 1026000"/>
              <a:gd name="connsiteY86" fmla="*/ 27000 h 483997"/>
              <a:gd name="connsiteX87" fmla="*/ 675000 w 1026000"/>
              <a:gd name="connsiteY87" fmla="*/ 54001 h 483997"/>
              <a:gd name="connsiteX88" fmla="*/ 648000 w 1026000"/>
              <a:gd name="connsiteY88" fmla="*/ 27000 h 483997"/>
              <a:gd name="connsiteX89" fmla="*/ 648000 w 1026000"/>
              <a:gd name="connsiteY89" fmla="*/ 135000 h 483997"/>
              <a:gd name="connsiteX90" fmla="*/ 675000 w 1026000"/>
              <a:gd name="connsiteY90" fmla="*/ 108001 h 483997"/>
              <a:gd name="connsiteX91" fmla="*/ 702000 w 1026000"/>
              <a:gd name="connsiteY91" fmla="*/ 135000 h 483997"/>
              <a:gd name="connsiteX92" fmla="*/ 675000 w 1026000"/>
              <a:gd name="connsiteY92" fmla="*/ 162000 h 483997"/>
              <a:gd name="connsiteX93" fmla="*/ 648000 w 1026000"/>
              <a:gd name="connsiteY93" fmla="*/ 135000 h 483997"/>
              <a:gd name="connsiteX94" fmla="*/ 648000 w 1026000"/>
              <a:gd name="connsiteY94" fmla="*/ 243001 h 483997"/>
              <a:gd name="connsiteX95" fmla="*/ 675000 w 1026000"/>
              <a:gd name="connsiteY95" fmla="*/ 216001 h 483997"/>
              <a:gd name="connsiteX96" fmla="*/ 702000 w 1026000"/>
              <a:gd name="connsiteY96" fmla="*/ 243001 h 483997"/>
              <a:gd name="connsiteX97" fmla="*/ 675000 w 1026000"/>
              <a:gd name="connsiteY97" fmla="*/ 270001 h 483997"/>
              <a:gd name="connsiteX98" fmla="*/ 648000 w 1026000"/>
              <a:gd name="connsiteY98" fmla="*/ 243001 h 483997"/>
              <a:gd name="connsiteX99" fmla="*/ 648000 w 1026000"/>
              <a:gd name="connsiteY99" fmla="*/ 351000 h 483997"/>
              <a:gd name="connsiteX100" fmla="*/ 675000 w 1026000"/>
              <a:gd name="connsiteY100" fmla="*/ 324000 h 483997"/>
              <a:gd name="connsiteX101" fmla="*/ 702000 w 1026000"/>
              <a:gd name="connsiteY101" fmla="*/ 351000 h 483997"/>
              <a:gd name="connsiteX102" fmla="*/ 675000 w 1026000"/>
              <a:gd name="connsiteY102" fmla="*/ 378000 h 483997"/>
              <a:gd name="connsiteX103" fmla="*/ 648000 w 1026000"/>
              <a:gd name="connsiteY103" fmla="*/ 351000 h 483997"/>
              <a:gd name="connsiteX104" fmla="*/ 648000 w 1026000"/>
              <a:gd name="connsiteY104" fmla="*/ 459001 h 483997"/>
              <a:gd name="connsiteX105" fmla="*/ 675000 w 1026000"/>
              <a:gd name="connsiteY105" fmla="*/ 432001 h 483997"/>
              <a:gd name="connsiteX106" fmla="*/ 702000 w 1026000"/>
              <a:gd name="connsiteY106" fmla="*/ 459001 h 483997"/>
              <a:gd name="connsiteX107" fmla="*/ 694092 w 1026000"/>
              <a:gd name="connsiteY107" fmla="*/ 478092 h 483997"/>
              <a:gd name="connsiteX108" fmla="*/ 679836 w 1026000"/>
              <a:gd name="connsiteY108" fmla="*/ 483997 h 483997"/>
              <a:gd name="connsiteX109" fmla="*/ 670164 w 1026000"/>
              <a:gd name="connsiteY109" fmla="*/ 483997 h 483997"/>
              <a:gd name="connsiteX110" fmla="*/ 655908 w 1026000"/>
              <a:gd name="connsiteY110" fmla="*/ 478092 h 483997"/>
              <a:gd name="connsiteX111" fmla="*/ 648000 w 1026000"/>
              <a:gd name="connsiteY111" fmla="*/ 459001 h 483997"/>
              <a:gd name="connsiteX112" fmla="*/ 540000 w 1026000"/>
              <a:gd name="connsiteY112" fmla="*/ 27000 h 483997"/>
              <a:gd name="connsiteX113" fmla="*/ 567000 w 1026000"/>
              <a:gd name="connsiteY113" fmla="*/ 0 h 483997"/>
              <a:gd name="connsiteX114" fmla="*/ 594000 w 1026000"/>
              <a:gd name="connsiteY114" fmla="*/ 27000 h 483997"/>
              <a:gd name="connsiteX115" fmla="*/ 567000 w 1026000"/>
              <a:gd name="connsiteY115" fmla="*/ 54001 h 483997"/>
              <a:gd name="connsiteX116" fmla="*/ 540000 w 1026000"/>
              <a:gd name="connsiteY116" fmla="*/ 27000 h 483997"/>
              <a:gd name="connsiteX117" fmla="*/ 540000 w 1026000"/>
              <a:gd name="connsiteY117" fmla="*/ 135000 h 483997"/>
              <a:gd name="connsiteX118" fmla="*/ 567000 w 1026000"/>
              <a:gd name="connsiteY118" fmla="*/ 108001 h 483997"/>
              <a:gd name="connsiteX119" fmla="*/ 594000 w 1026000"/>
              <a:gd name="connsiteY119" fmla="*/ 135000 h 483997"/>
              <a:gd name="connsiteX120" fmla="*/ 567000 w 1026000"/>
              <a:gd name="connsiteY120" fmla="*/ 162000 h 483997"/>
              <a:gd name="connsiteX121" fmla="*/ 540000 w 1026000"/>
              <a:gd name="connsiteY121" fmla="*/ 135000 h 483997"/>
              <a:gd name="connsiteX122" fmla="*/ 540000 w 1026000"/>
              <a:gd name="connsiteY122" fmla="*/ 243001 h 483997"/>
              <a:gd name="connsiteX123" fmla="*/ 567000 w 1026000"/>
              <a:gd name="connsiteY123" fmla="*/ 216001 h 483997"/>
              <a:gd name="connsiteX124" fmla="*/ 594000 w 1026000"/>
              <a:gd name="connsiteY124" fmla="*/ 243001 h 483997"/>
              <a:gd name="connsiteX125" fmla="*/ 567000 w 1026000"/>
              <a:gd name="connsiteY125" fmla="*/ 270001 h 483997"/>
              <a:gd name="connsiteX126" fmla="*/ 540000 w 1026000"/>
              <a:gd name="connsiteY126" fmla="*/ 243001 h 483997"/>
              <a:gd name="connsiteX127" fmla="*/ 540000 w 1026000"/>
              <a:gd name="connsiteY127" fmla="*/ 351000 h 483997"/>
              <a:gd name="connsiteX128" fmla="*/ 567000 w 1026000"/>
              <a:gd name="connsiteY128" fmla="*/ 324000 h 483997"/>
              <a:gd name="connsiteX129" fmla="*/ 594000 w 1026000"/>
              <a:gd name="connsiteY129" fmla="*/ 351000 h 483997"/>
              <a:gd name="connsiteX130" fmla="*/ 567000 w 1026000"/>
              <a:gd name="connsiteY130" fmla="*/ 378000 h 483997"/>
              <a:gd name="connsiteX131" fmla="*/ 540000 w 1026000"/>
              <a:gd name="connsiteY131" fmla="*/ 351000 h 483997"/>
              <a:gd name="connsiteX132" fmla="*/ 540000 w 1026000"/>
              <a:gd name="connsiteY132" fmla="*/ 459001 h 483997"/>
              <a:gd name="connsiteX133" fmla="*/ 567000 w 1026000"/>
              <a:gd name="connsiteY133" fmla="*/ 432001 h 483997"/>
              <a:gd name="connsiteX134" fmla="*/ 594000 w 1026000"/>
              <a:gd name="connsiteY134" fmla="*/ 459001 h 483997"/>
              <a:gd name="connsiteX135" fmla="*/ 586092 w 1026000"/>
              <a:gd name="connsiteY135" fmla="*/ 478092 h 483997"/>
              <a:gd name="connsiteX136" fmla="*/ 571836 w 1026000"/>
              <a:gd name="connsiteY136" fmla="*/ 483997 h 483997"/>
              <a:gd name="connsiteX137" fmla="*/ 562164 w 1026000"/>
              <a:gd name="connsiteY137" fmla="*/ 483997 h 483997"/>
              <a:gd name="connsiteX138" fmla="*/ 547908 w 1026000"/>
              <a:gd name="connsiteY138" fmla="*/ 478092 h 483997"/>
              <a:gd name="connsiteX139" fmla="*/ 540000 w 1026000"/>
              <a:gd name="connsiteY139" fmla="*/ 459001 h 483997"/>
              <a:gd name="connsiteX140" fmla="*/ 432000 w 1026000"/>
              <a:gd name="connsiteY140" fmla="*/ 27000 h 483997"/>
              <a:gd name="connsiteX141" fmla="*/ 459000 w 1026000"/>
              <a:gd name="connsiteY141" fmla="*/ 0 h 483997"/>
              <a:gd name="connsiteX142" fmla="*/ 486000 w 1026000"/>
              <a:gd name="connsiteY142" fmla="*/ 27000 h 483997"/>
              <a:gd name="connsiteX143" fmla="*/ 459000 w 1026000"/>
              <a:gd name="connsiteY143" fmla="*/ 54001 h 483997"/>
              <a:gd name="connsiteX144" fmla="*/ 432000 w 1026000"/>
              <a:gd name="connsiteY144" fmla="*/ 27000 h 483997"/>
              <a:gd name="connsiteX145" fmla="*/ 432000 w 1026000"/>
              <a:gd name="connsiteY145" fmla="*/ 135000 h 483997"/>
              <a:gd name="connsiteX146" fmla="*/ 459000 w 1026000"/>
              <a:gd name="connsiteY146" fmla="*/ 108001 h 483997"/>
              <a:gd name="connsiteX147" fmla="*/ 486000 w 1026000"/>
              <a:gd name="connsiteY147" fmla="*/ 135000 h 483997"/>
              <a:gd name="connsiteX148" fmla="*/ 459000 w 1026000"/>
              <a:gd name="connsiteY148" fmla="*/ 162000 h 483997"/>
              <a:gd name="connsiteX149" fmla="*/ 432000 w 1026000"/>
              <a:gd name="connsiteY149" fmla="*/ 135000 h 483997"/>
              <a:gd name="connsiteX150" fmla="*/ 432000 w 1026000"/>
              <a:gd name="connsiteY150" fmla="*/ 243001 h 483997"/>
              <a:gd name="connsiteX151" fmla="*/ 459000 w 1026000"/>
              <a:gd name="connsiteY151" fmla="*/ 216001 h 483997"/>
              <a:gd name="connsiteX152" fmla="*/ 486000 w 1026000"/>
              <a:gd name="connsiteY152" fmla="*/ 243001 h 483997"/>
              <a:gd name="connsiteX153" fmla="*/ 459000 w 1026000"/>
              <a:gd name="connsiteY153" fmla="*/ 270001 h 483997"/>
              <a:gd name="connsiteX154" fmla="*/ 432000 w 1026000"/>
              <a:gd name="connsiteY154" fmla="*/ 243001 h 483997"/>
              <a:gd name="connsiteX155" fmla="*/ 432000 w 1026000"/>
              <a:gd name="connsiteY155" fmla="*/ 351000 h 483997"/>
              <a:gd name="connsiteX156" fmla="*/ 459000 w 1026000"/>
              <a:gd name="connsiteY156" fmla="*/ 324000 h 483997"/>
              <a:gd name="connsiteX157" fmla="*/ 486000 w 1026000"/>
              <a:gd name="connsiteY157" fmla="*/ 351000 h 483997"/>
              <a:gd name="connsiteX158" fmla="*/ 459000 w 1026000"/>
              <a:gd name="connsiteY158" fmla="*/ 378000 h 483997"/>
              <a:gd name="connsiteX159" fmla="*/ 432000 w 1026000"/>
              <a:gd name="connsiteY159" fmla="*/ 351000 h 483997"/>
              <a:gd name="connsiteX160" fmla="*/ 432000 w 1026000"/>
              <a:gd name="connsiteY160" fmla="*/ 459001 h 483997"/>
              <a:gd name="connsiteX161" fmla="*/ 459000 w 1026000"/>
              <a:gd name="connsiteY161" fmla="*/ 432001 h 483997"/>
              <a:gd name="connsiteX162" fmla="*/ 486000 w 1026000"/>
              <a:gd name="connsiteY162" fmla="*/ 459001 h 483997"/>
              <a:gd name="connsiteX163" fmla="*/ 478092 w 1026000"/>
              <a:gd name="connsiteY163" fmla="*/ 478092 h 483997"/>
              <a:gd name="connsiteX164" fmla="*/ 463836 w 1026000"/>
              <a:gd name="connsiteY164" fmla="*/ 483997 h 483997"/>
              <a:gd name="connsiteX165" fmla="*/ 454164 w 1026000"/>
              <a:gd name="connsiteY165" fmla="*/ 483997 h 483997"/>
              <a:gd name="connsiteX166" fmla="*/ 439908 w 1026000"/>
              <a:gd name="connsiteY166" fmla="*/ 478092 h 483997"/>
              <a:gd name="connsiteX167" fmla="*/ 432000 w 1026000"/>
              <a:gd name="connsiteY167" fmla="*/ 459001 h 483997"/>
              <a:gd name="connsiteX168" fmla="*/ 324000 w 1026000"/>
              <a:gd name="connsiteY168" fmla="*/ 27000 h 483997"/>
              <a:gd name="connsiteX169" fmla="*/ 351000 w 1026000"/>
              <a:gd name="connsiteY169" fmla="*/ 0 h 483997"/>
              <a:gd name="connsiteX170" fmla="*/ 378000 w 1026000"/>
              <a:gd name="connsiteY170" fmla="*/ 27000 h 483997"/>
              <a:gd name="connsiteX171" fmla="*/ 351000 w 1026000"/>
              <a:gd name="connsiteY171" fmla="*/ 54001 h 483997"/>
              <a:gd name="connsiteX172" fmla="*/ 324000 w 1026000"/>
              <a:gd name="connsiteY172" fmla="*/ 27000 h 483997"/>
              <a:gd name="connsiteX173" fmla="*/ 324000 w 1026000"/>
              <a:gd name="connsiteY173" fmla="*/ 135000 h 483997"/>
              <a:gd name="connsiteX174" fmla="*/ 351000 w 1026000"/>
              <a:gd name="connsiteY174" fmla="*/ 108001 h 483997"/>
              <a:gd name="connsiteX175" fmla="*/ 378000 w 1026000"/>
              <a:gd name="connsiteY175" fmla="*/ 135000 h 483997"/>
              <a:gd name="connsiteX176" fmla="*/ 351000 w 1026000"/>
              <a:gd name="connsiteY176" fmla="*/ 162000 h 483997"/>
              <a:gd name="connsiteX177" fmla="*/ 324000 w 1026000"/>
              <a:gd name="connsiteY177" fmla="*/ 135000 h 483997"/>
              <a:gd name="connsiteX178" fmla="*/ 324000 w 1026000"/>
              <a:gd name="connsiteY178" fmla="*/ 243001 h 483997"/>
              <a:gd name="connsiteX179" fmla="*/ 351000 w 1026000"/>
              <a:gd name="connsiteY179" fmla="*/ 216001 h 483997"/>
              <a:gd name="connsiteX180" fmla="*/ 378000 w 1026000"/>
              <a:gd name="connsiteY180" fmla="*/ 243001 h 483997"/>
              <a:gd name="connsiteX181" fmla="*/ 351000 w 1026000"/>
              <a:gd name="connsiteY181" fmla="*/ 270001 h 483997"/>
              <a:gd name="connsiteX182" fmla="*/ 324000 w 1026000"/>
              <a:gd name="connsiteY182" fmla="*/ 243001 h 483997"/>
              <a:gd name="connsiteX183" fmla="*/ 324000 w 1026000"/>
              <a:gd name="connsiteY183" fmla="*/ 351000 h 483997"/>
              <a:gd name="connsiteX184" fmla="*/ 351000 w 1026000"/>
              <a:gd name="connsiteY184" fmla="*/ 324000 h 483997"/>
              <a:gd name="connsiteX185" fmla="*/ 378000 w 1026000"/>
              <a:gd name="connsiteY185" fmla="*/ 351000 h 483997"/>
              <a:gd name="connsiteX186" fmla="*/ 351000 w 1026000"/>
              <a:gd name="connsiteY186" fmla="*/ 378000 h 483997"/>
              <a:gd name="connsiteX187" fmla="*/ 324000 w 1026000"/>
              <a:gd name="connsiteY187" fmla="*/ 351000 h 483997"/>
              <a:gd name="connsiteX188" fmla="*/ 324000 w 1026000"/>
              <a:gd name="connsiteY188" fmla="*/ 459001 h 483997"/>
              <a:gd name="connsiteX189" fmla="*/ 351000 w 1026000"/>
              <a:gd name="connsiteY189" fmla="*/ 432001 h 483997"/>
              <a:gd name="connsiteX190" fmla="*/ 378000 w 1026000"/>
              <a:gd name="connsiteY190" fmla="*/ 459001 h 483997"/>
              <a:gd name="connsiteX191" fmla="*/ 370092 w 1026000"/>
              <a:gd name="connsiteY191" fmla="*/ 478092 h 483997"/>
              <a:gd name="connsiteX192" fmla="*/ 355836 w 1026000"/>
              <a:gd name="connsiteY192" fmla="*/ 483997 h 483997"/>
              <a:gd name="connsiteX193" fmla="*/ 346164 w 1026000"/>
              <a:gd name="connsiteY193" fmla="*/ 483997 h 483997"/>
              <a:gd name="connsiteX194" fmla="*/ 331908 w 1026000"/>
              <a:gd name="connsiteY194" fmla="*/ 478092 h 483997"/>
              <a:gd name="connsiteX195" fmla="*/ 324000 w 1026000"/>
              <a:gd name="connsiteY195" fmla="*/ 459001 h 483997"/>
              <a:gd name="connsiteX196" fmla="*/ 216000 w 1026000"/>
              <a:gd name="connsiteY196" fmla="*/ 27000 h 483997"/>
              <a:gd name="connsiteX197" fmla="*/ 243000 w 1026000"/>
              <a:gd name="connsiteY197" fmla="*/ 0 h 483997"/>
              <a:gd name="connsiteX198" fmla="*/ 270000 w 1026000"/>
              <a:gd name="connsiteY198" fmla="*/ 27000 h 483997"/>
              <a:gd name="connsiteX199" fmla="*/ 243000 w 1026000"/>
              <a:gd name="connsiteY199" fmla="*/ 54001 h 483997"/>
              <a:gd name="connsiteX200" fmla="*/ 216000 w 1026000"/>
              <a:gd name="connsiteY200" fmla="*/ 27000 h 483997"/>
              <a:gd name="connsiteX201" fmla="*/ 216000 w 1026000"/>
              <a:gd name="connsiteY201" fmla="*/ 135000 h 483997"/>
              <a:gd name="connsiteX202" fmla="*/ 243000 w 1026000"/>
              <a:gd name="connsiteY202" fmla="*/ 108001 h 483997"/>
              <a:gd name="connsiteX203" fmla="*/ 270000 w 1026000"/>
              <a:gd name="connsiteY203" fmla="*/ 135000 h 483997"/>
              <a:gd name="connsiteX204" fmla="*/ 243000 w 1026000"/>
              <a:gd name="connsiteY204" fmla="*/ 162000 h 483997"/>
              <a:gd name="connsiteX205" fmla="*/ 216000 w 1026000"/>
              <a:gd name="connsiteY205" fmla="*/ 135000 h 483997"/>
              <a:gd name="connsiteX206" fmla="*/ 216000 w 1026000"/>
              <a:gd name="connsiteY206" fmla="*/ 243001 h 483997"/>
              <a:gd name="connsiteX207" fmla="*/ 243000 w 1026000"/>
              <a:gd name="connsiteY207" fmla="*/ 216001 h 483997"/>
              <a:gd name="connsiteX208" fmla="*/ 270000 w 1026000"/>
              <a:gd name="connsiteY208" fmla="*/ 243001 h 483997"/>
              <a:gd name="connsiteX209" fmla="*/ 243000 w 1026000"/>
              <a:gd name="connsiteY209" fmla="*/ 270001 h 483997"/>
              <a:gd name="connsiteX210" fmla="*/ 216000 w 1026000"/>
              <a:gd name="connsiteY210" fmla="*/ 243001 h 483997"/>
              <a:gd name="connsiteX211" fmla="*/ 216000 w 1026000"/>
              <a:gd name="connsiteY211" fmla="*/ 351000 h 483997"/>
              <a:gd name="connsiteX212" fmla="*/ 243000 w 1026000"/>
              <a:gd name="connsiteY212" fmla="*/ 324000 h 483997"/>
              <a:gd name="connsiteX213" fmla="*/ 270000 w 1026000"/>
              <a:gd name="connsiteY213" fmla="*/ 351000 h 483997"/>
              <a:gd name="connsiteX214" fmla="*/ 243000 w 1026000"/>
              <a:gd name="connsiteY214" fmla="*/ 378000 h 483997"/>
              <a:gd name="connsiteX215" fmla="*/ 216000 w 1026000"/>
              <a:gd name="connsiteY215" fmla="*/ 351000 h 483997"/>
              <a:gd name="connsiteX216" fmla="*/ 216000 w 1026000"/>
              <a:gd name="connsiteY216" fmla="*/ 459001 h 483997"/>
              <a:gd name="connsiteX217" fmla="*/ 243000 w 1026000"/>
              <a:gd name="connsiteY217" fmla="*/ 432001 h 483997"/>
              <a:gd name="connsiteX218" fmla="*/ 270000 w 1026000"/>
              <a:gd name="connsiteY218" fmla="*/ 459001 h 483997"/>
              <a:gd name="connsiteX219" fmla="*/ 262092 w 1026000"/>
              <a:gd name="connsiteY219" fmla="*/ 478092 h 483997"/>
              <a:gd name="connsiteX220" fmla="*/ 247836 w 1026000"/>
              <a:gd name="connsiteY220" fmla="*/ 483997 h 483997"/>
              <a:gd name="connsiteX221" fmla="*/ 238164 w 1026000"/>
              <a:gd name="connsiteY221" fmla="*/ 483997 h 483997"/>
              <a:gd name="connsiteX222" fmla="*/ 223908 w 1026000"/>
              <a:gd name="connsiteY222" fmla="*/ 478092 h 483997"/>
              <a:gd name="connsiteX223" fmla="*/ 216000 w 1026000"/>
              <a:gd name="connsiteY223" fmla="*/ 459001 h 483997"/>
              <a:gd name="connsiteX224" fmla="*/ 108000 w 1026000"/>
              <a:gd name="connsiteY224" fmla="*/ 27000 h 483997"/>
              <a:gd name="connsiteX225" fmla="*/ 135000 w 1026000"/>
              <a:gd name="connsiteY225" fmla="*/ 0 h 483997"/>
              <a:gd name="connsiteX226" fmla="*/ 162000 w 1026000"/>
              <a:gd name="connsiteY226" fmla="*/ 27000 h 483997"/>
              <a:gd name="connsiteX227" fmla="*/ 135000 w 1026000"/>
              <a:gd name="connsiteY227" fmla="*/ 54001 h 483997"/>
              <a:gd name="connsiteX228" fmla="*/ 108000 w 1026000"/>
              <a:gd name="connsiteY228" fmla="*/ 27000 h 483997"/>
              <a:gd name="connsiteX229" fmla="*/ 108000 w 1026000"/>
              <a:gd name="connsiteY229" fmla="*/ 135000 h 483997"/>
              <a:gd name="connsiteX230" fmla="*/ 135000 w 1026000"/>
              <a:gd name="connsiteY230" fmla="*/ 108001 h 483997"/>
              <a:gd name="connsiteX231" fmla="*/ 162000 w 1026000"/>
              <a:gd name="connsiteY231" fmla="*/ 135000 h 483997"/>
              <a:gd name="connsiteX232" fmla="*/ 135000 w 1026000"/>
              <a:gd name="connsiteY232" fmla="*/ 162000 h 483997"/>
              <a:gd name="connsiteX233" fmla="*/ 108000 w 1026000"/>
              <a:gd name="connsiteY233" fmla="*/ 135000 h 483997"/>
              <a:gd name="connsiteX234" fmla="*/ 108000 w 1026000"/>
              <a:gd name="connsiteY234" fmla="*/ 243001 h 483997"/>
              <a:gd name="connsiteX235" fmla="*/ 135000 w 1026000"/>
              <a:gd name="connsiteY235" fmla="*/ 216001 h 483997"/>
              <a:gd name="connsiteX236" fmla="*/ 162000 w 1026000"/>
              <a:gd name="connsiteY236" fmla="*/ 243001 h 483997"/>
              <a:gd name="connsiteX237" fmla="*/ 135000 w 1026000"/>
              <a:gd name="connsiteY237" fmla="*/ 270001 h 483997"/>
              <a:gd name="connsiteX238" fmla="*/ 108000 w 1026000"/>
              <a:gd name="connsiteY238" fmla="*/ 243001 h 483997"/>
              <a:gd name="connsiteX239" fmla="*/ 108000 w 1026000"/>
              <a:gd name="connsiteY239" fmla="*/ 351000 h 483997"/>
              <a:gd name="connsiteX240" fmla="*/ 135000 w 1026000"/>
              <a:gd name="connsiteY240" fmla="*/ 324000 h 483997"/>
              <a:gd name="connsiteX241" fmla="*/ 162000 w 1026000"/>
              <a:gd name="connsiteY241" fmla="*/ 351000 h 483997"/>
              <a:gd name="connsiteX242" fmla="*/ 135000 w 1026000"/>
              <a:gd name="connsiteY242" fmla="*/ 378000 h 483997"/>
              <a:gd name="connsiteX243" fmla="*/ 108000 w 1026000"/>
              <a:gd name="connsiteY243" fmla="*/ 351000 h 483997"/>
              <a:gd name="connsiteX244" fmla="*/ 108000 w 1026000"/>
              <a:gd name="connsiteY244" fmla="*/ 459001 h 483997"/>
              <a:gd name="connsiteX245" fmla="*/ 135000 w 1026000"/>
              <a:gd name="connsiteY245" fmla="*/ 432001 h 483997"/>
              <a:gd name="connsiteX246" fmla="*/ 162000 w 1026000"/>
              <a:gd name="connsiteY246" fmla="*/ 459001 h 483997"/>
              <a:gd name="connsiteX247" fmla="*/ 154092 w 1026000"/>
              <a:gd name="connsiteY247" fmla="*/ 478092 h 483997"/>
              <a:gd name="connsiteX248" fmla="*/ 139836 w 1026000"/>
              <a:gd name="connsiteY248" fmla="*/ 483997 h 483997"/>
              <a:gd name="connsiteX249" fmla="*/ 130164 w 1026000"/>
              <a:gd name="connsiteY249" fmla="*/ 483997 h 483997"/>
              <a:gd name="connsiteX250" fmla="*/ 115908 w 1026000"/>
              <a:gd name="connsiteY250" fmla="*/ 478092 h 483997"/>
              <a:gd name="connsiteX251" fmla="*/ 108000 w 1026000"/>
              <a:gd name="connsiteY251" fmla="*/ 459001 h 483997"/>
              <a:gd name="connsiteX252" fmla="*/ 0 w 1026000"/>
              <a:gd name="connsiteY252" fmla="*/ 27000 h 483997"/>
              <a:gd name="connsiteX253" fmla="*/ 27000 w 1026000"/>
              <a:gd name="connsiteY253" fmla="*/ 0 h 483997"/>
              <a:gd name="connsiteX254" fmla="*/ 54000 w 1026000"/>
              <a:gd name="connsiteY254" fmla="*/ 27000 h 483997"/>
              <a:gd name="connsiteX255" fmla="*/ 27000 w 1026000"/>
              <a:gd name="connsiteY255" fmla="*/ 54001 h 483997"/>
              <a:gd name="connsiteX256" fmla="*/ 0 w 1026000"/>
              <a:gd name="connsiteY256" fmla="*/ 27000 h 483997"/>
              <a:gd name="connsiteX257" fmla="*/ 0 w 1026000"/>
              <a:gd name="connsiteY257" fmla="*/ 135000 h 483997"/>
              <a:gd name="connsiteX258" fmla="*/ 27000 w 1026000"/>
              <a:gd name="connsiteY258" fmla="*/ 108001 h 483997"/>
              <a:gd name="connsiteX259" fmla="*/ 54000 w 1026000"/>
              <a:gd name="connsiteY259" fmla="*/ 135000 h 483997"/>
              <a:gd name="connsiteX260" fmla="*/ 27000 w 1026000"/>
              <a:gd name="connsiteY260" fmla="*/ 162000 h 483997"/>
              <a:gd name="connsiteX261" fmla="*/ 0 w 1026000"/>
              <a:gd name="connsiteY261" fmla="*/ 135000 h 483997"/>
              <a:gd name="connsiteX262" fmla="*/ 0 w 1026000"/>
              <a:gd name="connsiteY262" fmla="*/ 243001 h 483997"/>
              <a:gd name="connsiteX263" fmla="*/ 27000 w 1026000"/>
              <a:gd name="connsiteY263" fmla="*/ 216001 h 483997"/>
              <a:gd name="connsiteX264" fmla="*/ 54000 w 1026000"/>
              <a:gd name="connsiteY264" fmla="*/ 243001 h 483997"/>
              <a:gd name="connsiteX265" fmla="*/ 27000 w 1026000"/>
              <a:gd name="connsiteY265" fmla="*/ 270001 h 483997"/>
              <a:gd name="connsiteX266" fmla="*/ 0 w 1026000"/>
              <a:gd name="connsiteY266" fmla="*/ 243001 h 483997"/>
              <a:gd name="connsiteX267" fmla="*/ 0 w 1026000"/>
              <a:gd name="connsiteY267" fmla="*/ 351000 h 483997"/>
              <a:gd name="connsiteX268" fmla="*/ 27000 w 1026000"/>
              <a:gd name="connsiteY268" fmla="*/ 324000 h 483997"/>
              <a:gd name="connsiteX269" fmla="*/ 54000 w 1026000"/>
              <a:gd name="connsiteY269" fmla="*/ 351000 h 483997"/>
              <a:gd name="connsiteX270" fmla="*/ 27000 w 1026000"/>
              <a:gd name="connsiteY270" fmla="*/ 378000 h 483997"/>
              <a:gd name="connsiteX271" fmla="*/ 0 w 1026000"/>
              <a:gd name="connsiteY271" fmla="*/ 351000 h 483997"/>
              <a:gd name="connsiteX272" fmla="*/ 0 w 1026000"/>
              <a:gd name="connsiteY272" fmla="*/ 459001 h 483997"/>
              <a:gd name="connsiteX273" fmla="*/ 27000 w 1026000"/>
              <a:gd name="connsiteY273" fmla="*/ 432001 h 483997"/>
              <a:gd name="connsiteX274" fmla="*/ 54000 w 1026000"/>
              <a:gd name="connsiteY274" fmla="*/ 459001 h 483997"/>
              <a:gd name="connsiteX275" fmla="*/ 46092 w 1026000"/>
              <a:gd name="connsiteY275" fmla="*/ 478092 h 483997"/>
              <a:gd name="connsiteX276" fmla="*/ 31836 w 1026000"/>
              <a:gd name="connsiteY276" fmla="*/ 483997 h 483997"/>
              <a:gd name="connsiteX277" fmla="*/ 22164 w 1026000"/>
              <a:gd name="connsiteY277" fmla="*/ 483997 h 483997"/>
              <a:gd name="connsiteX278" fmla="*/ 7908 w 1026000"/>
              <a:gd name="connsiteY278" fmla="*/ 478092 h 483997"/>
              <a:gd name="connsiteX279" fmla="*/ 0 w 1026000"/>
              <a:gd name="connsiteY279" fmla="*/ 459001 h 48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1026000" h="483997">
                <a:moveTo>
                  <a:pt x="972000" y="27000"/>
                </a:move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ubicBezTo>
                  <a:pt x="984088" y="54001"/>
                  <a:pt x="972000" y="41913"/>
                  <a:pt x="972000" y="27000"/>
                </a:cubicBezTo>
                <a:close/>
                <a:moveTo>
                  <a:pt x="972000" y="135000"/>
                </a:move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ubicBezTo>
                  <a:pt x="984088" y="162000"/>
                  <a:pt x="972000" y="149912"/>
                  <a:pt x="972000" y="135000"/>
                </a:cubicBezTo>
                <a:close/>
                <a:moveTo>
                  <a:pt x="972000" y="243001"/>
                </a:move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ubicBezTo>
                  <a:pt x="984088" y="270001"/>
                  <a:pt x="972000" y="257913"/>
                  <a:pt x="972000" y="243001"/>
                </a:cubicBezTo>
                <a:close/>
                <a:moveTo>
                  <a:pt x="972000" y="351000"/>
                </a:move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ubicBezTo>
                  <a:pt x="984088" y="378000"/>
                  <a:pt x="972000" y="365913"/>
                  <a:pt x="972000" y="351000"/>
                </a:cubicBezTo>
                <a:close/>
                <a:moveTo>
                  <a:pt x="972000" y="459001"/>
                </a:move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66456"/>
                  <a:pt x="1022978" y="473206"/>
                  <a:pt x="1018092" y="478092"/>
                </a:cubicBezTo>
                <a:lnTo>
                  <a:pt x="1003836" y="483997"/>
                </a:lnTo>
                <a:lnTo>
                  <a:pt x="994164" y="483997"/>
                </a:lnTo>
                <a:lnTo>
                  <a:pt x="979908" y="478092"/>
                </a:lnTo>
                <a:cubicBezTo>
                  <a:pt x="975022" y="473206"/>
                  <a:pt x="972000" y="466456"/>
                  <a:pt x="972000" y="459001"/>
                </a:cubicBezTo>
                <a:close/>
                <a:moveTo>
                  <a:pt x="864000" y="27000"/>
                </a:move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ubicBezTo>
                  <a:pt x="876088" y="54001"/>
                  <a:pt x="864000" y="41913"/>
                  <a:pt x="864000" y="27000"/>
                </a:cubicBezTo>
                <a:close/>
                <a:moveTo>
                  <a:pt x="864000" y="135000"/>
                </a:move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ubicBezTo>
                  <a:pt x="876088" y="162000"/>
                  <a:pt x="864000" y="149912"/>
                  <a:pt x="864000" y="135000"/>
                </a:cubicBezTo>
                <a:close/>
                <a:moveTo>
                  <a:pt x="864000" y="243001"/>
                </a:move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ubicBezTo>
                  <a:pt x="876088" y="270001"/>
                  <a:pt x="864000" y="257913"/>
                  <a:pt x="864000" y="243001"/>
                </a:cubicBezTo>
                <a:close/>
                <a:moveTo>
                  <a:pt x="864000" y="351000"/>
                </a:move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ubicBezTo>
                  <a:pt x="876088" y="378000"/>
                  <a:pt x="864000" y="365913"/>
                  <a:pt x="864000" y="351000"/>
                </a:cubicBezTo>
                <a:close/>
                <a:moveTo>
                  <a:pt x="864000" y="459001"/>
                </a:move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66456"/>
                  <a:pt x="914978" y="473206"/>
                  <a:pt x="910092" y="478092"/>
                </a:cubicBezTo>
                <a:lnTo>
                  <a:pt x="895836" y="483997"/>
                </a:lnTo>
                <a:lnTo>
                  <a:pt x="886164" y="483997"/>
                </a:lnTo>
                <a:lnTo>
                  <a:pt x="871908" y="478092"/>
                </a:lnTo>
                <a:cubicBezTo>
                  <a:pt x="867022" y="473206"/>
                  <a:pt x="864000" y="466456"/>
                  <a:pt x="864000" y="459001"/>
                </a:cubicBezTo>
                <a:close/>
                <a:moveTo>
                  <a:pt x="756000" y="27000"/>
                </a:move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ubicBezTo>
                  <a:pt x="768088" y="54001"/>
                  <a:pt x="756000" y="41913"/>
                  <a:pt x="756000" y="27000"/>
                </a:cubicBezTo>
                <a:close/>
                <a:moveTo>
                  <a:pt x="756000" y="135000"/>
                </a:move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ubicBezTo>
                  <a:pt x="768088" y="162000"/>
                  <a:pt x="756000" y="149912"/>
                  <a:pt x="756000" y="135000"/>
                </a:cubicBezTo>
                <a:close/>
                <a:moveTo>
                  <a:pt x="756000" y="243001"/>
                </a:move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ubicBezTo>
                  <a:pt x="768088" y="270001"/>
                  <a:pt x="756000" y="257913"/>
                  <a:pt x="756000" y="243001"/>
                </a:cubicBezTo>
                <a:close/>
                <a:moveTo>
                  <a:pt x="756000" y="351000"/>
                </a:move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ubicBezTo>
                  <a:pt x="768088" y="378000"/>
                  <a:pt x="756000" y="365913"/>
                  <a:pt x="756000" y="351000"/>
                </a:cubicBezTo>
                <a:close/>
                <a:moveTo>
                  <a:pt x="756000" y="459001"/>
                </a:move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66456"/>
                  <a:pt x="806978" y="473206"/>
                  <a:pt x="802092" y="478092"/>
                </a:cubicBezTo>
                <a:lnTo>
                  <a:pt x="787836" y="483997"/>
                </a:lnTo>
                <a:lnTo>
                  <a:pt x="778164" y="483997"/>
                </a:lnTo>
                <a:lnTo>
                  <a:pt x="763908" y="478092"/>
                </a:lnTo>
                <a:cubicBezTo>
                  <a:pt x="759022" y="473206"/>
                  <a:pt x="756000" y="466456"/>
                  <a:pt x="756000" y="459001"/>
                </a:cubicBezTo>
                <a:close/>
                <a:moveTo>
                  <a:pt x="648000" y="27000"/>
                </a:move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ubicBezTo>
                  <a:pt x="660088" y="54001"/>
                  <a:pt x="648000" y="41913"/>
                  <a:pt x="648000" y="27000"/>
                </a:cubicBezTo>
                <a:close/>
                <a:moveTo>
                  <a:pt x="648000" y="135000"/>
                </a:move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ubicBezTo>
                  <a:pt x="660088" y="162000"/>
                  <a:pt x="648000" y="149912"/>
                  <a:pt x="648000" y="135000"/>
                </a:cubicBezTo>
                <a:close/>
                <a:moveTo>
                  <a:pt x="648000" y="243001"/>
                </a:move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ubicBezTo>
                  <a:pt x="660088" y="270001"/>
                  <a:pt x="648000" y="257913"/>
                  <a:pt x="648000" y="243001"/>
                </a:cubicBezTo>
                <a:close/>
                <a:moveTo>
                  <a:pt x="648000" y="351000"/>
                </a:move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ubicBezTo>
                  <a:pt x="660088" y="378000"/>
                  <a:pt x="648000" y="365913"/>
                  <a:pt x="648000" y="351000"/>
                </a:cubicBezTo>
                <a:close/>
                <a:moveTo>
                  <a:pt x="648000" y="459001"/>
                </a:move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66456"/>
                  <a:pt x="698978" y="473206"/>
                  <a:pt x="694092" y="478092"/>
                </a:cubicBezTo>
                <a:lnTo>
                  <a:pt x="679836" y="483997"/>
                </a:lnTo>
                <a:lnTo>
                  <a:pt x="670164" y="483997"/>
                </a:lnTo>
                <a:lnTo>
                  <a:pt x="655908" y="478092"/>
                </a:lnTo>
                <a:cubicBezTo>
                  <a:pt x="651022" y="473206"/>
                  <a:pt x="648000" y="466456"/>
                  <a:pt x="648000" y="459001"/>
                </a:cubicBezTo>
                <a:close/>
                <a:moveTo>
                  <a:pt x="540000" y="27000"/>
                </a:move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ubicBezTo>
                  <a:pt x="552088" y="54001"/>
                  <a:pt x="540000" y="41913"/>
                  <a:pt x="540000" y="27000"/>
                </a:cubicBezTo>
                <a:close/>
                <a:moveTo>
                  <a:pt x="540000" y="135000"/>
                </a:move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ubicBezTo>
                  <a:pt x="552088" y="162000"/>
                  <a:pt x="540000" y="149912"/>
                  <a:pt x="540000" y="135000"/>
                </a:cubicBezTo>
                <a:close/>
                <a:moveTo>
                  <a:pt x="540000" y="243001"/>
                </a:move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ubicBezTo>
                  <a:pt x="552088" y="270001"/>
                  <a:pt x="540000" y="257913"/>
                  <a:pt x="540000" y="243001"/>
                </a:cubicBezTo>
                <a:close/>
                <a:moveTo>
                  <a:pt x="540000" y="351000"/>
                </a:move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ubicBezTo>
                  <a:pt x="552088" y="378000"/>
                  <a:pt x="540000" y="365913"/>
                  <a:pt x="540000" y="351000"/>
                </a:cubicBezTo>
                <a:close/>
                <a:moveTo>
                  <a:pt x="540000" y="459001"/>
                </a:move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66456"/>
                  <a:pt x="590978" y="473206"/>
                  <a:pt x="586092" y="478092"/>
                </a:cubicBezTo>
                <a:lnTo>
                  <a:pt x="571836" y="483997"/>
                </a:lnTo>
                <a:lnTo>
                  <a:pt x="562164" y="483997"/>
                </a:lnTo>
                <a:lnTo>
                  <a:pt x="547908" y="478092"/>
                </a:lnTo>
                <a:cubicBezTo>
                  <a:pt x="543022" y="473206"/>
                  <a:pt x="540000" y="466456"/>
                  <a:pt x="540000" y="459001"/>
                </a:cubicBezTo>
                <a:close/>
                <a:moveTo>
                  <a:pt x="432000" y="27000"/>
                </a:move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ubicBezTo>
                  <a:pt x="444088" y="54001"/>
                  <a:pt x="432000" y="41913"/>
                  <a:pt x="432000" y="27000"/>
                </a:cubicBezTo>
                <a:close/>
                <a:moveTo>
                  <a:pt x="432000" y="135000"/>
                </a:move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ubicBezTo>
                  <a:pt x="444088" y="162000"/>
                  <a:pt x="432000" y="149912"/>
                  <a:pt x="432000" y="135000"/>
                </a:cubicBezTo>
                <a:close/>
                <a:moveTo>
                  <a:pt x="432000" y="243001"/>
                </a:move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ubicBezTo>
                  <a:pt x="444088" y="270001"/>
                  <a:pt x="432000" y="257913"/>
                  <a:pt x="432000" y="243001"/>
                </a:cubicBezTo>
                <a:close/>
                <a:moveTo>
                  <a:pt x="432000" y="351000"/>
                </a:move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ubicBezTo>
                  <a:pt x="444088" y="378000"/>
                  <a:pt x="432000" y="365913"/>
                  <a:pt x="432000" y="351000"/>
                </a:cubicBezTo>
                <a:close/>
                <a:moveTo>
                  <a:pt x="432000" y="459001"/>
                </a:move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66456"/>
                  <a:pt x="482978" y="473206"/>
                  <a:pt x="478092" y="478092"/>
                </a:cubicBezTo>
                <a:lnTo>
                  <a:pt x="463836" y="483997"/>
                </a:lnTo>
                <a:lnTo>
                  <a:pt x="454164" y="483997"/>
                </a:lnTo>
                <a:lnTo>
                  <a:pt x="439908" y="478092"/>
                </a:lnTo>
                <a:cubicBezTo>
                  <a:pt x="435022" y="473206"/>
                  <a:pt x="432000" y="466456"/>
                  <a:pt x="432000" y="459001"/>
                </a:cubicBezTo>
                <a:close/>
                <a:moveTo>
                  <a:pt x="324000" y="27000"/>
                </a:move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ubicBezTo>
                  <a:pt x="336088" y="54001"/>
                  <a:pt x="324000" y="41913"/>
                  <a:pt x="324000" y="27000"/>
                </a:cubicBezTo>
                <a:close/>
                <a:moveTo>
                  <a:pt x="324000" y="135000"/>
                </a:move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ubicBezTo>
                  <a:pt x="336088" y="162000"/>
                  <a:pt x="324000" y="149912"/>
                  <a:pt x="324000" y="135000"/>
                </a:cubicBezTo>
                <a:close/>
                <a:moveTo>
                  <a:pt x="324000" y="243001"/>
                </a:move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ubicBezTo>
                  <a:pt x="336088" y="270001"/>
                  <a:pt x="324000" y="257913"/>
                  <a:pt x="324000" y="243001"/>
                </a:cubicBezTo>
                <a:close/>
                <a:moveTo>
                  <a:pt x="324000" y="351000"/>
                </a:move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ubicBezTo>
                  <a:pt x="336088" y="378000"/>
                  <a:pt x="324000" y="365913"/>
                  <a:pt x="324000" y="351000"/>
                </a:cubicBezTo>
                <a:close/>
                <a:moveTo>
                  <a:pt x="324000" y="459001"/>
                </a:move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66456"/>
                  <a:pt x="374978" y="473206"/>
                  <a:pt x="370092" y="478092"/>
                </a:cubicBezTo>
                <a:lnTo>
                  <a:pt x="355836" y="483997"/>
                </a:lnTo>
                <a:lnTo>
                  <a:pt x="346164" y="483997"/>
                </a:lnTo>
                <a:lnTo>
                  <a:pt x="331908" y="478092"/>
                </a:lnTo>
                <a:cubicBezTo>
                  <a:pt x="327022" y="473206"/>
                  <a:pt x="324000" y="466456"/>
                  <a:pt x="324000" y="459001"/>
                </a:cubicBezTo>
                <a:close/>
                <a:moveTo>
                  <a:pt x="216000" y="27000"/>
                </a:move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ubicBezTo>
                  <a:pt x="228088" y="54001"/>
                  <a:pt x="216000" y="41913"/>
                  <a:pt x="216000" y="27000"/>
                </a:cubicBezTo>
                <a:close/>
                <a:moveTo>
                  <a:pt x="216000" y="135000"/>
                </a:move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ubicBezTo>
                  <a:pt x="228088" y="162000"/>
                  <a:pt x="216000" y="149912"/>
                  <a:pt x="216000" y="135000"/>
                </a:cubicBezTo>
                <a:close/>
                <a:moveTo>
                  <a:pt x="216000" y="243001"/>
                </a:move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ubicBezTo>
                  <a:pt x="228088" y="270001"/>
                  <a:pt x="216000" y="257913"/>
                  <a:pt x="216000" y="243001"/>
                </a:cubicBezTo>
                <a:close/>
                <a:moveTo>
                  <a:pt x="216000" y="351000"/>
                </a:move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ubicBezTo>
                  <a:pt x="228088" y="378000"/>
                  <a:pt x="216000" y="365913"/>
                  <a:pt x="216000" y="351000"/>
                </a:cubicBezTo>
                <a:close/>
                <a:moveTo>
                  <a:pt x="216000" y="459001"/>
                </a:move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66456"/>
                  <a:pt x="266978" y="473206"/>
                  <a:pt x="262092" y="478092"/>
                </a:cubicBezTo>
                <a:lnTo>
                  <a:pt x="247836" y="483997"/>
                </a:lnTo>
                <a:lnTo>
                  <a:pt x="238164" y="483997"/>
                </a:lnTo>
                <a:lnTo>
                  <a:pt x="223908" y="478092"/>
                </a:lnTo>
                <a:cubicBezTo>
                  <a:pt x="219022" y="473206"/>
                  <a:pt x="216000" y="466456"/>
                  <a:pt x="216000" y="459001"/>
                </a:cubicBezTo>
                <a:close/>
                <a:moveTo>
                  <a:pt x="108000" y="27000"/>
                </a:move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ubicBezTo>
                  <a:pt x="120088" y="54001"/>
                  <a:pt x="108000" y="41913"/>
                  <a:pt x="108000" y="27000"/>
                </a:cubicBezTo>
                <a:close/>
                <a:moveTo>
                  <a:pt x="108000" y="135000"/>
                </a:move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ubicBezTo>
                  <a:pt x="120088" y="162000"/>
                  <a:pt x="108000" y="149912"/>
                  <a:pt x="108000" y="135000"/>
                </a:cubicBezTo>
                <a:close/>
                <a:moveTo>
                  <a:pt x="108000" y="243001"/>
                </a:move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ubicBezTo>
                  <a:pt x="120088" y="270001"/>
                  <a:pt x="108000" y="257913"/>
                  <a:pt x="108000" y="243001"/>
                </a:cubicBezTo>
                <a:close/>
                <a:moveTo>
                  <a:pt x="108000" y="351000"/>
                </a:move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ubicBezTo>
                  <a:pt x="120088" y="378000"/>
                  <a:pt x="108000" y="365913"/>
                  <a:pt x="108000" y="351000"/>
                </a:cubicBezTo>
                <a:close/>
                <a:moveTo>
                  <a:pt x="108000" y="459001"/>
                </a:move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66456"/>
                  <a:pt x="158978" y="473206"/>
                  <a:pt x="154092" y="478092"/>
                </a:cubicBezTo>
                <a:lnTo>
                  <a:pt x="139836" y="483997"/>
                </a:lnTo>
                <a:lnTo>
                  <a:pt x="130164" y="483997"/>
                </a:lnTo>
                <a:lnTo>
                  <a:pt x="115908" y="478092"/>
                </a:lnTo>
                <a:cubicBezTo>
                  <a:pt x="111022" y="473206"/>
                  <a:pt x="108000" y="466456"/>
                  <a:pt x="108000" y="459001"/>
                </a:cubicBezTo>
                <a:close/>
                <a:moveTo>
                  <a:pt x="0" y="27000"/>
                </a:move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ubicBezTo>
                  <a:pt x="12088" y="54001"/>
                  <a:pt x="0" y="41913"/>
                  <a:pt x="0" y="27000"/>
                </a:cubicBezTo>
                <a:close/>
                <a:moveTo>
                  <a:pt x="0" y="135000"/>
                </a:move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ubicBezTo>
                  <a:pt x="12088" y="162000"/>
                  <a:pt x="0" y="149912"/>
                  <a:pt x="0" y="135000"/>
                </a:cubicBezTo>
                <a:close/>
                <a:moveTo>
                  <a:pt x="0" y="243001"/>
                </a:move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ubicBezTo>
                  <a:pt x="12088" y="270001"/>
                  <a:pt x="0" y="257913"/>
                  <a:pt x="0" y="243001"/>
                </a:cubicBezTo>
                <a:close/>
                <a:moveTo>
                  <a:pt x="0" y="351000"/>
                </a:move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ubicBezTo>
                  <a:pt x="12088" y="378000"/>
                  <a:pt x="0" y="365913"/>
                  <a:pt x="0" y="351000"/>
                </a:cubicBezTo>
                <a:close/>
                <a:moveTo>
                  <a:pt x="0" y="459001"/>
                </a:move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66456"/>
                  <a:pt x="50978" y="473206"/>
                  <a:pt x="46092" y="478092"/>
                </a:cubicBezTo>
                <a:lnTo>
                  <a:pt x="31836" y="483997"/>
                </a:lnTo>
                <a:lnTo>
                  <a:pt x="22164" y="483997"/>
                </a:lnTo>
                <a:lnTo>
                  <a:pt x="7908" y="478092"/>
                </a:lnTo>
                <a:cubicBezTo>
                  <a:pt x="3022" y="473206"/>
                  <a:pt x="0" y="466456"/>
                  <a:pt x="0" y="4590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0FEDBE9-D902-826F-BE71-8AABD5DFC695}"/>
              </a:ext>
            </a:extLst>
          </p:cNvPr>
          <p:cNvGrpSpPr/>
          <p:nvPr userDrawn="1"/>
        </p:nvGrpSpPr>
        <p:grpSpPr>
          <a:xfrm rot="5400000">
            <a:off x="11467779" y="5733100"/>
            <a:ext cx="953135" cy="133350"/>
            <a:chOff x="0" y="6000750"/>
            <a:chExt cx="953135" cy="133350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9BB149CE-659B-4EA1-62F4-1D452BD0C584}"/>
                </a:ext>
              </a:extLst>
            </p:cNvPr>
            <p:cNvSpPr/>
            <p:nvPr/>
          </p:nvSpPr>
          <p:spPr>
            <a:xfrm>
              <a:off x="0" y="6000750"/>
              <a:ext cx="133350" cy="133350"/>
            </a:xfrm>
            <a:prstGeom prst="ellipse">
              <a:avLst/>
            </a:prstGeom>
            <a:solidFill>
              <a:srgbClr val="FF9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243391A-1F54-6453-1A56-6EB1B19E6006}"/>
                </a:ext>
              </a:extLst>
            </p:cNvPr>
            <p:cNvSpPr/>
            <p:nvPr/>
          </p:nvSpPr>
          <p:spPr>
            <a:xfrm>
              <a:off x="273262" y="6000750"/>
              <a:ext cx="133350" cy="133350"/>
            </a:xfrm>
            <a:prstGeom prst="ellipse">
              <a:avLst/>
            </a:prstGeom>
            <a:solidFill>
              <a:srgbClr val="FF9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CC3B9E5-F7E7-3DE4-2505-FDD1887AC17D}"/>
                </a:ext>
              </a:extLst>
            </p:cNvPr>
            <p:cNvSpPr/>
            <p:nvPr/>
          </p:nvSpPr>
          <p:spPr>
            <a:xfrm>
              <a:off x="546524" y="6000750"/>
              <a:ext cx="133350" cy="133350"/>
            </a:xfrm>
            <a:prstGeom prst="ellipse">
              <a:avLst/>
            </a:prstGeom>
            <a:solidFill>
              <a:srgbClr val="FF9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1F007F91-8119-8126-4292-16E21B9AD670}"/>
                </a:ext>
              </a:extLst>
            </p:cNvPr>
            <p:cNvSpPr/>
            <p:nvPr/>
          </p:nvSpPr>
          <p:spPr>
            <a:xfrm>
              <a:off x="819785" y="6000750"/>
              <a:ext cx="133350" cy="133350"/>
            </a:xfrm>
            <a:prstGeom prst="ellipse">
              <a:avLst/>
            </a:prstGeom>
            <a:solidFill>
              <a:srgbClr val="FF9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EACB0F70-C976-3B22-5F13-9DDA343860BE}"/>
              </a:ext>
            </a:extLst>
          </p:cNvPr>
          <p:cNvSpPr/>
          <p:nvPr userDrawn="1"/>
        </p:nvSpPr>
        <p:spPr>
          <a:xfrm rot="5400000">
            <a:off x="1181282" y="-460558"/>
            <a:ext cx="761336" cy="2155903"/>
          </a:xfrm>
          <a:custGeom>
            <a:avLst/>
            <a:gdLst>
              <a:gd name="connsiteX0" fmla="*/ 0 w 761336"/>
              <a:gd name="connsiteY0" fmla="*/ 2155903 h 2155903"/>
              <a:gd name="connsiteX1" fmla="*/ 0 w 761336"/>
              <a:gd name="connsiteY1" fmla="*/ 380668 h 2155903"/>
              <a:gd name="connsiteX2" fmla="*/ 380668 w 761336"/>
              <a:gd name="connsiteY2" fmla="*/ 0 h 2155903"/>
              <a:gd name="connsiteX3" fmla="*/ 761336 w 761336"/>
              <a:gd name="connsiteY3" fmla="*/ 380668 h 2155903"/>
              <a:gd name="connsiteX4" fmla="*/ 761335 w 761336"/>
              <a:gd name="connsiteY4" fmla="*/ 2155903 h 2155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336" h="2155903">
                <a:moveTo>
                  <a:pt x="0" y="2155903"/>
                </a:moveTo>
                <a:lnTo>
                  <a:pt x="0" y="380668"/>
                </a:lnTo>
                <a:cubicBezTo>
                  <a:pt x="0" y="170431"/>
                  <a:pt x="170431" y="0"/>
                  <a:pt x="380668" y="0"/>
                </a:cubicBezTo>
                <a:cubicBezTo>
                  <a:pt x="590905" y="0"/>
                  <a:pt x="761336" y="170431"/>
                  <a:pt x="761336" y="380668"/>
                </a:cubicBezTo>
                <a:lnTo>
                  <a:pt x="761335" y="21559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4A6E0501-5AB0-8808-CC7D-58D20C9DB8F9}"/>
              </a:ext>
            </a:extLst>
          </p:cNvPr>
          <p:cNvSpPr/>
          <p:nvPr userDrawn="1"/>
        </p:nvSpPr>
        <p:spPr>
          <a:xfrm>
            <a:off x="11180186" y="-636"/>
            <a:ext cx="527816" cy="784169"/>
          </a:xfrm>
          <a:custGeom>
            <a:avLst/>
            <a:gdLst>
              <a:gd name="connsiteX0" fmla="*/ 0 w 1737198"/>
              <a:gd name="connsiteY0" fmla="*/ 0 h 888529"/>
              <a:gd name="connsiteX1" fmla="*/ 1737198 w 1737198"/>
              <a:gd name="connsiteY1" fmla="*/ 0 h 888529"/>
              <a:gd name="connsiteX2" fmla="*/ 1737198 w 1737198"/>
              <a:gd name="connsiteY2" fmla="*/ 888529 h 888529"/>
              <a:gd name="connsiteX3" fmla="*/ 0 w 1737198"/>
              <a:gd name="connsiteY3" fmla="*/ 888529 h 88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7198" h="888529">
                <a:moveTo>
                  <a:pt x="0" y="0"/>
                </a:moveTo>
                <a:lnTo>
                  <a:pt x="1737198" y="0"/>
                </a:lnTo>
                <a:lnTo>
                  <a:pt x="1737198" y="888529"/>
                </a:lnTo>
                <a:lnTo>
                  <a:pt x="0" y="8885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5E2347-16D8-3BED-6784-7932D87B62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192" y="283011"/>
            <a:ext cx="2155904" cy="52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请输入标题</a:t>
            </a: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0C649777-97CD-F4AE-3F74-E8319EDE63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192" y="723809"/>
            <a:ext cx="1920243" cy="297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rPr>
              <a:t>PLEASE ENTER A TITLE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3AD919-D352-06CF-78E6-E2213FEF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DE002E-ADFD-43EC-A1B9-95F5F034C101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B3484E2-D413-8FE9-B79E-6212F3B7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E4AE07-5DC3-E615-CB75-F78E670F8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6404E1-F4F7-4569-8C00-AFD67B4916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43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30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slideLayout" Target="../slideLayouts/slideLayout5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10" Type="http://schemas.openxmlformats.org/officeDocument/2006/relationships/tags" Target="../tags/tag16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84F58630-DEA2-C4F9-BB08-811AEC527E65}"/>
              </a:ext>
            </a:extLst>
          </p:cNvPr>
          <p:cNvSpPr/>
          <p:nvPr/>
        </p:nvSpPr>
        <p:spPr>
          <a:xfrm>
            <a:off x="-1" y="2684810"/>
            <a:ext cx="4031599" cy="784830"/>
          </a:xfrm>
          <a:custGeom>
            <a:avLst/>
            <a:gdLst>
              <a:gd name="connsiteX0" fmla="*/ 0 w 4213798"/>
              <a:gd name="connsiteY0" fmla="*/ 0 h 784830"/>
              <a:gd name="connsiteX1" fmla="*/ 3821383 w 4213798"/>
              <a:gd name="connsiteY1" fmla="*/ 0 h 784830"/>
              <a:gd name="connsiteX2" fmla="*/ 4213798 w 4213798"/>
              <a:gd name="connsiteY2" fmla="*/ 392415 h 784830"/>
              <a:gd name="connsiteX3" fmla="*/ 3821383 w 4213798"/>
              <a:gd name="connsiteY3" fmla="*/ 784830 h 784830"/>
              <a:gd name="connsiteX4" fmla="*/ 0 w 4213798"/>
              <a:gd name="connsiteY4" fmla="*/ 78483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3798" h="784830">
                <a:moveTo>
                  <a:pt x="0" y="0"/>
                </a:moveTo>
                <a:lnTo>
                  <a:pt x="3821383" y="0"/>
                </a:lnTo>
                <a:cubicBezTo>
                  <a:pt x="4038108" y="0"/>
                  <a:pt x="4213798" y="175690"/>
                  <a:pt x="4213798" y="392415"/>
                </a:cubicBezTo>
                <a:cubicBezTo>
                  <a:pt x="4213798" y="609140"/>
                  <a:pt x="4038108" y="784830"/>
                  <a:pt x="3821383" y="784830"/>
                </a:cubicBezTo>
                <a:lnTo>
                  <a:pt x="0" y="7848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8F953E-1461-5E7E-915C-BC8833267CE2}"/>
              </a:ext>
            </a:extLst>
          </p:cNvPr>
          <p:cNvSpPr txBox="1"/>
          <p:nvPr/>
        </p:nvSpPr>
        <p:spPr>
          <a:xfrm>
            <a:off x="374569" y="1945700"/>
            <a:ext cx="4042955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 dirty="0">
                <a:latin typeface="+mj-ea"/>
                <a:ea typeface="+mj-ea"/>
              </a:rPr>
              <a:t>简约</a:t>
            </a:r>
            <a:endParaRPr lang="en-US" altLang="zh-CN" sz="4800" dirty="0">
              <a:latin typeface="+mj-ea"/>
              <a:ea typeface="+mj-ea"/>
            </a:endParaRPr>
          </a:p>
          <a:p>
            <a:r>
              <a:rPr lang="zh-CN" altLang="en-US" sz="4800" dirty="0">
                <a:latin typeface="+mj-ea"/>
                <a:ea typeface="+mj-ea"/>
              </a:rPr>
              <a:t>商务风模板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BA31B8D-6BF2-CC7C-C4E8-36191D0B5139}"/>
              </a:ext>
            </a:extLst>
          </p:cNvPr>
          <p:cNvGrpSpPr/>
          <p:nvPr/>
        </p:nvGrpSpPr>
        <p:grpSpPr>
          <a:xfrm>
            <a:off x="478201" y="634938"/>
            <a:ext cx="452120" cy="254062"/>
            <a:chOff x="660400" y="876237"/>
            <a:chExt cx="452120" cy="254062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10165EC2-6A14-ECCB-85BA-5398B9173699}"/>
                </a:ext>
              </a:extLst>
            </p:cNvPr>
            <p:cNvSpPr/>
            <p:nvPr/>
          </p:nvSpPr>
          <p:spPr>
            <a:xfrm>
              <a:off x="660400" y="876237"/>
              <a:ext cx="452120" cy="254062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12FDD7F-62C7-63A1-989C-B27296A03879}"/>
                </a:ext>
              </a:extLst>
            </p:cNvPr>
            <p:cNvSpPr txBox="1"/>
            <p:nvPr/>
          </p:nvSpPr>
          <p:spPr>
            <a:xfrm>
              <a:off x="696595" y="922476"/>
              <a:ext cx="40068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1050" dirty="0"/>
                <a:t>LOGO</a:t>
              </a:r>
              <a:endParaRPr lang="zh-CN" altLang="en-US" sz="1050" dirty="0"/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B972E3F6-FE74-EBCD-6076-C7BB7099D151}"/>
              </a:ext>
            </a:extLst>
          </p:cNvPr>
          <p:cNvGrpSpPr/>
          <p:nvPr/>
        </p:nvGrpSpPr>
        <p:grpSpPr>
          <a:xfrm>
            <a:off x="0" y="6235700"/>
            <a:ext cx="953135" cy="133350"/>
            <a:chOff x="0" y="6000750"/>
            <a:chExt cx="953135" cy="133350"/>
          </a:xfrm>
          <a:solidFill>
            <a:schemeClr val="accent1"/>
          </a:solidFill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F3C9C94C-A23A-7E83-4DDE-3778A8D2C5B6}"/>
                </a:ext>
              </a:extLst>
            </p:cNvPr>
            <p:cNvSpPr/>
            <p:nvPr/>
          </p:nvSpPr>
          <p:spPr>
            <a:xfrm>
              <a:off x="0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33E4E33-647F-8EB3-01A1-0A80F7973912}"/>
                </a:ext>
              </a:extLst>
            </p:cNvPr>
            <p:cNvSpPr/>
            <p:nvPr/>
          </p:nvSpPr>
          <p:spPr>
            <a:xfrm>
              <a:off x="273262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55F2FCD-7834-19CC-FE9C-D6EE6CC3F9B9}"/>
                </a:ext>
              </a:extLst>
            </p:cNvPr>
            <p:cNvSpPr/>
            <p:nvPr/>
          </p:nvSpPr>
          <p:spPr>
            <a:xfrm>
              <a:off x="546524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DBDD25F-E08A-4069-2AD1-F0C06B2E74BE}"/>
                </a:ext>
              </a:extLst>
            </p:cNvPr>
            <p:cNvSpPr/>
            <p:nvPr/>
          </p:nvSpPr>
          <p:spPr>
            <a:xfrm>
              <a:off x="819785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7E127914-34AF-4942-E3C8-D3C9CA9E9048}"/>
              </a:ext>
            </a:extLst>
          </p:cNvPr>
          <p:cNvSpPr/>
          <p:nvPr/>
        </p:nvSpPr>
        <p:spPr>
          <a:xfrm>
            <a:off x="5479539" y="0"/>
            <a:ext cx="6257262" cy="6858000"/>
          </a:xfrm>
          <a:custGeom>
            <a:avLst/>
            <a:gdLst>
              <a:gd name="connsiteX0" fmla="*/ 0 w 6257262"/>
              <a:gd name="connsiteY0" fmla="*/ 0 h 6858000"/>
              <a:gd name="connsiteX1" fmla="*/ 5567401 w 6257262"/>
              <a:gd name="connsiteY1" fmla="*/ 0 h 6858000"/>
              <a:gd name="connsiteX2" fmla="*/ 5693160 w 6257262"/>
              <a:gd name="connsiteY2" fmla="*/ 318953 h 6858000"/>
              <a:gd name="connsiteX3" fmla="*/ 6257262 w 6257262"/>
              <a:gd name="connsiteY3" fmla="*/ 3515360 h 6858000"/>
              <a:gd name="connsiteX4" fmla="*/ 5693160 w 6257262"/>
              <a:gd name="connsiteY4" fmla="*/ 6711767 h 6858000"/>
              <a:gd name="connsiteX5" fmla="*/ 5635502 w 6257262"/>
              <a:gd name="connsiteY5" fmla="*/ 6858000 h 6858000"/>
              <a:gd name="connsiteX6" fmla="*/ 189045 w 6257262"/>
              <a:gd name="connsiteY6" fmla="*/ 6858000 h 6858000"/>
              <a:gd name="connsiteX7" fmla="*/ 247649 w 6257262"/>
              <a:gd name="connsiteY7" fmla="*/ 6802127 h 6858000"/>
              <a:gd name="connsiteX8" fmla="*/ 1609072 w 6257262"/>
              <a:gd name="connsiteY8" fmla="*/ 3515360 h 6858000"/>
              <a:gd name="connsiteX9" fmla="*/ 86220 w 6257262"/>
              <a:gd name="connsiteY9" fmla="*/ 7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57262" h="6858000">
                <a:moveTo>
                  <a:pt x="0" y="0"/>
                </a:moveTo>
                <a:lnTo>
                  <a:pt x="5567401" y="0"/>
                </a:lnTo>
                <a:lnTo>
                  <a:pt x="5693160" y="318953"/>
                </a:lnTo>
                <a:cubicBezTo>
                  <a:pt x="6058098" y="1315644"/>
                  <a:pt x="6257262" y="2392243"/>
                  <a:pt x="6257262" y="3515360"/>
                </a:cubicBezTo>
                <a:cubicBezTo>
                  <a:pt x="6257262" y="4638477"/>
                  <a:pt x="6058098" y="5715077"/>
                  <a:pt x="5693160" y="6711767"/>
                </a:cubicBezTo>
                <a:lnTo>
                  <a:pt x="5635502" y="6858000"/>
                </a:lnTo>
                <a:lnTo>
                  <a:pt x="189045" y="6858000"/>
                </a:lnTo>
                <a:lnTo>
                  <a:pt x="247649" y="6802127"/>
                </a:lnTo>
                <a:cubicBezTo>
                  <a:pt x="1088806" y="5960970"/>
                  <a:pt x="1609072" y="4798922"/>
                  <a:pt x="1609072" y="3515360"/>
                </a:cubicBezTo>
                <a:cubicBezTo>
                  <a:pt x="1609072" y="2151576"/>
                  <a:pt x="1021740" y="924969"/>
                  <a:pt x="86220" y="746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A65E9577-1591-A309-1082-00CACA1F955D}"/>
              </a:ext>
            </a:extLst>
          </p:cNvPr>
          <p:cNvSpPr/>
          <p:nvPr/>
        </p:nvSpPr>
        <p:spPr>
          <a:xfrm>
            <a:off x="6736080" y="6235700"/>
            <a:ext cx="5455920" cy="622300"/>
          </a:xfrm>
          <a:prstGeom prst="roundRect">
            <a:avLst>
              <a:gd name="adj" fmla="val 30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342667C-CD35-5122-B313-81491E4CCF40}"/>
              </a:ext>
            </a:extLst>
          </p:cNvPr>
          <p:cNvGrpSpPr/>
          <p:nvPr/>
        </p:nvGrpSpPr>
        <p:grpSpPr>
          <a:xfrm>
            <a:off x="4946700" y="4202668"/>
            <a:ext cx="2298600" cy="472936"/>
            <a:chOff x="4959732" y="4593785"/>
            <a:chExt cx="2298600" cy="428120"/>
          </a:xfrm>
          <a:solidFill>
            <a:schemeClr val="accent1"/>
          </a:solidFill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EC7AE12E-D3C8-85E5-6DE5-864AAD1ED1A0}"/>
                </a:ext>
              </a:extLst>
            </p:cNvPr>
            <p:cNvSpPr/>
            <p:nvPr/>
          </p:nvSpPr>
          <p:spPr>
            <a:xfrm flipH="1" flipV="1">
              <a:off x="4959732" y="4593785"/>
              <a:ext cx="2298600" cy="428120"/>
            </a:xfrm>
            <a:custGeom>
              <a:avLst/>
              <a:gdLst>
                <a:gd name="connsiteX0" fmla="*/ 0 w 4213798"/>
                <a:gd name="connsiteY0" fmla="*/ 0 h 784830"/>
                <a:gd name="connsiteX1" fmla="*/ 3821383 w 4213798"/>
                <a:gd name="connsiteY1" fmla="*/ 0 h 784830"/>
                <a:gd name="connsiteX2" fmla="*/ 4213798 w 4213798"/>
                <a:gd name="connsiteY2" fmla="*/ 392415 h 784830"/>
                <a:gd name="connsiteX3" fmla="*/ 3821383 w 4213798"/>
                <a:gd name="connsiteY3" fmla="*/ 784830 h 784830"/>
                <a:gd name="connsiteX4" fmla="*/ 0 w 4213798"/>
                <a:gd name="connsiteY4" fmla="*/ 784830 h 78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3798" h="784830">
                  <a:moveTo>
                    <a:pt x="0" y="0"/>
                  </a:moveTo>
                  <a:lnTo>
                    <a:pt x="3821383" y="0"/>
                  </a:lnTo>
                  <a:cubicBezTo>
                    <a:pt x="4038108" y="0"/>
                    <a:pt x="4213798" y="175690"/>
                    <a:pt x="4213798" y="392415"/>
                  </a:cubicBezTo>
                  <a:cubicBezTo>
                    <a:pt x="4213798" y="609140"/>
                    <a:pt x="4038108" y="784830"/>
                    <a:pt x="3821383" y="784830"/>
                  </a:cubicBezTo>
                  <a:lnTo>
                    <a:pt x="0" y="78483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FE9F3DBC-B714-6F32-98C3-82BC4F22FB50}"/>
                </a:ext>
              </a:extLst>
            </p:cNvPr>
            <p:cNvSpPr txBox="1"/>
            <p:nvPr/>
          </p:nvSpPr>
          <p:spPr>
            <a:xfrm>
              <a:off x="5091643" y="4673815"/>
              <a:ext cx="1703189" cy="30777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演讲者：</a:t>
              </a:r>
              <a:r>
                <a:rPr lang="en-US" altLang="zh-CN" sz="2000" dirty="0">
                  <a:latin typeface="+mj-ea"/>
                  <a:ea typeface="+mj-ea"/>
                </a:rPr>
                <a:t>XXX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</p:grp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53B982B2-6EC9-4904-7A68-C0E7585AF67A}"/>
              </a:ext>
            </a:extLst>
          </p:cNvPr>
          <p:cNvSpPr/>
          <p:nvPr/>
        </p:nvSpPr>
        <p:spPr>
          <a:xfrm>
            <a:off x="6736080" y="609600"/>
            <a:ext cx="5455920" cy="5391150"/>
          </a:xfrm>
          <a:prstGeom prst="roundRect">
            <a:avLst>
              <a:gd name="adj" fmla="val 991"/>
            </a:avLst>
          </a:prstGeom>
          <a:blipFill>
            <a:blip r:embed="rId3"/>
            <a:srcRect/>
            <a:stretch>
              <a:fillRect l="-19247" r="-192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77F0582E-A7CD-E294-BAE9-119009EDE11D}"/>
              </a:ext>
            </a:extLst>
          </p:cNvPr>
          <p:cNvSpPr/>
          <p:nvPr/>
        </p:nvSpPr>
        <p:spPr>
          <a:xfrm>
            <a:off x="6285065" y="5163002"/>
            <a:ext cx="1417597" cy="233068"/>
          </a:xfrm>
          <a:custGeom>
            <a:avLst/>
            <a:gdLst>
              <a:gd name="connsiteX0" fmla="*/ 0 w 1828800"/>
              <a:gd name="connsiteY0" fmla="*/ 0 h 390270"/>
              <a:gd name="connsiteX1" fmla="*/ 329784 w 1828800"/>
              <a:gd name="connsiteY1" fmla="*/ 389744 h 390270"/>
              <a:gd name="connsiteX2" fmla="*/ 524656 w 1828800"/>
              <a:gd name="connsiteY2" fmla="*/ 89941 h 390270"/>
              <a:gd name="connsiteX3" fmla="*/ 794479 w 1828800"/>
              <a:gd name="connsiteY3" fmla="*/ 359764 h 390270"/>
              <a:gd name="connsiteX4" fmla="*/ 1079292 w 1828800"/>
              <a:gd name="connsiteY4" fmla="*/ 74951 h 390270"/>
              <a:gd name="connsiteX5" fmla="*/ 1439056 w 1828800"/>
              <a:gd name="connsiteY5" fmla="*/ 389744 h 390270"/>
              <a:gd name="connsiteX6" fmla="*/ 1828800 w 1828800"/>
              <a:gd name="connsiteY6" fmla="*/ 59961 h 390270"/>
              <a:gd name="connsiteX7" fmla="*/ 1828800 w 1828800"/>
              <a:gd name="connsiteY7" fmla="*/ 59961 h 39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" h="390270">
                <a:moveTo>
                  <a:pt x="0" y="0"/>
                </a:moveTo>
                <a:cubicBezTo>
                  <a:pt x="121170" y="187377"/>
                  <a:pt x="242341" y="374754"/>
                  <a:pt x="329784" y="389744"/>
                </a:cubicBezTo>
                <a:cubicBezTo>
                  <a:pt x="417227" y="404734"/>
                  <a:pt x="447207" y="94938"/>
                  <a:pt x="524656" y="89941"/>
                </a:cubicBezTo>
                <a:cubicBezTo>
                  <a:pt x="602105" y="84944"/>
                  <a:pt x="702040" y="362262"/>
                  <a:pt x="794479" y="359764"/>
                </a:cubicBezTo>
                <a:cubicBezTo>
                  <a:pt x="886918" y="357266"/>
                  <a:pt x="971863" y="69954"/>
                  <a:pt x="1079292" y="74951"/>
                </a:cubicBezTo>
                <a:cubicBezTo>
                  <a:pt x="1186721" y="79948"/>
                  <a:pt x="1314138" y="392242"/>
                  <a:pt x="1439056" y="389744"/>
                </a:cubicBezTo>
                <a:cubicBezTo>
                  <a:pt x="1563974" y="387246"/>
                  <a:pt x="1828800" y="59961"/>
                  <a:pt x="1828800" y="59961"/>
                </a:cubicBezTo>
                <a:lnTo>
                  <a:pt x="1828800" y="59961"/>
                </a:lnTo>
              </a:path>
            </a:pathLst>
          </a:custGeom>
          <a:noFill/>
          <a:ln w="92075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C26AE623-6008-083D-F619-58B3DE9F6DEC}"/>
              </a:ext>
            </a:extLst>
          </p:cNvPr>
          <p:cNvSpPr/>
          <p:nvPr/>
        </p:nvSpPr>
        <p:spPr>
          <a:xfrm>
            <a:off x="6027281" y="1028700"/>
            <a:ext cx="1417597" cy="1417597"/>
          </a:xfrm>
          <a:prstGeom prst="ellipse">
            <a:avLst/>
          </a:prstGeom>
          <a:noFill/>
          <a:ln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1EA9DD1-F3FD-16CF-12B1-18C90D7C0740}"/>
              </a:ext>
            </a:extLst>
          </p:cNvPr>
          <p:cNvSpPr txBox="1"/>
          <p:nvPr/>
        </p:nvSpPr>
        <p:spPr>
          <a:xfrm>
            <a:off x="386292" y="3698706"/>
            <a:ext cx="4019508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200" b="0" i="0" dirty="0">
                <a:solidFill>
                  <a:srgbClr val="000000"/>
                </a:solidFill>
                <a:effectLst/>
              </a:rPr>
              <a:t>SIMPLE BUSINESS STYLE TEMPLATE</a:t>
            </a:r>
            <a:endParaRPr lang="zh-CN" altLang="en-US" sz="2200" dirty="0"/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CC1B698-F36A-F321-E5F8-5356FC02C1F8}"/>
              </a:ext>
            </a:extLst>
          </p:cNvPr>
          <p:cNvGrpSpPr/>
          <p:nvPr/>
        </p:nvGrpSpPr>
        <p:grpSpPr>
          <a:xfrm>
            <a:off x="478201" y="4872440"/>
            <a:ext cx="803947" cy="196397"/>
            <a:chOff x="4739742" y="6316179"/>
            <a:chExt cx="803947" cy="196397"/>
          </a:xfrm>
        </p:grpSpPr>
        <p:grpSp>
          <p:nvGrpSpPr>
            <p:cNvPr id="64" name="Group 50">
              <a:extLst>
                <a:ext uri="{FF2B5EF4-FFF2-40B4-BE49-F238E27FC236}">
                  <a16:creationId xmlns:a16="http://schemas.microsoft.com/office/drawing/2014/main" id="{B4407525-E5AB-C73D-E8B3-7DE28BBA77E8}"/>
                </a:ext>
              </a:extLst>
            </p:cNvPr>
            <p:cNvGrpSpPr/>
            <p:nvPr/>
          </p:nvGrpSpPr>
          <p:grpSpPr>
            <a:xfrm>
              <a:off x="5050563" y="6316179"/>
              <a:ext cx="185950" cy="185950"/>
              <a:chOff x="5002720" y="6319989"/>
              <a:chExt cx="185950" cy="185950"/>
            </a:xfrm>
          </p:grpSpPr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2BDF269-B84D-9722-67F3-F9E6F8186BCE}"/>
                  </a:ext>
                </a:extLst>
              </p:cNvPr>
              <p:cNvSpPr/>
              <p:nvPr/>
            </p:nvSpPr>
            <p:spPr>
              <a:xfrm>
                <a:off x="5002720" y="6319989"/>
                <a:ext cx="185950" cy="1859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  <p:sp>
            <p:nvSpPr>
              <p:cNvPr id="66" name="Oval 49">
                <a:extLst>
                  <a:ext uri="{FF2B5EF4-FFF2-40B4-BE49-F238E27FC236}">
                    <a16:creationId xmlns:a16="http://schemas.microsoft.com/office/drawing/2014/main" id="{5E0EBC59-EFA7-AA73-BE32-CE112075355B}"/>
                  </a:ext>
                </a:extLst>
              </p:cNvPr>
              <p:cNvSpPr/>
              <p:nvPr/>
            </p:nvSpPr>
            <p:spPr>
              <a:xfrm>
                <a:off x="5026333" y="6339256"/>
                <a:ext cx="133919" cy="136700"/>
              </a:xfrm>
              <a:custGeom>
                <a:avLst/>
                <a:gdLst>
                  <a:gd name="T0" fmla="*/ 1740 w 12540"/>
                  <a:gd name="T1" fmla="*/ 5310 h 12800"/>
                  <a:gd name="T2" fmla="*/ 1993 w 12540"/>
                  <a:gd name="T3" fmla="*/ 4634 h 12800"/>
                  <a:gd name="T4" fmla="*/ 2166 w 12540"/>
                  <a:gd name="T5" fmla="*/ 4070 h 12800"/>
                  <a:gd name="T6" fmla="*/ 2292 w 12540"/>
                  <a:gd name="T7" fmla="*/ 3253 h 12800"/>
                  <a:gd name="T8" fmla="*/ 2654 w 12540"/>
                  <a:gd name="T9" fmla="*/ 2323 h 12800"/>
                  <a:gd name="T10" fmla="*/ 3216 w 12540"/>
                  <a:gd name="T11" fmla="*/ 1492 h 12800"/>
                  <a:gd name="T12" fmla="*/ 4144 w 12540"/>
                  <a:gd name="T13" fmla="*/ 633 h 12800"/>
                  <a:gd name="T14" fmla="*/ 5241 w 12540"/>
                  <a:gd name="T15" fmla="*/ 167 h 12800"/>
                  <a:gd name="T16" fmla="*/ 6538 w 12540"/>
                  <a:gd name="T17" fmla="*/ 0 h 12800"/>
                  <a:gd name="T18" fmla="*/ 7895 w 12540"/>
                  <a:gd name="T19" fmla="*/ 154 h 12800"/>
                  <a:gd name="T20" fmla="*/ 9156 w 12540"/>
                  <a:gd name="T21" fmla="*/ 652 h 12800"/>
                  <a:gd name="T22" fmla="*/ 9940 w 12540"/>
                  <a:gd name="T23" fmla="*/ 1275 h 12800"/>
                  <a:gd name="T24" fmla="*/ 10527 w 12540"/>
                  <a:gd name="T25" fmla="*/ 2137 h 12800"/>
                  <a:gd name="T26" fmla="*/ 10872 w 12540"/>
                  <a:gd name="T27" fmla="*/ 3113 h 12800"/>
                  <a:gd name="T28" fmla="*/ 11085 w 12540"/>
                  <a:gd name="T29" fmla="*/ 4169 h 12800"/>
                  <a:gd name="T30" fmla="*/ 11406 w 12540"/>
                  <a:gd name="T31" fmla="*/ 4876 h 12800"/>
                  <a:gd name="T32" fmla="*/ 11423 w 12540"/>
                  <a:gd name="T33" fmla="*/ 5421 h 12800"/>
                  <a:gd name="T34" fmla="*/ 11544 w 12540"/>
                  <a:gd name="T35" fmla="*/ 6096 h 12800"/>
                  <a:gd name="T36" fmla="*/ 12181 w 12540"/>
                  <a:gd name="T37" fmla="*/ 7257 h 12800"/>
                  <a:gd name="T38" fmla="*/ 12483 w 12540"/>
                  <a:gd name="T39" fmla="*/ 8223 h 12800"/>
                  <a:gd name="T40" fmla="*/ 12503 w 12540"/>
                  <a:gd name="T41" fmla="*/ 9228 h 12800"/>
                  <a:gd name="T42" fmla="*/ 12278 w 12540"/>
                  <a:gd name="T43" fmla="*/ 9811 h 12800"/>
                  <a:gd name="T44" fmla="*/ 12005 w 12540"/>
                  <a:gd name="T45" fmla="*/ 9987 h 12800"/>
                  <a:gd name="T46" fmla="*/ 11755 w 12540"/>
                  <a:gd name="T47" fmla="*/ 9835 h 12800"/>
                  <a:gd name="T48" fmla="*/ 11320 w 12540"/>
                  <a:gd name="T49" fmla="*/ 9122 h 12800"/>
                  <a:gd name="T50" fmla="*/ 11073 w 12540"/>
                  <a:gd name="T51" fmla="*/ 9606 h 12800"/>
                  <a:gd name="T52" fmla="*/ 10470 w 12540"/>
                  <a:gd name="T53" fmla="*/ 10585 h 12800"/>
                  <a:gd name="T54" fmla="*/ 11016 w 12540"/>
                  <a:gd name="T55" fmla="*/ 11120 h 12800"/>
                  <a:gd name="T56" fmla="*/ 11461 w 12540"/>
                  <a:gd name="T57" fmla="*/ 11586 h 12800"/>
                  <a:gd name="T58" fmla="*/ 11461 w 12540"/>
                  <a:gd name="T59" fmla="*/ 11945 h 12800"/>
                  <a:gd name="T60" fmla="*/ 11156 w 12540"/>
                  <a:gd name="T61" fmla="*/ 12304 h 12800"/>
                  <a:gd name="T62" fmla="*/ 10438 w 12540"/>
                  <a:gd name="T63" fmla="*/ 12586 h 12800"/>
                  <a:gd name="T64" fmla="*/ 9266 w 12540"/>
                  <a:gd name="T65" fmla="*/ 12705 h 12800"/>
                  <a:gd name="T66" fmla="*/ 7905 w 12540"/>
                  <a:gd name="T67" fmla="*/ 12551 h 12800"/>
                  <a:gd name="T68" fmla="*/ 6873 w 12540"/>
                  <a:gd name="T69" fmla="*/ 12240 h 12800"/>
                  <a:gd name="T70" fmla="*/ 6174 w 12540"/>
                  <a:gd name="T71" fmla="*/ 12262 h 12800"/>
                  <a:gd name="T72" fmla="*/ 5220 w 12540"/>
                  <a:gd name="T73" fmla="*/ 12694 h 12800"/>
                  <a:gd name="T74" fmla="*/ 4286 w 12540"/>
                  <a:gd name="T75" fmla="*/ 12800 h 12800"/>
                  <a:gd name="T76" fmla="*/ 2727 w 12540"/>
                  <a:gd name="T77" fmla="*/ 12694 h 12800"/>
                  <a:gd name="T78" fmla="*/ 1836 w 12540"/>
                  <a:gd name="T79" fmla="*/ 12374 h 12800"/>
                  <a:gd name="T80" fmla="*/ 1553 w 12540"/>
                  <a:gd name="T81" fmla="*/ 12066 h 12800"/>
                  <a:gd name="T82" fmla="*/ 1523 w 12540"/>
                  <a:gd name="T83" fmla="*/ 11673 h 12800"/>
                  <a:gd name="T84" fmla="*/ 1640 w 12540"/>
                  <a:gd name="T85" fmla="*/ 11272 h 12800"/>
                  <a:gd name="T86" fmla="*/ 1979 w 12540"/>
                  <a:gd name="T87" fmla="*/ 11011 h 12800"/>
                  <a:gd name="T88" fmla="*/ 2575 w 12540"/>
                  <a:gd name="T89" fmla="*/ 10880 h 12800"/>
                  <a:gd name="T90" fmla="*/ 2403 w 12540"/>
                  <a:gd name="T91" fmla="*/ 10669 h 12800"/>
                  <a:gd name="T92" fmla="*/ 1721 w 12540"/>
                  <a:gd name="T93" fmla="*/ 9922 h 12800"/>
                  <a:gd name="T94" fmla="*/ 1352 w 12540"/>
                  <a:gd name="T95" fmla="*/ 9107 h 12800"/>
                  <a:gd name="T96" fmla="*/ 1240 w 12540"/>
                  <a:gd name="T97" fmla="*/ 8949 h 12800"/>
                  <a:gd name="T98" fmla="*/ 1034 w 12540"/>
                  <a:gd name="T99" fmla="*/ 9332 h 12800"/>
                  <a:gd name="T100" fmla="*/ 531 w 12540"/>
                  <a:gd name="T101" fmla="*/ 9802 h 12800"/>
                  <a:gd name="T102" fmla="*/ 188 w 12540"/>
                  <a:gd name="T103" fmla="*/ 9821 h 12800"/>
                  <a:gd name="T104" fmla="*/ 11 w 12540"/>
                  <a:gd name="T105" fmla="*/ 9280 h 12800"/>
                  <a:gd name="T106" fmla="*/ 74 w 12540"/>
                  <a:gd name="T107" fmla="*/ 8244 h 12800"/>
                  <a:gd name="T108" fmla="*/ 447 w 12540"/>
                  <a:gd name="T109" fmla="*/ 7257 h 12800"/>
                  <a:gd name="T110" fmla="*/ 1152 w 12540"/>
                  <a:gd name="T111" fmla="*/ 6315 h 12800"/>
                  <a:gd name="T112" fmla="*/ 1796 w 12540"/>
                  <a:gd name="T113" fmla="*/ 5754 h 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540" h="12800">
                    <a:moveTo>
                      <a:pt x="1796" y="5754"/>
                    </a:moveTo>
                    <a:lnTo>
                      <a:pt x="1772" y="5680"/>
                    </a:lnTo>
                    <a:lnTo>
                      <a:pt x="1752" y="5583"/>
                    </a:lnTo>
                    <a:lnTo>
                      <a:pt x="1740" y="5530"/>
                    </a:lnTo>
                    <a:lnTo>
                      <a:pt x="1740" y="5463"/>
                    </a:lnTo>
                    <a:lnTo>
                      <a:pt x="1740" y="5383"/>
                    </a:lnTo>
                    <a:lnTo>
                      <a:pt x="1740" y="5310"/>
                    </a:lnTo>
                    <a:lnTo>
                      <a:pt x="1763" y="5225"/>
                    </a:lnTo>
                    <a:lnTo>
                      <a:pt x="1786" y="5134"/>
                    </a:lnTo>
                    <a:lnTo>
                      <a:pt x="1817" y="5039"/>
                    </a:lnTo>
                    <a:lnTo>
                      <a:pt x="1859" y="4933"/>
                    </a:lnTo>
                    <a:lnTo>
                      <a:pt x="1915" y="4822"/>
                    </a:lnTo>
                    <a:lnTo>
                      <a:pt x="1993" y="4711"/>
                    </a:lnTo>
                    <a:lnTo>
                      <a:pt x="1993" y="4634"/>
                    </a:lnTo>
                    <a:lnTo>
                      <a:pt x="2000" y="4561"/>
                    </a:lnTo>
                    <a:lnTo>
                      <a:pt x="2012" y="4463"/>
                    </a:lnTo>
                    <a:lnTo>
                      <a:pt x="2045" y="4353"/>
                    </a:lnTo>
                    <a:lnTo>
                      <a:pt x="2076" y="4232"/>
                    </a:lnTo>
                    <a:lnTo>
                      <a:pt x="2100" y="4179"/>
                    </a:lnTo>
                    <a:lnTo>
                      <a:pt x="2129" y="4127"/>
                    </a:lnTo>
                    <a:lnTo>
                      <a:pt x="2166" y="4070"/>
                    </a:lnTo>
                    <a:lnTo>
                      <a:pt x="2205" y="4027"/>
                    </a:lnTo>
                    <a:lnTo>
                      <a:pt x="2205" y="3950"/>
                    </a:lnTo>
                    <a:lnTo>
                      <a:pt x="2205" y="3862"/>
                    </a:lnTo>
                    <a:lnTo>
                      <a:pt x="2205" y="3754"/>
                    </a:lnTo>
                    <a:lnTo>
                      <a:pt x="2228" y="3614"/>
                    </a:lnTo>
                    <a:lnTo>
                      <a:pt x="2251" y="3450"/>
                    </a:lnTo>
                    <a:lnTo>
                      <a:pt x="2292" y="3253"/>
                    </a:lnTo>
                    <a:lnTo>
                      <a:pt x="2349" y="3051"/>
                    </a:lnTo>
                    <a:lnTo>
                      <a:pt x="2392" y="2939"/>
                    </a:lnTo>
                    <a:lnTo>
                      <a:pt x="2433" y="2817"/>
                    </a:lnTo>
                    <a:lnTo>
                      <a:pt x="2479" y="2703"/>
                    </a:lnTo>
                    <a:lnTo>
                      <a:pt x="2534" y="2581"/>
                    </a:lnTo>
                    <a:lnTo>
                      <a:pt x="2589" y="2449"/>
                    </a:lnTo>
                    <a:lnTo>
                      <a:pt x="2654" y="2323"/>
                    </a:lnTo>
                    <a:lnTo>
                      <a:pt x="2727" y="2190"/>
                    </a:lnTo>
                    <a:lnTo>
                      <a:pt x="2818" y="2057"/>
                    </a:lnTo>
                    <a:lnTo>
                      <a:pt x="2859" y="1981"/>
                    </a:lnTo>
                    <a:lnTo>
                      <a:pt x="2904" y="1918"/>
                    </a:lnTo>
                    <a:lnTo>
                      <a:pt x="3002" y="1778"/>
                    </a:lnTo>
                    <a:lnTo>
                      <a:pt x="3102" y="1637"/>
                    </a:lnTo>
                    <a:lnTo>
                      <a:pt x="3216" y="1492"/>
                    </a:lnTo>
                    <a:lnTo>
                      <a:pt x="3339" y="1351"/>
                    </a:lnTo>
                    <a:lnTo>
                      <a:pt x="3471" y="1212"/>
                    </a:lnTo>
                    <a:lnTo>
                      <a:pt x="3610" y="1070"/>
                    </a:lnTo>
                    <a:lnTo>
                      <a:pt x="3777" y="916"/>
                    </a:lnTo>
                    <a:lnTo>
                      <a:pt x="3884" y="823"/>
                    </a:lnTo>
                    <a:lnTo>
                      <a:pt x="4013" y="722"/>
                    </a:lnTo>
                    <a:lnTo>
                      <a:pt x="4144" y="633"/>
                    </a:lnTo>
                    <a:lnTo>
                      <a:pt x="4286" y="547"/>
                    </a:lnTo>
                    <a:lnTo>
                      <a:pt x="4423" y="472"/>
                    </a:lnTo>
                    <a:lnTo>
                      <a:pt x="4577" y="408"/>
                    </a:lnTo>
                    <a:lnTo>
                      <a:pt x="4741" y="330"/>
                    </a:lnTo>
                    <a:lnTo>
                      <a:pt x="4903" y="277"/>
                    </a:lnTo>
                    <a:lnTo>
                      <a:pt x="5065" y="222"/>
                    </a:lnTo>
                    <a:lnTo>
                      <a:pt x="5241" y="167"/>
                    </a:lnTo>
                    <a:lnTo>
                      <a:pt x="5415" y="125"/>
                    </a:lnTo>
                    <a:lnTo>
                      <a:pt x="5600" y="91"/>
                    </a:lnTo>
                    <a:lnTo>
                      <a:pt x="5787" y="60"/>
                    </a:lnTo>
                    <a:lnTo>
                      <a:pt x="5970" y="36"/>
                    </a:lnTo>
                    <a:lnTo>
                      <a:pt x="6155" y="11"/>
                    </a:lnTo>
                    <a:lnTo>
                      <a:pt x="6351" y="0"/>
                    </a:lnTo>
                    <a:lnTo>
                      <a:pt x="6538" y="0"/>
                    </a:lnTo>
                    <a:lnTo>
                      <a:pt x="6731" y="0"/>
                    </a:lnTo>
                    <a:lnTo>
                      <a:pt x="6931" y="0"/>
                    </a:lnTo>
                    <a:lnTo>
                      <a:pt x="7125" y="24"/>
                    </a:lnTo>
                    <a:lnTo>
                      <a:pt x="7319" y="48"/>
                    </a:lnTo>
                    <a:lnTo>
                      <a:pt x="7517" y="68"/>
                    </a:lnTo>
                    <a:lnTo>
                      <a:pt x="7701" y="112"/>
                    </a:lnTo>
                    <a:lnTo>
                      <a:pt x="7895" y="154"/>
                    </a:lnTo>
                    <a:lnTo>
                      <a:pt x="8077" y="201"/>
                    </a:lnTo>
                    <a:lnTo>
                      <a:pt x="8276" y="255"/>
                    </a:lnTo>
                    <a:lnTo>
                      <a:pt x="8459" y="319"/>
                    </a:lnTo>
                    <a:lnTo>
                      <a:pt x="8634" y="393"/>
                    </a:lnTo>
                    <a:lnTo>
                      <a:pt x="8821" y="472"/>
                    </a:lnTo>
                    <a:lnTo>
                      <a:pt x="8991" y="557"/>
                    </a:lnTo>
                    <a:lnTo>
                      <a:pt x="9156" y="652"/>
                    </a:lnTo>
                    <a:lnTo>
                      <a:pt x="9319" y="756"/>
                    </a:lnTo>
                    <a:lnTo>
                      <a:pt x="9459" y="853"/>
                    </a:lnTo>
                    <a:lnTo>
                      <a:pt x="9523" y="909"/>
                    </a:lnTo>
                    <a:lnTo>
                      <a:pt x="9592" y="948"/>
                    </a:lnTo>
                    <a:lnTo>
                      <a:pt x="9722" y="1059"/>
                    </a:lnTo>
                    <a:lnTo>
                      <a:pt x="9831" y="1165"/>
                    </a:lnTo>
                    <a:lnTo>
                      <a:pt x="9940" y="1275"/>
                    </a:lnTo>
                    <a:lnTo>
                      <a:pt x="10047" y="1397"/>
                    </a:lnTo>
                    <a:lnTo>
                      <a:pt x="10134" y="1514"/>
                    </a:lnTo>
                    <a:lnTo>
                      <a:pt x="10238" y="1637"/>
                    </a:lnTo>
                    <a:lnTo>
                      <a:pt x="10312" y="1767"/>
                    </a:lnTo>
                    <a:lnTo>
                      <a:pt x="10385" y="1883"/>
                    </a:lnTo>
                    <a:lnTo>
                      <a:pt x="10463" y="2019"/>
                    </a:lnTo>
                    <a:lnTo>
                      <a:pt x="10527" y="2137"/>
                    </a:lnTo>
                    <a:lnTo>
                      <a:pt x="10637" y="2386"/>
                    </a:lnTo>
                    <a:lnTo>
                      <a:pt x="10691" y="2515"/>
                    </a:lnTo>
                    <a:lnTo>
                      <a:pt x="10733" y="2634"/>
                    </a:lnTo>
                    <a:lnTo>
                      <a:pt x="10774" y="2764"/>
                    </a:lnTo>
                    <a:lnTo>
                      <a:pt x="10812" y="2885"/>
                    </a:lnTo>
                    <a:lnTo>
                      <a:pt x="10839" y="2991"/>
                    </a:lnTo>
                    <a:lnTo>
                      <a:pt x="10872" y="3113"/>
                    </a:lnTo>
                    <a:lnTo>
                      <a:pt x="10932" y="3333"/>
                    </a:lnTo>
                    <a:lnTo>
                      <a:pt x="10970" y="3527"/>
                    </a:lnTo>
                    <a:lnTo>
                      <a:pt x="10995" y="3712"/>
                    </a:lnTo>
                    <a:lnTo>
                      <a:pt x="11016" y="3862"/>
                    </a:lnTo>
                    <a:lnTo>
                      <a:pt x="11049" y="4090"/>
                    </a:lnTo>
                    <a:lnTo>
                      <a:pt x="11057" y="4127"/>
                    </a:lnTo>
                    <a:lnTo>
                      <a:pt x="11085" y="4169"/>
                    </a:lnTo>
                    <a:lnTo>
                      <a:pt x="11156" y="4286"/>
                    </a:lnTo>
                    <a:lnTo>
                      <a:pt x="11203" y="4366"/>
                    </a:lnTo>
                    <a:lnTo>
                      <a:pt x="11243" y="4449"/>
                    </a:lnTo>
                    <a:lnTo>
                      <a:pt x="11297" y="4539"/>
                    </a:lnTo>
                    <a:lnTo>
                      <a:pt x="11342" y="4646"/>
                    </a:lnTo>
                    <a:lnTo>
                      <a:pt x="11372" y="4755"/>
                    </a:lnTo>
                    <a:lnTo>
                      <a:pt x="11406" y="4876"/>
                    </a:lnTo>
                    <a:lnTo>
                      <a:pt x="11430" y="4999"/>
                    </a:lnTo>
                    <a:lnTo>
                      <a:pt x="11442" y="5060"/>
                    </a:lnTo>
                    <a:lnTo>
                      <a:pt x="11451" y="5134"/>
                    </a:lnTo>
                    <a:lnTo>
                      <a:pt x="11451" y="5199"/>
                    </a:lnTo>
                    <a:lnTo>
                      <a:pt x="11442" y="5263"/>
                    </a:lnTo>
                    <a:lnTo>
                      <a:pt x="11442" y="5343"/>
                    </a:lnTo>
                    <a:lnTo>
                      <a:pt x="11423" y="5421"/>
                    </a:lnTo>
                    <a:lnTo>
                      <a:pt x="11388" y="5572"/>
                    </a:lnTo>
                    <a:lnTo>
                      <a:pt x="11350" y="5647"/>
                    </a:lnTo>
                    <a:lnTo>
                      <a:pt x="11320" y="5733"/>
                    </a:lnTo>
                    <a:lnTo>
                      <a:pt x="11320" y="5754"/>
                    </a:lnTo>
                    <a:lnTo>
                      <a:pt x="11334" y="5781"/>
                    </a:lnTo>
                    <a:lnTo>
                      <a:pt x="11372" y="5843"/>
                    </a:lnTo>
                    <a:lnTo>
                      <a:pt x="11544" y="6096"/>
                    </a:lnTo>
                    <a:lnTo>
                      <a:pt x="11679" y="6286"/>
                    </a:lnTo>
                    <a:lnTo>
                      <a:pt x="11743" y="6412"/>
                    </a:lnTo>
                    <a:lnTo>
                      <a:pt x="11831" y="6552"/>
                    </a:lnTo>
                    <a:lnTo>
                      <a:pt x="11907" y="6705"/>
                    </a:lnTo>
                    <a:lnTo>
                      <a:pt x="11995" y="6867"/>
                    </a:lnTo>
                    <a:lnTo>
                      <a:pt x="12082" y="7050"/>
                    </a:lnTo>
                    <a:lnTo>
                      <a:pt x="12181" y="7257"/>
                    </a:lnTo>
                    <a:lnTo>
                      <a:pt x="12237" y="7385"/>
                    </a:lnTo>
                    <a:lnTo>
                      <a:pt x="12287" y="7509"/>
                    </a:lnTo>
                    <a:lnTo>
                      <a:pt x="12331" y="7640"/>
                    </a:lnTo>
                    <a:lnTo>
                      <a:pt x="12375" y="7758"/>
                    </a:lnTo>
                    <a:lnTo>
                      <a:pt x="12407" y="7881"/>
                    </a:lnTo>
                    <a:lnTo>
                      <a:pt x="12441" y="7997"/>
                    </a:lnTo>
                    <a:lnTo>
                      <a:pt x="12483" y="8223"/>
                    </a:lnTo>
                    <a:lnTo>
                      <a:pt x="12517" y="8455"/>
                    </a:lnTo>
                    <a:lnTo>
                      <a:pt x="12540" y="8660"/>
                    </a:lnTo>
                    <a:lnTo>
                      <a:pt x="12540" y="8772"/>
                    </a:lnTo>
                    <a:lnTo>
                      <a:pt x="12540" y="8864"/>
                    </a:lnTo>
                    <a:lnTo>
                      <a:pt x="12540" y="8949"/>
                    </a:lnTo>
                    <a:lnTo>
                      <a:pt x="12524" y="9051"/>
                    </a:lnTo>
                    <a:lnTo>
                      <a:pt x="12503" y="9228"/>
                    </a:lnTo>
                    <a:lnTo>
                      <a:pt x="12472" y="9388"/>
                    </a:lnTo>
                    <a:lnTo>
                      <a:pt x="12424" y="9533"/>
                    </a:lnTo>
                    <a:lnTo>
                      <a:pt x="12407" y="9592"/>
                    </a:lnTo>
                    <a:lnTo>
                      <a:pt x="12375" y="9662"/>
                    </a:lnTo>
                    <a:lnTo>
                      <a:pt x="12348" y="9711"/>
                    </a:lnTo>
                    <a:lnTo>
                      <a:pt x="12310" y="9772"/>
                    </a:lnTo>
                    <a:lnTo>
                      <a:pt x="12278" y="9811"/>
                    </a:lnTo>
                    <a:lnTo>
                      <a:pt x="12237" y="9860"/>
                    </a:lnTo>
                    <a:lnTo>
                      <a:pt x="12200" y="9899"/>
                    </a:lnTo>
                    <a:lnTo>
                      <a:pt x="12160" y="9934"/>
                    </a:lnTo>
                    <a:lnTo>
                      <a:pt x="12114" y="9955"/>
                    </a:lnTo>
                    <a:lnTo>
                      <a:pt x="12071" y="9975"/>
                    </a:lnTo>
                    <a:lnTo>
                      <a:pt x="12036" y="9987"/>
                    </a:lnTo>
                    <a:lnTo>
                      <a:pt x="12005" y="9987"/>
                    </a:lnTo>
                    <a:lnTo>
                      <a:pt x="11983" y="9987"/>
                    </a:lnTo>
                    <a:lnTo>
                      <a:pt x="11949" y="9975"/>
                    </a:lnTo>
                    <a:lnTo>
                      <a:pt x="11884" y="9943"/>
                    </a:lnTo>
                    <a:lnTo>
                      <a:pt x="11854" y="9922"/>
                    </a:lnTo>
                    <a:lnTo>
                      <a:pt x="11824" y="9899"/>
                    </a:lnTo>
                    <a:lnTo>
                      <a:pt x="11790" y="9869"/>
                    </a:lnTo>
                    <a:lnTo>
                      <a:pt x="11755" y="9835"/>
                    </a:lnTo>
                    <a:lnTo>
                      <a:pt x="11699" y="9772"/>
                    </a:lnTo>
                    <a:lnTo>
                      <a:pt x="11631" y="9683"/>
                    </a:lnTo>
                    <a:lnTo>
                      <a:pt x="11578" y="9592"/>
                    </a:lnTo>
                    <a:lnTo>
                      <a:pt x="11525" y="9517"/>
                    </a:lnTo>
                    <a:lnTo>
                      <a:pt x="11474" y="9432"/>
                    </a:lnTo>
                    <a:lnTo>
                      <a:pt x="11401" y="9280"/>
                    </a:lnTo>
                    <a:lnTo>
                      <a:pt x="11320" y="9122"/>
                    </a:lnTo>
                    <a:lnTo>
                      <a:pt x="11311" y="9116"/>
                    </a:lnTo>
                    <a:lnTo>
                      <a:pt x="11297" y="9116"/>
                    </a:lnTo>
                    <a:lnTo>
                      <a:pt x="11263" y="9141"/>
                    </a:lnTo>
                    <a:lnTo>
                      <a:pt x="11243" y="9183"/>
                    </a:lnTo>
                    <a:lnTo>
                      <a:pt x="11212" y="9235"/>
                    </a:lnTo>
                    <a:lnTo>
                      <a:pt x="11156" y="9388"/>
                    </a:lnTo>
                    <a:lnTo>
                      <a:pt x="11073" y="9606"/>
                    </a:lnTo>
                    <a:lnTo>
                      <a:pt x="10965" y="9869"/>
                    </a:lnTo>
                    <a:lnTo>
                      <a:pt x="10884" y="10000"/>
                    </a:lnTo>
                    <a:lnTo>
                      <a:pt x="10800" y="10137"/>
                    </a:lnTo>
                    <a:lnTo>
                      <a:pt x="10699" y="10291"/>
                    </a:lnTo>
                    <a:lnTo>
                      <a:pt x="10591" y="10441"/>
                    </a:lnTo>
                    <a:lnTo>
                      <a:pt x="10537" y="10509"/>
                    </a:lnTo>
                    <a:lnTo>
                      <a:pt x="10470" y="10585"/>
                    </a:lnTo>
                    <a:lnTo>
                      <a:pt x="10318" y="10735"/>
                    </a:lnTo>
                    <a:lnTo>
                      <a:pt x="10332" y="10747"/>
                    </a:lnTo>
                    <a:lnTo>
                      <a:pt x="10352" y="10768"/>
                    </a:lnTo>
                    <a:lnTo>
                      <a:pt x="10427" y="10813"/>
                    </a:lnTo>
                    <a:lnTo>
                      <a:pt x="10745" y="10966"/>
                    </a:lnTo>
                    <a:lnTo>
                      <a:pt x="10884" y="11043"/>
                    </a:lnTo>
                    <a:lnTo>
                      <a:pt x="11016" y="11120"/>
                    </a:lnTo>
                    <a:lnTo>
                      <a:pt x="11146" y="11215"/>
                    </a:lnTo>
                    <a:lnTo>
                      <a:pt x="11263" y="11313"/>
                    </a:lnTo>
                    <a:lnTo>
                      <a:pt x="11320" y="11357"/>
                    </a:lnTo>
                    <a:lnTo>
                      <a:pt x="11362" y="11409"/>
                    </a:lnTo>
                    <a:lnTo>
                      <a:pt x="11406" y="11468"/>
                    </a:lnTo>
                    <a:lnTo>
                      <a:pt x="11442" y="11533"/>
                    </a:lnTo>
                    <a:lnTo>
                      <a:pt x="11461" y="11586"/>
                    </a:lnTo>
                    <a:lnTo>
                      <a:pt x="11485" y="11651"/>
                    </a:lnTo>
                    <a:lnTo>
                      <a:pt x="11494" y="11706"/>
                    </a:lnTo>
                    <a:lnTo>
                      <a:pt x="11506" y="11770"/>
                    </a:lnTo>
                    <a:lnTo>
                      <a:pt x="11494" y="11813"/>
                    </a:lnTo>
                    <a:lnTo>
                      <a:pt x="11494" y="11857"/>
                    </a:lnTo>
                    <a:lnTo>
                      <a:pt x="11485" y="11904"/>
                    </a:lnTo>
                    <a:lnTo>
                      <a:pt x="11461" y="11945"/>
                    </a:lnTo>
                    <a:lnTo>
                      <a:pt x="11451" y="11977"/>
                    </a:lnTo>
                    <a:lnTo>
                      <a:pt x="11430" y="12016"/>
                    </a:lnTo>
                    <a:lnTo>
                      <a:pt x="11372" y="12095"/>
                    </a:lnTo>
                    <a:lnTo>
                      <a:pt x="11320" y="12158"/>
                    </a:lnTo>
                    <a:lnTo>
                      <a:pt x="11279" y="12205"/>
                    </a:lnTo>
                    <a:lnTo>
                      <a:pt x="11243" y="12240"/>
                    </a:lnTo>
                    <a:lnTo>
                      <a:pt x="11156" y="12304"/>
                    </a:lnTo>
                    <a:lnTo>
                      <a:pt x="11057" y="12359"/>
                    </a:lnTo>
                    <a:lnTo>
                      <a:pt x="10952" y="12412"/>
                    </a:lnTo>
                    <a:lnTo>
                      <a:pt x="10839" y="12463"/>
                    </a:lnTo>
                    <a:lnTo>
                      <a:pt x="10712" y="12513"/>
                    </a:lnTo>
                    <a:lnTo>
                      <a:pt x="10645" y="12534"/>
                    </a:lnTo>
                    <a:lnTo>
                      <a:pt x="10585" y="12551"/>
                    </a:lnTo>
                    <a:lnTo>
                      <a:pt x="10438" y="12586"/>
                    </a:lnTo>
                    <a:lnTo>
                      <a:pt x="10286" y="12618"/>
                    </a:lnTo>
                    <a:lnTo>
                      <a:pt x="10134" y="12650"/>
                    </a:lnTo>
                    <a:lnTo>
                      <a:pt x="9968" y="12677"/>
                    </a:lnTo>
                    <a:lnTo>
                      <a:pt x="9797" y="12684"/>
                    </a:lnTo>
                    <a:lnTo>
                      <a:pt x="9623" y="12705"/>
                    </a:lnTo>
                    <a:lnTo>
                      <a:pt x="9449" y="12705"/>
                    </a:lnTo>
                    <a:lnTo>
                      <a:pt x="9266" y="12705"/>
                    </a:lnTo>
                    <a:lnTo>
                      <a:pt x="9079" y="12705"/>
                    </a:lnTo>
                    <a:lnTo>
                      <a:pt x="8883" y="12694"/>
                    </a:lnTo>
                    <a:lnTo>
                      <a:pt x="8700" y="12677"/>
                    </a:lnTo>
                    <a:lnTo>
                      <a:pt x="8504" y="12650"/>
                    </a:lnTo>
                    <a:lnTo>
                      <a:pt x="8309" y="12630"/>
                    </a:lnTo>
                    <a:lnTo>
                      <a:pt x="8103" y="12600"/>
                    </a:lnTo>
                    <a:lnTo>
                      <a:pt x="7905" y="12551"/>
                    </a:lnTo>
                    <a:lnTo>
                      <a:pt x="7710" y="12513"/>
                    </a:lnTo>
                    <a:lnTo>
                      <a:pt x="7517" y="12458"/>
                    </a:lnTo>
                    <a:lnTo>
                      <a:pt x="7319" y="12387"/>
                    </a:lnTo>
                    <a:lnTo>
                      <a:pt x="7125" y="12329"/>
                    </a:lnTo>
                    <a:lnTo>
                      <a:pt x="7022" y="12294"/>
                    </a:lnTo>
                    <a:lnTo>
                      <a:pt x="6931" y="12262"/>
                    </a:lnTo>
                    <a:lnTo>
                      <a:pt x="6873" y="12240"/>
                    </a:lnTo>
                    <a:lnTo>
                      <a:pt x="6817" y="12228"/>
                    </a:lnTo>
                    <a:lnTo>
                      <a:pt x="6743" y="12228"/>
                    </a:lnTo>
                    <a:lnTo>
                      <a:pt x="6654" y="12228"/>
                    </a:lnTo>
                    <a:lnTo>
                      <a:pt x="6468" y="12215"/>
                    </a:lnTo>
                    <a:lnTo>
                      <a:pt x="6373" y="12205"/>
                    </a:lnTo>
                    <a:lnTo>
                      <a:pt x="6252" y="12192"/>
                    </a:lnTo>
                    <a:lnTo>
                      <a:pt x="6174" y="12262"/>
                    </a:lnTo>
                    <a:lnTo>
                      <a:pt x="6068" y="12329"/>
                    </a:lnTo>
                    <a:lnTo>
                      <a:pt x="5923" y="12399"/>
                    </a:lnTo>
                    <a:lnTo>
                      <a:pt x="5763" y="12487"/>
                    </a:lnTo>
                    <a:lnTo>
                      <a:pt x="5667" y="12534"/>
                    </a:lnTo>
                    <a:lnTo>
                      <a:pt x="5565" y="12571"/>
                    </a:lnTo>
                    <a:lnTo>
                      <a:pt x="5342" y="12663"/>
                    </a:lnTo>
                    <a:lnTo>
                      <a:pt x="5220" y="12694"/>
                    </a:lnTo>
                    <a:lnTo>
                      <a:pt x="5092" y="12728"/>
                    </a:lnTo>
                    <a:lnTo>
                      <a:pt x="4916" y="12762"/>
                    </a:lnTo>
                    <a:lnTo>
                      <a:pt x="4805" y="12771"/>
                    </a:lnTo>
                    <a:lnTo>
                      <a:pt x="4688" y="12781"/>
                    </a:lnTo>
                    <a:lnTo>
                      <a:pt x="4565" y="12795"/>
                    </a:lnTo>
                    <a:lnTo>
                      <a:pt x="4423" y="12800"/>
                    </a:lnTo>
                    <a:lnTo>
                      <a:pt x="4286" y="12800"/>
                    </a:lnTo>
                    <a:lnTo>
                      <a:pt x="4144" y="12800"/>
                    </a:lnTo>
                    <a:lnTo>
                      <a:pt x="3842" y="12800"/>
                    </a:lnTo>
                    <a:lnTo>
                      <a:pt x="3513" y="12795"/>
                    </a:lnTo>
                    <a:lnTo>
                      <a:pt x="3195" y="12762"/>
                    </a:lnTo>
                    <a:lnTo>
                      <a:pt x="3033" y="12740"/>
                    </a:lnTo>
                    <a:lnTo>
                      <a:pt x="2878" y="12717"/>
                    </a:lnTo>
                    <a:lnTo>
                      <a:pt x="2727" y="12694"/>
                    </a:lnTo>
                    <a:lnTo>
                      <a:pt x="2575" y="12663"/>
                    </a:lnTo>
                    <a:lnTo>
                      <a:pt x="2433" y="12618"/>
                    </a:lnTo>
                    <a:lnTo>
                      <a:pt x="2292" y="12586"/>
                    </a:lnTo>
                    <a:lnTo>
                      <a:pt x="2166" y="12534"/>
                    </a:lnTo>
                    <a:lnTo>
                      <a:pt x="2045" y="12487"/>
                    </a:lnTo>
                    <a:lnTo>
                      <a:pt x="1933" y="12433"/>
                    </a:lnTo>
                    <a:lnTo>
                      <a:pt x="1836" y="12374"/>
                    </a:lnTo>
                    <a:lnTo>
                      <a:pt x="1740" y="12304"/>
                    </a:lnTo>
                    <a:lnTo>
                      <a:pt x="1707" y="12269"/>
                    </a:lnTo>
                    <a:lnTo>
                      <a:pt x="1664" y="12228"/>
                    </a:lnTo>
                    <a:lnTo>
                      <a:pt x="1631" y="12192"/>
                    </a:lnTo>
                    <a:lnTo>
                      <a:pt x="1602" y="12150"/>
                    </a:lnTo>
                    <a:lnTo>
                      <a:pt x="1574" y="12109"/>
                    </a:lnTo>
                    <a:lnTo>
                      <a:pt x="1553" y="12066"/>
                    </a:lnTo>
                    <a:lnTo>
                      <a:pt x="1523" y="11977"/>
                    </a:lnTo>
                    <a:lnTo>
                      <a:pt x="1511" y="11931"/>
                    </a:lnTo>
                    <a:lnTo>
                      <a:pt x="1498" y="11880"/>
                    </a:lnTo>
                    <a:lnTo>
                      <a:pt x="1498" y="11833"/>
                    </a:lnTo>
                    <a:lnTo>
                      <a:pt x="1511" y="11779"/>
                    </a:lnTo>
                    <a:lnTo>
                      <a:pt x="1511" y="11726"/>
                    </a:lnTo>
                    <a:lnTo>
                      <a:pt x="1523" y="11673"/>
                    </a:lnTo>
                    <a:lnTo>
                      <a:pt x="1523" y="11641"/>
                    </a:lnTo>
                    <a:lnTo>
                      <a:pt x="1523" y="11566"/>
                    </a:lnTo>
                    <a:lnTo>
                      <a:pt x="1528" y="11510"/>
                    </a:lnTo>
                    <a:lnTo>
                      <a:pt x="1553" y="11445"/>
                    </a:lnTo>
                    <a:lnTo>
                      <a:pt x="1574" y="11381"/>
                    </a:lnTo>
                    <a:lnTo>
                      <a:pt x="1613" y="11302"/>
                    </a:lnTo>
                    <a:lnTo>
                      <a:pt x="1640" y="11272"/>
                    </a:lnTo>
                    <a:lnTo>
                      <a:pt x="1664" y="11238"/>
                    </a:lnTo>
                    <a:lnTo>
                      <a:pt x="1724" y="11163"/>
                    </a:lnTo>
                    <a:lnTo>
                      <a:pt x="1772" y="11125"/>
                    </a:lnTo>
                    <a:lnTo>
                      <a:pt x="1817" y="11099"/>
                    </a:lnTo>
                    <a:lnTo>
                      <a:pt x="1859" y="11065"/>
                    </a:lnTo>
                    <a:lnTo>
                      <a:pt x="1926" y="11043"/>
                    </a:lnTo>
                    <a:lnTo>
                      <a:pt x="1979" y="11011"/>
                    </a:lnTo>
                    <a:lnTo>
                      <a:pt x="2045" y="10977"/>
                    </a:lnTo>
                    <a:lnTo>
                      <a:pt x="2121" y="10954"/>
                    </a:lnTo>
                    <a:lnTo>
                      <a:pt x="2196" y="10931"/>
                    </a:lnTo>
                    <a:lnTo>
                      <a:pt x="2285" y="10912"/>
                    </a:lnTo>
                    <a:lnTo>
                      <a:pt x="2368" y="10902"/>
                    </a:lnTo>
                    <a:lnTo>
                      <a:pt x="2467" y="10888"/>
                    </a:lnTo>
                    <a:lnTo>
                      <a:pt x="2575" y="10880"/>
                    </a:lnTo>
                    <a:lnTo>
                      <a:pt x="2603" y="10870"/>
                    </a:lnTo>
                    <a:lnTo>
                      <a:pt x="2608" y="10870"/>
                    </a:lnTo>
                    <a:lnTo>
                      <a:pt x="2622" y="10859"/>
                    </a:lnTo>
                    <a:lnTo>
                      <a:pt x="2622" y="10846"/>
                    </a:lnTo>
                    <a:lnTo>
                      <a:pt x="2603" y="10819"/>
                    </a:lnTo>
                    <a:lnTo>
                      <a:pt x="2545" y="10793"/>
                    </a:lnTo>
                    <a:lnTo>
                      <a:pt x="2403" y="10669"/>
                    </a:lnTo>
                    <a:lnTo>
                      <a:pt x="2307" y="10593"/>
                    </a:lnTo>
                    <a:lnTo>
                      <a:pt x="2196" y="10497"/>
                    </a:lnTo>
                    <a:lnTo>
                      <a:pt x="2085" y="10388"/>
                    </a:lnTo>
                    <a:lnTo>
                      <a:pt x="1970" y="10250"/>
                    </a:lnTo>
                    <a:lnTo>
                      <a:pt x="1836" y="10094"/>
                    </a:lnTo>
                    <a:lnTo>
                      <a:pt x="1786" y="10010"/>
                    </a:lnTo>
                    <a:lnTo>
                      <a:pt x="1721" y="9922"/>
                    </a:lnTo>
                    <a:lnTo>
                      <a:pt x="1664" y="9821"/>
                    </a:lnTo>
                    <a:lnTo>
                      <a:pt x="1613" y="9711"/>
                    </a:lnTo>
                    <a:lnTo>
                      <a:pt x="1543" y="9606"/>
                    </a:lnTo>
                    <a:lnTo>
                      <a:pt x="1498" y="9487"/>
                    </a:lnTo>
                    <a:lnTo>
                      <a:pt x="1445" y="9367"/>
                    </a:lnTo>
                    <a:lnTo>
                      <a:pt x="1391" y="9235"/>
                    </a:lnTo>
                    <a:lnTo>
                      <a:pt x="1352" y="9107"/>
                    </a:lnTo>
                    <a:lnTo>
                      <a:pt x="1315" y="8949"/>
                    </a:lnTo>
                    <a:lnTo>
                      <a:pt x="1305" y="8944"/>
                    </a:lnTo>
                    <a:lnTo>
                      <a:pt x="1293" y="8944"/>
                    </a:lnTo>
                    <a:lnTo>
                      <a:pt x="1287" y="8932"/>
                    </a:lnTo>
                    <a:lnTo>
                      <a:pt x="1273" y="8932"/>
                    </a:lnTo>
                    <a:lnTo>
                      <a:pt x="1250" y="8944"/>
                    </a:lnTo>
                    <a:lnTo>
                      <a:pt x="1240" y="8949"/>
                    </a:lnTo>
                    <a:lnTo>
                      <a:pt x="1224" y="8976"/>
                    </a:lnTo>
                    <a:lnTo>
                      <a:pt x="1218" y="9008"/>
                    </a:lnTo>
                    <a:lnTo>
                      <a:pt x="1207" y="9037"/>
                    </a:lnTo>
                    <a:lnTo>
                      <a:pt x="1186" y="9084"/>
                    </a:lnTo>
                    <a:lnTo>
                      <a:pt x="1122" y="9200"/>
                    </a:lnTo>
                    <a:lnTo>
                      <a:pt x="1087" y="9270"/>
                    </a:lnTo>
                    <a:lnTo>
                      <a:pt x="1034" y="9332"/>
                    </a:lnTo>
                    <a:lnTo>
                      <a:pt x="977" y="9405"/>
                    </a:lnTo>
                    <a:lnTo>
                      <a:pt x="915" y="9487"/>
                    </a:lnTo>
                    <a:lnTo>
                      <a:pt x="848" y="9559"/>
                    </a:lnTo>
                    <a:lnTo>
                      <a:pt x="770" y="9630"/>
                    </a:lnTo>
                    <a:lnTo>
                      <a:pt x="698" y="9695"/>
                    </a:lnTo>
                    <a:lnTo>
                      <a:pt x="619" y="9748"/>
                    </a:lnTo>
                    <a:lnTo>
                      <a:pt x="531" y="9802"/>
                    </a:lnTo>
                    <a:lnTo>
                      <a:pt x="447" y="9835"/>
                    </a:lnTo>
                    <a:lnTo>
                      <a:pt x="348" y="9860"/>
                    </a:lnTo>
                    <a:lnTo>
                      <a:pt x="250" y="9869"/>
                    </a:lnTo>
                    <a:lnTo>
                      <a:pt x="242" y="9869"/>
                    </a:lnTo>
                    <a:lnTo>
                      <a:pt x="228" y="9869"/>
                    </a:lnTo>
                    <a:lnTo>
                      <a:pt x="206" y="9860"/>
                    </a:lnTo>
                    <a:lnTo>
                      <a:pt x="188" y="9821"/>
                    </a:lnTo>
                    <a:lnTo>
                      <a:pt x="159" y="9802"/>
                    </a:lnTo>
                    <a:lnTo>
                      <a:pt x="122" y="9711"/>
                    </a:lnTo>
                    <a:lnTo>
                      <a:pt x="99" y="9662"/>
                    </a:lnTo>
                    <a:lnTo>
                      <a:pt x="74" y="9592"/>
                    </a:lnTo>
                    <a:lnTo>
                      <a:pt x="54" y="9517"/>
                    </a:lnTo>
                    <a:lnTo>
                      <a:pt x="42" y="9445"/>
                    </a:lnTo>
                    <a:lnTo>
                      <a:pt x="11" y="9280"/>
                    </a:lnTo>
                    <a:lnTo>
                      <a:pt x="0" y="9183"/>
                    </a:lnTo>
                    <a:lnTo>
                      <a:pt x="0" y="9084"/>
                    </a:lnTo>
                    <a:lnTo>
                      <a:pt x="0" y="8864"/>
                    </a:lnTo>
                    <a:lnTo>
                      <a:pt x="11" y="8626"/>
                    </a:lnTo>
                    <a:lnTo>
                      <a:pt x="31" y="8504"/>
                    </a:lnTo>
                    <a:lnTo>
                      <a:pt x="54" y="8379"/>
                    </a:lnTo>
                    <a:lnTo>
                      <a:pt x="74" y="8244"/>
                    </a:lnTo>
                    <a:lnTo>
                      <a:pt x="110" y="8117"/>
                    </a:lnTo>
                    <a:lnTo>
                      <a:pt x="152" y="7974"/>
                    </a:lnTo>
                    <a:lnTo>
                      <a:pt x="195" y="7834"/>
                    </a:lnTo>
                    <a:lnTo>
                      <a:pt x="250" y="7688"/>
                    </a:lnTo>
                    <a:lnTo>
                      <a:pt x="305" y="7550"/>
                    </a:lnTo>
                    <a:lnTo>
                      <a:pt x="378" y="7409"/>
                    </a:lnTo>
                    <a:lnTo>
                      <a:pt x="447" y="7257"/>
                    </a:lnTo>
                    <a:lnTo>
                      <a:pt x="531" y="7114"/>
                    </a:lnTo>
                    <a:lnTo>
                      <a:pt x="630" y="6961"/>
                    </a:lnTo>
                    <a:lnTo>
                      <a:pt x="730" y="6822"/>
                    </a:lnTo>
                    <a:lnTo>
                      <a:pt x="835" y="6668"/>
                    </a:lnTo>
                    <a:lnTo>
                      <a:pt x="922" y="6561"/>
                    </a:lnTo>
                    <a:lnTo>
                      <a:pt x="1034" y="6439"/>
                    </a:lnTo>
                    <a:lnTo>
                      <a:pt x="1152" y="6315"/>
                    </a:lnTo>
                    <a:lnTo>
                      <a:pt x="1207" y="6256"/>
                    </a:lnTo>
                    <a:lnTo>
                      <a:pt x="1273" y="6189"/>
                    </a:lnTo>
                    <a:lnTo>
                      <a:pt x="1370" y="6106"/>
                    </a:lnTo>
                    <a:lnTo>
                      <a:pt x="1470" y="6020"/>
                    </a:lnTo>
                    <a:lnTo>
                      <a:pt x="1631" y="5874"/>
                    </a:lnTo>
                    <a:lnTo>
                      <a:pt x="1752" y="5786"/>
                    </a:lnTo>
                    <a:lnTo>
                      <a:pt x="1796" y="575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</p:grpSp>
        <p:grpSp>
          <p:nvGrpSpPr>
            <p:cNvPr id="67" name="Group 51">
              <a:extLst>
                <a:ext uri="{FF2B5EF4-FFF2-40B4-BE49-F238E27FC236}">
                  <a16:creationId xmlns:a16="http://schemas.microsoft.com/office/drawing/2014/main" id="{4EE06E16-C577-69B7-6976-337093C7C9FE}"/>
                </a:ext>
              </a:extLst>
            </p:cNvPr>
            <p:cNvGrpSpPr/>
            <p:nvPr/>
          </p:nvGrpSpPr>
          <p:grpSpPr>
            <a:xfrm>
              <a:off x="5357739" y="6326626"/>
              <a:ext cx="185950" cy="185950"/>
              <a:chOff x="4913841" y="6316964"/>
              <a:chExt cx="185950" cy="185950"/>
            </a:xfrm>
          </p:grpSpPr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094F0B80-0060-926D-EFFA-17DCE4D1BCD7}"/>
                  </a:ext>
                </a:extLst>
              </p:cNvPr>
              <p:cNvSpPr/>
              <p:nvPr/>
            </p:nvSpPr>
            <p:spPr>
              <a:xfrm>
                <a:off x="4913841" y="6316964"/>
                <a:ext cx="185950" cy="1859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  <p:sp>
            <p:nvSpPr>
              <p:cNvPr id="69" name="Oval 53">
                <a:extLst>
                  <a:ext uri="{FF2B5EF4-FFF2-40B4-BE49-F238E27FC236}">
                    <a16:creationId xmlns:a16="http://schemas.microsoft.com/office/drawing/2014/main" id="{F3A56F23-91A2-EC56-BFA6-E369314D6FBE}"/>
                  </a:ext>
                </a:extLst>
              </p:cNvPr>
              <p:cNvSpPr/>
              <p:nvPr/>
            </p:nvSpPr>
            <p:spPr>
              <a:xfrm>
                <a:off x="4938466" y="6357013"/>
                <a:ext cx="136700" cy="105856"/>
              </a:xfrm>
              <a:custGeom>
                <a:avLst/>
                <a:gdLst>
                  <a:gd name="T0" fmla="*/ 7505 w 10580"/>
                  <a:gd name="T1" fmla="*/ 3968 h 8192"/>
                  <a:gd name="T2" fmla="*/ 7305 w 10580"/>
                  <a:gd name="T3" fmla="*/ 3683 h 8192"/>
                  <a:gd name="T4" fmla="*/ 7230 w 10580"/>
                  <a:gd name="T5" fmla="*/ 2598 h 8192"/>
                  <a:gd name="T6" fmla="*/ 5293 w 10580"/>
                  <a:gd name="T7" fmla="*/ 2670 h 8192"/>
                  <a:gd name="T8" fmla="*/ 4981 w 10580"/>
                  <a:gd name="T9" fmla="*/ 2192 h 8192"/>
                  <a:gd name="T10" fmla="*/ 3423 w 10580"/>
                  <a:gd name="T11" fmla="*/ 1385 h 8192"/>
                  <a:gd name="T12" fmla="*/ 833 w 10580"/>
                  <a:gd name="T13" fmla="*/ 3540 h 8192"/>
                  <a:gd name="T14" fmla="*/ 110 w 10580"/>
                  <a:gd name="T15" fmla="*/ 5515 h 8192"/>
                  <a:gd name="T16" fmla="*/ 3899 w 10580"/>
                  <a:gd name="T17" fmla="*/ 8061 h 8192"/>
                  <a:gd name="T18" fmla="*/ 8446 w 10580"/>
                  <a:gd name="T19" fmla="*/ 6055 h 8192"/>
                  <a:gd name="T20" fmla="*/ 7505 w 10580"/>
                  <a:gd name="T21" fmla="*/ 3968 h 8192"/>
                  <a:gd name="T22" fmla="*/ 4021 w 10580"/>
                  <a:gd name="T23" fmla="*/ 7525 h 8192"/>
                  <a:gd name="T24" fmla="*/ 1061 w 10580"/>
                  <a:gd name="T25" fmla="*/ 5684 h 8192"/>
                  <a:gd name="T26" fmla="*/ 4021 w 10580"/>
                  <a:gd name="T27" fmla="*/ 3633 h 8192"/>
                  <a:gd name="T28" fmla="*/ 6984 w 10580"/>
                  <a:gd name="T29" fmla="*/ 5328 h 8192"/>
                  <a:gd name="T30" fmla="*/ 4021 w 10580"/>
                  <a:gd name="T31" fmla="*/ 7525 h 8192"/>
                  <a:gd name="T32" fmla="*/ 3695 w 10580"/>
                  <a:gd name="T33" fmla="*/ 4355 h 8192"/>
                  <a:gd name="T34" fmla="*/ 2239 w 10580"/>
                  <a:gd name="T35" fmla="*/ 6094 h 8192"/>
                  <a:gd name="T36" fmla="*/ 2680 w 10580"/>
                  <a:gd name="T37" fmla="*/ 6833 h 8192"/>
                  <a:gd name="T38" fmla="*/ 5136 w 10580"/>
                  <a:gd name="T39" fmla="*/ 6390 h 8192"/>
                  <a:gd name="T40" fmla="*/ 3695 w 10580"/>
                  <a:gd name="T41" fmla="*/ 4355 h 8192"/>
                  <a:gd name="T42" fmla="*/ 3279 w 10580"/>
                  <a:gd name="T43" fmla="*/ 6525 h 8192"/>
                  <a:gd name="T44" fmla="*/ 2724 w 10580"/>
                  <a:gd name="T45" fmla="*/ 6127 h 8192"/>
                  <a:gd name="T46" fmla="*/ 3251 w 10580"/>
                  <a:gd name="T47" fmla="*/ 5569 h 8192"/>
                  <a:gd name="T48" fmla="*/ 3834 w 10580"/>
                  <a:gd name="T49" fmla="*/ 5997 h 8192"/>
                  <a:gd name="T50" fmla="*/ 3279 w 10580"/>
                  <a:gd name="T51" fmla="*/ 6525 h 8192"/>
                  <a:gd name="T52" fmla="*/ 4250 w 10580"/>
                  <a:gd name="T53" fmla="*/ 5697 h 8192"/>
                  <a:gd name="T54" fmla="*/ 3963 w 10580"/>
                  <a:gd name="T55" fmla="*/ 5670 h 8192"/>
                  <a:gd name="T56" fmla="*/ 4031 w 10580"/>
                  <a:gd name="T57" fmla="*/ 5357 h 8192"/>
                  <a:gd name="T58" fmla="*/ 4335 w 10580"/>
                  <a:gd name="T59" fmla="*/ 5383 h 8192"/>
                  <a:gd name="T60" fmla="*/ 4250 w 10580"/>
                  <a:gd name="T61" fmla="*/ 5697 h 8192"/>
                  <a:gd name="T62" fmla="*/ 8308 w 10580"/>
                  <a:gd name="T63" fmla="*/ 3299 h 8192"/>
                  <a:gd name="T64" fmla="*/ 8571 w 10580"/>
                  <a:gd name="T65" fmla="*/ 3073 h 8192"/>
                  <a:gd name="T66" fmla="*/ 8575 w 10580"/>
                  <a:gd name="T67" fmla="*/ 3044 h 8192"/>
                  <a:gd name="T68" fmla="*/ 7094 w 10580"/>
                  <a:gd name="T69" fmla="*/ 1544 h 8192"/>
                  <a:gd name="T70" fmla="*/ 6825 w 10580"/>
                  <a:gd name="T71" fmla="*/ 1817 h 8192"/>
                  <a:gd name="T72" fmla="*/ 7094 w 10580"/>
                  <a:gd name="T73" fmla="*/ 2087 h 8192"/>
                  <a:gd name="T74" fmla="*/ 8035 w 10580"/>
                  <a:gd name="T75" fmla="*/ 3030 h 8192"/>
                  <a:gd name="T76" fmla="*/ 8308 w 10580"/>
                  <a:gd name="T77" fmla="*/ 3299 h 8192"/>
                  <a:gd name="T78" fmla="*/ 8111 w 10580"/>
                  <a:gd name="T79" fmla="*/ 137 h 8192"/>
                  <a:gd name="T80" fmla="*/ 6764 w 10580"/>
                  <a:gd name="T81" fmla="*/ 150 h 8192"/>
                  <a:gd name="T82" fmla="*/ 6726 w 10580"/>
                  <a:gd name="T83" fmla="*/ 167 h 8192"/>
                  <a:gd name="T84" fmla="*/ 6718 w 10580"/>
                  <a:gd name="T85" fmla="*/ 174 h 8192"/>
                  <a:gd name="T86" fmla="*/ 6431 w 10580"/>
                  <a:gd name="T87" fmla="*/ 555 h 8192"/>
                  <a:gd name="T88" fmla="*/ 6824 w 10580"/>
                  <a:gd name="T89" fmla="*/ 949 h 8192"/>
                  <a:gd name="T90" fmla="*/ 7179 w 10580"/>
                  <a:gd name="T91" fmla="*/ 864 h 8192"/>
                  <a:gd name="T92" fmla="*/ 9124 w 10580"/>
                  <a:gd name="T93" fmla="*/ 1829 h 8192"/>
                  <a:gd name="T94" fmla="*/ 9245 w 10580"/>
                  <a:gd name="T95" fmla="*/ 3135 h 8192"/>
                  <a:gd name="T96" fmla="*/ 9168 w 10580"/>
                  <a:gd name="T97" fmla="*/ 3514 h 8192"/>
                  <a:gd name="T98" fmla="*/ 9559 w 10580"/>
                  <a:gd name="T99" fmla="*/ 3868 h 8192"/>
                  <a:gd name="T100" fmla="*/ 9936 w 10580"/>
                  <a:gd name="T101" fmla="*/ 3537 h 8192"/>
                  <a:gd name="T102" fmla="*/ 9939 w 10580"/>
                  <a:gd name="T103" fmla="*/ 3537 h 8192"/>
                  <a:gd name="T104" fmla="*/ 8111 w 10580"/>
                  <a:gd name="T105" fmla="*/ 137 h 8192"/>
                  <a:gd name="T106" fmla="*/ 8111 w 10580"/>
                  <a:gd name="T107" fmla="*/ 137 h 8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580" h="8192">
                    <a:moveTo>
                      <a:pt x="7505" y="3968"/>
                    </a:moveTo>
                    <a:cubicBezTo>
                      <a:pt x="7116" y="3893"/>
                      <a:pt x="7305" y="3683"/>
                      <a:pt x="7305" y="3683"/>
                    </a:cubicBezTo>
                    <a:cubicBezTo>
                      <a:pt x="7305" y="3683"/>
                      <a:pt x="7685" y="3054"/>
                      <a:pt x="7230" y="2598"/>
                    </a:cubicBezTo>
                    <a:cubicBezTo>
                      <a:pt x="6665" y="2032"/>
                      <a:pt x="5293" y="2670"/>
                      <a:pt x="5293" y="2670"/>
                    </a:cubicBezTo>
                    <a:cubicBezTo>
                      <a:pt x="4769" y="2833"/>
                      <a:pt x="4908" y="2595"/>
                      <a:pt x="4981" y="2192"/>
                    </a:cubicBezTo>
                    <a:cubicBezTo>
                      <a:pt x="4981" y="1715"/>
                      <a:pt x="4819" y="909"/>
                      <a:pt x="3423" y="1385"/>
                    </a:cubicBezTo>
                    <a:cubicBezTo>
                      <a:pt x="2030" y="1864"/>
                      <a:pt x="833" y="3540"/>
                      <a:pt x="833" y="3540"/>
                    </a:cubicBezTo>
                    <a:cubicBezTo>
                      <a:pt x="0" y="4654"/>
                      <a:pt x="110" y="5515"/>
                      <a:pt x="110" y="5515"/>
                    </a:cubicBezTo>
                    <a:cubicBezTo>
                      <a:pt x="318" y="7415"/>
                      <a:pt x="2333" y="7938"/>
                      <a:pt x="3899" y="8061"/>
                    </a:cubicBezTo>
                    <a:cubicBezTo>
                      <a:pt x="5548" y="8192"/>
                      <a:pt x="7773" y="7492"/>
                      <a:pt x="8446" y="6055"/>
                    </a:cubicBezTo>
                    <a:cubicBezTo>
                      <a:pt x="9121" y="4615"/>
                      <a:pt x="7895" y="4047"/>
                      <a:pt x="7505" y="3968"/>
                    </a:cubicBezTo>
                    <a:close/>
                    <a:moveTo>
                      <a:pt x="4021" y="7525"/>
                    </a:moveTo>
                    <a:cubicBezTo>
                      <a:pt x="2385" y="7602"/>
                      <a:pt x="1061" y="6779"/>
                      <a:pt x="1061" y="5684"/>
                    </a:cubicBezTo>
                    <a:cubicBezTo>
                      <a:pt x="1061" y="4588"/>
                      <a:pt x="2384" y="3709"/>
                      <a:pt x="4021" y="3633"/>
                    </a:cubicBezTo>
                    <a:cubicBezTo>
                      <a:pt x="5659" y="3557"/>
                      <a:pt x="6984" y="4234"/>
                      <a:pt x="6984" y="5328"/>
                    </a:cubicBezTo>
                    <a:cubicBezTo>
                      <a:pt x="6984" y="6423"/>
                      <a:pt x="5659" y="7450"/>
                      <a:pt x="4021" y="7525"/>
                    </a:cubicBezTo>
                    <a:close/>
                    <a:moveTo>
                      <a:pt x="3695" y="4355"/>
                    </a:moveTo>
                    <a:cubicBezTo>
                      <a:pt x="2049" y="4549"/>
                      <a:pt x="2239" y="6094"/>
                      <a:pt x="2239" y="6094"/>
                    </a:cubicBezTo>
                    <a:cubicBezTo>
                      <a:pt x="2239" y="6094"/>
                      <a:pt x="2222" y="6584"/>
                      <a:pt x="2680" y="6833"/>
                    </a:cubicBezTo>
                    <a:cubicBezTo>
                      <a:pt x="3643" y="7355"/>
                      <a:pt x="4635" y="7039"/>
                      <a:pt x="5136" y="6390"/>
                    </a:cubicBezTo>
                    <a:cubicBezTo>
                      <a:pt x="5638" y="5742"/>
                      <a:pt x="5344" y="4164"/>
                      <a:pt x="3695" y="4355"/>
                    </a:cubicBezTo>
                    <a:close/>
                    <a:moveTo>
                      <a:pt x="3279" y="6525"/>
                    </a:moveTo>
                    <a:cubicBezTo>
                      <a:pt x="2971" y="6562"/>
                      <a:pt x="2724" y="6384"/>
                      <a:pt x="2724" y="6127"/>
                    </a:cubicBezTo>
                    <a:cubicBezTo>
                      <a:pt x="2724" y="5870"/>
                      <a:pt x="2944" y="5602"/>
                      <a:pt x="3251" y="5569"/>
                    </a:cubicBezTo>
                    <a:cubicBezTo>
                      <a:pt x="3604" y="5535"/>
                      <a:pt x="3834" y="5739"/>
                      <a:pt x="3834" y="5997"/>
                    </a:cubicBezTo>
                    <a:cubicBezTo>
                      <a:pt x="3835" y="6253"/>
                      <a:pt x="3586" y="6490"/>
                      <a:pt x="3279" y="6525"/>
                    </a:cubicBezTo>
                    <a:close/>
                    <a:moveTo>
                      <a:pt x="4250" y="5697"/>
                    </a:moveTo>
                    <a:cubicBezTo>
                      <a:pt x="4146" y="5774"/>
                      <a:pt x="4017" y="5764"/>
                      <a:pt x="3963" y="5670"/>
                    </a:cubicBezTo>
                    <a:cubicBezTo>
                      <a:pt x="3905" y="5579"/>
                      <a:pt x="3926" y="5433"/>
                      <a:pt x="4031" y="5357"/>
                    </a:cubicBezTo>
                    <a:cubicBezTo>
                      <a:pt x="4152" y="5265"/>
                      <a:pt x="4280" y="5292"/>
                      <a:pt x="4335" y="5383"/>
                    </a:cubicBezTo>
                    <a:cubicBezTo>
                      <a:pt x="4391" y="5475"/>
                      <a:pt x="4351" y="5615"/>
                      <a:pt x="4250" y="5697"/>
                    </a:cubicBezTo>
                    <a:close/>
                    <a:moveTo>
                      <a:pt x="8308" y="3299"/>
                    </a:moveTo>
                    <a:cubicBezTo>
                      <a:pt x="8440" y="3299"/>
                      <a:pt x="8553" y="3200"/>
                      <a:pt x="8571" y="3073"/>
                    </a:cubicBezTo>
                    <a:cubicBezTo>
                      <a:pt x="8574" y="3063"/>
                      <a:pt x="8575" y="3055"/>
                      <a:pt x="8575" y="3044"/>
                    </a:cubicBezTo>
                    <a:cubicBezTo>
                      <a:pt x="8776" y="1232"/>
                      <a:pt x="7094" y="1544"/>
                      <a:pt x="7094" y="1544"/>
                    </a:cubicBezTo>
                    <a:cubicBezTo>
                      <a:pt x="6945" y="1544"/>
                      <a:pt x="6825" y="1665"/>
                      <a:pt x="6825" y="1817"/>
                    </a:cubicBezTo>
                    <a:cubicBezTo>
                      <a:pt x="6825" y="1965"/>
                      <a:pt x="6945" y="2087"/>
                      <a:pt x="7094" y="2087"/>
                    </a:cubicBezTo>
                    <a:cubicBezTo>
                      <a:pt x="8303" y="1819"/>
                      <a:pt x="8035" y="3030"/>
                      <a:pt x="8035" y="3030"/>
                    </a:cubicBezTo>
                    <a:cubicBezTo>
                      <a:pt x="8036" y="3179"/>
                      <a:pt x="8158" y="3299"/>
                      <a:pt x="8308" y="3299"/>
                    </a:cubicBezTo>
                    <a:close/>
                    <a:moveTo>
                      <a:pt x="8111" y="137"/>
                    </a:moveTo>
                    <a:cubicBezTo>
                      <a:pt x="7530" y="0"/>
                      <a:pt x="6931" y="118"/>
                      <a:pt x="6764" y="150"/>
                    </a:cubicBezTo>
                    <a:cubicBezTo>
                      <a:pt x="6751" y="152"/>
                      <a:pt x="6739" y="164"/>
                      <a:pt x="6726" y="167"/>
                    </a:cubicBezTo>
                    <a:cubicBezTo>
                      <a:pt x="6720" y="168"/>
                      <a:pt x="6718" y="174"/>
                      <a:pt x="6718" y="174"/>
                    </a:cubicBezTo>
                    <a:cubicBezTo>
                      <a:pt x="6552" y="220"/>
                      <a:pt x="6431" y="374"/>
                      <a:pt x="6431" y="555"/>
                    </a:cubicBezTo>
                    <a:cubicBezTo>
                      <a:pt x="6431" y="772"/>
                      <a:pt x="6606" y="949"/>
                      <a:pt x="6824" y="949"/>
                    </a:cubicBezTo>
                    <a:cubicBezTo>
                      <a:pt x="6824" y="949"/>
                      <a:pt x="7035" y="920"/>
                      <a:pt x="7179" y="864"/>
                    </a:cubicBezTo>
                    <a:cubicBezTo>
                      <a:pt x="7321" y="807"/>
                      <a:pt x="8525" y="822"/>
                      <a:pt x="9124" y="1829"/>
                    </a:cubicBezTo>
                    <a:cubicBezTo>
                      <a:pt x="9450" y="2564"/>
                      <a:pt x="9268" y="3057"/>
                      <a:pt x="9245" y="3135"/>
                    </a:cubicBezTo>
                    <a:cubicBezTo>
                      <a:pt x="9245" y="3135"/>
                      <a:pt x="9168" y="3327"/>
                      <a:pt x="9168" y="3514"/>
                    </a:cubicBezTo>
                    <a:cubicBezTo>
                      <a:pt x="9168" y="3732"/>
                      <a:pt x="9343" y="3868"/>
                      <a:pt x="9559" y="3868"/>
                    </a:cubicBezTo>
                    <a:cubicBezTo>
                      <a:pt x="9740" y="3868"/>
                      <a:pt x="9891" y="3843"/>
                      <a:pt x="9936" y="3537"/>
                    </a:cubicBezTo>
                    <a:lnTo>
                      <a:pt x="9939" y="3537"/>
                    </a:lnTo>
                    <a:cubicBezTo>
                      <a:pt x="10580" y="1388"/>
                      <a:pt x="9151" y="379"/>
                      <a:pt x="8111" y="137"/>
                    </a:cubicBezTo>
                    <a:close/>
                    <a:moveTo>
                      <a:pt x="8111" y="137"/>
                    </a:move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</p:grpSp>
        <p:grpSp>
          <p:nvGrpSpPr>
            <p:cNvPr id="61" name="Group 57">
              <a:extLst>
                <a:ext uri="{FF2B5EF4-FFF2-40B4-BE49-F238E27FC236}">
                  <a16:creationId xmlns:a16="http://schemas.microsoft.com/office/drawing/2014/main" id="{0ABD7E1D-4E15-93E0-0C9E-609BCBF3CA98}"/>
                </a:ext>
              </a:extLst>
            </p:cNvPr>
            <p:cNvGrpSpPr/>
            <p:nvPr/>
          </p:nvGrpSpPr>
          <p:grpSpPr>
            <a:xfrm>
              <a:off x="4739742" y="6321402"/>
              <a:ext cx="185950" cy="185950"/>
              <a:chOff x="5092659" y="6318476"/>
              <a:chExt cx="185950" cy="185950"/>
            </a:xfrm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98E9D91C-6DF6-80F7-0E82-9CBAABBEB211}"/>
                  </a:ext>
                </a:extLst>
              </p:cNvPr>
              <p:cNvSpPr/>
              <p:nvPr/>
            </p:nvSpPr>
            <p:spPr>
              <a:xfrm>
                <a:off x="5092659" y="6318476"/>
                <a:ext cx="185950" cy="1859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  <p:sp>
            <p:nvSpPr>
              <p:cNvPr id="63" name="Oval 59">
                <a:extLst>
                  <a:ext uri="{FF2B5EF4-FFF2-40B4-BE49-F238E27FC236}">
                    <a16:creationId xmlns:a16="http://schemas.microsoft.com/office/drawing/2014/main" id="{EEFB9164-B9B4-D0F3-5480-D05B4D592D1D}"/>
                  </a:ext>
                </a:extLst>
              </p:cNvPr>
              <p:cNvSpPr/>
              <p:nvPr/>
            </p:nvSpPr>
            <p:spPr>
              <a:xfrm>
                <a:off x="5117284" y="6355937"/>
                <a:ext cx="136700" cy="111030"/>
              </a:xfrm>
              <a:custGeom>
                <a:avLst/>
                <a:gdLst>
                  <a:gd name="T0" fmla="*/ 7592 w 11216"/>
                  <a:gd name="T1" fmla="*/ 2756 h 9110"/>
                  <a:gd name="T2" fmla="*/ 7975 w 11216"/>
                  <a:gd name="T3" fmla="*/ 2780 h 9110"/>
                  <a:gd name="T4" fmla="*/ 3970 w 11216"/>
                  <a:gd name="T5" fmla="*/ 0 h 9110"/>
                  <a:gd name="T6" fmla="*/ 0 w 11216"/>
                  <a:gd name="T7" fmla="*/ 3366 h 9110"/>
                  <a:gd name="T8" fmla="*/ 1588 w 11216"/>
                  <a:gd name="T9" fmla="*/ 6039 h 9110"/>
                  <a:gd name="T10" fmla="*/ 1191 w 11216"/>
                  <a:gd name="T11" fmla="*/ 7229 h 9110"/>
                  <a:gd name="T12" fmla="*/ 2578 w 11216"/>
                  <a:gd name="T13" fmla="*/ 6535 h 9110"/>
                  <a:gd name="T14" fmla="*/ 3970 w 11216"/>
                  <a:gd name="T15" fmla="*/ 6734 h 9110"/>
                  <a:gd name="T16" fmla="*/ 4340 w 11216"/>
                  <a:gd name="T17" fmla="*/ 6719 h 9110"/>
                  <a:gd name="T18" fmla="*/ 4217 w 11216"/>
                  <a:gd name="T19" fmla="*/ 5889 h 9110"/>
                  <a:gd name="T20" fmla="*/ 7592 w 11216"/>
                  <a:gd name="T21" fmla="*/ 2756 h 9110"/>
                  <a:gd name="T22" fmla="*/ 5458 w 11216"/>
                  <a:gd name="T23" fmla="*/ 1684 h 9110"/>
                  <a:gd name="T24" fmla="*/ 5955 w 11216"/>
                  <a:gd name="T25" fmla="*/ 2177 h 9110"/>
                  <a:gd name="T26" fmla="*/ 5458 w 11216"/>
                  <a:gd name="T27" fmla="*/ 2672 h 9110"/>
                  <a:gd name="T28" fmla="*/ 4862 w 11216"/>
                  <a:gd name="T29" fmla="*/ 2177 h 9110"/>
                  <a:gd name="T30" fmla="*/ 5458 w 11216"/>
                  <a:gd name="T31" fmla="*/ 1684 h 9110"/>
                  <a:gd name="T32" fmla="*/ 2680 w 11216"/>
                  <a:gd name="T33" fmla="*/ 2672 h 9110"/>
                  <a:gd name="T34" fmla="*/ 2081 w 11216"/>
                  <a:gd name="T35" fmla="*/ 2177 h 9110"/>
                  <a:gd name="T36" fmla="*/ 2680 w 11216"/>
                  <a:gd name="T37" fmla="*/ 1684 h 9110"/>
                  <a:gd name="T38" fmla="*/ 3175 w 11216"/>
                  <a:gd name="T39" fmla="*/ 2177 h 9110"/>
                  <a:gd name="T40" fmla="*/ 2680 w 11216"/>
                  <a:gd name="T41" fmla="*/ 2672 h 9110"/>
                  <a:gd name="T42" fmla="*/ 2680 w 11216"/>
                  <a:gd name="T43" fmla="*/ 2672 h 9110"/>
                  <a:gd name="T44" fmla="*/ 11216 w 11216"/>
                  <a:gd name="T45" fmla="*/ 5841 h 9110"/>
                  <a:gd name="T46" fmla="*/ 7845 w 11216"/>
                  <a:gd name="T47" fmla="*/ 2969 h 9110"/>
                  <a:gd name="T48" fmla="*/ 4468 w 11216"/>
                  <a:gd name="T49" fmla="*/ 5841 h 9110"/>
                  <a:gd name="T50" fmla="*/ 7845 w 11216"/>
                  <a:gd name="T51" fmla="*/ 8714 h 9110"/>
                  <a:gd name="T52" fmla="*/ 9035 w 11216"/>
                  <a:gd name="T53" fmla="*/ 8515 h 9110"/>
                  <a:gd name="T54" fmla="*/ 10123 w 11216"/>
                  <a:gd name="T55" fmla="*/ 9110 h 9110"/>
                  <a:gd name="T56" fmla="*/ 9826 w 11216"/>
                  <a:gd name="T57" fmla="*/ 8121 h 9110"/>
                  <a:gd name="T58" fmla="*/ 11216 w 11216"/>
                  <a:gd name="T59" fmla="*/ 5841 h 9110"/>
                  <a:gd name="T60" fmla="*/ 6750 w 11216"/>
                  <a:gd name="T61" fmla="*/ 5346 h 9110"/>
                  <a:gd name="T62" fmla="*/ 6352 w 11216"/>
                  <a:gd name="T63" fmla="*/ 4950 h 9110"/>
                  <a:gd name="T64" fmla="*/ 6750 w 11216"/>
                  <a:gd name="T65" fmla="*/ 4554 h 9110"/>
                  <a:gd name="T66" fmla="*/ 7246 w 11216"/>
                  <a:gd name="T67" fmla="*/ 4950 h 9110"/>
                  <a:gd name="T68" fmla="*/ 6750 w 11216"/>
                  <a:gd name="T69" fmla="*/ 5346 h 9110"/>
                  <a:gd name="T70" fmla="*/ 8933 w 11216"/>
                  <a:gd name="T71" fmla="*/ 5346 h 9110"/>
                  <a:gd name="T72" fmla="*/ 8539 w 11216"/>
                  <a:gd name="T73" fmla="*/ 4950 h 9110"/>
                  <a:gd name="T74" fmla="*/ 8933 w 11216"/>
                  <a:gd name="T75" fmla="*/ 4554 h 9110"/>
                  <a:gd name="T76" fmla="*/ 9430 w 11216"/>
                  <a:gd name="T77" fmla="*/ 4950 h 9110"/>
                  <a:gd name="T78" fmla="*/ 8933 w 11216"/>
                  <a:gd name="T79" fmla="*/ 5346 h 9110"/>
                  <a:gd name="T80" fmla="*/ 8933 w 11216"/>
                  <a:gd name="T81" fmla="*/ 5346 h 9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216" h="9110">
                    <a:moveTo>
                      <a:pt x="7592" y="2756"/>
                    </a:moveTo>
                    <a:cubicBezTo>
                      <a:pt x="7721" y="2756"/>
                      <a:pt x="7848" y="2765"/>
                      <a:pt x="7975" y="2780"/>
                    </a:cubicBezTo>
                    <a:cubicBezTo>
                      <a:pt x="7631" y="1184"/>
                      <a:pt x="5921" y="0"/>
                      <a:pt x="3970" y="0"/>
                    </a:cubicBezTo>
                    <a:cubicBezTo>
                      <a:pt x="1787" y="0"/>
                      <a:pt x="0" y="1484"/>
                      <a:pt x="0" y="3366"/>
                    </a:cubicBezTo>
                    <a:cubicBezTo>
                      <a:pt x="0" y="4454"/>
                      <a:pt x="595" y="5346"/>
                      <a:pt x="1588" y="6039"/>
                    </a:cubicBezTo>
                    <a:lnTo>
                      <a:pt x="1191" y="7229"/>
                    </a:lnTo>
                    <a:lnTo>
                      <a:pt x="2578" y="6535"/>
                    </a:lnTo>
                    <a:cubicBezTo>
                      <a:pt x="3076" y="6634"/>
                      <a:pt x="3475" y="6734"/>
                      <a:pt x="3970" y="6734"/>
                    </a:cubicBezTo>
                    <a:cubicBezTo>
                      <a:pt x="4095" y="6734"/>
                      <a:pt x="4217" y="6727"/>
                      <a:pt x="4340" y="6719"/>
                    </a:cubicBezTo>
                    <a:cubicBezTo>
                      <a:pt x="4262" y="6453"/>
                      <a:pt x="4217" y="6176"/>
                      <a:pt x="4217" y="5889"/>
                    </a:cubicBezTo>
                    <a:cubicBezTo>
                      <a:pt x="4217" y="4160"/>
                      <a:pt x="5707" y="2756"/>
                      <a:pt x="7592" y="2756"/>
                    </a:cubicBezTo>
                    <a:close/>
                    <a:moveTo>
                      <a:pt x="5458" y="1684"/>
                    </a:moveTo>
                    <a:cubicBezTo>
                      <a:pt x="5757" y="1684"/>
                      <a:pt x="5955" y="1880"/>
                      <a:pt x="5955" y="2177"/>
                    </a:cubicBezTo>
                    <a:cubicBezTo>
                      <a:pt x="5955" y="2474"/>
                      <a:pt x="5757" y="2672"/>
                      <a:pt x="5458" y="2672"/>
                    </a:cubicBezTo>
                    <a:cubicBezTo>
                      <a:pt x="5161" y="2672"/>
                      <a:pt x="4862" y="2474"/>
                      <a:pt x="4862" y="2177"/>
                    </a:cubicBezTo>
                    <a:cubicBezTo>
                      <a:pt x="4862" y="1880"/>
                      <a:pt x="5160" y="1684"/>
                      <a:pt x="5458" y="1684"/>
                    </a:cubicBezTo>
                    <a:close/>
                    <a:moveTo>
                      <a:pt x="2680" y="2672"/>
                    </a:moveTo>
                    <a:cubicBezTo>
                      <a:pt x="2382" y="2672"/>
                      <a:pt x="2081" y="2474"/>
                      <a:pt x="2081" y="2177"/>
                    </a:cubicBezTo>
                    <a:cubicBezTo>
                      <a:pt x="2081" y="1880"/>
                      <a:pt x="2381" y="1684"/>
                      <a:pt x="2680" y="1684"/>
                    </a:cubicBezTo>
                    <a:cubicBezTo>
                      <a:pt x="2977" y="1684"/>
                      <a:pt x="3175" y="1880"/>
                      <a:pt x="3175" y="2177"/>
                    </a:cubicBezTo>
                    <a:cubicBezTo>
                      <a:pt x="3176" y="2472"/>
                      <a:pt x="2978" y="2672"/>
                      <a:pt x="2680" y="2672"/>
                    </a:cubicBezTo>
                    <a:close/>
                    <a:moveTo>
                      <a:pt x="2680" y="2672"/>
                    </a:moveTo>
                    <a:close/>
                    <a:moveTo>
                      <a:pt x="11216" y="5841"/>
                    </a:moveTo>
                    <a:cubicBezTo>
                      <a:pt x="11216" y="4259"/>
                      <a:pt x="9628" y="2969"/>
                      <a:pt x="7845" y="2969"/>
                    </a:cubicBezTo>
                    <a:cubicBezTo>
                      <a:pt x="5956" y="2969"/>
                      <a:pt x="4468" y="4259"/>
                      <a:pt x="4468" y="5841"/>
                    </a:cubicBezTo>
                    <a:cubicBezTo>
                      <a:pt x="4468" y="7426"/>
                      <a:pt x="5956" y="8714"/>
                      <a:pt x="7845" y="8714"/>
                    </a:cubicBezTo>
                    <a:cubicBezTo>
                      <a:pt x="8240" y="8714"/>
                      <a:pt x="8640" y="8615"/>
                      <a:pt x="9035" y="8515"/>
                    </a:cubicBezTo>
                    <a:lnTo>
                      <a:pt x="10123" y="9110"/>
                    </a:lnTo>
                    <a:lnTo>
                      <a:pt x="9826" y="8121"/>
                    </a:lnTo>
                    <a:cubicBezTo>
                      <a:pt x="10622" y="7525"/>
                      <a:pt x="11216" y="6734"/>
                      <a:pt x="11216" y="5841"/>
                    </a:cubicBezTo>
                    <a:close/>
                    <a:moveTo>
                      <a:pt x="6750" y="5346"/>
                    </a:moveTo>
                    <a:cubicBezTo>
                      <a:pt x="6552" y="5346"/>
                      <a:pt x="6352" y="5150"/>
                      <a:pt x="6352" y="4950"/>
                    </a:cubicBezTo>
                    <a:cubicBezTo>
                      <a:pt x="6352" y="4752"/>
                      <a:pt x="6552" y="4554"/>
                      <a:pt x="6750" y="4554"/>
                    </a:cubicBezTo>
                    <a:cubicBezTo>
                      <a:pt x="7050" y="4554"/>
                      <a:pt x="7246" y="4752"/>
                      <a:pt x="7246" y="4950"/>
                    </a:cubicBezTo>
                    <a:cubicBezTo>
                      <a:pt x="7246" y="5150"/>
                      <a:pt x="7050" y="5346"/>
                      <a:pt x="6750" y="5346"/>
                    </a:cubicBezTo>
                    <a:close/>
                    <a:moveTo>
                      <a:pt x="8933" y="5346"/>
                    </a:moveTo>
                    <a:cubicBezTo>
                      <a:pt x="8737" y="5346"/>
                      <a:pt x="8539" y="5150"/>
                      <a:pt x="8539" y="4950"/>
                    </a:cubicBezTo>
                    <a:cubicBezTo>
                      <a:pt x="8539" y="4752"/>
                      <a:pt x="8737" y="4554"/>
                      <a:pt x="8933" y="4554"/>
                    </a:cubicBezTo>
                    <a:cubicBezTo>
                      <a:pt x="9231" y="4554"/>
                      <a:pt x="9430" y="4752"/>
                      <a:pt x="9430" y="4950"/>
                    </a:cubicBezTo>
                    <a:cubicBezTo>
                      <a:pt x="9430" y="5150"/>
                      <a:pt x="9231" y="5346"/>
                      <a:pt x="8933" y="5346"/>
                    </a:cubicBezTo>
                    <a:close/>
                    <a:moveTo>
                      <a:pt x="8933" y="5346"/>
                    </a:move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 dirty="0"/>
              </a:p>
            </p:txBody>
          </p:sp>
        </p:grp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id="{45CDEB88-FA7C-AA0F-2A78-0ACE2AC0B045}"/>
              </a:ext>
            </a:extLst>
          </p:cNvPr>
          <p:cNvSpPr txBox="1"/>
          <p:nvPr/>
        </p:nvSpPr>
        <p:spPr>
          <a:xfrm>
            <a:off x="478201" y="5130054"/>
            <a:ext cx="1446240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050" dirty="0"/>
              <a:t>邮箱：</a:t>
            </a:r>
            <a:r>
              <a:rPr lang="en-US" altLang="zh-CN" sz="1050" dirty="0"/>
              <a:t>123456@qq.com</a:t>
            </a:r>
            <a:endParaRPr lang="zh-CN" altLang="en-US" sz="1050" dirty="0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D5FD849F-CD72-A45C-AC3C-CF496C6B1300}"/>
              </a:ext>
            </a:extLst>
          </p:cNvPr>
          <p:cNvSpPr txBox="1"/>
          <p:nvPr/>
        </p:nvSpPr>
        <p:spPr>
          <a:xfrm>
            <a:off x="478201" y="5298494"/>
            <a:ext cx="108008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050" dirty="0"/>
              <a:t>电话：</a:t>
            </a:r>
            <a:r>
              <a:rPr lang="en-US" altLang="zh-CN" sz="1050" dirty="0"/>
              <a:t>123456789</a:t>
            </a:r>
            <a:endParaRPr lang="zh-CN" altLang="en-US" sz="1050" dirty="0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A5D98C85-C1D5-C71D-5890-5C20E0097628}"/>
              </a:ext>
            </a:extLst>
          </p:cNvPr>
          <p:cNvSpPr/>
          <p:nvPr/>
        </p:nvSpPr>
        <p:spPr>
          <a:xfrm>
            <a:off x="6026061" y="6235700"/>
            <a:ext cx="404600" cy="622300"/>
          </a:xfrm>
          <a:custGeom>
            <a:avLst/>
            <a:gdLst>
              <a:gd name="connsiteX0" fmla="*/ 202300 w 404600"/>
              <a:gd name="connsiteY0" fmla="*/ 0 h 622300"/>
              <a:gd name="connsiteX1" fmla="*/ 404600 w 404600"/>
              <a:gd name="connsiteY1" fmla="*/ 202300 h 622300"/>
              <a:gd name="connsiteX2" fmla="*/ 404599 w 404600"/>
              <a:gd name="connsiteY2" fmla="*/ 622300 h 622300"/>
              <a:gd name="connsiteX3" fmla="*/ 0 w 404600"/>
              <a:gd name="connsiteY3" fmla="*/ 622300 h 622300"/>
              <a:gd name="connsiteX4" fmla="*/ 0 w 404600"/>
              <a:gd name="connsiteY4" fmla="*/ 202300 h 622300"/>
              <a:gd name="connsiteX5" fmla="*/ 202300 w 404600"/>
              <a:gd name="connsiteY5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600" h="622300">
                <a:moveTo>
                  <a:pt x="202300" y="0"/>
                </a:moveTo>
                <a:cubicBezTo>
                  <a:pt x="314027" y="0"/>
                  <a:pt x="404600" y="90573"/>
                  <a:pt x="404600" y="202300"/>
                </a:cubicBezTo>
                <a:lnTo>
                  <a:pt x="404599" y="622300"/>
                </a:lnTo>
                <a:lnTo>
                  <a:pt x="0" y="622300"/>
                </a:lnTo>
                <a:lnTo>
                  <a:pt x="0" y="202300"/>
                </a:lnTo>
                <a:cubicBezTo>
                  <a:pt x="0" y="90573"/>
                  <a:pt x="90573" y="0"/>
                  <a:pt x="2023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648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84F58630-DEA2-C4F9-BB08-811AEC527E65}"/>
              </a:ext>
            </a:extLst>
          </p:cNvPr>
          <p:cNvSpPr/>
          <p:nvPr/>
        </p:nvSpPr>
        <p:spPr>
          <a:xfrm>
            <a:off x="-1" y="2684810"/>
            <a:ext cx="4031599" cy="784830"/>
          </a:xfrm>
          <a:custGeom>
            <a:avLst/>
            <a:gdLst>
              <a:gd name="connsiteX0" fmla="*/ 0 w 4213798"/>
              <a:gd name="connsiteY0" fmla="*/ 0 h 784830"/>
              <a:gd name="connsiteX1" fmla="*/ 3821383 w 4213798"/>
              <a:gd name="connsiteY1" fmla="*/ 0 h 784830"/>
              <a:gd name="connsiteX2" fmla="*/ 4213798 w 4213798"/>
              <a:gd name="connsiteY2" fmla="*/ 392415 h 784830"/>
              <a:gd name="connsiteX3" fmla="*/ 3821383 w 4213798"/>
              <a:gd name="connsiteY3" fmla="*/ 784830 h 784830"/>
              <a:gd name="connsiteX4" fmla="*/ 0 w 4213798"/>
              <a:gd name="connsiteY4" fmla="*/ 78483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3798" h="784830">
                <a:moveTo>
                  <a:pt x="0" y="0"/>
                </a:moveTo>
                <a:lnTo>
                  <a:pt x="3821383" y="0"/>
                </a:lnTo>
                <a:cubicBezTo>
                  <a:pt x="4038108" y="0"/>
                  <a:pt x="4213798" y="175690"/>
                  <a:pt x="4213798" y="392415"/>
                </a:cubicBezTo>
                <a:cubicBezTo>
                  <a:pt x="4213798" y="609140"/>
                  <a:pt x="4038108" y="784830"/>
                  <a:pt x="3821383" y="784830"/>
                </a:cubicBezTo>
                <a:lnTo>
                  <a:pt x="0" y="7848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8F953E-1461-5E7E-915C-BC8833267CE2}"/>
              </a:ext>
            </a:extLst>
          </p:cNvPr>
          <p:cNvSpPr txBox="1"/>
          <p:nvPr/>
        </p:nvSpPr>
        <p:spPr>
          <a:xfrm>
            <a:off x="416753" y="2677762"/>
            <a:ext cx="2722688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+mj-ea"/>
                <a:ea typeface="+mj-ea"/>
              </a:rPr>
              <a:t>感谢观看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B972E3F6-FE74-EBCD-6076-C7BB7099D151}"/>
              </a:ext>
            </a:extLst>
          </p:cNvPr>
          <p:cNvGrpSpPr/>
          <p:nvPr/>
        </p:nvGrpSpPr>
        <p:grpSpPr>
          <a:xfrm>
            <a:off x="0" y="6235700"/>
            <a:ext cx="953135" cy="133350"/>
            <a:chOff x="0" y="6000750"/>
            <a:chExt cx="953135" cy="133350"/>
          </a:xfrm>
          <a:solidFill>
            <a:schemeClr val="accent1"/>
          </a:solidFill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F3C9C94C-A23A-7E83-4DDE-3778A8D2C5B6}"/>
                </a:ext>
              </a:extLst>
            </p:cNvPr>
            <p:cNvSpPr/>
            <p:nvPr/>
          </p:nvSpPr>
          <p:spPr>
            <a:xfrm>
              <a:off x="0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33E4E33-647F-8EB3-01A1-0A80F7973912}"/>
                </a:ext>
              </a:extLst>
            </p:cNvPr>
            <p:cNvSpPr/>
            <p:nvPr/>
          </p:nvSpPr>
          <p:spPr>
            <a:xfrm>
              <a:off x="273262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55F2FCD-7834-19CC-FE9C-D6EE6CC3F9B9}"/>
                </a:ext>
              </a:extLst>
            </p:cNvPr>
            <p:cNvSpPr/>
            <p:nvPr/>
          </p:nvSpPr>
          <p:spPr>
            <a:xfrm>
              <a:off x="546524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DBDD25F-E08A-4069-2AD1-F0C06B2E74BE}"/>
                </a:ext>
              </a:extLst>
            </p:cNvPr>
            <p:cNvSpPr/>
            <p:nvPr/>
          </p:nvSpPr>
          <p:spPr>
            <a:xfrm>
              <a:off x="819785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7E127914-34AF-4942-E3C8-D3C9CA9E9048}"/>
              </a:ext>
            </a:extLst>
          </p:cNvPr>
          <p:cNvSpPr/>
          <p:nvPr/>
        </p:nvSpPr>
        <p:spPr>
          <a:xfrm>
            <a:off x="5479539" y="0"/>
            <a:ext cx="6257262" cy="6858000"/>
          </a:xfrm>
          <a:custGeom>
            <a:avLst/>
            <a:gdLst>
              <a:gd name="connsiteX0" fmla="*/ 0 w 6257262"/>
              <a:gd name="connsiteY0" fmla="*/ 0 h 6858000"/>
              <a:gd name="connsiteX1" fmla="*/ 5567401 w 6257262"/>
              <a:gd name="connsiteY1" fmla="*/ 0 h 6858000"/>
              <a:gd name="connsiteX2" fmla="*/ 5693160 w 6257262"/>
              <a:gd name="connsiteY2" fmla="*/ 318953 h 6858000"/>
              <a:gd name="connsiteX3" fmla="*/ 6257262 w 6257262"/>
              <a:gd name="connsiteY3" fmla="*/ 3515360 h 6858000"/>
              <a:gd name="connsiteX4" fmla="*/ 5693160 w 6257262"/>
              <a:gd name="connsiteY4" fmla="*/ 6711767 h 6858000"/>
              <a:gd name="connsiteX5" fmla="*/ 5635502 w 6257262"/>
              <a:gd name="connsiteY5" fmla="*/ 6858000 h 6858000"/>
              <a:gd name="connsiteX6" fmla="*/ 189045 w 6257262"/>
              <a:gd name="connsiteY6" fmla="*/ 6858000 h 6858000"/>
              <a:gd name="connsiteX7" fmla="*/ 247649 w 6257262"/>
              <a:gd name="connsiteY7" fmla="*/ 6802127 h 6858000"/>
              <a:gd name="connsiteX8" fmla="*/ 1609072 w 6257262"/>
              <a:gd name="connsiteY8" fmla="*/ 3515360 h 6858000"/>
              <a:gd name="connsiteX9" fmla="*/ 86220 w 6257262"/>
              <a:gd name="connsiteY9" fmla="*/ 7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57262" h="6858000">
                <a:moveTo>
                  <a:pt x="0" y="0"/>
                </a:moveTo>
                <a:lnTo>
                  <a:pt x="5567401" y="0"/>
                </a:lnTo>
                <a:lnTo>
                  <a:pt x="5693160" y="318953"/>
                </a:lnTo>
                <a:cubicBezTo>
                  <a:pt x="6058098" y="1315644"/>
                  <a:pt x="6257262" y="2392243"/>
                  <a:pt x="6257262" y="3515360"/>
                </a:cubicBezTo>
                <a:cubicBezTo>
                  <a:pt x="6257262" y="4638477"/>
                  <a:pt x="6058098" y="5715077"/>
                  <a:pt x="5693160" y="6711767"/>
                </a:cubicBezTo>
                <a:lnTo>
                  <a:pt x="5635502" y="6858000"/>
                </a:lnTo>
                <a:lnTo>
                  <a:pt x="189045" y="6858000"/>
                </a:lnTo>
                <a:lnTo>
                  <a:pt x="247649" y="6802127"/>
                </a:lnTo>
                <a:cubicBezTo>
                  <a:pt x="1088806" y="5960970"/>
                  <a:pt x="1609072" y="4798922"/>
                  <a:pt x="1609072" y="3515360"/>
                </a:cubicBezTo>
                <a:cubicBezTo>
                  <a:pt x="1609072" y="2151576"/>
                  <a:pt x="1021740" y="924969"/>
                  <a:pt x="86220" y="746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A65E9577-1591-A309-1082-00CACA1F955D}"/>
              </a:ext>
            </a:extLst>
          </p:cNvPr>
          <p:cNvSpPr/>
          <p:nvPr/>
        </p:nvSpPr>
        <p:spPr>
          <a:xfrm>
            <a:off x="6736080" y="6235700"/>
            <a:ext cx="5455920" cy="622300"/>
          </a:xfrm>
          <a:prstGeom prst="roundRect">
            <a:avLst>
              <a:gd name="adj" fmla="val 300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342667C-CD35-5122-B313-81491E4CCF40}"/>
              </a:ext>
            </a:extLst>
          </p:cNvPr>
          <p:cNvGrpSpPr/>
          <p:nvPr/>
        </p:nvGrpSpPr>
        <p:grpSpPr>
          <a:xfrm>
            <a:off x="4946700" y="4202668"/>
            <a:ext cx="2298600" cy="472936"/>
            <a:chOff x="4959732" y="4593785"/>
            <a:chExt cx="2298600" cy="428120"/>
          </a:xfrm>
          <a:solidFill>
            <a:schemeClr val="tx1"/>
          </a:solidFill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EC7AE12E-D3C8-85E5-6DE5-864AAD1ED1A0}"/>
                </a:ext>
              </a:extLst>
            </p:cNvPr>
            <p:cNvSpPr/>
            <p:nvPr/>
          </p:nvSpPr>
          <p:spPr>
            <a:xfrm flipH="1" flipV="1">
              <a:off x="4959732" y="4593785"/>
              <a:ext cx="2298600" cy="428120"/>
            </a:xfrm>
            <a:custGeom>
              <a:avLst/>
              <a:gdLst>
                <a:gd name="connsiteX0" fmla="*/ 0 w 4213798"/>
                <a:gd name="connsiteY0" fmla="*/ 0 h 784830"/>
                <a:gd name="connsiteX1" fmla="*/ 3821383 w 4213798"/>
                <a:gd name="connsiteY1" fmla="*/ 0 h 784830"/>
                <a:gd name="connsiteX2" fmla="*/ 4213798 w 4213798"/>
                <a:gd name="connsiteY2" fmla="*/ 392415 h 784830"/>
                <a:gd name="connsiteX3" fmla="*/ 3821383 w 4213798"/>
                <a:gd name="connsiteY3" fmla="*/ 784830 h 784830"/>
                <a:gd name="connsiteX4" fmla="*/ 0 w 4213798"/>
                <a:gd name="connsiteY4" fmla="*/ 784830 h 78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3798" h="784830">
                  <a:moveTo>
                    <a:pt x="0" y="0"/>
                  </a:moveTo>
                  <a:lnTo>
                    <a:pt x="3821383" y="0"/>
                  </a:lnTo>
                  <a:cubicBezTo>
                    <a:pt x="4038108" y="0"/>
                    <a:pt x="4213798" y="175690"/>
                    <a:pt x="4213798" y="392415"/>
                  </a:cubicBezTo>
                  <a:cubicBezTo>
                    <a:pt x="4213798" y="609140"/>
                    <a:pt x="4038108" y="784830"/>
                    <a:pt x="3821383" y="784830"/>
                  </a:cubicBezTo>
                  <a:lnTo>
                    <a:pt x="0" y="78483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FE9F3DBC-B714-6F32-98C3-82BC4F22FB50}"/>
                </a:ext>
              </a:extLst>
            </p:cNvPr>
            <p:cNvSpPr txBox="1"/>
            <p:nvPr/>
          </p:nvSpPr>
          <p:spPr>
            <a:xfrm>
              <a:off x="5091643" y="4673815"/>
              <a:ext cx="1703189" cy="278612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演讲者：</a:t>
              </a:r>
              <a:r>
                <a:rPr lang="en-US" altLang="zh-CN" sz="2000" dirty="0">
                  <a:solidFill>
                    <a:schemeClr val="bg1"/>
                  </a:solidFill>
                  <a:latin typeface="+mj-ea"/>
                  <a:ea typeface="+mj-ea"/>
                </a:rPr>
                <a:t>XXX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53B982B2-6EC9-4904-7A68-C0E7585AF67A}"/>
              </a:ext>
            </a:extLst>
          </p:cNvPr>
          <p:cNvSpPr/>
          <p:nvPr/>
        </p:nvSpPr>
        <p:spPr>
          <a:xfrm>
            <a:off x="6736080" y="609600"/>
            <a:ext cx="5455920" cy="5391150"/>
          </a:xfrm>
          <a:prstGeom prst="roundRect">
            <a:avLst>
              <a:gd name="adj" fmla="val 991"/>
            </a:avLst>
          </a:prstGeom>
          <a:blipFill>
            <a:blip r:embed="rId3"/>
            <a:srcRect/>
            <a:stretch>
              <a:fillRect l="-19247" r="-192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77F0582E-A7CD-E294-BAE9-119009EDE11D}"/>
              </a:ext>
            </a:extLst>
          </p:cNvPr>
          <p:cNvSpPr/>
          <p:nvPr/>
        </p:nvSpPr>
        <p:spPr>
          <a:xfrm>
            <a:off x="6285065" y="5163002"/>
            <a:ext cx="1417597" cy="233068"/>
          </a:xfrm>
          <a:custGeom>
            <a:avLst/>
            <a:gdLst>
              <a:gd name="connsiteX0" fmla="*/ 0 w 1828800"/>
              <a:gd name="connsiteY0" fmla="*/ 0 h 390270"/>
              <a:gd name="connsiteX1" fmla="*/ 329784 w 1828800"/>
              <a:gd name="connsiteY1" fmla="*/ 389744 h 390270"/>
              <a:gd name="connsiteX2" fmla="*/ 524656 w 1828800"/>
              <a:gd name="connsiteY2" fmla="*/ 89941 h 390270"/>
              <a:gd name="connsiteX3" fmla="*/ 794479 w 1828800"/>
              <a:gd name="connsiteY3" fmla="*/ 359764 h 390270"/>
              <a:gd name="connsiteX4" fmla="*/ 1079292 w 1828800"/>
              <a:gd name="connsiteY4" fmla="*/ 74951 h 390270"/>
              <a:gd name="connsiteX5" fmla="*/ 1439056 w 1828800"/>
              <a:gd name="connsiteY5" fmla="*/ 389744 h 390270"/>
              <a:gd name="connsiteX6" fmla="*/ 1828800 w 1828800"/>
              <a:gd name="connsiteY6" fmla="*/ 59961 h 390270"/>
              <a:gd name="connsiteX7" fmla="*/ 1828800 w 1828800"/>
              <a:gd name="connsiteY7" fmla="*/ 59961 h 39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" h="390270">
                <a:moveTo>
                  <a:pt x="0" y="0"/>
                </a:moveTo>
                <a:cubicBezTo>
                  <a:pt x="121170" y="187377"/>
                  <a:pt x="242341" y="374754"/>
                  <a:pt x="329784" y="389744"/>
                </a:cubicBezTo>
                <a:cubicBezTo>
                  <a:pt x="417227" y="404734"/>
                  <a:pt x="447207" y="94938"/>
                  <a:pt x="524656" y="89941"/>
                </a:cubicBezTo>
                <a:cubicBezTo>
                  <a:pt x="602105" y="84944"/>
                  <a:pt x="702040" y="362262"/>
                  <a:pt x="794479" y="359764"/>
                </a:cubicBezTo>
                <a:cubicBezTo>
                  <a:pt x="886918" y="357266"/>
                  <a:pt x="971863" y="69954"/>
                  <a:pt x="1079292" y="74951"/>
                </a:cubicBezTo>
                <a:cubicBezTo>
                  <a:pt x="1186721" y="79948"/>
                  <a:pt x="1314138" y="392242"/>
                  <a:pt x="1439056" y="389744"/>
                </a:cubicBezTo>
                <a:cubicBezTo>
                  <a:pt x="1563974" y="387246"/>
                  <a:pt x="1828800" y="59961"/>
                  <a:pt x="1828800" y="59961"/>
                </a:cubicBezTo>
                <a:lnTo>
                  <a:pt x="1828800" y="59961"/>
                </a:lnTo>
              </a:path>
            </a:pathLst>
          </a:custGeom>
          <a:noFill/>
          <a:ln w="92075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C26AE623-6008-083D-F619-58B3DE9F6DEC}"/>
              </a:ext>
            </a:extLst>
          </p:cNvPr>
          <p:cNvSpPr/>
          <p:nvPr/>
        </p:nvSpPr>
        <p:spPr>
          <a:xfrm>
            <a:off x="6027281" y="1028700"/>
            <a:ext cx="1417597" cy="1417597"/>
          </a:xfrm>
          <a:prstGeom prst="ellipse">
            <a:avLst/>
          </a:prstGeom>
          <a:noFill/>
          <a:ln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1EA9DD1-F3FD-16CF-12B1-18C90D7C0740}"/>
              </a:ext>
            </a:extLst>
          </p:cNvPr>
          <p:cNvSpPr txBox="1"/>
          <p:nvPr/>
        </p:nvSpPr>
        <p:spPr>
          <a:xfrm>
            <a:off x="406612" y="3567936"/>
            <a:ext cx="401950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0" i="0" dirty="0">
                <a:solidFill>
                  <a:srgbClr val="000000"/>
                </a:solidFill>
                <a:effectLst/>
                <a:latin typeface="OPPOSans R" panose="00020600040101010101" pitchFamily="18" charset="-122"/>
              </a:rPr>
              <a:t>THANKS FOR WATCHING</a:t>
            </a:r>
            <a:endParaRPr lang="zh-CN" altLang="en-US" sz="22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ACBCEB7-0DDD-CE4B-4166-B2552524A5E6}"/>
              </a:ext>
            </a:extLst>
          </p:cNvPr>
          <p:cNvSpPr txBox="1"/>
          <p:nvPr/>
        </p:nvSpPr>
        <p:spPr>
          <a:xfrm>
            <a:off x="368516" y="1685906"/>
            <a:ext cx="5996419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latin typeface="Arial Black" panose="020B0A04020102020204" pitchFamily="34" charset="0"/>
              </a:rPr>
              <a:t>20XX-20XX</a:t>
            </a:r>
            <a:endParaRPr lang="zh-CN" altLang="en-US" sz="5400" dirty="0">
              <a:latin typeface="Arial Black" panose="020B0A04020102020204" pitchFamily="34" charset="0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CA4FE95-DAC8-E683-33BE-965C34CD162C}"/>
              </a:ext>
            </a:extLst>
          </p:cNvPr>
          <p:cNvGrpSpPr/>
          <p:nvPr/>
        </p:nvGrpSpPr>
        <p:grpSpPr>
          <a:xfrm>
            <a:off x="478201" y="4369260"/>
            <a:ext cx="803947" cy="196397"/>
            <a:chOff x="4739742" y="6316179"/>
            <a:chExt cx="803947" cy="196397"/>
          </a:xfrm>
        </p:grpSpPr>
        <p:grpSp>
          <p:nvGrpSpPr>
            <p:cNvPr id="40" name="Group 50">
              <a:extLst>
                <a:ext uri="{FF2B5EF4-FFF2-40B4-BE49-F238E27FC236}">
                  <a16:creationId xmlns:a16="http://schemas.microsoft.com/office/drawing/2014/main" id="{6B865A56-18A5-22BA-A280-12C656DFB5A3}"/>
                </a:ext>
              </a:extLst>
            </p:cNvPr>
            <p:cNvGrpSpPr/>
            <p:nvPr/>
          </p:nvGrpSpPr>
          <p:grpSpPr>
            <a:xfrm>
              <a:off x="5050563" y="6316179"/>
              <a:ext cx="185950" cy="185950"/>
              <a:chOff x="5002720" y="6319989"/>
              <a:chExt cx="185950" cy="185950"/>
            </a:xfrm>
          </p:grpSpPr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8CD7EA0E-F89E-D330-9F1B-E5D3C9B4F6CE}"/>
                  </a:ext>
                </a:extLst>
              </p:cNvPr>
              <p:cNvSpPr/>
              <p:nvPr/>
            </p:nvSpPr>
            <p:spPr>
              <a:xfrm>
                <a:off x="5002720" y="6319989"/>
                <a:ext cx="185950" cy="1859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1E02392-2072-C826-7AFB-2E7556BE49DE}"/>
                  </a:ext>
                </a:extLst>
              </p:cNvPr>
              <p:cNvSpPr/>
              <p:nvPr/>
            </p:nvSpPr>
            <p:spPr>
              <a:xfrm>
                <a:off x="5026333" y="6339256"/>
                <a:ext cx="133919" cy="136700"/>
              </a:xfrm>
              <a:custGeom>
                <a:avLst/>
                <a:gdLst>
                  <a:gd name="T0" fmla="*/ 1740 w 12540"/>
                  <a:gd name="T1" fmla="*/ 5310 h 12800"/>
                  <a:gd name="T2" fmla="*/ 1993 w 12540"/>
                  <a:gd name="T3" fmla="*/ 4634 h 12800"/>
                  <a:gd name="T4" fmla="*/ 2166 w 12540"/>
                  <a:gd name="T5" fmla="*/ 4070 h 12800"/>
                  <a:gd name="T6" fmla="*/ 2292 w 12540"/>
                  <a:gd name="T7" fmla="*/ 3253 h 12800"/>
                  <a:gd name="T8" fmla="*/ 2654 w 12540"/>
                  <a:gd name="T9" fmla="*/ 2323 h 12800"/>
                  <a:gd name="T10" fmla="*/ 3216 w 12540"/>
                  <a:gd name="T11" fmla="*/ 1492 h 12800"/>
                  <a:gd name="T12" fmla="*/ 4144 w 12540"/>
                  <a:gd name="T13" fmla="*/ 633 h 12800"/>
                  <a:gd name="T14" fmla="*/ 5241 w 12540"/>
                  <a:gd name="T15" fmla="*/ 167 h 12800"/>
                  <a:gd name="T16" fmla="*/ 6538 w 12540"/>
                  <a:gd name="T17" fmla="*/ 0 h 12800"/>
                  <a:gd name="T18" fmla="*/ 7895 w 12540"/>
                  <a:gd name="T19" fmla="*/ 154 h 12800"/>
                  <a:gd name="T20" fmla="*/ 9156 w 12540"/>
                  <a:gd name="T21" fmla="*/ 652 h 12800"/>
                  <a:gd name="T22" fmla="*/ 9940 w 12540"/>
                  <a:gd name="T23" fmla="*/ 1275 h 12800"/>
                  <a:gd name="T24" fmla="*/ 10527 w 12540"/>
                  <a:gd name="T25" fmla="*/ 2137 h 12800"/>
                  <a:gd name="T26" fmla="*/ 10872 w 12540"/>
                  <a:gd name="T27" fmla="*/ 3113 h 12800"/>
                  <a:gd name="T28" fmla="*/ 11085 w 12540"/>
                  <a:gd name="T29" fmla="*/ 4169 h 12800"/>
                  <a:gd name="T30" fmla="*/ 11406 w 12540"/>
                  <a:gd name="T31" fmla="*/ 4876 h 12800"/>
                  <a:gd name="T32" fmla="*/ 11423 w 12540"/>
                  <a:gd name="T33" fmla="*/ 5421 h 12800"/>
                  <a:gd name="T34" fmla="*/ 11544 w 12540"/>
                  <a:gd name="T35" fmla="*/ 6096 h 12800"/>
                  <a:gd name="T36" fmla="*/ 12181 w 12540"/>
                  <a:gd name="T37" fmla="*/ 7257 h 12800"/>
                  <a:gd name="T38" fmla="*/ 12483 w 12540"/>
                  <a:gd name="T39" fmla="*/ 8223 h 12800"/>
                  <a:gd name="T40" fmla="*/ 12503 w 12540"/>
                  <a:gd name="T41" fmla="*/ 9228 h 12800"/>
                  <a:gd name="T42" fmla="*/ 12278 w 12540"/>
                  <a:gd name="T43" fmla="*/ 9811 h 12800"/>
                  <a:gd name="T44" fmla="*/ 12005 w 12540"/>
                  <a:gd name="T45" fmla="*/ 9987 h 12800"/>
                  <a:gd name="T46" fmla="*/ 11755 w 12540"/>
                  <a:gd name="T47" fmla="*/ 9835 h 12800"/>
                  <a:gd name="T48" fmla="*/ 11320 w 12540"/>
                  <a:gd name="T49" fmla="*/ 9122 h 12800"/>
                  <a:gd name="T50" fmla="*/ 11073 w 12540"/>
                  <a:gd name="T51" fmla="*/ 9606 h 12800"/>
                  <a:gd name="T52" fmla="*/ 10470 w 12540"/>
                  <a:gd name="T53" fmla="*/ 10585 h 12800"/>
                  <a:gd name="T54" fmla="*/ 11016 w 12540"/>
                  <a:gd name="T55" fmla="*/ 11120 h 12800"/>
                  <a:gd name="T56" fmla="*/ 11461 w 12540"/>
                  <a:gd name="T57" fmla="*/ 11586 h 12800"/>
                  <a:gd name="T58" fmla="*/ 11461 w 12540"/>
                  <a:gd name="T59" fmla="*/ 11945 h 12800"/>
                  <a:gd name="T60" fmla="*/ 11156 w 12540"/>
                  <a:gd name="T61" fmla="*/ 12304 h 12800"/>
                  <a:gd name="T62" fmla="*/ 10438 w 12540"/>
                  <a:gd name="T63" fmla="*/ 12586 h 12800"/>
                  <a:gd name="T64" fmla="*/ 9266 w 12540"/>
                  <a:gd name="T65" fmla="*/ 12705 h 12800"/>
                  <a:gd name="T66" fmla="*/ 7905 w 12540"/>
                  <a:gd name="T67" fmla="*/ 12551 h 12800"/>
                  <a:gd name="T68" fmla="*/ 6873 w 12540"/>
                  <a:gd name="T69" fmla="*/ 12240 h 12800"/>
                  <a:gd name="T70" fmla="*/ 6174 w 12540"/>
                  <a:gd name="T71" fmla="*/ 12262 h 12800"/>
                  <a:gd name="T72" fmla="*/ 5220 w 12540"/>
                  <a:gd name="T73" fmla="*/ 12694 h 12800"/>
                  <a:gd name="T74" fmla="*/ 4286 w 12540"/>
                  <a:gd name="T75" fmla="*/ 12800 h 12800"/>
                  <a:gd name="T76" fmla="*/ 2727 w 12540"/>
                  <a:gd name="T77" fmla="*/ 12694 h 12800"/>
                  <a:gd name="T78" fmla="*/ 1836 w 12540"/>
                  <a:gd name="T79" fmla="*/ 12374 h 12800"/>
                  <a:gd name="T80" fmla="*/ 1553 w 12540"/>
                  <a:gd name="T81" fmla="*/ 12066 h 12800"/>
                  <a:gd name="T82" fmla="*/ 1523 w 12540"/>
                  <a:gd name="T83" fmla="*/ 11673 h 12800"/>
                  <a:gd name="T84" fmla="*/ 1640 w 12540"/>
                  <a:gd name="T85" fmla="*/ 11272 h 12800"/>
                  <a:gd name="T86" fmla="*/ 1979 w 12540"/>
                  <a:gd name="T87" fmla="*/ 11011 h 12800"/>
                  <a:gd name="T88" fmla="*/ 2575 w 12540"/>
                  <a:gd name="T89" fmla="*/ 10880 h 12800"/>
                  <a:gd name="T90" fmla="*/ 2403 w 12540"/>
                  <a:gd name="T91" fmla="*/ 10669 h 12800"/>
                  <a:gd name="T92" fmla="*/ 1721 w 12540"/>
                  <a:gd name="T93" fmla="*/ 9922 h 12800"/>
                  <a:gd name="T94" fmla="*/ 1352 w 12540"/>
                  <a:gd name="T95" fmla="*/ 9107 h 12800"/>
                  <a:gd name="T96" fmla="*/ 1240 w 12540"/>
                  <a:gd name="T97" fmla="*/ 8949 h 12800"/>
                  <a:gd name="T98" fmla="*/ 1034 w 12540"/>
                  <a:gd name="T99" fmla="*/ 9332 h 12800"/>
                  <a:gd name="T100" fmla="*/ 531 w 12540"/>
                  <a:gd name="T101" fmla="*/ 9802 h 12800"/>
                  <a:gd name="T102" fmla="*/ 188 w 12540"/>
                  <a:gd name="T103" fmla="*/ 9821 h 12800"/>
                  <a:gd name="T104" fmla="*/ 11 w 12540"/>
                  <a:gd name="T105" fmla="*/ 9280 h 12800"/>
                  <a:gd name="T106" fmla="*/ 74 w 12540"/>
                  <a:gd name="T107" fmla="*/ 8244 h 12800"/>
                  <a:gd name="T108" fmla="*/ 447 w 12540"/>
                  <a:gd name="T109" fmla="*/ 7257 h 12800"/>
                  <a:gd name="T110" fmla="*/ 1152 w 12540"/>
                  <a:gd name="T111" fmla="*/ 6315 h 12800"/>
                  <a:gd name="T112" fmla="*/ 1796 w 12540"/>
                  <a:gd name="T113" fmla="*/ 5754 h 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540" h="12800">
                    <a:moveTo>
                      <a:pt x="1796" y="5754"/>
                    </a:moveTo>
                    <a:lnTo>
                      <a:pt x="1772" y="5680"/>
                    </a:lnTo>
                    <a:lnTo>
                      <a:pt x="1752" y="5583"/>
                    </a:lnTo>
                    <a:lnTo>
                      <a:pt x="1740" y="5530"/>
                    </a:lnTo>
                    <a:lnTo>
                      <a:pt x="1740" y="5463"/>
                    </a:lnTo>
                    <a:lnTo>
                      <a:pt x="1740" y="5383"/>
                    </a:lnTo>
                    <a:lnTo>
                      <a:pt x="1740" y="5310"/>
                    </a:lnTo>
                    <a:lnTo>
                      <a:pt x="1763" y="5225"/>
                    </a:lnTo>
                    <a:lnTo>
                      <a:pt x="1786" y="5134"/>
                    </a:lnTo>
                    <a:lnTo>
                      <a:pt x="1817" y="5039"/>
                    </a:lnTo>
                    <a:lnTo>
                      <a:pt x="1859" y="4933"/>
                    </a:lnTo>
                    <a:lnTo>
                      <a:pt x="1915" y="4822"/>
                    </a:lnTo>
                    <a:lnTo>
                      <a:pt x="1993" y="4711"/>
                    </a:lnTo>
                    <a:lnTo>
                      <a:pt x="1993" y="4634"/>
                    </a:lnTo>
                    <a:lnTo>
                      <a:pt x="2000" y="4561"/>
                    </a:lnTo>
                    <a:lnTo>
                      <a:pt x="2012" y="4463"/>
                    </a:lnTo>
                    <a:lnTo>
                      <a:pt x="2045" y="4353"/>
                    </a:lnTo>
                    <a:lnTo>
                      <a:pt x="2076" y="4232"/>
                    </a:lnTo>
                    <a:lnTo>
                      <a:pt x="2100" y="4179"/>
                    </a:lnTo>
                    <a:lnTo>
                      <a:pt x="2129" y="4127"/>
                    </a:lnTo>
                    <a:lnTo>
                      <a:pt x="2166" y="4070"/>
                    </a:lnTo>
                    <a:lnTo>
                      <a:pt x="2205" y="4027"/>
                    </a:lnTo>
                    <a:lnTo>
                      <a:pt x="2205" y="3950"/>
                    </a:lnTo>
                    <a:lnTo>
                      <a:pt x="2205" y="3862"/>
                    </a:lnTo>
                    <a:lnTo>
                      <a:pt x="2205" y="3754"/>
                    </a:lnTo>
                    <a:lnTo>
                      <a:pt x="2228" y="3614"/>
                    </a:lnTo>
                    <a:lnTo>
                      <a:pt x="2251" y="3450"/>
                    </a:lnTo>
                    <a:lnTo>
                      <a:pt x="2292" y="3253"/>
                    </a:lnTo>
                    <a:lnTo>
                      <a:pt x="2349" y="3051"/>
                    </a:lnTo>
                    <a:lnTo>
                      <a:pt x="2392" y="2939"/>
                    </a:lnTo>
                    <a:lnTo>
                      <a:pt x="2433" y="2817"/>
                    </a:lnTo>
                    <a:lnTo>
                      <a:pt x="2479" y="2703"/>
                    </a:lnTo>
                    <a:lnTo>
                      <a:pt x="2534" y="2581"/>
                    </a:lnTo>
                    <a:lnTo>
                      <a:pt x="2589" y="2449"/>
                    </a:lnTo>
                    <a:lnTo>
                      <a:pt x="2654" y="2323"/>
                    </a:lnTo>
                    <a:lnTo>
                      <a:pt x="2727" y="2190"/>
                    </a:lnTo>
                    <a:lnTo>
                      <a:pt x="2818" y="2057"/>
                    </a:lnTo>
                    <a:lnTo>
                      <a:pt x="2859" y="1981"/>
                    </a:lnTo>
                    <a:lnTo>
                      <a:pt x="2904" y="1918"/>
                    </a:lnTo>
                    <a:lnTo>
                      <a:pt x="3002" y="1778"/>
                    </a:lnTo>
                    <a:lnTo>
                      <a:pt x="3102" y="1637"/>
                    </a:lnTo>
                    <a:lnTo>
                      <a:pt x="3216" y="1492"/>
                    </a:lnTo>
                    <a:lnTo>
                      <a:pt x="3339" y="1351"/>
                    </a:lnTo>
                    <a:lnTo>
                      <a:pt x="3471" y="1212"/>
                    </a:lnTo>
                    <a:lnTo>
                      <a:pt x="3610" y="1070"/>
                    </a:lnTo>
                    <a:lnTo>
                      <a:pt x="3777" y="916"/>
                    </a:lnTo>
                    <a:lnTo>
                      <a:pt x="3884" y="823"/>
                    </a:lnTo>
                    <a:lnTo>
                      <a:pt x="4013" y="722"/>
                    </a:lnTo>
                    <a:lnTo>
                      <a:pt x="4144" y="633"/>
                    </a:lnTo>
                    <a:lnTo>
                      <a:pt x="4286" y="547"/>
                    </a:lnTo>
                    <a:lnTo>
                      <a:pt x="4423" y="472"/>
                    </a:lnTo>
                    <a:lnTo>
                      <a:pt x="4577" y="408"/>
                    </a:lnTo>
                    <a:lnTo>
                      <a:pt x="4741" y="330"/>
                    </a:lnTo>
                    <a:lnTo>
                      <a:pt x="4903" y="277"/>
                    </a:lnTo>
                    <a:lnTo>
                      <a:pt x="5065" y="222"/>
                    </a:lnTo>
                    <a:lnTo>
                      <a:pt x="5241" y="167"/>
                    </a:lnTo>
                    <a:lnTo>
                      <a:pt x="5415" y="125"/>
                    </a:lnTo>
                    <a:lnTo>
                      <a:pt x="5600" y="91"/>
                    </a:lnTo>
                    <a:lnTo>
                      <a:pt x="5787" y="60"/>
                    </a:lnTo>
                    <a:lnTo>
                      <a:pt x="5970" y="36"/>
                    </a:lnTo>
                    <a:lnTo>
                      <a:pt x="6155" y="11"/>
                    </a:lnTo>
                    <a:lnTo>
                      <a:pt x="6351" y="0"/>
                    </a:lnTo>
                    <a:lnTo>
                      <a:pt x="6538" y="0"/>
                    </a:lnTo>
                    <a:lnTo>
                      <a:pt x="6731" y="0"/>
                    </a:lnTo>
                    <a:lnTo>
                      <a:pt x="6931" y="0"/>
                    </a:lnTo>
                    <a:lnTo>
                      <a:pt x="7125" y="24"/>
                    </a:lnTo>
                    <a:lnTo>
                      <a:pt x="7319" y="48"/>
                    </a:lnTo>
                    <a:lnTo>
                      <a:pt x="7517" y="68"/>
                    </a:lnTo>
                    <a:lnTo>
                      <a:pt x="7701" y="112"/>
                    </a:lnTo>
                    <a:lnTo>
                      <a:pt x="7895" y="154"/>
                    </a:lnTo>
                    <a:lnTo>
                      <a:pt x="8077" y="201"/>
                    </a:lnTo>
                    <a:lnTo>
                      <a:pt x="8276" y="255"/>
                    </a:lnTo>
                    <a:lnTo>
                      <a:pt x="8459" y="319"/>
                    </a:lnTo>
                    <a:lnTo>
                      <a:pt x="8634" y="393"/>
                    </a:lnTo>
                    <a:lnTo>
                      <a:pt x="8821" y="472"/>
                    </a:lnTo>
                    <a:lnTo>
                      <a:pt x="8991" y="557"/>
                    </a:lnTo>
                    <a:lnTo>
                      <a:pt x="9156" y="652"/>
                    </a:lnTo>
                    <a:lnTo>
                      <a:pt x="9319" y="756"/>
                    </a:lnTo>
                    <a:lnTo>
                      <a:pt x="9459" y="853"/>
                    </a:lnTo>
                    <a:lnTo>
                      <a:pt x="9523" y="909"/>
                    </a:lnTo>
                    <a:lnTo>
                      <a:pt x="9592" y="948"/>
                    </a:lnTo>
                    <a:lnTo>
                      <a:pt x="9722" y="1059"/>
                    </a:lnTo>
                    <a:lnTo>
                      <a:pt x="9831" y="1165"/>
                    </a:lnTo>
                    <a:lnTo>
                      <a:pt x="9940" y="1275"/>
                    </a:lnTo>
                    <a:lnTo>
                      <a:pt x="10047" y="1397"/>
                    </a:lnTo>
                    <a:lnTo>
                      <a:pt x="10134" y="1514"/>
                    </a:lnTo>
                    <a:lnTo>
                      <a:pt x="10238" y="1637"/>
                    </a:lnTo>
                    <a:lnTo>
                      <a:pt x="10312" y="1767"/>
                    </a:lnTo>
                    <a:lnTo>
                      <a:pt x="10385" y="1883"/>
                    </a:lnTo>
                    <a:lnTo>
                      <a:pt x="10463" y="2019"/>
                    </a:lnTo>
                    <a:lnTo>
                      <a:pt x="10527" y="2137"/>
                    </a:lnTo>
                    <a:lnTo>
                      <a:pt x="10637" y="2386"/>
                    </a:lnTo>
                    <a:lnTo>
                      <a:pt x="10691" y="2515"/>
                    </a:lnTo>
                    <a:lnTo>
                      <a:pt x="10733" y="2634"/>
                    </a:lnTo>
                    <a:lnTo>
                      <a:pt x="10774" y="2764"/>
                    </a:lnTo>
                    <a:lnTo>
                      <a:pt x="10812" y="2885"/>
                    </a:lnTo>
                    <a:lnTo>
                      <a:pt x="10839" y="2991"/>
                    </a:lnTo>
                    <a:lnTo>
                      <a:pt x="10872" y="3113"/>
                    </a:lnTo>
                    <a:lnTo>
                      <a:pt x="10932" y="3333"/>
                    </a:lnTo>
                    <a:lnTo>
                      <a:pt x="10970" y="3527"/>
                    </a:lnTo>
                    <a:lnTo>
                      <a:pt x="10995" y="3712"/>
                    </a:lnTo>
                    <a:lnTo>
                      <a:pt x="11016" y="3862"/>
                    </a:lnTo>
                    <a:lnTo>
                      <a:pt x="11049" y="4090"/>
                    </a:lnTo>
                    <a:lnTo>
                      <a:pt x="11057" y="4127"/>
                    </a:lnTo>
                    <a:lnTo>
                      <a:pt x="11085" y="4169"/>
                    </a:lnTo>
                    <a:lnTo>
                      <a:pt x="11156" y="4286"/>
                    </a:lnTo>
                    <a:lnTo>
                      <a:pt x="11203" y="4366"/>
                    </a:lnTo>
                    <a:lnTo>
                      <a:pt x="11243" y="4449"/>
                    </a:lnTo>
                    <a:lnTo>
                      <a:pt x="11297" y="4539"/>
                    </a:lnTo>
                    <a:lnTo>
                      <a:pt x="11342" y="4646"/>
                    </a:lnTo>
                    <a:lnTo>
                      <a:pt x="11372" y="4755"/>
                    </a:lnTo>
                    <a:lnTo>
                      <a:pt x="11406" y="4876"/>
                    </a:lnTo>
                    <a:lnTo>
                      <a:pt x="11430" y="4999"/>
                    </a:lnTo>
                    <a:lnTo>
                      <a:pt x="11442" y="5060"/>
                    </a:lnTo>
                    <a:lnTo>
                      <a:pt x="11451" y="5134"/>
                    </a:lnTo>
                    <a:lnTo>
                      <a:pt x="11451" y="5199"/>
                    </a:lnTo>
                    <a:lnTo>
                      <a:pt x="11442" y="5263"/>
                    </a:lnTo>
                    <a:lnTo>
                      <a:pt x="11442" y="5343"/>
                    </a:lnTo>
                    <a:lnTo>
                      <a:pt x="11423" y="5421"/>
                    </a:lnTo>
                    <a:lnTo>
                      <a:pt x="11388" y="5572"/>
                    </a:lnTo>
                    <a:lnTo>
                      <a:pt x="11350" y="5647"/>
                    </a:lnTo>
                    <a:lnTo>
                      <a:pt x="11320" y="5733"/>
                    </a:lnTo>
                    <a:lnTo>
                      <a:pt x="11320" y="5754"/>
                    </a:lnTo>
                    <a:lnTo>
                      <a:pt x="11334" y="5781"/>
                    </a:lnTo>
                    <a:lnTo>
                      <a:pt x="11372" y="5843"/>
                    </a:lnTo>
                    <a:lnTo>
                      <a:pt x="11544" y="6096"/>
                    </a:lnTo>
                    <a:lnTo>
                      <a:pt x="11679" y="6286"/>
                    </a:lnTo>
                    <a:lnTo>
                      <a:pt x="11743" y="6412"/>
                    </a:lnTo>
                    <a:lnTo>
                      <a:pt x="11831" y="6552"/>
                    </a:lnTo>
                    <a:lnTo>
                      <a:pt x="11907" y="6705"/>
                    </a:lnTo>
                    <a:lnTo>
                      <a:pt x="11995" y="6867"/>
                    </a:lnTo>
                    <a:lnTo>
                      <a:pt x="12082" y="7050"/>
                    </a:lnTo>
                    <a:lnTo>
                      <a:pt x="12181" y="7257"/>
                    </a:lnTo>
                    <a:lnTo>
                      <a:pt x="12237" y="7385"/>
                    </a:lnTo>
                    <a:lnTo>
                      <a:pt x="12287" y="7509"/>
                    </a:lnTo>
                    <a:lnTo>
                      <a:pt x="12331" y="7640"/>
                    </a:lnTo>
                    <a:lnTo>
                      <a:pt x="12375" y="7758"/>
                    </a:lnTo>
                    <a:lnTo>
                      <a:pt x="12407" y="7881"/>
                    </a:lnTo>
                    <a:lnTo>
                      <a:pt x="12441" y="7997"/>
                    </a:lnTo>
                    <a:lnTo>
                      <a:pt x="12483" y="8223"/>
                    </a:lnTo>
                    <a:lnTo>
                      <a:pt x="12517" y="8455"/>
                    </a:lnTo>
                    <a:lnTo>
                      <a:pt x="12540" y="8660"/>
                    </a:lnTo>
                    <a:lnTo>
                      <a:pt x="12540" y="8772"/>
                    </a:lnTo>
                    <a:lnTo>
                      <a:pt x="12540" y="8864"/>
                    </a:lnTo>
                    <a:lnTo>
                      <a:pt x="12540" y="8949"/>
                    </a:lnTo>
                    <a:lnTo>
                      <a:pt x="12524" y="9051"/>
                    </a:lnTo>
                    <a:lnTo>
                      <a:pt x="12503" y="9228"/>
                    </a:lnTo>
                    <a:lnTo>
                      <a:pt x="12472" y="9388"/>
                    </a:lnTo>
                    <a:lnTo>
                      <a:pt x="12424" y="9533"/>
                    </a:lnTo>
                    <a:lnTo>
                      <a:pt x="12407" y="9592"/>
                    </a:lnTo>
                    <a:lnTo>
                      <a:pt x="12375" y="9662"/>
                    </a:lnTo>
                    <a:lnTo>
                      <a:pt x="12348" y="9711"/>
                    </a:lnTo>
                    <a:lnTo>
                      <a:pt x="12310" y="9772"/>
                    </a:lnTo>
                    <a:lnTo>
                      <a:pt x="12278" y="9811"/>
                    </a:lnTo>
                    <a:lnTo>
                      <a:pt x="12237" y="9860"/>
                    </a:lnTo>
                    <a:lnTo>
                      <a:pt x="12200" y="9899"/>
                    </a:lnTo>
                    <a:lnTo>
                      <a:pt x="12160" y="9934"/>
                    </a:lnTo>
                    <a:lnTo>
                      <a:pt x="12114" y="9955"/>
                    </a:lnTo>
                    <a:lnTo>
                      <a:pt x="12071" y="9975"/>
                    </a:lnTo>
                    <a:lnTo>
                      <a:pt x="12036" y="9987"/>
                    </a:lnTo>
                    <a:lnTo>
                      <a:pt x="12005" y="9987"/>
                    </a:lnTo>
                    <a:lnTo>
                      <a:pt x="11983" y="9987"/>
                    </a:lnTo>
                    <a:lnTo>
                      <a:pt x="11949" y="9975"/>
                    </a:lnTo>
                    <a:lnTo>
                      <a:pt x="11884" y="9943"/>
                    </a:lnTo>
                    <a:lnTo>
                      <a:pt x="11854" y="9922"/>
                    </a:lnTo>
                    <a:lnTo>
                      <a:pt x="11824" y="9899"/>
                    </a:lnTo>
                    <a:lnTo>
                      <a:pt x="11790" y="9869"/>
                    </a:lnTo>
                    <a:lnTo>
                      <a:pt x="11755" y="9835"/>
                    </a:lnTo>
                    <a:lnTo>
                      <a:pt x="11699" y="9772"/>
                    </a:lnTo>
                    <a:lnTo>
                      <a:pt x="11631" y="9683"/>
                    </a:lnTo>
                    <a:lnTo>
                      <a:pt x="11578" y="9592"/>
                    </a:lnTo>
                    <a:lnTo>
                      <a:pt x="11525" y="9517"/>
                    </a:lnTo>
                    <a:lnTo>
                      <a:pt x="11474" y="9432"/>
                    </a:lnTo>
                    <a:lnTo>
                      <a:pt x="11401" y="9280"/>
                    </a:lnTo>
                    <a:lnTo>
                      <a:pt x="11320" y="9122"/>
                    </a:lnTo>
                    <a:lnTo>
                      <a:pt x="11311" y="9116"/>
                    </a:lnTo>
                    <a:lnTo>
                      <a:pt x="11297" y="9116"/>
                    </a:lnTo>
                    <a:lnTo>
                      <a:pt x="11263" y="9141"/>
                    </a:lnTo>
                    <a:lnTo>
                      <a:pt x="11243" y="9183"/>
                    </a:lnTo>
                    <a:lnTo>
                      <a:pt x="11212" y="9235"/>
                    </a:lnTo>
                    <a:lnTo>
                      <a:pt x="11156" y="9388"/>
                    </a:lnTo>
                    <a:lnTo>
                      <a:pt x="11073" y="9606"/>
                    </a:lnTo>
                    <a:lnTo>
                      <a:pt x="10965" y="9869"/>
                    </a:lnTo>
                    <a:lnTo>
                      <a:pt x="10884" y="10000"/>
                    </a:lnTo>
                    <a:lnTo>
                      <a:pt x="10800" y="10137"/>
                    </a:lnTo>
                    <a:lnTo>
                      <a:pt x="10699" y="10291"/>
                    </a:lnTo>
                    <a:lnTo>
                      <a:pt x="10591" y="10441"/>
                    </a:lnTo>
                    <a:lnTo>
                      <a:pt x="10537" y="10509"/>
                    </a:lnTo>
                    <a:lnTo>
                      <a:pt x="10470" y="10585"/>
                    </a:lnTo>
                    <a:lnTo>
                      <a:pt x="10318" y="10735"/>
                    </a:lnTo>
                    <a:lnTo>
                      <a:pt x="10332" y="10747"/>
                    </a:lnTo>
                    <a:lnTo>
                      <a:pt x="10352" y="10768"/>
                    </a:lnTo>
                    <a:lnTo>
                      <a:pt x="10427" y="10813"/>
                    </a:lnTo>
                    <a:lnTo>
                      <a:pt x="10745" y="10966"/>
                    </a:lnTo>
                    <a:lnTo>
                      <a:pt x="10884" y="11043"/>
                    </a:lnTo>
                    <a:lnTo>
                      <a:pt x="11016" y="11120"/>
                    </a:lnTo>
                    <a:lnTo>
                      <a:pt x="11146" y="11215"/>
                    </a:lnTo>
                    <a:lnTo>
                      <a:pt x="11263" y="11313"/>
                    </a:lnTo>
                    <a:lnTo>
                      <a:pt x="11320" y="11357"/>
                    </a:lnTo>
                    <a:lnTo>
                      <a:pt x="11362" y="11409"/>
                    </a:lnTo>
                    <a:lnTo>
                      <a:pt x="11406" y="11468"/>
                    </a:lnTo>
                    <a:lnTo>
                      <a:pt x="11442" y="11533"/>
                    </a:lnTo>
                    <a:lnTo>
                      <a:pt x="11461" y="11586"/>
                    </a:lnTo>
                    <a:lnTo>
                      <a:pt x="11485" y="11651"/>
                    </a:lnTo>
                    <a:lnTo>
                      <a:pt x="11494" y="11706"/>
                    </a:lnTo>
                    <a:lnTo>
                      <a:pt x="11506" y="11770"/>
                    </a:lnTo>
                    <a:lnTo>
                      <a:pt x="11494" y="11813"/>
                    </a:lnTo>
                    <a:lnTo>
                      <a:pt x="11494" y="11857"/>
                    </a:lnTo>
                    <a:lnTo>
                      <a:pt x="11485" y="11904"/>
                    </a:lnTo>
                    <a:lnTo>
                      <a:pt x="11461" y="11945"/>
                    </a:lnTo>
                    <a:lnTo>
                      <a:pt x="11451" y="11977"/>
                    </a:lnTo>
                    <a:lnTo>
                      <a:pt x="11430" y="12016"/>
                    </a:lnTo>
                    <a:lnTo>
                      <a:pt x="11372" y="12095"/>
                    </a:lnTo>
                    <a:lnTo>
                      <a:pt x="11320" y="12158"/>
                    </a:lnTo>
                    <a:lnTo>
                      <a:pt x="11279" y="12205"/>
                    </a:lnTo>
                    <a:lnTo>
                      <a:pt x="11243" y="12240"/>
                    </a:lnTo>
                    <a:lnTo>
                      <a:pt x="11156" y="12304"/>
                    </a:lnTo>
                    <a:lnTo>
                      <a:pt x="11057" y="12359"/>
                    </a:lnTo>
                    <a:lnTo>
                      <a:pt x="10952" y="12412"/>
                    </a:lnTo>
                    <a:lnTo>
                      <a:pt x="10839" y="12463"/>
                    </a:lnTo>
                    <a:lnTo>
                      <a:pt x="10712" y="12513"/>
                    </a:lnTo>
                    <a:lnTo>
                      <a:pt x="10645" y="12534"/>
                    </a:lnTo>
                    <a:lnTo>
                      <a:pt x="10585" y="12551"/>
                    </a:lnTo>
                    <a:lnTo>
                      <a:pt x="10438" y="12586"/>
                    </a:lnTo>
                    <a:lnTo>
                      <a:pt x="10286" y="12618"/>
                    </a:lnTo>
                    <a:lnTo>
                      <a:pt x="10134" y="12650"/>
                    </a:lnTo>
                    <a:lnTo>
                      <a:pt x="9968" y="12677"/>
                    </a:lnTo>
                    <a:lnTo>
                      <a:pt x="9797" y="12684"/>
                    </a:lnTo>
                    <a:lnTo>
                      <a:pt x="9623" y="12705"/>
                    </a:lnTo>
                    <a:lnTo>
                      <a:pt x="9449" y="12705"/>
                    </a:lnTo>
                    <a:lnTo>
                      <a:pt x="9266" y="12705"/>
                    </a:lnTo>
                    <a:lnTo>
                      <a:pt x="9079" y="12705"/>
                    </a:lnTo>
                    <a:lnTo>
                      <a:pt x="8883" y="12694"/>
                    </a:lnTo>
                    <a:lnTo>
                      <a:pt x="8700" y="12677"/>
                    </a:lnTo>
                    <a:lnTo>
                      <a:pt x="8504" y="12650"/>
                    </a:lnTo>
                    <a:lnTo>
                      <a:pt x="8309" y="12630"/>
                    </a:lnTo>
                    <a:lnTo>
                      <a:pt x="8103" y="12600"/>
                    </a:lnTo>
                    <a:lnTo>
                      <a:pt x="7905" y="12551"/>
                    </a:lnTo>
                    <a:lnTo>
                      <a:pt x="7710" y="12513"/>
                    </a:lnTo>
                    <a:lnTo>
                      <a:pt x="7517" y="12458"/>
                    </a:lnTo>
                    <a:lnTo>
                      <a:pt x="7319" y="12387"/>
                    </a:lnTo>
                    <a:lnTo>
                      <a:pt x="7125" y="12329"/>
                    </a:lnTo>
                    <a:lnTo>
                      <a:pt x="7022" y="12294"/>
                    </a:lnTo>
                    <a:lnTo>
                      <a:pt x="6931" y="12262"/>
                    </a:lnTo>
                    <a:lnTo>
                      <a:pt x="6873" y="12240"/>
                    </a:lnTo>
                    <a:lnTo>
                      <a:pt x="6817" y="12228"/>
                    </a:lnTo>
                    <a:lnTo>
                      <a:pt x="6743" y="12228"/>
                    </a:lnTo>
                    <a:lnTo>
                      <a:pt x="6654" y="12228"/>
                    </a:lnTo>
                    <a:lnTo>
                      <a:pt x="6468" y="12215"/>
                    </a:lnTo>
                    <a:lnTo>
                      <a:pt x="6373" y="12205"/>
                    </a:lnTo>
                    <a:lnTo>
                      <a:pt x="6252" y="12192"/>
                    </a:lnTo>
                    <a:lnTo>
                      <a:pt x="6174" y="12262"/>
                    </a:lnTo>
                    <a:lnTo>
                      <a:pt x="6068" y="12329"/>
                    </a:lnTo>
                    <a:lnTo>
                      <a:pt x="5923" y="12399"/>
                    </a:lnTo>
                    <a:lnTo>
                      <a:pt x="5763" y="12487"/>
                    </a:lnTo>
                    <a:lnTo>
                      <a:pt x="5667" y="12534"/>
                    </a:lnTo>
                    <a:lnTo>
                      <a:pt x="5565" y="12571"/>
                    </a:lnTo>
                    <a:lnTo>
                      <a:pt x="5342" y="12663"/>
                    </a:lnTo>
                    <a:lnTo>
                      <a:pt x="5220" y="12694"/>
                    </a:lnTo>
                    <a:lnTo>
                      <a:pt x="5092" y="12728"/>
                    </a:lnTo>
                    <a:lnTo>
                      <a:pt x="4916" y="12762"/>
                    </a:lnTo>
                    <a:lnTo>
                      <a:pt x="4805" y="12771"/>
                    </a:lnTo>
                    <a:lnTo>
                      <a:pt x="4688" y="12781"/>
                    </a:lnTo>
                    <a:lnTo>
                      <a:pt x="4565" y="12795"/>
                    </a:lnTo>
                    <a:lnTo>
                      <a:pt x="4423" y="12800"/>
                    </a:lnTo>
                    <a:lnTo>
                      <a:pt x="4286" y="12800"/>
                    </a:lnTo>
                    <a:lnTo>
                      <a:pt x="4144" y="12800"/>
                    </a:lnTo>
                    <a:lnTo>
                      <a:pt x="3842" y="12800"/>
                    </a:lnTo>
                    <a:lnTo>
                      <a:pt x="3513" y="12795"/>
                    </a:lnTo>
                    <a:lnTo>
                      <a:pt x="3195" y="12762"/>
                    </a:lnTo>
                    <a:lnTo>
                      <a:pt x="3033" y="12740"/>
                    </a:lnTo>
                    <a:lnTo>
                      <a:pt x="2878" y="12717"/>
                    </a:lnTo>
                    <a:lnTo>
                      <a:pt x="2727" y="12694"/>
                    </a:lnTo>
                    <a:lnTo>
                      <a:pt x="2575" y="12663"/>
                    </a:lnTo>
                    <a:lnTo>
                      <a:pt x="2433" y="12618"/>
                    </a:lnTo>
                    <a:lnTo>
                      <a:pt x="2292" y="12586"/>
                    </a:lnTo>
                    <a:lnTo>
                      <a:pt x="2166" y="12534"/>
                    </a:lnTo>
                    <a:lnTo>
                      <a:pt x="2045" y="12487"/>
                    </a:lnTo>
                    <a:lnTo>
                      <a:pt x="1933" y="12433"/>
                    </a:lnTo>
                    <a:lnTo>
                      <a:pt x="1836" y="12374"/>
                    </a:lnTo>
                    <a:lnTo>
                      <a:pt x="1740" y="12304"/>
                    </a:lnTo>
                    <a:lnTo>
                      <a:pt x="1707" y="12269"/>
                    </a:lnTo>
                    <a:lnTo>
                      <a:pt x="1664" y="12228"/>
                    </a:lnTo>
                    <a:lnTo>
                      <a:pt x="1631" y="12192"/>
                    </a:lnTo>
                    <a:lnTo>
                      <a:pt x="1602" y="12150"/>
                    </a:lnTo>
                    <a:lnTo>
                      <a:pt x="1574" y="12109"/>
                    </a:lnTo>
                    <a:lnTo>
                      <a:pt x="1553" y="12066"/>
                    </a:lnTo>
                    <a:lnTo>
                      <a:pt x="1523" y="11977"/>
                    </a:lnTo>
                    <a:lnTo>
                      <a:pt x="1511" y="11931"/>
                    </a:lnTo>
                    <a:lnTo>
                      <a:pt x="1498" y="11880"/>
                    </a:lnTo>
                    <a:lnTo>
                      <a:pt x="1498" y="11833"/>
                    </a:lnTo>
                    <a:lnTo>
                      <a:pt x="1511" y="11779"/>
                    </a:lnTo>
                    <a:lnTo>
                      <a:pt x="1511" y="11726"/>
                    </a:lnTo>
                    <a:lnTo>
                      <a:pt x="1523" y="11673"/>
                    </a:lnTo>
                    <a:lnTo>
                      <a:pt x="1523" y="11641"/>
                    </a:lnTo>
                    <a:lnTo>
                      <a:pt x="1523" y="11566"/>
                    </a:lnTo>
                    <a:lnTo>
                      <a:pt x="1528" y="11510"/>
                    </a:lnTo>
                    <a:lnTo>
                      <a:pt x="1553" y="11445"/>
                    </a:lnTo>
                    <a:lnTo>
                      <a:pt x="1574" y="11381"/>
                    </a:lnTo>
                    <a:lnTo>
                      <a:pt x="1613" y="11302"/>
                    </a:lnTo>
                    <a:lnTo>
                      <a:pt x="1640" y="11272"/>
                    </a:lnTo>
                    <a:lnTo>
                      <a:pt x="1664" y="11238"/>
                    </a:lnTo>
                    <a:lnTo>
                      <a:pt x="1724" y="11163"/>
                    </a:lnTo>
                    <a:lnTo>
                      <a:pt x="1772" y="11125"/>
                    </a:lnTo>
                    <a:lnTo>
                      <a:pt x="1817" y="11099"/>
                    </a:lnTo>
                    <a:lnTo>
                      <a:pt x="1859" y="11065"/>
                    </a:lnTo>
                    <a:lnTo>
                      <a:pt x="1926" y="11043"/>
                    </a:lnTo>
                    <a:lnTo>
                      <a:pt x="1979" y="11011"/>
                    </a:lnTo>
                    <a:lnTo>
                      <a:pt x="2045" y="10977"/>
                    </a:lnTo>
                    <a:lnTo>
                      <a:pt x="2121" y="10954"/>
                    </a:lnTo>
                    <a:lnTo>
                      <a:pt x="2196" y="10931"/>
                    </a:lnTo>
                    <a:lnTo>
                      <a:pt x="2285" y="10912"/>
                    </a:lnTo>
                    <a:lnTo>
                      <a:pt x="2368" y="10902"/>
                    </a:lnTo>
                    <a:lnTo>
                      <a:pt x="2467" y="10888"/>
                    </a:lnTo>
                    <a:lnTo>
                      <a:pt x="2575" y="10880"/>
                    </a:lnTo>
                    <a:lnTo>
                      <a:pt x="2603" y="10870"/>
                    </a:lnTo>
                    <a:lnTo>
                      <a:pt x="2608" y="10870"/>
                    </a:lnTo>
                    <a:lnTo>
                      <a:pt x="2622" y="10859"/>
                    </a:lnTo>
                    <a:lnTo>
                      <a:pt x="2622" y="10846"/>
                    </a:lnTo>
                    <a:lnTo>
                      <a:pt x="2603" y="10819"/>
                    </a:lnTo>
                    <a:lnTo>
                      <a:pt x="2545" y="10793"/>
                    </a:lnTo>
                    <a:lnTo>
                      <a:pt x="2403" y="10669"/>
                    </a:lnTo>
                    <a:lnTo>
                      <a:pt x="2307" y="10593"/>
                    </a:lnTo>
                    <a:lnTo>
                      <a:pt x="2196" y="10497"/>
                    </a:lnTo>
                    <a:lnTo>
                      <a:pt x="2085" y="10388"/>
                    </a:lnTo>
                    <a:lnTo>
                      <a:pt x="1970" y="10250"/>
                    </a:lnTo>
                    <a:lnTo>
                      <a:pt x="1836" y="10094"/>
                    </a:lnTo>
                    <a:lnTo>
                      <a:pt x="1786" y="10010"/>
                    </a:lnTo>
                    <a:lnTo>
                      <a:pt x="1721" y="9922"/>
                    </a:lnTo>
                    <a:lnTo>
                      <a:pt x="1664" y="9821"/>
                    </a:lnTo>
                    <a:lnTo>
                      <a:pt x="1613" y="9711"/>
                    </a:lnTo>
                    <a:lnTo>
                      <a:pt x="1543" y="9606"/>
                    </a:lnTo>
                    <a:lnTo>
                      <a:pt x="1498" y="9487"/>
                    </a:lnTo>
                    <a:lnTo>
                      <a:pt x="1445" y="9367"/>
                    </a:lnTo>
                    <a:lnTo>
                      <a:pt x="1391" y="9235"/>
                    </a:lnTo>
                    <a:lnTo>
                      <a:pt x="1352" y="9107"/>
                    </a:lnTo>
                    <a:lnTo>
                      <a:pt x="1315" y="8949"/>
                    </a:lnTo>
                    <a:lnTo>
                      <a:pt x="1305" y="8944"/>
                    </a:lnTo>
                    <a:lnTo>
                      <a:pt x="1293" y="8944"/>
                    </a:lnTo>
                    <a:lnTo>
                      <a:pt x="1287" y="8932"/>
                    </a:lnTo>
                    <a:lnTo>
                      <a:pt x="1273" y="8932"/>
                    </a:lnTo>
                    <a:lnTo>
                      <a:pt x="1250" y="8944"/>
                    </a:lnTo>
                    <a:lnTo>
                      <a:pt x="1240" y="8949"/>
                    </a:lnTo>
                    <a:lnTo>
                      <a:pt x="1224" y="8976"/>
                    </a:lnTo>
                    <a:lnTo>
                      <a:pt x="1218" y="9008"/>
                    </a:lnTo>
                    <a:lnTo>
                      <a:pt x="1207" y="9037"/>
                    </a:lnTo>
                    <a:lnTo>
                      <a:pt x="1186" y="9084"/>
                    </a:lnTo>
                    <a:lnTo>
                      <a:pt x="1122" y="9200"/>
                    </a:lnTo>
                    <a:lnTo>
                      <a:pt x="1087" y="9270"/>
                    </a:lnTo>
                    <a:lnTo>
                      <a:pt x="1034" y="9332"/>
                    </a:lnTo>
                    <a:lnTo>
                      <a:pt x="977" y="9405"/>
                    </a:lnTo>
                    <a:lnTo>
                      <a:pt x="915" y="9487"/>
                    </a:lnTo>
                    <a:lnTo>
                      <a:pt x="848" y="9559"/>
                    </a:lnTo>
                    <a:lnTo>
                      <a:pt x="770" y="9630"/>
                    </a:lnTo>
                    <a:lnTo>
                      <a:pt x="698" y="9695"/>
                    </a:lnTo>
                    <a:lnTo>
                      <a:pt x="619" y="9748"/>
                    </a:lnTo>
                    <a:lnTo>
                      <a:pt x="531" y="9802"/>
                    </a:lnTo>
                    <a:lnTo>
                      <a:pt x="447" y="9835"/>
                    </a:lnTo>
                    <a:lnTo>
                      <a:pt x="348" y="9860"/>
                    </a:lnTo>
                    <a:lnTo>
                      <a:pt x="250" y="9869"/>
                    </a:lnTo>
                    <a:lnTo>
                      <a:pt x="242" y="9869"/>
                    </a:lnTo>
                    <a:lnTo>
                      <a:pt x="228" y="9869"/>
                    </a:lnTo>
                    <a:lnTo>
                      <a:pt x="206" y="9860"/>
                    </a:lnTo>
                    <a:lnTo>
                      <a:pt x="188" y="9821"/>
                    </a:lnTo>
                    <a:lnTo>
                      <a:pt x="159" y="9802"/>
                    </a:lnTo>
                    <a:lnTo>
                      <a:pt x="122" y="9711"/>
                    </a:lnTo>
                    <a:lnTo>
                      <a:pt x="99" y="9662"/>
                    </a:lnTo>
                    <a:lnTo>
                      <a:pt x="74" y="9592"/>
                    </a:lnTo>
                    <a:lnTo>
                      <a:pt x="54" y="9517"/>
                    </a:lnTo>
                    <a:lnTo>
                      <a:pt x="42" y="9445"/>
                    </a:lnTo>
                    <a:lnTo>
                      <a:pt x="11" y="9280"/>
                    </a:lnTo>
                    <a:lnTo>
                      <a:pt x="0" y="9183"/>
                    </a:lnTo>
                    <a:lnTo>
                      <a:pt x="0" y="9084"/>
                    </a:lnTo>
                    <a:lnTo>
                      <a:pt x="0" y="8864"/>
                    </a:lnTo>
                    <a:lnTo>
                      <a:pt x="11" y="8626"/>
                    </a:lnTo>
                    <a:lnTo>
                      <a:pt x="31" y="8504"/>
                    </a:lnTo>
                    <a:lnTo>
                      <a:pt x="54" y="8379"/>
                    </a:lnTo>
                    <a:lnTo>
                      <a:pt x="74" y="8244"/>
                    </a:lnTo>
                    <a:lnTo>
                      <a:pt x="110" y="8117"/>
                    </a:lnTo>
                    <a:lnTo>
                      <a:pt x="152" y="7974"/>
                    </a:lnTo>
                    <a:lnTo>
                      <a:pt x="195" y="7834"/>
                    </a:lnTo>
                    <a:lnTo>
                      <a:pt x="250" y="7688"/>
                    </a:lnTo>
                    <a:lnTo>
                      <a:pt x="305" y="7550"/>
                    </a:lnTo>
                    <a:lnTo>
                      <a:pt x="378" y="7409"/>
                    </a:lnTo>
                    <a:lnTo>
                      <a:pt x="447" y="7257"/>
                    </a:lnTo>
                    <a:lnTo>
                      <a:pt x="531" y="7114"/>
                    </a:lnTo>
                    <a:lnTo>
                      <a:pt x="630" y="6961"/>
                    </a:lnTo>
                    <a:lnTo>
                      <a:pt x="730" y="6822"/>
                    </a:lnTo>
                    <a:lnTo>
                      <a:pt x="835" y="6668"/>
                    </a:lnTo>
                    <a:lnTo>
                      <a:pt x="922" y="6561"/>
                    </a:lnTo>
                    <a:lnTo>
                      <a:pt x="1034" y="6439"/>
                    </a:lnTo>
                    <a:lnTo>
                      <a:pt x="1152" y="6315"/>
                    </a:lnTo>
                    <a:lnTo>
                      <a:pt x="1207" y="6256"/>
                    </a:lnTo>
                    <a:lnTo>
                      <a:pt x="1273" y="6189"/>
                    </a:lnTo>
                    <a:lnTo>
                      <a:pt x="1370" y="6106"/>
                    </a:lnTo>
                    <a:lnTo>
                      <a:pt x="1470" y="6020"/>
                    </a:lnTo>
                    <a:lnTo>
                      <a:pt x="1631" y="5874"/>
                    </a:lnTo>
                    <a:lnTo>
                      <a:pt x="1752" y="5786"/>
                    </a:lnTo>
                    <a:lnTo>
                      <a:pt x="1796" y="575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</p:grpSp>
        <p:grpSp>
          <p:nvGrpSpPr>
            <p:cNvPr id="41" name="Group 51">
              <a:extLst>
                <a:ext uri="{FF2B5EF4-FFF2-40B4-BE49-F238E27FC236}">
                  <a16:creationId xmlns:a16="http://schemas.microsoft.com/office/drawing/2014/main" id="{D9670670-CFFD-26C1-A977-E53B1B80C11B}"/>
                </a:ext>
              </a:extLst>
            </p:cNvPr>
            <p:cNvGrpSpPr/>
            <p:nvPr/>
          </p:nvGrpSpPr>
          <p:grpSpPr>
            <a:xfrm>
              <a:off x="5357739" y="6326626"/>
              <a:ext cx="185950" cy="185950"/>
              <a:chOff x="4913841" y="6316964"/>
              <a:chExt cx="185950" cy="185950"/>
            </a:xfrm>
          </p:grpSpPr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9B70EDB0-B98A-2541-8335-E3250323CD96}"/>
                  </a:ext>
                </a:extLst>
              </p:cNvPr>
              <p:cNvSpPr/>
              <p:nvPr/>
            </p:nvSpPr>
            <p:spPr>
              <a:xfrm>
                <a:off x="4913841" y="6316964"/>
                <a:ext cx="185950" cy="1859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  <p:sp>
            <p:nvSpPr>
              <p:cNvPr id="48" name="Oval 53">
                <a:extLst>
                  <a:ext uri="{FF2B5EF4-FFF2-40B4-BE49-F238E27FC236}">
                    <a16:creationId xmlns:a16="http://schemas.microsoft.com/office/drawing/2014/main" id="{B4D5198A-DC08-3306-3FA0-03ABC379DAD3}"/>
                  </a:ext>
                </a:extLst>
              </p:cNvPr>
              <p:cNvSpPr/>
              <p:nvPr/>
            </p:nvSpPr>
            <p:spPr>
              <a:xfrm>
                <a:off x="4938466" y="6357013"/>
                <a:ext cx="136700" cy="105856"/>
              </a:xfrm>
              <a:custGeom>
                <a:avLst/>
                <a:gdLst>
                  <a:gd name="T0" fmla="*/ 7505 w 10580"/>
                  <a:gd name="T1" fmla="*/ 3968 h 8192"/>
                  <a:gd name="T2" fmla="*/ 7305 w 10580"/>
                  <a:gd name="T3" fmla="*/ 3683 h 8192"/>
                  <a:gd name="T4" fmla="*/ 7230 w 10580"/>
                  <a:gd name="T5" fmla="*/ 2598 h 8192"/>
                  <a:gd name="T6" fmla="*/ 5293 w 10580"/>
                  <a:gd name="T7" fmla="*/ 2670 h 8192"/>
                  <a:gd name="T8" fmla="*/ 4981 w 10580"/>
                  <a:gd name="T9" fmla="*/ 2192 h 8192"/>
                  <a:gd name="T10" fmla="*/ 3423 w 10580"/>
                  <a:gd name="T11" fmla="*/ 1385 h 8192"/>
                  <a:gd name="T12" fmla="*/ 833 w 10580"/>
                  <a:gd name="T13" fmla="*/ 3540 h 8192"/>
                  <a:gd name="T14" fmla="*/ 110 w 10580"/>
                  <a:gd name="T15" fmla="*/ 5515 h 8192"/>
                  <a:gd name="T16" fmla="*/ 3899 w 10580"/>
                  <a:gd name="T17" fmla="*/ 8061 h 8192"/>
                  <a:gd name="T18" fmla="*/ 8446 w 10580"/>
                  <a:gd name="T19" fmla="*/ 6055 h 8192"/>
                  <a:gd name="T20" fmla="*/ 7505 w 10580"/>
                  <a:gd name="T21" fmla="*/ 3968 h 8192"/>
                  <a:gd name="T22" fmla="*/ 4021 w 10580"/>
                  <a:gd name="T23" fmla="*/ 7525 h 8192"/>
                  <a:gd name="T24" fmla="*/ 1061 w 10580"/>
                  <a:gd name="T25" fmla="*/ 5684 h 8192"/>
                  <a:gd name="T26" fmla="*/ 4021 w 10580"/>
                  <a:gd name="T27" fmla="*/ 3633 h 8192"/>
                  <a:gd name="T28" fmla="*/ 6984 w 10580"/>
                  <a:gd name="T29" fmla="*/ 5328 h 8192"/>
                  <a:gd name="T30" fmla="*/ 4021 w 10580"/>
                  <a:gd name="T31" fmla="*/ 7525 h 8192"/>
                  <a:gd name="T32" fmla="*/ 3695 w 10580"/>
                  <a:gd name="T33" fmla="*/ 4355 h 8192"/>
                  <a:gd name="T34" fmla="*/ 2239 w 10580"/>
                  <a:gd name="T35" fmla="*/ 6094 h 8192"/>
                  <a:gd name="T36" fmla="*/ 2680 w 10580"/>
                  <a:gd name="T37" fmla="*/ 6833 h 8192"/>
                  <a:gd name="T38" fmla="*/ 5136 w 10580"/>
                  <a:gd name="T39" fmla="*/ 6390 h 8192"/>
                  <a:gd name="T40" fmla="*/ 3695 w 10580"/>
                  <a:gd name="T41" fmla="*/ 4355 h 8192"/>
                  <a:gd name="T42" fmla="*/ 3279 w 10580"/>
                  <a:gd name="T43" fmla="*/ 6525 h 8192"/>
                  <a:gd name="T44" fmla="*/ 2724 w 10580"/>
                  <a:gd name="T45" fmla="*/ 6127 h 8192"/>
                  <a:gd name="T46" fmla="*/ 3251 w 10580"/>
                  <a:gd name="T47" fmla="*/ 5569 h 8192"/>
                  <a:gd name="T48" fmla="*/ 3834 w 10580"/>
                  <a:gd name="T49" fmla="*/ 5997 h 8192"/>
                  <a:gd name="T50" fmla="*/ 3279 w 10580"/>
                  <a:gd name="T51" fmla="*/ 6525 h 8192"/>
                  <a:gd name="T52" fmla="*/ 4250 w 10580"/>
                  <a:gd name="T53" fmla="*/ 5697 h 8192"/>
                  <a:gd name="T54" fmla="*/ 3963 w 10580"/>
                  <a:gd name="T55" fmla="*/ 5670 h 8192"/>
                  <a:gd name="T56" fmla="*/ 4031 w 10580"/>
                  <a:gd name="T57" fmla="*/ 5357 h 8192"/>
                  <a:gd name="T58" fmla="*/ 4335 w 10580"/>
                  <a:gd name="T59" fmla="*/ 5383 h 8192"/>
                  <a:gd name="T60" fmla="*/ 4250 w 10580"/>
                  <a:gd name="T61" fmla="*/ 5697 h 8192"/>
                  <a:gd name="T62" fmla="*/ 8308 w 10580"/>
                  <a:gd name="T63" fmla="*/ 3299 h 8192"/>
                  <a:gd name="T64" fmla="*/ 8571 w 10580"/>
                  <a:gd name="T65" fmla="*/ 3073 h 8192"/>
                  <a:gd name="T66" fmla="*/ 8575 w 10580"/>
                  <a:gd name="T67" fmla="*/ 3044 h 8192"/>
                  <a:gd name="T68" fmla="*/ 7094 w 10580"/>
                  <a:gd name="T69" fmla="*/ 1544 h 8192"/>
                  <a:gd name="T70" fmla="*/ 6825 w 10580"/>
                  <a:gd name="T71" fmla="*/ 1817 h 8192"/>
                  <a:gd name="T72" fmla="*/ 7094 w 10580"/>
                  <a:gd name="T73" fmla="*/ 2087 h 8192"/>
                  <a:gd name="T74" fmla="*/ 8035 w 10580"/>
                  <a:gd name="T75" fmla="*/ 3030 h 8192"/>
                  <a:gd name="T76" fmla="*/ 8308 w 10580"/>
                  <a:gd name="T77" fmla="*/ 3299 h 8192"/>
                  <a:gd name="T78" fmla="*/ 8111 w 10580"/>
                  <a:gd name="T79" fmla="*/ 137 h 8192"/>
                  <a:gd name="T80" fmla="*/ 6764 w 10580"/>
                  <a:gd name="T81" fmla="*/ 150 h 8192"/>
                  <a:gd name="T82" fmla="*/ 6726 w 10580"/>
                  <a:gd name="T83" fmla="*/ 167 h 8192"/>
                  <a:gd name="T84" fmla="*/ 6718 w 10580"/>
                  <a:gd name="T85" fmla="*/ 174 h 8192"/>
                  <a:gd name="T86" fmla="*/ 6431 w 10580"/>
                  <a:gd name="T87" fmla="*/ 555 h 8192"/>
                  <a:gd name="T88" fmla="*/ 6824 w 10580"/>
                  <a:gd name="T89" fmla="*/ 949 h 8192"/>
                  <a:gd name="T90" fmla="*/ 7179 w 10580"/>
                  <a:gd name="T91" fmla="*/ 864 h 8192"/>
                  <a:gd name="T92" fmla="*/ 9124 w 10580"/>
                  <a:gd name="T93" fmla="*/ 1829 h 8192"/>
                  <a:gd name="T94" fmla="*/ 9245 w 10580"/>
                  <a:gd name="T95" fmla="*/ 3135 h 8192"/>
                  <a:gd name="T96" fmla="*/ 9168 w 10580"/>
                  <a:gd name="T97" fmla="*/ 3514 h 8192"/>
                  <a:gd name="T98" fmla="*/ 9559 w 10580"/>
                  <a:gd name="T99" fmla="*/ 3868 h 8192"/>
                  <a:gd name="T100" fmla="*/ 9936 w 10580"/>
                  <a:gd name="T101" fmla="*/ 3537 h 8192"/>
                  <a:gd name="T102" fmla="*/ 9939 w 10580"/>
                  <a:gd name="T103" fmla="*/ 3537 h 8192"/>
                  <a:gd name="T104" fmla="*/ 8111 w 10580"/>
                  <a:gd name="T105" fmla="*/ 137 h 8192"/>
                  <a:gd name="T106" fmla="*/ 8111 w 10580"/>
                  <a:gd name="T107" fmla="*/ 137 h 8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580" h="8192">
                    <a:moveTo>
                      <a:pt x="7505" y="3968"/>
                    </a:moveTo>
                    <a:cubicBezTo>
                      <a:pt x="7116" y="3893"/>
                      <a:pt x="7305" y="3683"/>
                      <a:pt x="7305" y="3683"/>
                    </a:cubicBezTo>
                    <a:cubicBezTo>
                      <a:pt x="7305" y="3683"/>
                      <a:pt x="7685" y="3054"/>
                      <a:pt x="7230" y="2598"/>
                    </a:cubicBezTo>
                    <a:cubicBezTo>
                      <a:pt x="6665" y="2032"/>
                      <a:pt x="5293" y="2670"/>
                      <a:pt x="5293" y="2670"/>
                    </a:cubicBezTo>
                    <a:cubicBezTo>
                      <a:pt x="4769" y="2833"/>
                      <a:pt x="4908" y="2595"/>
                      <a:pt x="4981" y="2192"/>
                    </a:cubicBezTo>
                    <a:cubicBezTo>
                      <a:pt x="4981" y="1715"/>
                      <a:pt x="4819" y="909"/>
                      <a:pt x="3423" y="1385"/>
                    </a:cubicBezTo>
                    <a:cubicBezTo>
                      <a:pt x="2030" y="1864"/>
                      <a:pt x="833" y="3540"/>
                      <a:pt x="833" y="3540"/>
                    </a:cubicBezTo>
                    <a:cubicBezTo>
                      <a:pt x="0" y="4654"/>
                      <a:pt x="110" y="5515"/>
                      <a:pt x="110" y="5515"/>
                    </a:cubicBezTo>
                    <a:cubicBezTo>
                      <a:pt x="318" y="7415"/>
                      <a:pt x="2333" y="7938"/>
                      <a:pt x="3899" y="8061"/>
                    </a:cubicBezTo>
                    <a:cubicBezTo>
                      <a:pt x="5548" y="8192"/>
                      <a:pt x="7773" y="7492"/>
                      <a:pt x="8446" y="6055"/>
                    </a:cubicBezTo>
                    <a:cubicBezTo>
                      <a:pt x="9121" y="4615"/>
                      <a:pt x="7895" y="4047"/>
                      <a:pt x="7505" y="3968"/>
                    </a:cubicBezTo>
                    <a:close/>
                    <a:moveTo>
                      <a:pt x="4021" y="7525"/>
                    </a:moveTo>
                    <a:cubicBezTo>
                      <a:pt x="2385" y="7602"/>
                      <a:pt x="1061" y="6779"/>
                      <a:pt x="1061" y="5684"/>
                    </a:cubicBezTo>
                    <a:cubicBezTo>
                      <a:pt x="1061" y="4588"/>
                      <a:pt x="2384" y="3709"/>
                      <a:pt x="4021" y="3633"/>
                    </a:cubicBezTo>
                    <a:cubicBezTo>
                      <a:pt x="5659" y="3557"/>
                      <a:pt x="6984" y="4234"/>
                      <a:pt x="6984" y="5328"/>
                    </a:cubicBezTo>
                    <a:cubicBezTo>
                      <a:pt x="6984" y="6423"/>
                      <a:pt x="5659" y="7450"/>
                      <a:pt x="4021" y="7525"/>
                    </a:cubicBezTo>
                    <a:close/>
                    <a:moveTo>
                      <a:pt x="3695" y="4355"/>
                    </a:moveTo>
                    <a:cubicBezTo>
                      <a:pt x="2049" y="4549"/>
                      <a:pt x="2239" y="6094"/>
                      <a:pt x="2239" y="6094"/>
                    </a:cubicBezTo>
                    <a:cubicBezTo>
                      <a:pt x="2239" y="6094"/>
                      <a:pt x="2222" y="6584"/>
                      <a:pt x="2680" y="6833"/>
                    </a:cubicBezTo>
                    <a:cubicBezTo>
                      <a:pt x="3643" y="7355"/>
                      <a:pt x="4635" y="7039"/>
                      <a:pt x="5136" y="6390"/>
                    </a:cubicBezTo>
                    <a:cubicBezTo>
                      <a:pt x="5638" y="5742"/>
                      <a:pt x="5344" y="4164"/>
                      <a:pt x="3695" y="4355"/>
                    </a:cubicBezTo>
                    <a:close/>
                    <a:moveTo>
                      <a:pt x="3279" y="6525"/>
                    </a:moveTo>
                    <a:cubicBezTo>
                      <a:pt x="2971" y="6562"/>
                      <a:pt x="2724" y="6384"/>
                      <a:pt x="2724" y="6127"/>
                    </a:cubicBezTo>
                    <a:cubicBezTo>
                      <a:pt x="2724" y="5870"/>
                      <a:pt x="2944" y="5602"/>
                      <a:pt x="3251" y="5569"/>
                    </a:cubicBezTo>
                    <a:cubicBezTo>
                      <a:pt x="3604" y="5535"/>
                      <a:pt x="3834" y="5739"/>
                      <a:pt x="3834" y="5997"/>
                    </a:cubicBezTo>
                    <a:cubicBezTo>
                      <a:pt x="3835" y="6253"/>
                      <a:pt x="3586" y="6490"/>
                      <a:pt x="3279" y="6525"/>
                    </a:cubicBezTo>
                    <a:close/>
                    <a:moveTo>
                      <a:pt x="4250" y="5697"/>
                    </a:moveTo>
                    <a:cubicBezTo>
                      <a:pt x="4146" y="5774"/>
                      <a:pt x="4017" y="5764"/>
                      <a:pt x="3963" y="5670"/>
                    </a:cubicBezTo>
                    <a:cubicBezTo>
                      <a:pt x="3905" y="5579"/>
                      <a:pt x="3926" y="5433"/>
                      <a:pt x="4031" y="5357"/>
                    </a:cubicBezTo>
                    <a:cubicBezTo>
                      <a:pt x="4152" y="5265"/>
                      <a:pt x="4280" y="5292"/>
                      <a:pt x="4335" y="5383"/>
                    </a:cubicBezTo>
                    <a:cubicBezTo>
                      <a:pt x="4391" y="5475"/>
                      <a:pt x="4351" y="5615"/>
                      <a:pt x="4250" y="5697"/>
                    </a:cubicBezTo>
                    <a:close/>
                    <a:moveTo>
                      <a:pt x="8308" y="3299"/>
                    </a:moveTo>
                    <a:cubicBezTo>
                      <a:pt x="8440" y="3299"/>
                      <a:pt x="8553" y="3200"/>
                      <a:pt x="8571" y="3073"/>
                    </a:cubicBezTo>
                    <a:cubicBezTo>
                      <a:pt x="8574" y="3063"/>
                      <a:pt x="8575" y="3055"/>
                      <a:pt x="8575" y="3044"/>
                    </a:cubicBezTo>
                    <a:cubicBezTo>
                      <a:pt x="8776" y="1232"/>
                      <a:pt x="7094" y="1544"/>
                      <a:pt x="7094" y="1544"/>
                    </a:cubicBezTo>
                    <a:cubicBezTo>
                      <a:pt x="6945" y="1544"/>
                      <a:pt x="6825" y="1665"/>
                      <a:pt x="6825" y="1817"/>
                    </a:cubicBezTo>
                    <a:cubicBezTo>
                      <a:pt x="6825" y="1965"/>
                      <a:pt x="6945" y="2087"/>
                      <a:pt x="7094" y="2087"/>
                    </a:cubicBezTo>
                    <a:cubicBezTo>
                      <a:pt x="8303" y="1819"/>
                      <a:pt x="8035" y="3030"/>
                      <a:pt x="8035" y="3030"/>
                    </a:cubicBezTo>
                    <a:cubicBezTo>
                      <a:pt x="8036" y="3179"/>
                      <a:pt x="8158" y="3299"/>
                      <a:pt x="8308" y="3299"/>
                    </a:cubicBezTo>
                    <a:close/>
                    <a:moveTo>
                      <a:pt x="8111" y="137"/>
                    </a:moveTo>
                    <a:cubicBezTo>
                      <a:pt x="7530" y="0"/>
                      <a:pt x="6931" y="118"/>
                      <a:pt x="6764" y="150"/>
                    </a:cubicBezTo>
                    <a:cubicBezTo>
                      <a:pt x="6751" y="152"/>
                      <a:pt x="6739" y="164"/>
                      <a:pt x="6726" y="167"/>
                    </a:cubicBezTo>
                    <a:cubicBezTo>
                      <a:pt x="6720" y="168"/>
                      <a:pt x="6718" y="174"/>
                      <a:pt x="6718" y="174"/>
                    </a:cubicBezTo>
                    <a:cubicBezTo>
                      <a:pt x="6552" y="220"/>
                      <a:pt x="6431" y="374"/>
                      <a:pt x="6431" y="555"/>
                    </a:cubicBezTo>
                    <a:cubicBezTo>
                      <a:pt x="6431" y="772"/>
                      <a:pt x="6606" y="949"/>
                      <a:pt x="6824" y="949"/>
                    </a:cubicBezTo>
                    <a:cubicBezTo>
                      <a:pt x="6824" y="949"/>
                      <a:pt x="7035" y="920"/>
                      <a:pt x="7179" y="864"/>
                    </a:cubicBezTo>
                    <a:cubicBezTo>
                      <a:pt x="7321" y="807"/>
                      <a:pt x="8525" y="822"/>
                      <a:pt x="9124" y="1829"/>
                    </a:cubicBezTo>
                    <a:cubicBezTo>
                      <a:pt x="9450" y="2564"/>
                      <a:pt x="9268" y="3057"/>
                      <a:pt x="9245" y="3135"/>
                    </a:cubicBezTo>
                    <a:cubicBezTo>
                      <a:pt x="9245" y="3135"/>
                      <a:pt x="9168" y="3327"/>
                      <a:pt x="9168" y="3514"/>
                    </a:cubicBezTo>
                    <a:cubicBezTo>
                      <a:pt x="9168" y="3732"/>
                      <a:pt x="9343" y="3868"/>
                      <a:pt x="9559" y="3868"/>
                    </a:cubicBezTo>
                    <a:cubicBezTo>
                      <a:pt x="9740" y="3868"/>
                      <a:pt x="9891" y="3843"/>
                      <a:pt x="9936" y="3537"/>
                    </a:cubicBezTo>
                    <a:lnTo>
                      <a:pt x="9939" y="3537"/>
                    </a:lnTo>
                    <a:cubicBezTo>
                      <a:pt x="10580" y="1388"/>
                      <a:pt x="9151" y="379"/>
                      <a:pt x="8111" y="137"/>
                    </a:cubicBezTo>
                    <a:close/>
                    <a:moveTo>
                      <a:pt x="8111" y="137"/>
                    </a:move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</p:grpSp>
        <p:grpSp>
          <p:nvGrpSpPr>
            <p:cNvPr id="42" name="Group 57">
              <a:extLst>
                <a:ext uri="{FF2B5EF4-FFF2-40B4-BE49-F238E27FC236}">
                  <a16:creationId xmlns:a16="http://schemas.microsoft.com/office/drawing/2014/main" id="{240C3484-FE57-46BC-9892-9D939EE09E38}"/>
                </a:ext>
              </a:extLst>
            </p:cNvPr>
            <p:cNvGrpSpPr/>
            <p:nvPr/>
          </p:nvGrpSpPr>
          <p:grpSpPr>
            <a:xfrm>
              <a:off x="4739742" y="6321402"/>
              <a:ext cx="185950" cy="185950"/>
              <a:chOff x="5092659" y="6318476"/>
              <a:chExt cx="185950" cy="185950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E0522850-8F8A-C42F-C8B0-402403A59F91}"/>
                  </a:ext>
                </a:extLst>
              </p:cNvPr>
              <p:cNvSpPr/>
              <p:nvPr/>
            </p:nvSpPr>
            <p:spPr>
              <a:xfrm>
                <a:off x="5092659" y="6318476"/>
                <a:ext cx="185950" cy="1859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/>
              </a:p>
            </p:txBody>
          </p:sp>
          <p:sp>
            <p:nvSpPr>
              <p:cNvPr id="45" name="Oval 59">
                <a:extLst>
                  <a:ext uri="{FF2B5EF4-FFF2-40B4-BE49-F238E27FC236}">
                    <a16:creationId xmlns:a16="http://schemas.microsoft.com/office/drawing/2014/main" id="{03F6BF25-2924-36B3-836D-A15F64A4FAC0}"/>
                  </a:ext>
                </a:extLst>
              </p:cNvPr>
              <p:cNvSpPr/>
              <p:nvPr/>
            </p:nvSpPr>
            <p:spPr>
              <a:xfrm>
                <a:off x="5117284" y="6355937"/>
                <a:ext cx="136700" cy="111030"/>
              </a:xfrm>
              <a:custGeom>
                <a:avLst/>
                <a:gdLst>
                  <a:gd name="T0" fmla="*/ 7592 w 11216"/>
                  <a:gd name="T1" fmla="*/ 2756 h 9110"/>
                  <a:gd name="T2" fmla="*/ 7975 w 11216"/>
                  <a:gd name="T3" fmla="*/ 2780 h 9110"/>
                  <a:gd name="T4" fmla="*/ 3970 w 11216"/>
                  <a:gd name="T5" fmla="*/ 0 h 9110"/>
                  <a:gd name="T6" fmla="*/ 0 w 11216"/>
                  <a:gd name="T7" fmla="*/ 3366 h 9110"/>
                  <a:gd name="T8" fmla="*/ 1588 w 11216"/>
                  <a:gd name="T9" fmla="*/ 6039 h 9110"/>
                  <a:gd name="T10" fmla="*/ 1191 w 11216"/>
                  <a:gd name="T11" fmla="*/ 7229 h 9110"/>
                  <a:gd name="T12" fmla="*/ 2578 w 11216"/>
                  <a:gd name="T13" fmla="*/ 6535 h 9110"/>
                  <a:gd name="T14" fmla="*/ 3970 w 11216"/>
                  <a:gd name="T15" fmla="*/ 6734 h 9110"/>
                  <a:gd name="T16" fmla="*/ 4340 w 11216"/>
                  <a:gd name="T17" fmla="*/ 6719 h 9110"/>
                  <a:gd name="T18" fmla="*/ 4217 w 11216"/>
                  <a:gd name="T19" fmla="*/ 5889 h 9110"/>
                  <a:gd name="T20" fmla="*/ 7592 w 11216"/>
                  <a:gd name="T21" fmla="*/ 2756 h 9110"/>
                  <a:gd name="T22" fmla="*/ 5458 w 11216"/>
                  <a:gd name="T23" fmla="*/ 1684 h 9110"/>
                  <a:gd name="T24" fmla="*/ 5955 w 11216"/>
                  <a:gd name="T25" fmla="*/ 2177 h 9110"/>
                  <a:gd name="T26" fmla="*/ 5458 w 11216"/>
                  <a:gd name="T27" fmla="*/ 2672 h 9110"/>
                  <a:gd name="T28" fmla="*/ 4862 w 11216"/>
                  <a:gd name="T29" fmla="*/ 2177 h 9110"/>
                  <a:gd name="T30" fmla="*/ 5458 w 11216"/>
                  <a:gd name="T31" fmla="*/ 1684 h 9110"/>
                  <a:gd name="T32" fmla="*/ 2680 w 11216"/>
                  <a:gd name="T33" fmla="*/ 2672 h 9110"/>
                  <a:gd name="T34" fmla="*/ 2081 w 11216"/>
                  <a:gd name="T35" fmla="*/ 2177 h 9110"/>
                  <a:gd name="T36" fmla="*/ 2680 w 11216"/>
                  <a:gd name="T37" fmla="*/ 1684 h 9110"/>
                  <a:gd name="T38" fmla="*/ 3175 w 11216"/>
                  <a:gd name="T39" fmla="*/ 2177 h 9110"/>
                  <a:gd name="T40" fmla="*/ 2680 w 11216"/>
                  <a:gd name="T41" fmla="*/ 2672 h 9110"/>
                  <a:gd name="T42" fmla="*/ 2680 w 11216"/>
                  <a:gd name="T43" fmla="*/ 2672 h 9110"/>
                  <a:gd name="T44" fmla="*/ 11216 w 11216"/>
                  <a:gd name="T45" fmla="*/ 5841 h 9110"/>
                  <a:gd name="T46" fmla="*/ 7845 w 11216"/>
                  <a:gd name="T47" fmla="*/ 2969 h 9110"/>
                  <a:gd name="T48" fmla="*/ 4468 w 11216"/>
                  <a:gd name="T49" fmla="*/ 5841 h 9110"/>
                  <a:gd name="T50" fmla="*/ 7845 w 11216"/>
                  <a:gd name="T51" fmla="*/ 8714 h 9110"/>
                  <a:gd name="T52" fmla="*/ 9035 w 11216"/>
                  <a:gd name="T53" fmla="*/ 8515 h 9110"/>
                  <a:gd name="T54" fmla="*/ 10123 w 11216"/>
                  <a:gd name="T55" fmla="*/ 9110 h 9110"/>
                  <a:gd name="T56" fmla="*/ 9826 w 11216"/>
                  <a:gd name="T57" fmla="*/ 8121 h 9110"/>
                  <a:gd name="T58" fmla="*/ 11216 w 11216"/>
                  <a:gd name="T59" fmla="*/ 5841 h 9110"/>
                  <a:gd name="T60" fmla="*/ 6750 w 11216"/>
                  <a:gd name="T61" fmla="*/ 5346 h 9110"/>
                  <a:gd name="T62" fmla="*/ 6352 w 11216"/>
                  <a:gd name="T63" fmla="*/ 4950 h 9110"/>
                  <a:gd name="T64" fmla="*/ 6750 w 11216"/>
                  <a:gd name="T65" fmla="*/ 4554 h 9110"/>
                  <a:gd name="T66" fmla="*/ 7246 w 11216"/>
                  <a:gd name="T67" fmla="*/ 4950 h 9110"/>
                  <a:gd name="T68" fmla="*/ 6750 w 11216"/>
                  <a:gd name="T69" fmla="*/ 5346 h 9110"/>
                  <a:gd name="T70" fmla="*/ 8933 w 11216"/>
                  <a:gd name="T71" fmla="*/ 5346 h 9110"/>
                  <a:gd name="T72" fmla="*/ 8539 w 11216"/>
                  <a:gd name="T73" fmla="*/ 4950 h 9110"/>
                  <a:gd name="T74" fmla="*/ 8933 w 11216"/>
                  <a:gd name="T75" fmla="*/ 4554 h 9110"/>
                  <a:gd name="T76" fmla="*/ 9430 w 11216"/>
                  <a:gd name="T77" fmla="*/ 4950 h 9110"/>
                  <a:gd name="T78" fmla="*/ 8933 w 11216"/>
                  <a:gd name="T79" fmla="*/ 5346 h 9110"/>
                  <a:gd name="T80" fmla="*/ 8933 w 11216"/>
                  <a:gd name="T81" fmla="*/ 5346 h 9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216" h="9110">
                    <a:moveTo>
                      <a:pt x="7592" y="2756"/>
                    </a:moveTo>
                    <a:cubicBezTo>
                      <a:pt x="7721" y="2756"/>
                      <a:pt x="7848" y="2765"/>
                      <a:pt x="7975" y="2780"/>
                    </a:cubicBezTo>
                    <a:cubicBezTo>
                      <a:pt x="7631" y="1184"/>
                      <a:pt x="5921" y="0"/>
                      <a:pt x="3970" y="0"/>
                    </a:cubicBezTo>
                    <a:cubicBezTo>
                      <a:pt x="1787" y="0"/>
                      <a:pt x="0" y="1484"/>
                      <a:pt x="0" y="3366"/>
                    </a:cubicBezTo>
                    <a:cubicBezTo>
                      <a:pt x="0" y="4454"/>
                      <a:pt x="595" y="5346"/>
                      <a:pt x="1588" y="6039"/>
                    </a:cubicBezTo>
                    <a:lnTo>
                      <a:pt x="1191" y="7229"/>
                    </a:lnTo>
                    <a:lnTo>
                      <a:pt x="2578" y="6535"/>
                    </a:lnTo>
                    <a:cubicBezTo>
                      <a:pt x="3076" y="6634"/>
                      <a:pt x="3475" y="6734"/>
                      <a:pt x="3970" y="6734"/>
                    </a:cubicBezTo>
                    <a:cubicBezTo>
                      <a:pt x="4095" y="6734"/>
                      <a:pt x="4217" y="6727"/>
                      <a:pt x="4340" y="6719"/>
                    </a:cubicBezTo>
                    <a:cubicBezTo>
                      <a:pt x="4262" y="6453"/>
                      <a:pt x="4217" y="6176"/>
                      <a:pt x="4217" y="5889"/>
                    </a:cubicBezTo>
                    <a:cubicBezTo>
                      <a:pt x="4217" y="4160"/>
                      <a:pt x="5707" y="2756"/>
                      <a:pt x="7592" y="2756"/>
                    </a:cubicBezTo>
                    <a:close/>
                    <a:moveTo>
                      <a:pt x="5458" y="1684"/>
                    </a:moveTo>
                    <a:cubicBezTo>
                      <a:pt x="5757" y="1684"/>
                      <a:pt x="5955" y="1880"/>
                      <a:pt x="5955" y="2177"/>
                    </a:cubicBezTo>
                    <a:cubicBezTo>
                      <a:pt x="5955" y="2474"/>
                      <a:pt x="5757" y="2672"/>
                      <a:pt x="5458" y="2672"/>
                    </a:cubicBezTo>
                    <a:cubicBezTo>
                      <a:pt x="5161" y="2672"/>
                      <a:pt x="4862" y="2474"/>
                      <a:pt x="4862" y="2177"/>
                    </a:cubicBezTo>
                    <a:cubicBezTo>
                      <a:pt x="4862" y="1880"/>
                      <a:pt x="5160" y="1684"/>
                      <a:pt x="5458" y="1684"/>
                    </a:cubicBezTo>
                    <a:close/>
                    <a:moveTo>
                      <a:pt x="2680" y="2672"/>
                    </a:moveTo>
                    <a:cubicBezTo>
                      <a:pt x="2382" y="2672"/>
                      <a:pt x="2081" y="2474"/>
                      <a:pt x="2081" y="2177"/>
                    </a:cubicBezTo>
                    <a:cubicBezTo>
                      <a:pt x="2081" y="1880"/>
                      <a:pt x="2381" y="1684"/>
                      <a:pt x="2680" y="1684"/>
                    </a:cubicBezTo>
                    <a:cubicBezTo>
                      <a:pt x="2977" y="1684"/>
                      <a:pt x="3175" y="1880"/>
                      <a:pt x="3175" y="2177"/>
                    </a:cubicBezTo>
                    <a:cubicBezTo>
                      <a:pt x="3176" y="2472"/>
                      <a:pt x="2978" y="2672"/>
                      <a:pt x="2680" y="2672"/>
                    </a:cubicBezTo>
                    <a:close/>
                    <a:moveTo>
                      <a:pt x="2680" y="2672"/>
                    </a:moveTo>
                    <a:close/>
                    <a:moveTo>
                      <a:pt x="11216" y="5841"/>
                    </a:moveTo>
                    <a:cubicBezTo>
                      <a:pt x="11216" y="4259"/>
                      <a:pt x="9628" y="2969"/>
                      <a:pt x="7845" y="2969"/>
                    </a:cubicBezTo>
                    <a:cubicBezTo>
                      <a:pt x="5956" y="2969"/>
                      <a:pt x="4468" y="4259"/>
                      <a:pt x="4468" y="5841"/>
                    </a:cubicBezTo>
                    <a:cubicBezTo>
                      <a:pt x="4468" y="7426"/>
                      <a:pt x="5956" y="8714"/>
                      <a:pt x="7845" y="8714"/>
                    </a:cubicBezTo>
                    <a:cubicBezTo>
                      <a:pt x="8240" y="8714"/>
                      <a:pt x="8640" y="8615"/>
                      <a:pt x="9035" y="8515"/>
                    </a:cubicBezTo>
                    <a:lnTo>
                      <a:pt x="10123" y="9110"/>
                    </a:lnTo>
                    <a:lnTo>
                      <a:pt x="9826" y="8121"/>
                    </a:lnTo>
                    <a:cubicBezTo>
                      <a:pt x="10622" y="7525"/>
                      <a:pt x="11216" y="6734"/>
                      <a:pt x="11216" y="5841"/>
                    </a:cubicBezTo>
                    <a:close/>
                    <a:moveTo>
                      <a:pt x="6750" y="5346"/>
                    </a:moveTo>
                    <a:cubicBezTo>
                      <a:pt x="6552" y="5346"/>
                      <a:pt x="6352" y="5150"/>
                      <a:pt x="6352" y="4950"/>
                    </a:cubicBezTo>
                    <a:cubicBezTo>
                      <a:pt x="6352" y="4752"/>
                      <a:pt x="6552" y="4554"/>
                      <a:pt x="6750" y="4554"/>
                    </a:cubicBezTo>
                    <a:cubicBezTo>
                      <a:pt x="7050" y="4554"/>
                      <a:pt x="7246" y="4752"/>
                      <a:pt x="7246" y="4950"/>
                    </a:cubicBezTo>
                    <a:cubicBezTo>
                      <a:pt x="7246" y="5150"/>
                      <a:pt x="7050" y="5346"/>
                      <a:pt x="6750" y="5346"/>
                    </a:cubicBezTo>
                    <a:close/>
                    <a:moveTo>
                      <a:pt x="8933" y="5346"/>
                    </a:moveTo>
                    <a:cubicBezTo>
                      <a:pt x="8737" y="5346"/>
                      <a:pt x="8539" y="5150"/>
                      <a:pt x="8539" y="4950"/>
                    </a:cubicBezTo>
                    <a:cubicBezTo>
                      <a:pt x="8539" y="4752"/>
                      <a:pt x="8737" y="4554"/>
                      <a:pt x="8933" y="4554"/>
                    </a:cubicBezTo>
                    <a:cubicBezTo>
                      <a:pt x="9231" y="4554"/>
                      <a:pt x="9430" y="4752"/>
                      <a:pt x="9430" y="4950"/>
                    </a:cubicBezTo>
                    <a:cubicBezTo>
                      <a:pt x="9430" y="5150"/>
                      <a:pt x="9231" y="5346"/>
                      <a:pt x="8933" y="5346"/>
                    </a:cubicBezTo>
                    <a:close/>
                    <a:moveTo>
                      <a:pt x="8933" y="5346"/>
                    </a:move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0919" tIns="35460" rIns="70919" bIns="35460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97" dirty="0"/>
              </a:p>
            </p:txBody>
          </p:sp>
        </p:grp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DAD722A4-3660-B7B9-04F9-E97CDF61A9A1}"/>
              </a:ext>
            </a:extLst>
          </p:cNvPr>
          <p:cNvSpPr txBox="1"/>
          <p:nvPr/>
        </p:nvSpPr>
        <p:spPr>
          <a:xfrm>
            <a:off x="478201" y="4626874"/>
            <a:ext cx="1446240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050" dirty="0"/>
              <a:t>邮箱：</a:t>
            </a:r>
            <a:r>
              <a:rPr lang="en-US" altLang="zh-CN" sz="1050" dirty="0"/>
              <a:t>123456@qq.com</a:t>
            </a:r>
            <a:endParaRPr lang="zh-CN" altLang="en-US" sz="1050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CE2BC9D9-2232-E4DE-A06B-C660C8954C65}"/>
              </a:ext>
            </a:extLst>
          </p:cNvPr>
          <p:cNvSpPr txBox="1"/>
          <p:nvPr/>
        </p:nvSpPr>
        <p:spPr>
          <a:xfrm>
            <a:off x="478201" y="4795314"/>
            <a:ext cx="108008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050" dirty="0"/>
              <a:t>电话：</a:t>
            </a:r>
            <a:r>
              <a:rPr lang="en-US" altLang="zh-CN" sz="1050" dirty="0"/>
              <a:t>123456789</a:t>
            </a:r>
            <a:endParaRPr lang="zh-CN" altLang="en-US" sz="1050" dirty="0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DEB8C2C2-41C8-170A-D5BA-43770EE71462}"/>
              </a:ext>
            </a:extLst>
          </p:cNvPr>
          <p:cNvSpPr/>
          <p:nvPr/>
        </p:nvSpPr>
        <p:spPr>
          <a:xfrm>
            <a:off x="6026061" y="6235700"/>
            <a:ext cx="404600" cy="622300"/>
          </a:xfrm>
          <a:custGeom>
            <a:avLst/>
            <a:gdLst>
              <a:gd name="connsiteX0" fmla="*/ 202300 w 404600"/>
              <a:gd name="connsiteY0" fmla="*/ 0 h 622300"/>
              <a:gd name="connsiteX1" fmla="*/ 404600 w 404600"/>
              <a:gd name="connsiteY1" fmla="*/ 202300 h 622300"/>
              <a:gd name="connsiteX2" fmla="*/ 404599 w 404600"/>
              <a:gd name="connsiteY2" fmla="*/ 622300 h 622300"/>
              <a:gd name="connsiteX3" fmla="*/ 0 w 404600"/>
              <a:gd name="connsiteY3" fmla="*/ 622300 h 622300"/>
              <a:gd name="connsiteX4" fmla="*/ 0 w 404600"/>
              <a:gd name="connsiteY4" fmla="*/ 202300 h 622300"/>
              <a:gd name="connsiteX5" fmla="*/ 202300 w 404600"/>
              <a:gd name="connsiteY5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600" h="622300">
                <a:moveTo>
                  <a:pt x="202300" y="0"/>
                </a:moveTo>
                <a:cubicBezTo>
                  <a:pt x="314027" y="0"/>
                  <a:pt x="404600" y="90573"/>
                  <a:pt x="404600" y="202300"/>
                </a:cubicBezTo>
                <a:lnTo>
                  <a:pt x="404599" y="622300"/>
                </a:lnTo>
                <a:lnTo>
                  <a:pt x="0" y="622300"/>
                </a:lnTo>
                <a:lnTo>
                  <a:pt x="0" y="202300"/>
                </a:lnTo>
                <a:cubicBezTo>
                  <a:pt x="0" y="90573"/>
                  <a:pt x="90573" y="0"/>
                  <a:pt x="2023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6CD107C-833B-986F-44AB-E0FA9E0F43F2}"/>
              </a:ext>
            </a:extLst>
          </p:cNvPr>
          <p:cNvGrpSpPr/>
          <p:nvPr/>
        </p:nvGrpSpPr>
        <p:grpSpPr>
          <a:xfrm>
            <a:off x="478201" y="634938"/>
            <a:ext cx="452120" cy="254062"/>
            <a:chOff x="660400" y="876237"/>
            <a:chExt cx="452120" cy="254062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51DACEA1-E8D5-2B68-5E72-397579807AA3}"/>
                </a:ext>
              </a:extLst>
            </p:cNvPr>
            <p:cNvSpPr/>
            <p:nvPr/>
          </p:nvSpPr>
          <p:spPr>
            <a:xfrm>
              <a:off x="660400" y="876237"/>
              <a:ext cx="452120" cy="254062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46C651E3-56E9-E379-DD42-6F2B9F07CC0B}"/>
                </a:ext>
              </a:extLst>
            </p:cNvPr>
            <p:cNvSpPr txBox="1"/>
            <p:nvPr/>
          </p:nvSpPr>
          <p:spPr>
            <a:xfrm>
              <a:off x="696595" y="922476"/>
              <a:ext cx="40068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1050" dirty="0"/>
                <a:t>LOGO</a:t>
              </a:r>
              <a:endParaRPr lang="zh-CN" altLang="en-US" sz="105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37798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描述已自动生成">
            <a:extLst>
              <a:ext uri="{FF2B5EF4-FFF2-40B4-BE49-F238E27FC236}">
                <a16:creationId xmlns:a16="http://schemas.microsoft.com/office/drawing/2014/main" id="{5818C852-A5C8-3DE1-C875-B988BC6B1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32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869ED9CD-E9F4-40D1-D4CB-83BF58B3AC76}"/>
              </a:ext>
            </a:extLst>
          </p:cNvPr>
          <p:cNvSpPr/>
          <p:nvPr/>
        </p:nvSpPr>
        <p:spPr>
          <a:xfrm>
            <a:off x="5479539" y="0"/>
            <a:ext cx="6257262" cy="6858000"/>
          </a:xfrm>
          <a:custGeom>
            <a:avLst/>
            <a:gdLst>
              <a:gd name="connsiteX0" fmla="*/ 0 w 6257262"/>
              <a:gd name="connsiteY0" fmla="*/ 0 h 6858000"/>
              <a:gd name="connsiteX1" fmla="*/ 5567401 w 6257262"/>
              <a:gd name="connsiteY1" fmla="*/ 0 h 6858000"/>
              <a:gd name="connsiteX2" fmla="*/ 5693160 w 6257262"/>
              <a:gd name="connsiteY2" fmla="*/ 318953 h 6858000"/>
              <a:gd name="connsiteX3" fmla="*/ 6257262 w 6257262"/>
              <a:gd name="connsiteY3" fmla="*/ 3515360 h 6858000"/>
              <a:gd name="connsiteX4" fmla="*/ 5693160 w 6257262"/>
              <a:gd name="connsiteY4" fmla="*/ 6711767 h 6858000"/>
              <a:gd name="connsiteX5" fmla="*/ 5635502 w 6257262"/>
              <a:gd name="connsiteY5" fmla="*/ 6858000 h 6858000"/>
              <a:gd name="connsiteX6" fmla="*/ 189045 w 6257262"/>
              <a:gd name="connsiteY6" fmla="*/ 6858000 h 6858000"/>
              <a:gd name="connsiteX7" fmla="*/ 247649 w 6257262"/>
              <a:gd name="connsiteY7" fmla="*/ 6802127 h 6858000"/>
              <a:gd name="connsiteX8" fmla="*/ 1609072 w 6257262"/>
              <a:gd name="connsiteY8" fmla="*/ 3515360 h 6858000"/>
              <a:gd name="connsiteX9" fmla="*/ 86220 w 6257262"/>
              <a:gd name="connsiteY9" fmla="*/ 7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57262" h="6858000">
                <a:moveTo>
                  <a:pt x="0" y="0"/>
                </a:moveTo>
                <a:lnTo>
                  <a:pt x="5567401" y="0"/>
                </a:lnTo>
                <a:lnTo>
                  <a:pt x="5693160" y="318953"/>
                </a:lnTo>
                <a:cubicBezTo>
                  <a:pt x="6058098" y="1315644"/>
                  <a:pt x="6257262" y="2392243"/>
                  <a:pt x="6257262" y="3515360"/>
                </a:cubicBezTo>
                <a:cubicBezTo>
                  <a:pt x="6257262" y="4638477"/>
                  <a:pt x="6058098" y="5715077"/>
                  <a:pt x="5693160" y="6711767"/>
                </a:cubicBezTo>
                <a:lnTo>
                  <a:pt x="5635502" y="6858000"/>
                </a:lnTo>
                <a:lnTo>
                  <a:pt x="189045" y="6858000"/>
                </a:lnTo>
                <a:lnTo>
                  <a:pt x="247649" y="6802127"/>
                </a:lnTo>
                <a:cubicBezTo>
                  <a:pt x="1088806" y="5960970"/>
                  <a:pt x="1609072" y="4798922"/>
                  <a:pt x="1609072" y="3515360"/>
                </a:cubicBezTo>
                <a:cubicBezTo>
                  <a:pt x="1609072" y="2151576"/>
                  <a:pt x="1021740" y="924969"/>
                  <a:pt x="86220" y="746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95E0EE0-0084-2E35-62C5-4B65FA600ECC}"/>
              </a:ext>
            </a:extLst>
          </p:cNvPr>
          <p:cNvSpPr/>
          <p:nvPr/>
        </p:nvSpPr>
        <p:spPr>
          <a:xfrm rot="5400000">
            <a:off x="1278358" y="5173241"/>
            <a:ext cx="406399" cy="29631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995CE87D-6188-CD3A-2AF5-311C3F646ED6}"/>
              </a:ext>
            </a:extLst>
          </p:cNvPr>
          <p:cNvSpPr/>
          <p:nvPr/>
        </p:nvSpPr>
        <p:spPr>
          <a:xfrm>
            <a:off x="10825660" y="6278765"/>
            <a:ext cx="133350" cy="133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8C00BE1F-E8F4-F26C-E0B2-9B15FF8AB9E0}"/>
              </a:ext>
            </a:extLst>
          </p:cNvPr>
          <p:cNvSpPr/>
          <p:nvPr/>
        </p:nvSpPr>
        <p:spPr>
          <a:xfrm>
            <a:off x="11098922" y="6278765"/>
            <a:ext cx="133350" cy="133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D65DC62-C3AC-7A7D-270E-F9B27A64719F}"/>
              </a:ext>
            </a:extLst>
          </p:cNvPr>
          <p:cNvSpPr/>
          <p:nvPr/>
        </p:nvSpPr>
        <p:spPr>
          <a:xfrm>
            <a:off x="11372184" y="6278765"/>
            <a:ext cx="133350" cy="133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599DED8-E58B-6ECD-8D75-1A687BE660DF}"/>
              </a:ext>
            </a:extLst>
          </p:cNvPr>
          <p:cNvSpPr/>
          <p:nvPr/>
        </p:nvSpPr>
        <p:spPr>
          <a:xfrm>
            <a:off x="11645445" y="6278765"/>
            <a:ext cx="133350" cy="133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F55C7C9-691D-0F60-8302-17A9A6F749D1}"/>
              </a:ext>
            </a:extLst>
          </p:cNvPr>
          <p:cNvSpPr/>
          <p:nvPr/>
        </p:nvSpPr>
        <p:spPr>
          <a:xfrm rot="5400000">
            <a:off x="10129715" y="-1173282"/>
            <a:ext cx="889001" cy="3235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D8EF0F66-1637-43D4-C8EA-9B43D749D0B9}"/>
              </a:ext>
            </a:extLst>
          </p:cNvPr>
          <p:cNvSpPr/>
          <p:nvPr/>
        </p:nvSpPr>
        <p:spPr>
          <a:xfrm rot="5400000">
            <a:off x="537580" y="-537580"/>
            <a:ext cx="406398" cy="1481558"/>
          </a:xfrm>
          <a:custGeom>
            <a:avLst/>
            <a:gdLst>
              <a:gd name="connsiteX0" fmla="*/ 0 w 406398"/>
              <a:gd name="connsiteY0" fmla="*/ 1481558 h 1481558"/>
              <a:gd name="connsiteX1" fmla="*/ 0 w 406398"/>
              <a:gd name="connsiteY1" fmla="*/ 0 h 1481558"/>
              <a:gd name="connsiteX2" fmla="*/ 406398 w 406398"/>
              <a:gd name="connsiteY2" fmla="*/ 0 h 1481558"/>
              <a:gd name="connsiteX3" fmla="*/ 406398 w 406398"/>
              <a:gd name="connsiteY3" fmla="*/ 1481558 h 14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8" h="1481558">
                <a:moveTo>
                  <a:pt x="0" y="1481558"/>
                </a:moveTo>
                <a:lnTo>
                  <a:pt x="0" y="0"/>
                </a:lnTo>
                <a:lnTo>
                  <a:pt x="406398" y="0"/>
                </a:lnTo>
                <a:lnTo>
                  <a:pt x="406398" y="14815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8563FD6-5509-13F7-EB78-18EAAD5242D4}"/>
              </a:ext>
            </a:extLst>
          </p:cNvPr>
          <p:cNvSpPr/>
          <p:nvPr/>
        </p:nvSpPr>
        <p:spPr>
          <a:xfrm>
            <a:off x="22088" y="1607143"/>
            <a:ext cx="4071606" cy="4071606"/>
          </a:xfrm>
          <a:prstGeom prst="rect">
            <a:avLst/>
          </a:prstGeom>
          <a:blipFill>
            <a:blip r:embed="rId2"/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74B5CB8E-BD04-98ED-CA60-33F819CFEC18}"/>
              </a:ext>
            </a:extLst>
          </p:cNvPr>
          <p:cNvSpPr/>
          <p:nvPr/>
        </p:nvSpPr>
        <p:spPr>
          <a:xfrm>
            <a:off x="3602839" y="1680875"/>
            <a:ext cx="1349330" cy="1349330"/>
          </a:xfrm>
          <a:prstGeom prst="ellipse">
            <a:avLst/>
          </a:prstGeom>
          <a:noFill/>
          <a:ln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3895571-9DC9-DB81-ABA8-2634FEE3A06D}"/>
              </a:ext>
            </a:extLst>
          </p:cNvPr>
          <p:cNvSpPr txBox="1"/>
          <p:nvPr/>
        </p:nvSpPr>
        <p:spPr>
          <a:xfrm>
            <a:off x="7092196" y="2257840"/>
            <a:ext cx="1939378" cy="11387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7400" dirty="0">
                <a:latin typeface="+mj-ea"/>
                <a:ea typeface="+mj-ea"/>
              </a:rPr>
              <a:t>目录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BBF84C5-9DF8-114C-386C-21E431AAAFAB}"/>
              </a:ext>
            </a:extLst>
          </p:cNvPr>
          <p:cNvSpPr txBox="1"/>
          <p:nvPr/>
        </p:nvSpPr>
        <p:spPr>
          <a:xfrm>
            <a:off x="7092196" y="3335169"/>
            <a:ext cx="2826923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000" b="0" i="0" dirty="0">
                <a:solidFill>
                  <a:srgbClr val="000000"/>
                </a:solidFill>
                <a:effectLst/>
                <a:latin typeface="OPPOSans R" panose="00020600040101010101" pitchFamily="18" charset="-122"/>
              </a:rPr>
              <a:t>Table of contents</a:t>
            </a:r>
            <a:endParaRPr lang="zh-CN" altLang="en-US" sz="2000" dirty="0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DFD6246F-EDE8-9832-B22C-D985D887B36F}"/>
              </a:ext>
            </a:extLst>
          </p:cNvPr>
          <p:cNvGrpSpPr/>
          <p:nvPr/>
        </p:nvGrpSpPr>
        <p:grpSpPr>
          <a:xfrm>
            <a:off x="4952169" y="4056208"/>
            <a:ext cx="6398634" cy="532021"/>
            <a:chOff x="5082288" y="3555051"/>
            <a:chExt cx="6398634" cy="532021"/>
          </a:xfrm>
          <a:solidFill>
            <a:schemeClr val="accent1"/>
          </a:solidFill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6844EE92-966F-B65E-E008-D47C044F30D6}"/>
                </a:ext>
              </a:extLst>
            </p:cNvPr>
            <p:cNvSpPr/>
            <p:nvPr/>
          </p:nvSpPr>
          <p:spPr>
            <a:xfrm>
              <a:off x="5082288" y="3555052"/>
              <a:ext cx="1367712" cy="53202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rgbClr val="02022F"/>
                  </a:solidFill>
                  <a:latin typeface="+mj-ea"/>
                  <a:ea typeface="+mj-ea"/>
                </a:rPr>
                <a:t>01</a:t>
              </a:r>
              <a:r>
                <a:rPr lang="zh-CN" altLang="en-US" sz="1400" dirty="0">
                  <a:solidFill>
                    <a:srgbClr val="02022F"/>
                  </a:solidFill>
                  <a:latin typeface="+mj-ea"/>
                  <a:ea typeface="+mj-ea"/>
                </a:rPr>
                <a:t>工作概括</a:t>
              </a: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161C56DB-AB13-5A3B-BC1A-C624C3ECF0F4}"/>
                </a:ext>
              </a:extLst>
            </p:cNvPr>
            <p:cNvSpPr/>
            <p:nvPr/>
          </p:nvSpPr>
          <p:spPr>
            <a:xfrm>
              <a:off x="6759262" y="3555051"/>
              <a:ext cx="1367712" cy="53202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rgbClr val="02022F"/>
                  </a:solidFill>
                  <a:latin typeface="+mj-ea"/>
                  <a:ea typeface="+mj-ea"/>
                </a:rPr>
                <a:t>02</a:t>
              </a:r>
              <a:r>
                <a:rPr lang="zh-CN" altLang="en-US" sz="1400" dirty="0">
                  <a:solidFill>
                    <a:srgbClr val="02022F"/>
                  </a:solidFill>
                  <a:latin typeface="+mj-ea"/>
                  <a:ea typeface="+mj-ea"/>
                </a:rPr>
                <a:t>完成情况</a:t>
              </a:r>
            </a:p>
          </p:txBody>
        </p:sp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4E45F92E-6995-93CF-D497-40660ED48CDD}"/>
                </a:ext>
              </a:extLst>
            </p:cNvPr>
            <p:cNvSpPr/>
            <p:nvPr/>
          </p:nvSpPr>
          <p:spPr>
            <a:xfrm>
              <a:off x="8436236" y="3555051"/>
              <a:ext cx="1367712" cy="53202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rgbClr val="02022F"/>
                  </a:solidFill>
                  <a:latin typeface="+mj-ea"/>
                  <a:ea typeface="+mj-ea"/>
                </a:rPr>
                <a:t>03</a:t>
              </a:r>
              <a:r>
                <a:rPr lang="zh-CN" altLang="en-US" sz="1400" dirty="0">
                  <a:solidFill>
                    <a:srgbClr val="02022F"/>
                  </a:solidFill>
                  <a:latin typeface="+mj-ea"/>
                  <a:ea typeface="+mj-ea"/>
                </a:rPr>
                <a:t>问题分析</a:t>
              </a: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BECDF9B5-7C21-3133-82F3-E1156BCF5FFC}"/>
                </a:ext>
              </a:extLst>
            </p:cNvPr>
            <p:cNvSpPr/>
            <p:nvPr/>
          </p:nvSpPr>
          <p:spPr>
            <a:xfrm>
              <a:off x="10113210" y="3555051"/>
              <a:ext cx="1367712" cy="53202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rgbClr val="02022F"/>
                  </a:solidFill>
                  <a:latin typeface="+mj-ea"/>
                  <a:ea typeface="+mj-ea"/>
                </a:rPr>
                <a:t>04</a:t>
              </a:r>
              <a:r>
                <a:rPr lang="zh-CN" altLang="en-US" sz="1400" dirty="0">
                  <a:solidFill>
                    <a:srgbClr val="02022F"/>
                  </a:solidFill>
                  <a:latin typeface="+mj-ea"/>
                  <a:ea typeface="+mj-ea"/>
                </a:rPr>
                <a:t>未来计划</a:t>
              </a: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BAA214A7-C99B-DE31-CD18-8C52CE9390C1}"/>
              </a:ext>
            </a:extLst>
          </p:cNvPr>
          <p:cNvSpPr txBox="1"/>
          <p:nvPr/>
        </p:nvSpPr>
        <p:spPr>
          <a:xfrm>
            <a:off x="5040019" y="4753784"/>
            <a:ext cx="1223576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" dirty="0"/>
              <a:t>此处添加详组文本描述，建议与标题相关并符合整体语言风格，语言描述尽量简洁生动。文本叙述，建议与标题相关并符合整体语言风格语言描述尽量简洁生动。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52A0414-8242-2C8B-B4E1-9755DADBC20D}"/>
              </a:ext>
            </a:extLst>
          </p:cNvPr>
          <p:cNvSpPr txBox="1"/>
          <p:nvPr/>
        </p:nvSpPr>
        <p:spPr>
          <a:xfrm>
            <a:off x="6716993" y="4750008"/>
            <a:ext cx="1223576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" dirty="0"/>
              <a:t>此处添加详组文本描述，建议与标题相关并符合整体语言风格，语言描述尽量简洁生动。文本叙述，建议与标题相关并符合整体语言风格语言描述尽量简洁生动。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9661716-44E6-7A2C-B976-A3665176872C}"/>
              </a:ext>
            </a:extLst>
          </p:cNvPr>
          <p:cNvSpPr txBox="1"/>
          <p:nvPr/>
        </p:nvSpPr>
        <p:spPr>
          <a:xfrm>
            <a:off x="8393967" y="4742458"/>
            <a:ext cx="1223576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" dirty="0"/>
              <a:t>此处添加详组文本描述，建议与标题相关并符合整体语言风格，语言描述尽量简洁生动。文本叙述，建议与标题相关并符合整体语言风格语言描述尽量简洁生动。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18B0CE1-FBD9-8980-D544-B0E34AC5CBB6}"/>
              </a:ext>
            </a:extLst>
          </p:cNvPr>
          <p:cNvSpPr txBox="1"/>
          <p:nvPr/>
        </p:nvSpPr>
        <p:spPr>
          <a:xfrm>
            <a:off x="10070942" y="4746233"/>
            <a:ext cx="1223576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" dirty="0"/>
              <a:t>此处添加详组文本描述，建议与标题相关并符合整体语言风格，语言描述尽量简洁生动。文本叙述，建议与标题相关并符合整体语言风格语言描述尽量简洁生动。</a:t>
            </a: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4B1BEF35-2C36-A8C3-2171-9D8432B58C86}"/>
              </a:ext>
            </a:extLst>
          </p:cNvPr>
          <p:cNvSpPr/>
          <p:nvPr/>
        </p:nvSpPr>
        <p:spPr>
          <a:xfrm>
            <a:off x="2733640" y="5948641"/>
            <a:ext cx="1417597" cy="233068"/>
          </a:xfrm>
          <a:custGeom>
            <a:avLst/>
            <a:gdLst>
              <a:gd name="connsiteX0" fmla="*/ 0 w 1828800"/>
              <a:gd name="connsiteY0" fmla="*/ 0 h 390270"/>
              <a:gd name="connsiteX1" fmla="*/ 329784 w 1828800"/>
              <a:gd name="connsiteY1" fmla="*/ 389744 h 390270"/>
              <a:gd name="connsiteX2" fmla="*/ 524656 w 1828800"/>
              <a:gd name="connsiteY2" fmla="*/ 89941 h 390270"/>
              <a:gd name="connsiteX3" fmla="*/ 794479 w 1828800"/>
              <a:gd name="connsiteY3" fmla="*/ 359764 h 390270"/>
              <a:gd name="connsiteX4" fmla="*/ 1079292 w 1828800"/>
              <a:gd name="connsiteY4" fmla="*/ 74951 h 390270"/>
              <a:gd name="connsiteX5" fmla="*/ 1439056 w 1828800"/>
              <a:gd name="connsiteY5" fmla="*/ 389744 h 390270"/>
              <a:gd name="connsiteX6" fmla="*/ 1828800 w 1828800"/>
              <a:gd name="connsiteY6" fmla="*/ 59961 h 390270"/>
              <a:gd name="connsiteX7" fmla="*/ 1828800 w 1828800"/>
              <a:gd name="connsiteY7" fmla="*/ 59961 h 39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" h="390270">
                <a:moveTo>
                  <a:pt x="0" y="0"/>
                </a:moveTo>
                <a:cubicBezTo>
                  <a:pt x="121170" y="187377"/>
                  <a:pt x="242341" y="374754"/>
                  <a:pt x="329784" y="389744"/>
                </a:cubicBezTo>
                <a:cubicBezTo>
                  <a:pt x="417227" y="404734"/>
                  <a:pt x="447207" y="94938"/>
                  <a:pt x="524656" y="89941"/>
                </a:cubicBezTo>
                <a:cubicBezTo>
                  <a:pt x="602105" y="84944"/>
                  <a:pt x="702040" y="362262"/>
                  <a:pt x="794479" y="359764"/>
                </a:cubicBezTo>
                <a:cubicBezTo>
                  <a:pt x="886918" y="357266"/>
                  <a:pt x="971863" y="69954"/>
                  <a:pt x="1079292" y="74951"/>
                </a:cubicBezTo>
                <a:cubicBezTo>
                  <a:pt x="1186721" y="79948"/>
                  <a:pt x="1314138" y="392242"/>
                  <a:pt x="1439056" y="389744"/>
                </a:cubicBezTo>
                <a:cubicBezTo>
                  <a:pt x="1563974" y="387246"/>
                  <a:pt x="1828800" y="59961"/>
                  <a:pt x="1828800" y="59961"/>
                </a:cubicBezTo>
                <a:lnTo>
                  <a:pt x="1828800" y="59961"/>
                </a:lnTo>
              </a:path>
            </a:pathLst>
          </a:custGeom>
          <a:noFill/>
          <a:ln w="92075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EA720429-C2C2-91B9-80B0-C99CD3F48700}"/>
              </a:ext>
            </a:extLst>
          </p:cNvPr>
          <p:cNvSpPr/>
          <p:nvPr/>
        </p:nvSpPr>
        <p:spPr>
          <a:xfrm rot="5400000">
            <a:off x="11436674" y="1878145"/>
            <a:ext cx="1026000" cy="483997"/>
          </a:xfrm>
          <a:custGeom>
            <a:avLst/>
            <a:gdLst>
              <a:gd name="connsiteX0" fmla="*/ 972000 w 1026000"/>
              <a:gd name="connsiteY0" fmla="*/ 27000 h 483997"/>
              <a:gd name="connsiteX1" fmla="*/ 999000 w 1026000"/>
              <a:gd name="connsiteY1" fmla="*/ 0 h 483997"/>
              <a:gd name="connsiteX2" fmla="*/ 1026000 w 1026000"/>
              <a:gd name="connsiteY2" fmla="*/ 27000 h 483997"/>
              <a:gd name="connsiteX3" fmla="*/ 999000 w 1026000"/>
              <a:gd name="connsiteY3" fmla="*/ 54001 h 483997"/>
              <a:gd name="connsiteX4" fmla="*/ 972000 w 1026000"/>
              <a:gd name="connsiteY4" fmla="*/ 27000 h 483997"/>
              <a:gd name="connsiteX5" fmla="*/ 972000 w 1026000"/>
              <a:gd name="connsiteY5" fmla="*/ 135000 h 483997"/>
              <a:gd name="connsiteX6" fmla="*/ 999000 w 1026000"/>
              <a:gd name="connsiteY6" fmla="*/ 108001 h 483997"/>
              <a:gd name="connsiteX7" fmla="*/ 1026000 w 1026000"/>
              <a:gd name="connsiteY7" fmla="*/ 135000 h 483997"/>
              <a:gd name="connsiteX8" fmla="*/ 999000 w 1026000"/>
              <a:gd name="connsiteY8" fmla="*/ 162000 h 483997"/>
              <a:gd name="connsiteX9" fmla="*/ 972000 w 1026000"/>
              <a:gd name="connsiteY9" fmla="*/ 135000 h 483997"/>
              <a:gd name="connsiteX10" fmla="*/ 972000 w 1026000"/>
              <a:gd name="connsiteY10" fmla="*/ 243001 h 483997"/>
              <a:gd name="connsiteX11" fmla="*/ 999000 w 1026000"/>
              <a:gd name="connsiteY11" fmla="*/ 216001 h 483997"/>
              <a:gd name="connsiteX12" fmla="*/ 1026000 w 1026000"/>
              <a:gd name="connsiteY12" fmla="*/ 243001 h 483997"/>
              <a:gd name="connsiteX13" fmla="*/ 999000 w 1026000"/>
              <a:gd name="connsiteY13" fmla="*/ 270001 h 483997"/>
              <a:gd name="connsiteX14" fmla="*/ 972000 w 1026000"/>
              <a:gd name="connsiteY14" fmla="*/ 243001 h 483997"/>
              <a:gd name="connsiteX15" fmla="*/ 972000 w 1026000"/>
              <a:gd name="connsiteY15" fmla="*/ 351000 h 483997"/>
              <a:gd name="connsiteX16" fmla="*/ 999000 w 1026000"/>
              <a:gd name="connsiteY16" fmla="*/ 324000 h 483997"/>
              <a:gd name="connsiteX17" fmla="*/ 1026000 w 1026000"/>
              <a:gd name="connsiteY17" fmla="*/ 351000 h 483997"/>
              <a:gd name="connsiteX18" fmla="*/ 999000 w 1026000"/>
              <a:gd name="connsiteY18" fmla="*/ 378000 h 483997"/>
              <a:gd name="connsiteX19" fmla="*/ 972000 w 1026000"/>
              <a:gd name="connsiteY19" fmla="*/ 351000 h 483997"/>
              <a:gd name="connsiteX20" fmla="*/ 972000 w 1026000"/>
              <a:gd name="connsiteY20" fmla="*/ 459001 h 483997"/>
              <a:gd name="connsiteX21" fmla="*/ 999000 w 1026000"/>
              <a:gd name="connsiteY21" fmla="*/ 432001 h 483997"/>
              <a:gd name="connsiteX22" fmla="*/ 1026000 w 1026000"/>
              <a:gd name="connsiteY22" fmla="*/ 459001 h 483997"/>
              <a:gd name="connsiteX23" fmla="*/ 1018092 w 1026000"/>
              <a:gd name="connsiteY23" fmla="*/ 478092 h 483997"/>
              <a:gd name="connsiteX24" fmla="*/ 1003836 w 1026000"/>
              <a:gd name="connsiteY24" fmla="*/ 483997 h 483997"/>
              <a:gd name="connsiteX25" fmla="*/ 994164 w 1026000"/>
              <a:gd name="connsiteY25" fmla="*/ 483997 h 483997"/>
              <a:gd name="connsiteX26" fmla="*/ 979908 w 1026000"/>
              <a:gd name="connsiteY26" fmla="*/ 478092 h 483997"/>
              <a:gd name="connsiteX27" fmla="*/ 972000 w 1026000"/>
              <a:gd name="connsiteY27" fmla="*/ 459001 h 483997"/>
              <a:gd name="connsiteX28" fmla="*/ 864000 w 1026000"/>
              <a:gd name="connsiteY28" fmla="*/ 27000 h 483997"/>
              <a:gd name="connsiteX29" fmla="*/ 891000 w 1026000"/>
              <a:gd name="connsiteY29" fmla="*/ 0 h 483997"/>
              <a:gd name="connsiteX30" fmla="*/ 918000 w 1026000"/>
              <a:gd name="connsiteY30" fmla="*/ 27000 h 483997"/>
              <a:gd name="connsiteX31" fmla="*/ 891000 w 1026000"/>
              <a:gd name="connsiteY31" fmla="*/ 54001 h 483997"/>
              <a:gd name="connsiteX32" fmla="*/ 864000 w 1026000"/>
              <a:gd name="connsiteY32" fmla="*/ 27000 h 483997"/>
              <a:gd name="connsiteX33" fmla="*/ 864000 w 1026000"/>
              <a:gd name="connsiteY33" fmla="*/ 135000 h 483997"/>
              <a:gd name="connsiteX34" fmla="*/ 891000 w 1026000"/>
              <a:gd name="connsiteY34" fmla="*/ 108001 h 483997"/>
              <a:gd name="connsiteX35" fmla="*/ 918000 w 1026000"/>
              <a:gd name="connsiteY35" fmla="*/ 135000 h 483997"/>
              <a:gd name="connsiteX36" fmla="*/ 891000 w 1026000"/>
              <a:gd name="connsiteY36" fmla="*/ 162000 h 483997"/>
              <a:gd name="connsiteX37" fmla="*/ 864000 w 1026000"/>
              <a:gd name="connsiteY37" fmla="*/ 135000 h 483997"/>
              <a:gd name="connsiteX38" fmla="*/ 864000 w 1026000"/>
              <a:gd name="connsiteY38" fmla="*/ 243001 h 483997"/>
              <a:gd name="connsiteX39" fmla="*/ 891000 w 1026000"/>
              <a:gd name="connsiteY39" fmla="*/ 216001 h 483997"/>
              <a:gd name="connsiteX40" fmla="*/ 918000 w 1026000"/>
              <a:gd name="connsiteY40" fmla="*/ 243001 h 483997"/>
              <a:gd name="connsiteX41" fmla="*/ 891000 w 1026000"/>
              <a:gd name="connsiteY41" fmla="*/ 270001 h 483997"/>
              <a:gd name="connsiteX42" fmla="*/ 864000 w 1026000"/>
              <a:gd name="connsiteY42" fmla="*/ 243001 h 483997"/>
              <a:gd name="connsiteX43" fmla="*/ 864000 w 1026000"/>
              <a:gd name="connsiteY43" fmla="*/ 351000 h 483997"/>
              <a:gd name="connsiteX44" fmla="*/ 891000 w 1026000"/>
              <a:gd name="connsiteY44" fmla="*/ 324000 h 483997"/>
              <a:gd name="connsiteX45" fmla="*/ 918000 w 1026000"/>
              <a:gd name="connsiteY45" fmla="*/ 351000 h 483997"/>
              <a:gd name="connsiteX46" fmla="*/ 891000 w 1026000"/>
              <a:gd name="connsiteY46" fmla="*/ 378000 h 483997"/>
              <a:gd name="connsiteX47" fmla="*/ 864000 w 1026000"/>
              <a:gd name="connsiteY47" fmla="*/ 351000 h 483997"/>
              <a:gd name="connsiteX48" fmla="*/ 864000 w 1026000"/>
              <a:gd name="connsiteY48" fmla="*/ 459001 h 483997"/>
              <a:gd name="connsiteX49" fmla="*/ 891000 w 1026000"/>
              <a:gd name="connsiteY49" fmla="*/ 432001 h 483997"/>
              <a:gd name="connsiteX50" fmla="*/ 918000 w 1026000"/>
              <a:gd name="connsiteY50" fmla="*/ 459001 h 483997"/>
              <a:gd name="connsiteX51" fmla="*/ 910092 w 1026000"/>
              <a:gd name="connsiteY51" fmla="*/ 478092 h 483997"/>
              <a:gd name="connsiteX52" fmla="*/ 895836 w 1026000"/>
              <a:gd name="connsiteY52" fmla="*/ 483997 h 483997"/>
              <a:gd name="connsiteX53" fmla="*/ 886164 w 1026000"/>
              <a:gd name="connsiteY53" fmla="*/ 483997 h 483997"/>
              <a:gd name="connsiteX54" fmla="*/ 871908 w 1026000"/>
              <a:gd name="connsiteY54" fmla="*/ 478092 h 483997"/>
              <a:gd name="connsiteX55" fmla="*/ 864000 w 1026000"/>
              <a:gd name="connsiteY55" fmla="*/ 459001 h 483997"/>
              <a:gd name="connsiteX56" fmla="*/ 756000 w 1026000"/>
              <a:gd name="connsiteY56" fmla="*/ 27000 h 483997"/>
              <a:gd name="connsiteX57" fmla="*/ 783000 w 1026000"/>
              <a:gd name="connsiteY57" fmla="*/ 0 h 483997"/>
              <a:gd name="connsiteX58" fmla="*/ 810000 w 1026000"/>
              <a:gd name="connsiteY58" fmla="*/ 27000 h 483997"/>
              <a:gd name="connsiteX59" fmla="*/ 783000 w 1026000"/>
              <a:gd name="connsiteY59" fmla="*/ 54001 h 483997"/>
              <a:gd name="connsiteX60" fmla="*/ 756000 w 1026000"/>
              <a:gd name="connsiteY60" fmla="*/ 27000 h 483997"/>
              <a:gd name="connsiteX61" fmla="*/ 756000 w 1026000"/>
              <a:gd name="connsiteY61" fmla="*/ 135000 h 483997"/>
              <a:gd name="connsiteX62" fmla="*/ 783000 w 1026000"/>
              <a:gd name="connsiteY62" fmla="*/ 108001 h 483997"/>
              <a:gd name="connsiteX63" fmla="*/ 810000 w 1026000"/>
              <a:gd name="connsiteY63" fmla="*/ 135000 h 483997"/>
              <a:gd name="connsiteX64" fmla="*/ 783000 w 1026000"/>
              <a:gd name="connsiteY64" fmla="*/ 162000 h 483997"/>
              <a:gd name="connsiteX65" fmla="*/ 756000 w 1026000"/>
              <a:gd name="connsiteY65" fmla="*/ 135000 h 483997"/>
              <a:gd name="connsiteX66" fmla="*/ 756000 w 1026000"/>
              <a:gd name="connsiteY66" fmla="*/ 243001 h 483997"/>
              <a:gd name="connsiteX67" fmla="*/ 783000 w 1026000"/>
              <a:gd name="connsiteY67" fmla="*/ 216001 h 483997"/>
              <a:gd name="connsiteX68" fmla="*/ 810000 w 1026000"/>
              <a:gd name="connsiteY68" fmla="*/ 243001 h 483997"/>
              <a:gd name="connsiteX69" fmla="*/ 783000 w 1026000"/>
              <a:gd name="connsiteY69" fmla="*/ 270001 h 483997"/>
              <a:gd name="connsiteX70" fmla="*/ 756000 w 1026000"/>
              <a:gd name="connsiteY70" fmla="*/ 243001 h 483997"/>
              <a:gd name="connsiteX71" fmla="*/ 756000 w 1026000"/>
              <a:gd name="connsiteY71" fmla="*/ 351000 h 483997"/>
              <a:gd name="connsiteX72" fmla="*/ 783000 w 1026000"/>
              <a:gd name="connsiteY72" fmla="*/ 324000 h 483997"/>
              <a:gd name="connsiteX73" fmla="*/ 810000 w 1026000"/>
              <a:gd name="connsiteY73" fmla="*/ 351000 h 483997"/>
              <a:gd name="connsiteX74" fmla="*/ 783000 w 1026000"/>
              <a:gd name="connsiteY74" fmla="*/ 378000 h 483997"/>
              <a:gd name="connsiteX75" fmla="*/ 756000 w 1026000"/>
              <a:gd name="connsiteY75" fmla="*/ 351000 h 483997"/>
              <a:gd name="connsiteX76" fmla="*/ 756000 w 1026000"/>
              <a:gd name="connsiteY76" fmla="*/ 459001 h 483997"/>
              <a:gd name="connsiteX77" fmla="*/ 783000 w 1026000"/>
              <a:gd name="connsiteY77" fmla="*/ 432001 h 483997"/>
              <a:gd name="connsiteX78" fmla="*/ 810000 w 1026000"/>
              <a:gd name="connsiteY78" fmla="*/ 459001 h 483997"/>
              <a:gd name="connsiteX79" fmla="*/ 802092 w 1026000"/>
              <a:gd name="connsiteY79" fmla="*/ 478092 h 483997"/>
              <a:gd name="connsiteX80" fmla="*/ 787836 w 1026000"/>
              <a:gd name="connsiteY80" fmla="*/ 483997 h 483997"/>
              <a:gd name="connsiteX81" fmla="*/ 778164 w 1026000"/>
              <a:gd name="connsiteY81" fmla="*/ 483997 h 483997"/>
              <a:gd name="connsiteX82" fmla="*/ 763908 w 1026000"/>
              <a:gd name="connsiteY82" fmla="*/ 478092 h 483997"/>
              <a:gd name="connsiteX83" fmla="*/ 756000 w 1026000"/>
              <a:gd name="connsiteY83" fmla="*/ 459001 h 483997"/>
              <a:gd name="connsiteX84" fmla="*/ 648000 w 1026000"/>
              <a:gd name="connsiteY84" fmla="*/ 27000 h 483997"/>
              <a:gd name="connsiteX85" fmla="*/ 675000 w 1026000"/>
              <a:gd name="connsiteY85" fmla="*/ 0 h 483997"/>
              <a:gd name="connsiteX86" fmla="*/ 702000 w 1026000"/>
              <a:gd name="connsiteY86" fmla="*/ 27000 h 483997"/>
              <a:gd name="connsiteX87" fmla="*/ 675000 w 1026000"/>
              <a:gd name="connsiteY87" fmla="*/ 54001 h 483997"/>
              <a:gd name="connsiteX88" fmla="*/ 648000 w 1026000"/>
              <a:gd name="connsiteY88" fmla="*/ 27000 h 483997"/>
              <a:gd name="connsiteX89" fmla="*/ 648000 w 1026000"/>
              <a:gd name="connsiteY89" fmla="*/ 135000 h 483997"/>
              <a:gd name="connsiteX90" fmla="*/ 675000 w 1026000"/>
              <a:gd name="connsiteY90" fmla="*/ 108001 h 483997"/>
              <a:gd name="connsiteX91" fmla="*/ 702000 w 1026000"/>
              <a:gd name="connsiteY91" fmla="*/ 135000 h 483997"/>
              <a:gd name="connsiteX92" fmla="*/ 675000 w 1026000"/>
              <a:gd name="connsiteY92" fmla="*/ 162000 h 483997"/>
              <a:gd name="connsiteX93" fmla="*/ 648000 w 1026000"/>
              <a:gd name="connsiteY93" fmla="*/ 135000 h 483997"/>
              <a:gd name="connsiteX94" fmla="*/ 648000 w 1026000"/>
              <a:gd name="connsiteY94" fmla="*/ 243001 h 483997"/>
              <a:gd name="connsiteX95" fmla="*/ 675000 w 1026000"/>
              <a:gd name="connsiteY95" fmla="*/ 216001 h 483997"/>
              <a:gd name="connsiteX96" fmla="*/ 702000 w 1026000"/>
              <a:gd name="connsiteY96" fmla="*/ 243001 h 483997"/>
              <a:gd name="connsiteX97" fmla="*/ 675000 w 1026000"/>
              <a:gd name="connsiteY97" fmla="*/ 270001 h 483997"/>
              <a:gd name="connsiteX98" fmla="*/ 648000 w 1026000"/>
              <a:gd name="connsiteY98" fmla="*/ 243001 h 483997"/>
              <a:gd name="connsiteX99" fmla="*/ 648000 w 1026000"/>
              <a:gd name="connsiteY99" fmla="*/ 351000 h 483997"/>
              <a:gd name="connsiteX100" fmla="*/ 675000 w 1026000"/>
              <a:gd name="connsiteY100" fmla="*/ 324000 h 483997"/>
              <a:gd name="connsiteX101" fmla="*/ 702000 w 1026000"/>
              <a:gd name="connsiteY101" fmla="*/ 351000 h 483997"/>
              <a:gd name="connsiteX102" fmla="*/ 675000 w 1026000"/>
              <a:gd name="connsiteY102" fmla="*/ 378000 h 483997"/>
              <a:gd name="connsiteX103" fmla="*/ 648000 w 1026000"/>
              <a:gd name="connsiteY103" fmla="*/ 351000 h 483997"/>
              <a:gd name="connsiteX104" fmla="*/ 648000 w 1026000"/>
              <a:gd name="connsiteY104" fmla="*/ 459001 h 483997"/>
              <a:gd name="connsiteX105" fmla="*/ 675000 w 1026000"/>
              <a:gd name="connsiteY105" fmla="*/ 432001 h 483997"/>
              <a:gd name="connsiteX106" fmla="*/ 702000 w 1026000"/>
              <a:gd name="connsiteY106" fmla="*/ 459001 h 483997"/>
              <a:gd name="connsiteX107" fmla="*/ 694092 w 1026000"/>
              <a:gd name="connsiteY107" fmla="*/ 478092 h 483997"/>
              <a:gd name="connsiteX108" fmla="*/ 679836 w 1026000"/>
              <a:gd name="connsiteY108" fmla="*/ 483997 h 483997"/>
              <a:gd name="connsiteX109" fmla="*/ 670164 w 1026000"/>
              <a:gd name="connsiteY109" fmla="*/ 483997 h 483997"/>
              <a:gd name="connsiteX110" fmla="*/ 655908 w 1026000"/>
              <a:gd name="connsiteY110" fmla="*/ 478092 h 483997"/>
              <a:gd name="connsiteX111" fmla="*/ 648000 w 1026000"/>
              <a:gd name="connsiteY111" fmla="*/ 459001 h 483997"/>
              <a:gd name="connsiteX112" fmla="*/ 540000 w 1026000"/>
              <a:gd name="connsiteY112" fmla="*/ 27000 h 483997"/>
              <a:gd name="connsiteX113" fmla="*/ 567000 w 1026000"/>
              <a:gd name="connsiteY113" fmla="*/ 0 h 483997"/>
              <a:gd name="connsiteX114" fmla="*/ 594000 w 1026000"/>
              <a:gd name="connsiteY114" fmla="*/ 27000 h 483997"/>
              <a:gd name="connsiteX115" fmla="*/ 567000 w 1026000"/>
              <a:gd name="connsiteY115" fmla="*/ 54001 h 483997"/>
              <a:gd name="connsiteX116" fmla="*/ 540000 w 1026000"/>
              <a:gd name="connsiteY116" fmla="*/ 27000 h 483997"/>
              <a:gd name="connsiteX117" fmla="*/ 540000 w 1026000"/>
              <a:gd name="connsiteY117" fmla="*/ 135000 h 483997"/>
              <a:gd name="connsiteX118" fmla="*/ 567000 w 1026000"/>
              <a:gd name="connsiteY118" fmla="*/ 108001 h 483997"/>
              <a:gd name="connsiteX119" fmla="*/ 594000 w 1026000"/>
              <a:gd name="connsiteY119" fmla="*/ 135000 h 483997"/>
              <a:gd name="connsiteX120" fmla="*/ 567000 w 1026000"/>
              <a:gd name="connsiteY120" fmla="*/ 162000 h 483997"/>
              <a:gd name="connsiteX121" fmla="*/ 540000 w 1026000"/>
              <a:gd name="connsiteY121" fmla="*/ 135000 h 483997"/>
              <a:gd name="connsiteX122" fmla="*/ 540000 w 1026000"/>
              <a:gd name="connsiteY122" fmla="*/ 243001 h 483997"/>
              <a:gd name="connsiteX123" fmla="*/ 567000 w 1026000"/>
              <a:gd name="connsiteY123" fmla="*/ 216001 h 483997"/>
              <a:gd name="connsiteX124" fmla="*/ 594000 w 1026000"/>
              <a:gd name="connsiteY124" fmla="*/ 243001 h 483997"/>
              <a:gd name="connsiteX125" fmla="*/ 567000 w 1026000"/>
              <a:gd name="connsiteY125" fmla="*/ 270001 h 483997"/>
              <a:gd name="connsiteX126" fmla="*/ 540000 w 1026000"/>
              <a:gd name="connsiteY126" fmla="*/ 243001 h 483997"/>
              <a:gd name="connsiteX127" fmla="*/ 540000 w 1026000"/>
              <a:gd name="connsiteY127" fmla="*/ 351000 h 483997"/>
              <a:gd name="connsiteX128" fmla="*/ 567000 w 1026000"/>
              <a:gd name="connsiteY128" fmla="*/ 324000 h 483997"/>
              <a:gd name="connsiteX129" fmla="*/ 594000 w 1026000"/>
              <a:gd name="connsiteY129" fmla="*/ 351000 h 483997"/>
              <a:gd name="connsiteX130" fmla="*/ 567000 w 1026000"/>
              <a:gd name="connsiteY130" fmla="*/ 378000 h 483997"/>
              <a:gd name="connsiteX131" fmla="*/ 540000 w 1026000"/>
              <a:gd name="connsiteY131" fmla="*/ 351000 h 483997"/>
              <a:gd name="connsiteX132" fmla="*/ 540000 w 1026000"/>
              <a:gd name="connsiteY132" fmla="*/ 459001 h 483997"/>
              <a:gd name="connsiteX133" fmla="*/ 567000 w 1026000"/>
              <a:gd name="connsiteY133" fmla="*/ 432001 h 483997"/>
              <a:gd name="connsiteX134" fmla="*/ 594000 w 1026000"/>
              <a:gd name="connsiteY134" fmla="*/ 459001 h 483997"/>
              <a:gd name="connsiteX135" fmla="*/ 586092 w 1026000"/>
              <a:gd name="connsiteY135" fmla="*/ 478092 h 483997"/>
              <a:gd name="connsiteX136" fmla="*/ 571836 w 1026000"/>
              <a:gd name="connsiteY136" fmla="*/ 483997 h 483997"/>
              <a:gd name="connsiteX137" fmla="*/ 562164 w 1026000"/>
              <a:gd name="connsiteY137" fmla="*/ 483997 h 483997"/>
              <a:gd name="connsiteX138" fmla="*/ 547908 w 1026000"/>
              <a:gd name="connsiteY138" fmla="*/ 478092 h 483997"/>
              <a:gd name="connsiteX139" fmla="*/ 540000 w 1026000"/>
              <a:gd name="connsiteY139" fmla="*/ 459001 h 483997"/>
              <a:gd name="connsiteX140" fmla="*/ 432000 w 1026000"/>
              <a:gd name="connsiteY140" fmla="*/ 27000 h 483997"/>
              <a:gd name="connsiteX141" fmla="*/ 459000 w 1026000"/>
              <a:gd name="connsiteY141" fmla="*/ 0 h 483997"/>
              <a:gd name="connsiteX142" fmla="*/ 486000 w 1026000"/>
              <a:gd name="connsiteY142" fmla="*/ 27000 h 483997"/>
              <a:gd name="connsiteX143" fmla="*/ 459000 w 1026000"/>
              <a:gd name="connsiteY143" fmla="*/ 54001 h 483997"/>
              <a:gd name="connsiteX144" fmla="*/ 432000 w 1026000"/>
              <a:gd name="connsiteY144" fmla="*/ 27000 h 483997"/>
              <a:gd name="connsiteX145" fmla="*/ 432000 w 1026000"/>
              <a:gd name="connsiteY145" fmla="*/ 135000 h 483997"/>
              <a:gd name="connsiteX146" fmla="*/ 459000 w 1026000"/>
              <a:gd name="connsiteY146" fmla="*/ 108001 h 483997"/>
              <a:gd name="connsiteX147" fmla="*/ 486000 w 1026000"/>
              <a:gd name="connsiteY147" fmla="*/ 135000 h 483997"/>
              <a:gd name="connsiteX148" fmla="*/ 459000 w 1026000"/>
              <a:gd name="connsiteY148" fmla="*/ 162000 h 483997"/>
              <a:gd name="connsiteX149" fmla="*/ 432000 w 1026000"/>
              <a:gd name="connsiteY149" fmla="*/ 135000 h 483997"/>
              <a:gd name="connsiteX150" fmla="*/ 432000 w 1026000"/>
              <a:gd name="connsiteY150" fmla="*/ 243001 h 483997"/>
              <a:gd name="connsiteX151" fmla="*/ 459000 w 1026000"/>
              <a:gd name="connsiteY151" fmla="*/ 216001 h 483997"/>
              <a:gd name="connsiteX152" fmla="*/ 486000 w 1026000"/>
              <a:gd name="connsiteY152" fmla="*/ 243001 h 483997"/>
              <a:gd name="connsiteX153" fmla="*/ 459000 w 1026000"/>
              <a:gd name="connsiteY153" fmla="*/ 270001 h 483997"/>
              <a:gd name="connsiteX154" fmla="*/ 432000 w 1026000"/>
              <a:gd name="connsiteY154" fmla="*/ 243001 h 483997"/>
              <a:gd name="connsiteX155" fmla="*/ 432000 w 1026000"/>
              <a:gd name="connsiteY155" fmla="*/ 351000 h 483997"/>
              <a:gd name="connsiteX156" fmla="*/ 459000 w 1026000"/>
              <a:gd name="connsiteY156" fmla="*/ 324000 h 483997"/>
              <a:gd name="connsiteX157" fmla="*/ 486000 w 1026000"/>
              <a:gd name="connsiteY157" fmla="*/ 351000 h 483997"/>
              <a:gd name="connsiteX158" fmla="*/ 459000 w 1026000"/>
              <a:gd name="connsiteY158" fmla="*/ 378000 h 483997"/>
              <a:gd name="connsiteX159" fmla="*/ 432000 w 1026000"/>
              <a:gd name="connsiteY159" fmla="*/ 351000 h 483997"/>
              <a:gd name="connsiteX160" fmla="*/ 432000 w 1026000"/>
              <a:gd name="connsiteY160" fmla="*/ 459001 h 483997"/>
              <a:gd name="connsiteX161" fmla="*/ 459000 w 1026000"/>
              <a:gd name="connsiteY161" fmla="*/ 432001 h 483997"/>
              <a:gd name="connsiteX162" fmla="*/ 486000 w 1026000"/>
              <a:gd name="connsiteY162" fmla="*/ 459001 h 483997"/>
              <a:gd name="connsiteX163" fmla="*/ 478092 w 1026000"/>
              <a:gd name="connsiteY163" fmla="*/ 478092 h 483997"/>
              <a:gd name="connsiteX164" fmla="*/ 463836 w 1026000"/>
              <a:gd name="connsiteY164" fmla="*/ 483997 h 483997"/>
              <a:gd name="connsiteX165" fmla="*/ 454164 w 1026000"/>
              <a:gd name="connsiteY165" fmla="*/ 483997 h 483997"/>
              <a:gd name="connsiteX166" fmla="*/ 439908 w 1026000"/>
              <a:gd name="connsiteY166" fmla="*/ 478092 h 483997"/>
              <a:gd name="connsiteX167" fmla="*/ 432000 w 1026000"/>
              <a:gd name="connsiteY167" fmla="*/ 459001 h 483997"/>
              <a:gd name="connsiteX168" fmla="*/ 324000 w 1026000"/>
              <a:gd name="connsiteY168" fmla="*/ 27000 h 483997"/>
              <a:gd name="connsiteX169" fmla="*/ 351000 w 1026000"/>
              <a:gd name="connsiteY169" fmla="*/ 0 h 483997"/>
              <a:gd name="connsiteX170" fmla="*/ 378000 w 1026000"/>
              <a:gd name="connsiteY170" fmla="*/ 27000 h 483997"/>
              <a:gd name="connsiteX171" fmla="*/ 351000 w 1026000"/>
              <a:gd name="connsiteY171" fmla="*/ 54001 h 483997"/>
              <a:gd name="connsiteX172" fmla="*/ 324000 w 1026000"/>
              <a:gd name="connsiteY172" fmla="*/ 27000 h 483997"/>
              <a:gd name="connsiteX173" fmla="*/ 324000 w 1026000"/>
              <a:gd name="connsiteY173" fmla="*/ 135000 h 483997"/>
              <a:gd name="connsiteX174" fmla="*/ 351000 w 1026000"/>
              <a:gd name="connsiteY174" fmla="*/ 108001 h 483997"/>
              <a:gd name="connsiteX175" fmla="*/ 378000 w 1026000"/>
              <a:gd name="connsiteY175" fmla="*/ 135000 h 483997"/>
              <a:gd name="connsiteX176" fmla="*/ 351000 w 1026000"/>
              <a:gd name="connsiteY176" fmla="*/ 162000 h 483997"/>
              <a:gd name="connsiteX177" fmla="*/ 324000 w 1026000"/>
              <a:gd name="connsiteY177" fmla="*/ 135000 h 483997"/>
              <a:gd name="connsiteX178" fmla="*/ 324000 w 1026000"/>
              <a:gd name="connsiteY178" fmla="*/ 243001 h 483997"/>
              <a:gd name="connsiteX179" fmla="*/ 351000 w 1026000"/>
              <a:gd name="connsiteY179" fmla="*/ 216001 h 483997"/>
              <a:gd name="connsiteX180" fmla="*/ 378000 w 1026000"/>
              <a:gd name="connsiteY180" fmla="*/ 243001 h 483997"/>
              <a:gd name="connsiteX181" fmla="*/ 351000 w 1026000"/>
              <a:gd name="connsiteY181" fmla="*/ 270001 h 483997"/>
              <a:gd name="connsiteX182" fmla="*/ 324000 w 1026000"/>
              <a:gd name="connsiteY182" fmla="*/ 243001 h 483997"/>
              <a:gd name="connsiteX183" fmla="*/ 324000 w 1026000"/>
              <a:gd name="connsiteY183" fmla="*/ 351000 h 483997"/>
              <a:gd name="connsiteX184" fmla="*/ 351000 w 1026000"/>
              <a:gd name="connsiteY184" fmla="*/ 324000 h 483997"/>
              <a:gd name="connsiteX185" fmla="*/ 378000 w 1026000"/>
              <a:gd name="connsiteY185" fmla="*/ 351000 h 483997"/>
              <a:gd name="connsiteX186" fmla="*/ 351000 w 1026000"/>
              <a:gd name="connsiteY186" fmla="*/ 378000 h 483997"/>
              <a:gd name="connsiteX187" fmla="*/ 324000 w 1026000"/>
              <a:gd name="connsiteY187" fmla="*/ 351000 h 483997"/>
              <a:gd name="connsiteX188" fmla="*/ 324000 w 1026000"/>
              <a:gd name="connsiteY188" fmla="*/ 459001 h 483997"/>
              <a:gd name="connsiteX189" fmla="*/ 351000 w 1026000"/>
              <a:gd name="connsiteY189" fmla="*/ 432001 h 483997"/>
              <a:gd name="connsiteX190" fmla="*/ 378000 w 1026000"/>
              <a:gd name="connsiteY190" fmla="*/ 459001 h 483997"/>
              <a:gd name="connsiteX191" fmla="*/ 370092 w 1026000"/>
              <a:gd name="connsiteY191" fmla="*/ 478092 h 483997"/>
              <a:gd name="connsiteX192" fmla="*/ 355836 w 1026000"/>
              <a:gd name="connsiteY192" fmla="*/ 483997 h 483997"/>
              <a:gd name="connsiteX193" fmla="*/ 346164 w 1026000"/>
              <a:gd name="connsiteY193" fmla="*/ 483997 h 483997"/>
              <a:gd name="connsiteX194" fmla="*/ 331908 w 1026000"/>
              <a:gd name="connsiteY194" fmla="*/ 478092 h 483997"/>
              <a:gd name="connsiteX195" fmla="*/ 324000 w 1026000"/>
              <a:gd name="connsiteY195" fmla="*/ 459001 h 483997"/>
              <a:gd name="connsiteX196" fmla="*/ 216000 w 1026000"/>
              <a:gd name="connsiteY196" fmla="*/ 27000 h 483997"/>
              <a:gd name="connsiteX197" fmla="*/ 243000 w 1026000"/>
              <a:gd name="connsiteY197" fmla="*/ 0 h 483997"/>
              <a:gd name="connsiteX198" fmla="*/ 270000 w 1026000"/>
              <a:gd name="connsiteY198" fmla="*/ 27000 h 483997"/>
              <a:gd name="connsiteX199" fmla="*/ 243000 w 1026000"/>
              <a:gd name="connsiteY199" fmla="*/ 54001 h 483997"/>
              <a:gd name="connsiteX200" fmla="*/ 216000 w 1026000"/>
              <a:gd name="connsiteY200" fmla="*/ 27000 h 483997"/>
              <a:gd name="connsiteX201" fmla="*/ 216000 w 1026000"/>
              <a:gd name="connsiteY201" fmla="*/ 135000 h 483997"/>
              <a:gd name="connsiteX202" fmla="*/ 243000 w 1026000"/>
              <a:gd name="connsiteY202" fmla="*/ 108001 h 483997"/>
              <a:gd name="connsiteX203" fmla="*/ 270000 w 1026000"/>
              <a:gd name="connsiteY203" fmla="*/ 135000 h 483997"/>
              <a:gd name="connsiteX204" fmla="*/ 243000 w 1026000"/>
              <a:gd name="connsiteY204" fmla="*/ 162000 h 483997"/>
              <a:gd name="connsiteX205" fmla="*/ 216000 w 1026000"/>
              <a:gd name="connsiteY205" fmla="*/ 135000 h 483997"/>
              <a:gd name="connsiteX206" fmla="*/ 216000 w 1026000"/>
              <a:gd name="connsiteY206" fmla="*/ 243001 h 483997"/>
              <a:gd name="connsiteX207" fmla="*/ 243000 w 1026000"/>
              <a:gd name="connsiteY207" fmla="*/ 216001 h 483997"/>
              <a:gd name="connsiteX208" fmla="*/ 270000 w 1026000"/>
              <a:gd name="connsiteY208" fmla="*/ 243001 h 483997"/>
              <a:gd name="connsiteX209" fmla="*/ 243000 w 1026000"/>
              <a:gd name="connsiteY209" fmla="*/ 270001 h 483997"/>
              <a:gd name="connsiteX210" fmla="*/ 216000 w 1026000"/>
              <a:gd name="connsiteY210" fmla="*/ 243001 h 483997"/>
              <a:gd name="connsiteX211" fmla="*/ 216000 w 1026000"/>
              <a:gd name="connsiteY211" fmla="*/ 351000 h 483997"/>
              <a:gd name="connsiteX212" fmla="*/ 243000 w 1026000"/>
              <a:gd name="connsiteY212" fmla="*/ 324000 h 483997"/>
              <a:gd name="connsiteX213" fmla="*/ 270000 w 1026000"/>
              <a:gd name="connsiteY213" fmla="*/ 351000 h 483997"/>
              <a:gd name="connsiteX214" fmla="*/ 243000 w 1026000"/>
              <a:gd name="connsiteY214" fmla="*/ 378000 h 483997"/>
              <a:gd name="connsiteX215" fmla="*/ 216000 w 1026000"/>
              <a:gd name="connsiteY215" fmla="*/ 351000 h 483997"/>
              <a:gd name="connsiteX216" fmla="*/ 216000 w 1026000"/>
              <a:gd name="connsiteY216" fmla="*/ 459001 h 483997"/>
              <a:gd name="connsiteX217" fmla="*/ 243000 w 1026000"/>
              <a:gd name="connsiteY217" fmla="*/ 432001 h 483997"/>
              <a:gd name="connsiteX218" fmla="*/ 270000 w 1026000"/>
              <a:gd name="connsiteY218" fmla="*/ 459001 h 483997"/>
              <a:gd name="connsiteX219" fmla="*/ 262092 w 1026000"/>
              <a:gd name="connsiteY219" fmla="*/ 478092 h 483997"/>
              <a:gd name="connsiteX220" fmla="*/ 247836 w 1026000"/>
              <a:gd name="connsiteY220" fmla="*/ 483997 h 483997"/>
              <a:gd name="connsiteX221" fmla="*/ 238164 w 1026000"/>
              <a:gd name="connsiteY221" fmla="*/ 483997 h 483997"/>
              <a:gd name="connsiteX222" fmla="*/ 223908 w 1026000"/>
              <a:gd name="connsiteY222" fmla="*/ 478092 h 483997"/>
              <a:gd name="connsiteX223" fmla="*/ 216000 w 1026000"/>
              <a:gd name="connsiteY223" fmla="*/ 459001 h 483997"/>
              <a:gd name="connsiteX224" fmla="*/ 108000 w 1026000"/>
              <a:gd name="connsiteY224" fmla="*/ 27000 h 483997"/>
              <a:gd name="connsiteX225" fmla="*/ 135000 w 1026000"/>
              <a:gd name="connsiteY225" fmla="*/ 0 h 483997"/>
              <a:gd name="connsiteX226" fmla="*/ 162000 w 1026000"/>
              <a:gd name="connsiteY226" fmla="*/ 27000 h 483997"/>
              <a:gd name="connsiteX227" fmla="*/ 135000 w 1026000"/>
              <a:gd name="connsiteY227" fmla="*/ 54001 h 483997"/>
              <a:gd name="connsiteX228" fmla="*/ 108000 w 1026000"/>
              <a:gd name="connsiteY228" fmla="*/ 27000 h 483997"/>
              <a:gd name="connsiteX229" fmla="*/ 108000 w 1026000"/>
              <a:gd name="connsiteY229" fmla="*/ 135000 h 483997"/>
              <a:gd name="connsiteX230" fmla="*/ 135000 w 1026000"/>
              <a:gd name="connsiteY230" fmla="*/ 108001 h 483997"/>
              <a:gd name="connsiteX231" fmla="*/ 162000 w 1026000"/>
              <a:gd name="connsiteY231" fmla="*/ 135000 h 483997"/>
              <a:gd name="connsiteX232" fmla="*/ 135000 w 1026000"/>
              <a:gd name="connsiteY232" fmla="*/ 162000 h 483997"/>
              <a:gd name="connsiteX233" fmla="*/ 108000 w 1026000"/>
              <a:gd name="connsiteY233" fmla="*/ 135000 h 483997"/>
              <a:gd name="connsiteX234" fmla="*/ 108000 w 1026000"/>
              <a:gd name="connsiteY234" fmla="*/ 243001 h 483997"/>
              <a:gd name="connsiteX235" fmla="*/ 135000 w 1026000"/>
              <a:gd name="connsiteY235" fmla="*/ 216001 h 483997"/>
              <a:gd name="connsiteX236" fmla="*/ 162000 w 1026000"/>
              <a:gd name="connsiteY236" fmla="*/ 243001 h 483997"/>
              <a:gd name="connsiteX237" fmla="*/ 135000 w 1026000"/>
              <a:gd name="connsiteY237" fmla="*/ 270001 h 483997"/>
              <a:gd name="connsiteX238" fmla="*/ 108000 w 1026000"/>
              <a:gd name="connsiteY238" fmla="*/ 243001 h 483997"/>
              <a:gd name="connsiteX239" fmla="*/ 108000 w 1026000"/>
              <a:gd name="connsiteY239" fmla="*/ 351000 h 483997"/>
              <a:gd name="connsiteX240" fmla="*/ 135000 w 1026000"/>
              <a:gd name="connsiteY240" fmla="*/ 324000 h 483997"/>
              <a:gd name="connsiteX241" fmla="*/ 162000 w 1026000"/>
              <a:gd name="connsiteY241" fmla="*/ 351000 h 483997"/>
              <a:gd name="connsiteX242" fmla="*/ 135000 w 1026000"/>
              <a:gd name="connsiteY242" fmla="*/ 378000 h 483997"/>
              <a:gd name="connsiteX243" fmla="*/ 108000 w 1026000"/>
              <a:gd name="connsiteY243" fmla="*/ 351000 h 483997"/>
              <a:gd name="connsiteX244" fmla="*/ 108000 w 1026000"/>
              <a:gd name="connsiteY244" fmla="*/ 459001 h 483997"/>
              <a:gd name="connsiteX245" fmla="*/ 135000 w 1026000"/>
              <a:gd name="connsiteY245" fmla="*/ 432001 h 483997"/>
              <a:gd name="connsiteX246" fmla="*/ 162000 w 1026000"/>
              <a:gd name="connsiteY246" fmla="*/ 459001 h 483997"/>
              <a:gd name="connsiteX247" fmla="*/ 154092 w 1026000"/>
              <a:gd name="connsiteY247" fmla="*/ 478092 h 483997"/>
              <a:gd name="connsiteX248" fmla="*/ 139836 w 1026000"/>
              <a:gd name="connsiteY248" fmla="*/ 483997 h 483997"/>
              <a:gd name="connsiteX249" fmla="*/ 130164 w 1026000"/>
              <a:gd name="connsiteY249" fmla="*/ 483997 h 483997"/>
              <a:gd name="connsiteX250" fmla="*/ 115908 w 1026000"/>
              <a:gd name="connsiteY250" fmla="*/ 478092 h 483997"/>
              <a:gd name="connsiteX251" fmla="*/ 108000 w 1026000"/>
              <a:gd name="connsiteY251" fmla="*/ 459001 h 483997"/>
              <a:gd name="connsiteX252" fmla="*/ 0 w 1026000"/>
              <a:gd name="connsiteY252" fmla="*/ 27000 h 483997"/>
              <a:gd name="connsiteX253" fmla="*/ 27000 w 1026000"/>
              <a:gd name="connsiteY253" fmla="*/ 0 h 483997"/>
              <a:gd name="connsiteX254" fmla="*/ 54000 w 1026000"/>
              <a:gd name="connsiteY254" fmla="*/ 27000 h 483997"/>
              <a:gd name="connsiteX255" fmla="*/ 27000 w 1026000"/>
              <a:gd name="connsiteY255" fmla="*/ 54001 h 483997"/>
              <a:gd name="connsiteX256" fmla="*/ 0 w 1026000"/>
              <a:gd name="connsiteY256" fmla="*/ 27000 h 483997"/>
              <a:gd name="connsiteX257" fmla="*/ 0 w 1026000"/>
              <a:gd name="connsiteY257" fmla="*/ 135000 h 483997"/>
              <a:gd name="connsiteX258" fmla="*/ 27000 w 1026000"/>
              <a:gd name="connsiteY258" fmla="*/ 108001 h 483997"/>
              <a:gd name="connsiteX259" fmla="*/ 54000 w 1026000"/>
              <a:gd name="connsiteY259" fmla="*/ 135000 h 483997"/>
              <a:gd name="connsiteX260" fmla="*/ 27000 w 1026000"/>
              <a:gd name="connsiteY260" fmla="*/ 162000 h 483997"/>
              <a:gd name="connsiteX261" fmla="*/ 0 w 1026000"/>
              <a:gd name="connsiteY261" fmla="*/ 135000 h 483997"/>
              <a:gd name="connsiteX262" fmla="*/ 0 w 1026000"/>
              <a:gd name="connsiteY262" fmla="*/ 243001 h 483997"/>
              <a:gd name="connsiteX263" fmla="*/ 27000 w 1026000"/>
              <a:gd name="connsiteY263" fmla="*/ 216001 h 483997"/>
              <a:gd name="connsiteX264" fmla="*/ 54000 w 1026000"/>
              <a:gd name="connsiteY264" fmla="*/ 243001 h 483997"/>
              <a:gd name="connsiteX265" fmla="*/ 27000 w 1026000"/>
              <a:gd name="connsiteY265" fmla="*/ 270001 h 483997"/>
              <a:gd name="connsiteX266" fmla="*/ 0 w 1026000"/>
              <a:gd name="connsiteY266" fmla="*/ 243001 h 483997"/>
              <a:gd name="connsiteX267" fmla="*/ 0 w 1026000"/>
              <a:gd name="connsiteY267" fmla="*/ 351000 h 483997"/>
              <a:gd name="connsiteX268" fmla="*/ 27000 w 1026000"/>
              <a:gd name="connsiteY268" fmla="*/ 324000 h 483997"/>
              <a:gd name="connsiteX269" fmla="*/ 54000 w 1026000"/>
              <a:gd name="connsiteY269" fmla="*/ 351000 h 483997"/>
              <a:gd name="connsiteX270" fmla="*/ 27000 w 1026000"/>
              <a:gd name="connsiteY270" fmla="*/ 378000 h 483997"/>
              <a:gd name="connsiteX271" fmla="*/ 0 w 1026000"/>
              <a:gd name="connsiteY271" fmla="*/ 351000 h 483997"/>
              <a:gd name="connsiteX272" fmla="*/ 0 w 1026000"/>
              <a:gd name="connsiteY272" fmla="*/ 459001 h 483997"/>
              <a:gd name="connsiteX273" fmla="*/ 27000 w 1026000"/>
              <a:gd name="connsiteY273" fmla="*/ 432001 h 483997"/>
              <a:gd name="connsiteX274" fmla="*/ 54000 w 1026000"/>
              <a:gd name="connsiteY274" fmla="*/ 459001 h 483997"/>
              <a:gd name="connsiteX275" fmla="*/ 46092 w 1026000"/>
              <a:gd name="connsiteY275" fmla="*/ 478092 h 483997"/>
              <a:gd name="connsiteX276" fmla="*/ 31836 w 1026000"/>
              <a:gd name="connsiteY276" fmla="*/ 483997 h 483997"/>
              <a:gd name="connsiteX277" fmla="*/ 22164 w 1026000"/>
              <a:gd name="connsiteY277" fmla="*/ 483997 h 483997"/>
              <a:gd name="connsiteX278" fmla="*/ 7908 w 1026000"/>
              <a:gd name="connsiteY278" fmla="*/ 478092 h 483997"/>
              <a:gd name="connsiteX279" fmla="*/ 0 w 1026000"/>
              <a:gd name="connsiteY279" fmla="*/ 459001 h 48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1026000" h="483997">
                <a:moveTo>
                  <a:pt x="972000" y="27000"/>
                </a:move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ubicBezTo>
                  <a:pt x="984088" y="54001"/>
                  <a:pt x="972000" y="41913"/>
                  <a:pt x="972000" y="27000"/>
                </a:cubicBezTo>
                <a:close/>
                <a:moveTo>
                  <a:pt x="972000" y="135000"/>
                </a:move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ubicBezTo>
                  <a:pt x="984088" y="162000"/>
                  <a:pt x="972000" y="149912"/>
                  <a:pt x="972000" y="135000"/>
                </a:cubicBezTo>
                <a:close/>
                <a:moveTo>
                  <a:pt x="972000" y="243001"/>
                </a:move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ubicBezTo>
                  <a:pt x="984088" y="270001"/>
                  <a:pt x="972000" y="257913"/>
                  <a:pt x="972000" y="243001"/>
                </a:cubicBezTo>
                <a:close/>
                <a:moveTo>
                  <a:pt x="972000" y="351000"/>
                </a:move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ubicBezTo>
                  <a:pt x="984088" y="378000"/>
                  <a:pt x="972000" y="365913"/>
                  <a:pt x="972000" y="351000"/>
                </a:cubicBezTo>
                <a:close/>
                <a:moveTo>
                  <a:pt x="972000" y="459001"/>
                </a:move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66456"/>
                  <a:pt x="1022978" y="473206"/>
                  <a:pt x="1018092" y="478092"/>
                </a:cubicBezTo>
                <a:lnTo>
                  <a:pt x="1003836" y="483997"/>
                </a:lnTo>
                <a:lnTo>
                  <a:pt x="994164" y="483997"/>
                </a:lnTo>
                <a:lnTo>
                  <a:pt x="979908" y="478092"/>
                </a:lnTo>
                <a:cubicBezTo>
                  <a:pt x="975022" y="473206"/>
                  <a:pt x="972000" y="466456"/>
                  <a:pt x="972000" y="459001"/>
                </a:cubicBezTo>
                <a:close/>
                <a:moveTo>
                  <a:pt x="864000" y="27000"/>
                </a:move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ubicBezTo>
                  <a:pt x="876088" y="54001"/>
                  <a:pt x="864000" y="41913"/>
                  <a:pt x="864000" y="27000"/>
                </a:cubicBezTo>
                <a:close/>
                <a:moveTo>
                  <a:pt x="864000" y="135000"/>
                </a:move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ubicBezTo>
                  <a:pt x="876088" y="162000"/>
                  <a:pt x="864000" y="149912"/>
                  <a:pt x="864000" y="135000"/>
                </a:cubicBezTo>
                <a:close/>
                <a:moveTo>
                  <a:pt x="864000" y="243001"/>
                </a:move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ubicBezTo>
                  <a:pt x="876088" y="270001"/>
                  <a:pt x="864000" y="257913"/>
                  <a:pt x="864000" y="243001"/>
                </a:cubicBezTo>
                <a:close/>
                <a:moveTo>
                  <a:pt x="864000" y="351000"/>
                </a:move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ubicBezTo>
                  <a:pt x="876088" y="378000"/>
                  <a:pt x="864000" y="365913"/>
                  <a:pt x="864000" y="351000"/>
                </a:cubicBezTo>
                <a:close/>
                <a:moveTo>
                  <a:pt x="864000" y="459001"/>
                </a:move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66456"/>
                  <a:pt x="914978" y="473206"/>
                  <a:pt x="910092" y="478092"/>
                </a:cubicBezTo>
                <a:lnTo>
                  <a:pt x="895836" y="483997"/>
                </a:lnTo>
                <a:lnTo>
                  <a:pt x="886164" y="483997"/>
                </a:lnTo>
                <a:lnTo>
                  <a:pt x="871908" y="478092"/>
                </a:lnTo>
                <a:cubicBezTo>
                  <a:pt x="867022" y="473206"/>
                  <a:pt x="864000" y="466456"/>
                  <a:pt x="864000" y="459001"/>
                </a:cubicBezTo>
                <a:close/>
                <a:moveTo>
                  <a:pt x="756000" y="27000"/>
                </a:move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ubicBezTo>
                  <a:pt x="768088" y="54001"/>
                  <a:pt x="756000" y="41913"/>
                  <a:pt x="756000" y="27000"/>
                </a:cubicBezTo>
                <a:close/>
                <a:moveTo>
                  <a:pt x="756000" y="135000"/>
                </a:move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ubicBezTo>
                  <a:pt x="768088" y="162000"/>
                  <a:pt x="756000" y="149912"/>
                  <a:pt x="756000" y="135000"/>
                </a:cubicBezTo>
                <a:close/>
                <a:moveTo>
                  <a:pt x="756000" y="243001"/>
                </a:move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ubicBezTo>
                  <a:pt x="768088" y="270001"/>
                  <a:pt x="756000" y="257913"/>
                  <a:pt x="756000" y="243001"/>
                </a:cubicBezTo>
                <a:close/>
                <a:moveTo>
                  <a:pt x="756000" y="351000"/>
                </a:move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ubicBezTo>
                  <a:pt x="768088" y="378000"/>
                  <a:pt x="756000" y="365913"/>
                  <a:pt x="756000" y="351000"/>
                </a:cubicBezTo>
                <a:close/>
                <a:moveTo>
                  <a:pt x="756000" y="459001"/>
                </a:move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66456"/>
                  <a:pt x="806978" y="473206"/>
                  <a:pt x="802092" y="478092"/>
                </a:cubicBezTo>
                <a:lnTo>
                  <a:pt x="787836" y="483997"/>
                </a:lnTo>
                <a:lnTo>
                  <a:pt x="778164" y="483997"/>
                </a:lnTo>
                <a:lnTo>
                  <a:pt x="763908" y="478092"/>
                </a:lnTo>
                <a:cubicBezTo>
                  <a:pt x="759022" y="473206"/>
                  <a:pt x="756000" y="466456"/>
                  <a:pt x="756000" y="459001"/>
                </a:cubicBezTo>
                <a:close/>
                <a:moveTo>
                  <a:pt x="648000" y="27000"/>
                </a:move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ubicBezTo>
                  <a:pt x="660088" y="54001"/>
                  <a:pt x="648000" y="41913"/>
                  <a:pt x="648000" y="27000"/>
                </a:cubicBezTo>
                <a:close/>
                <a:moveTo>
                  <a:pt x="648000" y="135000"/>
                </a:move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ubicBezTo>
                  <a:pt x="660088" y="162000"/>
                  <a:pt x="648000" y="149912"/>
                  <a:pt x="648000" y="135000"/>
                </a:cubicBezTo>
                <a:close/>
                <a:moveTo>
                  <a:pt x="648000" y="243001"/>
                </a:move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ubicBezTo>
                  <a:pt x="660088" y="270001"/>
                  <a:pt x="648000" y="257913"/>
                  <a:pt x="648000" y="243001"/>
                </a:cubicBezTo>
                <a:close/>
                <a:moveTo>
                  <a:pt x="648000" y="351000"/>
                </a:move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ubicBezTo>
                  <a:pt x="660088" y="378000"/>
                  <a:pt x="648000" y="365913"/>
                  <a:pt x="648000" y="351000"/>
                </a:cubicBezTo>
                <a:close/>
                <a:moveTo>
                  <a:pt x="648000" y="459001"/>
                </a:move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66456"/>
                  <a:pt x="698978" y="473206"/>
                  <a:pt x="694092" y="478092"/>
                </a:cubicBezTo>
                <a:lnTo>
                  <a:pt x="679836" y="483997"/>
                </a:lnTo>
                <a:lnTo>
                  <a:pt x="670164" y="483997"/>
                </a:lnTo>
                <a:lnTo>
                  <a:pt x="655908" y="478092"/>
                </a:lnTo>
                <a:cubicBezTo>
                  <a:pt x="651022" y="473206"/>
                  <a:pt x="648000" y="466456"/>
                  <a:pt x="648000" y="459001"/>
                </a:cubicBezTo>
                <a:close/>
                <a:moveTo>
                  <a:pt x="540000" y="27000"/>
                </a:move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ubicBezTo>
                  <a:pt x="552088" y="54001"/>
                  <a:pt x="540000" y="41913"/>
                  <a:pt x="540000" y="27000"/>
                </a:cubicBezTo>
                <a:close/>
                <a:moveTo>
                  <a:pt x="540000" y="135000"/>
                </a:move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ubicBezTo>
                  <a:pt x="552088" y="162000"/>
                  <a:pt x="540000" y="149912"/>
                  <a:pt x="540000" y="135000"/>
                </a:cubicBezTo>
                <a:close/>
                <a:moveTo>
                  <a:pt x="540000" y="243001"/>
                </a:move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ubicBezTo>
                  <a:pt x="552088" y="270001"/>
                  <a:pt x="540000" y="257913"/>
                  <a:pt x="540000" y="243001"/>
                </a:cubicBezTo>
                <a:close/>
                <a:moveTo>
                  <a:pt x="540000" y="351000"/>
                </a:move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ubicBezTo>
                  <a:pt x="552088" y="378000"/>
                  <a:pt x="540000" y="365913"/>
                  <a:pt x="540000" y="351000"/>
                </a:cubicBezTo>
                <a:close/>
                <a:moveTo>
                  <a:pt x="540000" y="459001"/>
                </a:move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66456"/>
                  <a:pt x="590978" y="473206"/>
                  <a:pt x="586092" y="478092"/>
                </a:cubicBezTo>
                <a:lnTo>
                  <a:pt x="571836" y="483997"/>
                </a:lnTo>
                <a:lnTo>
                  <a:pt x="562164" y="483997"/>
                </a:lnTo>
                <a:lnTo>
                  <a:pt x="547908" y="478092"/>
                </a:lnTo>
                <a:cubicBezTo>
                  <a:pt x="543022" y="473206"/>
                  <a:pt x="540000" y="466456"/>
                  <a:pt x="540000" y="459001"/>
                </a:cubicBezTo>
                <a:close/>
                <a:moveTo>
                  <a:pt x="432000" y="27000"/>
                </a:move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ubicBezTo>
                  <a:pt x="444088" y="54001"/>
                  <a:pt x="432000" y="41913"/>
                  <a:pt x="432000" y="27000"/>
                </a:cubicBezTo>
                <a:close/>
                <a:moveTo>
                  <a:pt x="432000" y="135000"/>
                </a:move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ubicBezTo>
                  <a:pt x="444088" y="162000"/>
                  <a:pt x="432000" y="149912"/>
                  <a:pt x="432000" y="135000"/>
                </a:cubicBezTo>
                <a:close/>
                <a:moveTo>
                  <a:pt x="432000" y="243001"/>
                </a:move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ubicBezTo>
                  <a:pt x="444088" y="270001"/>
                  <a:pt x="432000" y="257913"/>
                  <a:pt x="432000" y="243001"/>
                </a:cubicBezTo>
                <a:close/>
                <a:moveTo>
                  <a:pt x="432000" y="351000"/>
                </a:move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ubicBezTo>
                  <a:pt x="444088" y="378000"/>
                  <a:pt x="432000" y="365913"/>
                  <a:pt x="432000" y="351000"/>
                </a:cubicBezTo>
                <a:close/>
                <a:moveTo>
                  <a:pt x="432000" y="459001"/>
                </a:move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66456"/>
                  <a:pt x="482978" y="473206"/>
                  <a:pt x="478092" y="478092"/>
                </a:cubicBezTo>
                <a:lnTo>
                  <a:pt x="463836" y="483997"/>
                </a:lnTo>
                <a:lnTo>
                  <a:pt x="454164" y="483997"/>
                </a:lnTo>
                <a:lnTo>
                  <a:pt x="439908" y="478092"/>
                </a:lnTo>
                <a:cubicBezTo>
                  <a:pt x="435022" y="473206"/>
                  <a:pt x="432000" y="466456"/>
                  <a:pt x="432000" y="459001"/>
                </a:cubicBezTo>
                <a:close/>
                <a:moveTo>
                  <a:pt x="324000" y="27000"/>
                </a:move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ubicBezTo>
                  <a:pt x="336088" y="54001"/>
                  <a:pt x="324000" y="41913"/>
                  <a:pt x="324000" y="27000"/>
                </a:cubicBezTo>
                <a:close/>
                <a:moveTo>
                  <a:pt x="324000" y="135000"/>
                </a:move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ubicBezTo>
                  <a:pt x="336088" y="162000"/>
                  <a:pt x="324000" y="149912"/>
                  <a:pt x="324000" y="135000"/>
                </a:cubicBezTo>
                <a:close/>
                <a:moveTo>
                  <a:pt x="324000" y="243001"/>
                </a:move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ubicBezTo>
                  <a:pt x="336088" y="270001"/>
                  <a:pt x="324000" y="257913"/>
                  <a:pt x="324000" y="243001"/>
                </a:cubicBezTo>
                <a:close/>
                <a:moveTo>
                  <a:pt x="324000" y="351000"/>
                </a:move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ubicBezTo>
                  <a:pt x="336088" y="378000"/>
                  <a:pt x="324000" y="365913"/>
                  <a:pt x="324000" y="351000"/>
                </a:cubicBezTo>
                <a:close/>
                <a:moveTo>
                  <a:pt x="324000" y="459001"/>
                </a:move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66456"/>
                  <a:pt x="374978" y="473206"/>
                  <a:pt x="370092" y="478092"/>
                </a:cubicBezTo>
                <a:lnTo>
                  <a:pt x="355836" y="483997"/>
                </a:lnTo>
                <a:lnTo>
                  <a:pt x="346164" y="483997"/>
                </a:lnTo>
                <a:lnTo>
                  <a:pt x="331908" y="478092"/>
                </a:lnTo>
                <a:cubicBezTo>
                  <a:pt x="327022" y="473206"/>
                  <a:pt x="324000" y="466456"/>
                  <a:pt x="324000" y="459001"/>
                </a:cubicBezTo>
                <a:close/>
                <a:moveTo>
                  <a:pt x="216000" y="27000"/>
                </a:move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ubicBezTo>
                  <a:pt x="228088" y="54001"/>
                  <a:pt x="216000" y="41913"/>
                  <a:pt x="216000" y="27000"/>
                </a:cubicBezTo>
                <a:close/>
                <a:moveTo>
                  <a:pt x="216000" y="135000"/>
                </a:move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ubicBezTo>
                  <a:pt x="228088" y="162000"/>
                  <a:pt x="216000" y="149912"/>
                  <a:pt x="216000" y="135000"/>
                </a:cubicBezTo>
                <a:close/>
                <a:moveTo>
                  <a:pt x="216000" y="243001"/>
                </a:move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ubicBezTo>
                  <a:pt x="228088" y="270001"/>
                  <a:pt x="216000" y="257913"/>
                  <a:pt x="216000" y="243001"/>
                </a:cubicBezTo>
                <a:close/>
                <a:moveTo>
                  <a:pt x="216000" y="351000"/>
                </a:move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ubicBezTo>
                  <a:pt x="228088" y="378000"/>
                  <a:pt x="216000" y="365913"/>
                  <a:pt x="216000" y="351000"/>
                </a:cubicBezTo>
                <a:close/>
                <a:moveTo>
                  <a:pt x="216000" y="459001"/>
                </a:move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66456"/>
                  <a:pt x="266978" y="473206"/>
                  <a:pt x="262092" y="478092"/>
                </a:cubicBezTo>
                <a:lnTo>
                  <a:pt x="247836" y="483997"/>
                </a:lnTo>
                <a:lnTo>
                  <a:pt x="238164" y="483997"/>
                </a:lnTo>
                <a:lnTo>
                  <a:pt x="223908" y="478092"/>
                </a:lnTo>
                <a:cubicBezTo>
                  <a:pt x="219022" y="473206"/>
                  <a:pt x="216000" y="466456"/>
                  <a:pt x="216000" y="459001"/>
                </a:cubicBezTo>
                <a:close/>
                <a:moveTo>
                  <a:pt x="108000" y="27000"/>
                </a:move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ubicBezTo>
                  <a:pt x="120088" y="54001"/>
                  <a:pt x="108000" y="41913"/>
                  <a:pt x="108000" y="27000"/>
                </a:cubicBezTo>
                <a:close/>
                <a:moveTo>
                  <a:pt x="108000" y="135000"/>
                </a:move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ubicBezTo>
                  <a:pt x="120088" y="162000"/>
                  <a:pt x="108000" y="149912"/>
                  <a:pt x="108000" y="135000"/>
                </a:cubicBezTo>
                <a:close/>
                <a:moveTo>
                  <a:pt x="108000" y="243001"/>
                </a:move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ubicBezTo>
                  <a:pt x="120088" y="270001"/>
                  <a:pt x="108000" y="257913"/>
                  <a:pt x="108000" y="243001"/>
                </a:cubicBezTo>
                <a:close/>
                <a:moveTo>
                  <a:pt x="108000" y="351000"/>
                </a:move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ubicBezTo>
                  <a:pt x="120088" y="378000"/>
                  <a:pt x="108000" y="365913"/>
                  <a:pt x="108000" y="351000"/>
                </a:cubicBezTo>
                <a:close/>
                <a:moveTo>
                  <a:pt x="108000" y="459001"/>
                </a:move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66456"/>
                  <a:pt x="158978" y="473206"/>
                  <a:pt x="154092" y="478092"/>
                </a:cubicBezTo>
                <a:lnTo>
                  <a:pt x="139836" y="483997"/>
                </a:lnTo>
                <a:lnTo>
                  <a:pt x="130164" y="483997"/>
                </a:lnTo>
                <a:lnTo>
                  <a:pt x="115908" y="478092"/>
                </a:lnTo>
                <a:cubicBezTo>
                  <a:pt x="111022" y="473206"/>
                  <a:pt x="108000" y="466456"/>
                  <a:pt x="108000" y="459001"/>
                </a:cubicBezTo>
                <a:close/>
                <a:moveTo>
                  <a:pt x="0" y="27000"/>
                </a:move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ubicBezTo>
                  <a:pt x="12088" y="54001"/>
                  <a:pt x="0" y="41913"/>
                  <a:pt x="0" y="27000"/>
                </a:cubicBezTo>
                <a:close/>
                <a:moveTo>
                  <a:pt x="0" y="135000"/>
                </a:move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ubicBezTo>
                  <a:pt x="12088" y="162000"/>
                  <a:pt x="0" y="149912"/>
                  <a:pt x="0" y="135000"/>
                </a:cubicBezTo>
                <a:close/>
                <a:moveTo>
                  <a:pt x="0" y="243001"/>
                </a:move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ubicBezTo>
                  <a:pt x="12088" y="270001"/>
                  <a:pt x="0" y="257913"/>
                  <a:pt x="0" y="243001"/>
                </a:cubicBezTo>
                <a:close/>
                <a:moveTo>
                  <a:pt x="0" y="351000"/>
                </a:move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ubicBezTo>
                  <a:pt x="12088" y="378000"/>
                  <a:pt x="0" y="365913"/>
                  <a:pt x="0" y="351000"/>
                </a:cubicBezTo>
                <a:close/>
                <a:moveTo>
                  <a:pt x="0" y="459001"/>
                </a:move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66456"/>
                  <a:pt x="50978" y="473206"/>
                  <a:pt x="46092" y="478092"/>
                </a:cubicBezTo>
                <a:lnTo>
                  <a:pt x="31836" y="483997"/>
                </a:lnTo>
                <a:lnTo>
                  <a:pt x="22164" y="483997"/>
                </a:lnTo>
                <a:lnTo>
                  <a:pt x="7908" y="478092"/>
                </a:lnTo>
                <a:cubicBezTo>
                  <a:pt x="3022" y="473206"/>
                  <a:pt x="0" y="466456"/>
                  <a:pt x="0" y="4590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sp>
        <p:nvSpPr>
          <p:cNvPr id="77" name="矩形: 圆角 76">
            <a:extLst>
              <a:ext uri="{FF2B5EF4-FFF2-40B4-BE49-F238E27FC236}">
                <a16:creationId xmlns:a16="http://schemas.microsoft.com/office/drawing/2014/main" id="{75A1A4EB-F164-7B56-C863-CB7CB562388B}"/>
              </a:ext>
            </a:extLst>
          </p:cNvPr>
          <p:cNvSpPr/>
          <p:nvPr/>
        </p:nvSpPr>
        <p:spPr>
          <a:xfrm>
            <a:off x="478201" y="634938"/>
            <a:ext cx="452120" cy="254062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EC59E787-B99D-CCE4-6EDD-94A0FEDD1B34}"/>
              </a:ext>
            </a:extLst>
          </p:cNvPr>
          <p:cNvSpPr txBox="1"/>
          <p:nvPr/>
        </p:nvSpPr>
        <p:spPr>
          <a:xfrm>
            <a:off x="514396" y="681177"/>
            <a:ext cx="400686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050" dirty="0"/>
              <a:t>LOGO</a:t>
            </a:r>
            <a:endParaRPr lang="zh-CN" altLang="en-US" sz="1050" dirty="0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69E21560-78B7-B1C8-1504-24FE47E13E79}"/>
              </a:ext>
            </a:extLst>
          </p:cNvPr>
          <p:cNvSpPr/>
          <p:nvPr/>
        </p:nvSpPr>
        <p:spPr>
          <a:xfrm rot="16200000">
            <a:off x="6317595" y="-38299"/>
            <a:ext cx="378000" cy="486000"/>
          </a:xfrm>
          <a:custGeom>
            <a:avLst/>
            <a:gdLst>
              <a:gd name="connsiteX0" fmla="*/ 54000 w 378000"/>
              <a:gd name="connsiteY0" fmla="*/ 459001 h 486000"/>
              <a:gd name="connsiteX1" fmla="*/ 27000 w 378000"/>
              <a:gd name="connsiteY1" fmla="*/ 486000 h 486000"/>
              <a:gd name="connsiteX2" fmla="*/ 0 w 378000"/>
              <a:gd name="connsiteY2" fmla="*/ 459001 h 486000"/>
              <a:gd name="connsiteX3" fmla="*/ 27000 w 378000"/>
              <a:gd name="connsiteY3" fmla="*/ 432001 h 486000"/>
              <a:gd name="connsiteX4" fmla="*/ 54000 w 378000"/>
              <a:gd name="connsiteY4" fmla="*/ 459001 h 486000"/>
              <a:gd name="connsiteX5" fmla="*/ 54000 w 378000"/>
              <a:gd name="connsiteY5" fmla="*/ 351000 h 486000"/>
              <a:gd name="connsiteX6" fmla="*/ 27000 w 378000"/>
              <a:gd name="connsiteY6" fmla="*/ 378000 h 486000"/>
              <a:gd name="connsiteX7" fmla="*/ 0 w 378000"/>
              <a:gd name="connsiteY7" fmla="*/ 351000 h 486000"/>
              <a:gd name="connsiteX8" fmla="*/ 27000 w 378000"/>
              <a:gd name="connsiteY8" fmla="*/ 324000 h 486000"/>
              <a:gd name="connsiteX9" fmla="*/ 54000 w 378000"/>
              <a:gd name="connsiteY9" fmla="*/ 351000 h 486000"/>
              <a:gd name="connsiteX10" fmla="*/ 54000 w 378000"/>
              <a:gd name="connsiteY10" fmla="*/ 243001 h 486000"/>
              <a:gd name="connsiteX11" fmla="*/ 27000 w 378000"/>
              <a:gd name="connsiteY11" fmla="*/ 270001 h 486000"/>
              <a:gd name="connsiteX12" fmla="*/ 0 w 378000"/>
              <a:gd name="connsiteY12" fmla="*/ 243001 h 486000"/>
              <a:gd name="connsiteX13" fmla="*/ 27000 w 378000"/>
              <a:gd name="connsiteY13" fmla="*/ 216001 h 486000"/>
              <a:gd name="connsiteX14" fmla="*/ 54000 w 378000"/>
              <a:gd name="connsiteY14" fmla="*/ 243001 h 486000"/>
              <a:gd name="connsiteX15" fmla="*/ 54000 w 378000"/>
              <a:gd name="connsiteY15" fmla="*/ 135000 h 486000"/>
              <a:gd name="connsiteX16" fmla="*/ 27000 w 378000"/>
              <a:gd name="connsiteY16" fmla="*/ 162000 h 486000"/>
              <a:gd name="connsiteX17" fmla="*/ 0 w 378000"/>
              <a:gd name="connsiteY17" fmla="*/ 135000 h 486000"/>
              <a:gd name="connsiteX18" fmla="*/ 27000 w 378000"/>
              <a:gd name="connsiteY18" fmla="*/ 108001 h 486000"/>
              <a:gd name="connsiteX19" fmla="*/ 54000 w 378000"/>
              <a:gd name="connsiteY19" fmla="*/ 135000 h 486000"/>
              <a:gd name="connsiteX20" fmla="*/ 54000 w 378000"/>
              <a:gd name="connsiteY20" fmla="*/ 27000 h 486000"/>
              <a:gd name="connsiteX21" fmla="*/ 27000 w 378000"/>
              <a:gd name="connsiteY21" fmla="*/ 54001 h 486000"/>
              <a:gd name="connsiteX22" fmla="*/ 0 w 378000"/>
              <a:gd name="connsiteY22" fmla="*/ 27000 h 486000"/>
              <a:gd name="connsiteX23" fmla="*/ 27000 w 378000"/>
              <a:gd name="connsiteY23" fmla="*/ 0 h 486000"/>
              <a:gd name="connsiteX24" fmla="*/ 54000 w 378000"/>
              <a:gd name="connsiteY24" fmla="*/ 27000 h 486000"/>
              <a:gd name="connsiteX25" fmla="*/ 162000 w 378000"/>
              <a:gd name="connsiteY25" fmla="*/ 459001 h 486000"/>
              <a:gd name="connsiteX26" fmla="*/ 135000 w 378000"/>
              <a:gd name="connsiteY26" fmla="*/ 486000 h 486000"/>
              <a:gd name="connsiteX27" fmla="*/ 108000 w 378000"/>
              <a:gd name="connsiteY27" fmla="*/ 459001 h 486000"/>
              <a:gd name="connsiteX28" fmla="*/ 135000 w 378000"/>
              <a:gd name="connsiteY28" fmla="*/ 432001 h 486000"/>
              <a:gd name="connsiteX29" fmla="*/ 162000 w 378000"/>
              <a:gd name="connsiteY29" fmla="*/ 459001 h 486000"/>
              <a:gd name="connsiteX30" fmla="*/ 162000 w 378000"/>
              <a:gd name="connsiteY30" fmla="*/ 351000 h 486000"/>
              <a:gd name="connsiteX31" fmla="*/ 135000 w 378000"/>
              <a:gd name="connsiteY31" fmla="*/ 378000 h 486000"/>
              <a:gd name="connsiteX32" fmla="*/ 108000 w 378000"/>
              <a:gd name="connsiteY32" fmla="*/ 351000 h 486000"/>
              <a:gd name="connsiteX33" fmla="*/ 135000 w 378000"/>
              <a:gd name="connsiteY33" fmla="*/ 324000 h 486000"/>
              <a:gd name="connsiteX34" fmla="*/ 162000 w 378000"/>
              <a:gd name="connsiteY34" fmla="*/ 351000 h 486000"/>
              <a:gd name="connsiteX35" fmla="*/ 162000 w 378000"/>
              <a:gd name="connsiteY35" fmla="*/ 243001 h 486000"/>
              <a:gd name="connsiteX36" fmla="*/ 135000 w 378000"/>
              <a:gd name="connsiteY36" fmla="*/ 270001 h 486000"/>
              <a:gd name="connsiteX37" fmla="*/ 108000 w 378000"/>
              <a:gd name="connsiteY37" fmla="*/ 243001 h 486000"/>
              <a:gd name="connsiteX38" fmla="*/ 135000 w 378000"/>
              <a:gd name="connsiteY38" fmla="*/ 216001 h 486000"/>
              <a:gd name="connsiteX39" fmla="*/ 162000 w 378000"/>
              <a:gd name="connsiteY39" fmla="*/ 243001 h 486000"/>
              <a:gd name="connsiteX40" fmla="*/ 162000 w 378000"/>
              <a:gd name="connsiteY40" fmla="*/ 135000 h 486000"/>
              <a:gd name="connsiteX41" fmla="*/ 135000 w 378000"/>
              <a:gd name="connsiteY41" fmla="*/ 162000 h 486000"/>
              <a:gd name="connsiteX42" fmla="*/ 108000 w 378000"/>
              <a:gd name="connsiteY42" fmla="*/ 135000 h 486000"/>
              <a:gd name="connsiteX43" fmla="*/ 135000 w 378000"/>
              <a:gd name="connsiteY43" fmla="*/ 108001 h 486000"/>
              <a:gd name="connsiteX44" fmla="*/ 162000 w 378000"/>
              <a:gd name="connsiteY44" fmla="*/ 135000 h 486000"/>
              <a:gd name="connsiteX45" fmla="*/ 162000 w 378000"/>
              <a:gd name="connsiteY45" fmla="*/ 27000 h 486000"/>
              <a:gd name="connsiteX46" fmla="*/ 135000 w 378000"/>
              <a:gd name="connsiteY46" fmla="*/ 54001 h 486000"/>
              <a:gd name="connsiteX47" fmla="*/ 108000 w 378000"/>
              <a:gd name="connsiteY47" fmla="*/ 27000 h 486000"/>
              <a:gd name="connsiteX48" fmla="*/ 135000 w 378000"/>
              <a:gd name="connsiteY48" fmla="*/ 0 h 486000"/>
              <a:gd name="connsiteX49" fmla="*/ 162000 w 378000"/>
              <a:gd name="connsiteY49" fmla="*/ 27000 h 486000"/>
              <a:gd name="connsiteX50" fmla="*/ 270000 w 378000"/>
              <a:gd name="connsiteY50" fmla="*/ 459001 h 486000"/>
              <a:gd name="connsiteX51" fmla="*/ 243000 w 378000"/>
              <a:gd name="connsiteY51" fmla="*/ 486000 h 486000"/>
              <a:gd name="connsiteX52" fmla="*/ 216000 w 378000"/>
              <a:gd name="connsiteY52" fmla="*/ 459001 h 486000"/>
              <a:gd name="connsiteX53" fmla="*/ 243000 w 378000"/>
              <a:gd name="connsiteY53" fmla="*/ 432001 h 486000"/>
              <a:gd name="connsiteX54" fmla="*/ 270000 w 378000"/>
              <a:gd name="connsiteY54" fmla="*/ 459001 h 486000"/>
              <a:gd name="connsiteX55" fmla="*/ 270000 w 378000"/>
              <a:gd name="connsiteY55" fmla="*/ 351000 h 486000"/>
              <a:gd name="connsiteX56" fmla="*/ 243000 w 378000"/>
              <a:gd name="connsiteY56" fmla="*/ 378000 h 486000"/>
              <a:gd name="connsiteX57" fmla="*/ 216000 w 378000"/>
              <a:gd name="connsiteY57" fmla="*/ 351000 h 486000"/>
              <a:gd name="connsiteX58" fmla="*/ 243000 w 378000"/>
              <a:gd name="connsiteY58" fmla="*/ 324000 h 486000"/>
              <a:gd name="connsiteX59" fmla="*/ 270000 w 378000"/>
              <a:gd name="connsiteY59" fmla="*/ 351000 h 486000"/>
              <a:gd name="connsiteX60" fmla="*/ 270000 w 378000"/>
              <a:gd name="connsiteY60" fmla="*/ 243001 h 486000"/>
              <a:gd name="connsiteX61" fmla="*/ 243000 w 378000"/>
              <a:gd name="connsiteY61" fmla="*/ 270001 h 486000"/>
              <a:gd name="connsiteX62" fmla="*/ 216000 w 378000"/>
              <a:gd name="connsiteY62" fmla="*/ 243001 h 486000"/>
              <a:gd name="connsiteX63" fmla="*/ 243000 w 378000"/>
              <a:gd name="connsiteY63" fmla="*/ 216001 h 486000"/>
              <a:gd name="connsiteX64" fmla="*/ 270000 w 378000"/>
              <a:gd name="connsiteY64" fmla="*/ 243001 h 486000"/>
              <a:gd name="connsiteX65" fmla="*/ 270000 w 378000"/>
              <a:gd name="connsiteY65" fmla="*/ 135000 h 486000"/>
              <a:gd name="connsiteX66" fmla="*/ 243000 w 378000"/>
              <a:gd name="connsiteY66" fmla="*/ 162000 h 486000"/>
              <a:gd name="connsiteX67" fmla="*/ 216000 w 378000"/>
              <a:gd name="connsiteY67" fmla="*/ 135000 h 486000"/>
              <a:gd name="connsiteX68" fmla="*/ 243000 w 378000"/>
              <a:gd name="connsiteY68" fmla="*/ 108001 h 486000"/>
              <a:gd name="connsiteX69" fmla="*/ 270000 w 378000"/>
              <a:gd name="connsiteY69" fmla="*/ 135000 h 486000"/>
              <a:gd name="connsiteX70" fmla="*/ 270000 w 378000"/>
              <a:gd name="connsiteY70" fmla="*/ 27000 h 486000"/>
              <a:gd name="connsiteX71" fmla="*/ 243000 w 378000"/>
              <a:gd name="connsiteY71" fmla="*/ 54001 h 486000"/>
              <a:gd name="connsiteX72" fmla="*/ 216000 w 378000"/>
              <a:gd name="connsiteY72" fmla="*/ 27000 h 486000"/>
              <a:gd name="connsiteX73" fmla="*/ 243000 w 378000"/>
              <a:gd name="connsiteY73" fmla="*/ 0 h 486000"/>
              <a:gd name="connsiteX74" fmla="*/ 270000 w 378000"/>
              <a:gd name="connsiteY74" fmla="*/ 27000 h 486000"/>
              <a:gd name="connsiteX75" fmla="*/ 378000 w 378000"/>
              <a:gd name="connsiteY75" fmla="*/ 459001 h 486000"/>
              <a:gd name="connsiteX76" fmla="*/ 351000 w 378000"/>
              <a:gd name="connsiteY76" fmla="*/ 486000 h 486000"/>
              <a:gd name="connsiteX77" fmla="*/ 324000 w 378000"/>
              <a:gd name="connsiteY77" fmla="*/ 459001 h 486000"/>
              <a:gd name="connsiteX78" fmla="*/ 351000 w 378000"/>
              <a:gd name="connsiteY78" fmla="*/ 432001 h 486000"/>
              <a:gd name="connsiteX79" fmla="*/ 378000 w 378000"/>
              <a:gd name="connsiteY79" fmla="*/ 459001 h 486000"/>
              <a:gd name="connsiteX80" fmla="*/ 378000 w 378000"/>
              <a:gd name="connsiteY80" fmla="*/ 351000 h 486000"/>
              <a:gd name="connsiteX81" fmla="*/ 351000 w 378000"/>
              <a:gd name="connsiteY81" fmla="*/ 378000 h 486000"/>
              <a:gd name="connsiteX82" fmla="*/ 324000 w 378000"/>
              <a:gd name="connsiteY82" fmla="*/ 351000 h 486000"/>
              <a:gd name="connsiteX83" fmla="*/ 351000 w 378000"/>
              <a:gd name="connsiteY83" fmla="*/ 324000 h 486000"/>
              <a:gd name="connsiteX84" fmla="*/ 378000 w 378000"/>
              <a:gd name="connsiteY84" fmla="*/ 351000 h 486000"/>
              <a:gd name="connsiteX85" fmla="*/ 378000 w 378000"/>
              <a:gd name="connsiteY85" fmla="*/ 243001 h 486000"/>
              <a:gd name="connsiteX86" fmla="*/ 351000 w 378000"/>
              <a:gd name="connsiteY86" fmla="*/ 270001 h 486000"/>
              <a:gd name="connsiteX87" fmla="*/ 324000 w 378000"/>
              <a:gd name="connsiteY87" fmla="*/ 243001 h 486000"/>
              <a:gd name="connsiteX88" fmla="*/ 351000 w 378000"/>
              <a:gd name="connsiteY88" fmla="*/ 216001 h 486000"/>
              <a:gd name="connsiteX89" fmla="*/ 378000 w 378000"/>
              <a:gd name="connsiteY89" fmla="*/ 243001 h 486000"/>
              <a:gd name="connsiteX90" fmla="*/ 378000 w 378000"/>
              <a:gd name="connsiteY90" fmla="*/ 135000 h 486000"/>
              <a:gd name="connsiteX91" fmla="*/ 351000 w 378000"/>
              <a:gd name="connsiteY91" fmla="*/ 162000 h 486000"/>
              <a:gd name="connsiteX92" fmla="*/ 324000 w 378000"/>
              <a:gd name="connsiteY92" fmla="*/ 135000 h 486000"/>
              <a:gd name="connsiteX93" fmla="*/ 351000 w 378000"/>
              <a:gd name="connsiteY93" fmla="*/ 108001 h 486000"/>
              <a:gd name="connsiteX94" fmla="*/ 378000 w 378000"/>
              <a:gd name="connsiteY94" fmla="*/ 135000 h 486000"/>
              <a:gd name="connsiteX95" fmla="*/ 378000 w 378000"/>
              <a:gd name="connsiteY95" fmla="*/ 27000 h 486000"/>
              <a:gd name="connsiteX96" fmla="*/ 351000 w 378000"/>
              <a:gd name="connsiteY96" fmla="*/ 54001 h 486000"/>
              <a:gd name="connsiteX97" fmla="*/ 324000 w 378000"/>
              <a:gd name="connsiteY97" fmla="*/ 27000 h 486000"/>
              <a:gd name="connsiteX98" fmla="*/ 351000 w 378000"/>
              <a:gd name="connsiteY98" fmla="*/ 0 h 486000"/>
              <a:gd name="connsiteX99" fmla="*/ 378000 w 378000"/>
              <a:gd name="connsiteY99" fmla="*/ 27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78000" h="486000">
                <a:moveTo>
                  <a:pt x="54000" y="459001"/>
                </a:moveTo>
                <a:cubicBezTo>
                  <a:pt x="54000" y="473912"/>
                  <a:pt x="41912" y="486000"/>
                  <a:pt x="27000" y="486000"/>
                </a:cubicBez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lose/>
                <a:moveTo>
                  <a:pt x="54000" y="351000"/>
                </a:moveTo>
                <a:cubicBezTo>
                  <a:pt x="54000" y="365913"/>
                  <a:pt x="41912" y="378000"/>
                  <a:pt x="27000" y="378000"/>
                </a:cubicBez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lose/>
                <a:moveTo>
                  <a:pt x="54000" y="243001"/>
                </a:moveTo>
                <a:cubicBezTo>
                  <a:pt x="54000" y="257913"/>
                  <a:pt x="41912" y="270001"/>
                  <a:pt x="27000" y="270001"/>
                </a:cubicBez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lose/>
                <a:moveTo>
                  <a:pt x="54000" y="135000"/>
                </a:moveTo>
                <a:cubicBezTo>
                  <a:pt x="54000" y="149912"/>
                  <a:pt x="41912" y="162000"/>
                  <a:pt x="27000" y="162000"/>
                </a:cubicBez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lose/>
                <a:moveTo>
                  <a:pt x="54000" y="27000"/>
                </a:moveTo>
                <a:cubicBezTo>
                  <a:pt x="54000" y="41913"/>
                  <a:pt x="41912" y="54001"/>
                  <a:pt x="27000" y="54001"/>
                </a:cubicBez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lose/>
                <a:moveTo>
                  <a:pt x="162000" y="459001"/>
                </a:moveTo>
                <a:cubicBezTo>
                  <a:pt x="162000" y="473912"/>
                  <a:pt x="149912" y="486000"/>
                  <a:pt x="135000" y="486000"/>
                </a:cubicBez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lose/>
                <a:moveTo>
                  <a:pt x="162000" y="351000"/>
                </a:moveTo>
                <a:cubicBezTo>
                  <a:pt x="162000" y="365913"/>
                  <a:pt x="149912" y="378000"/>
                  <a:pt x="135000" y="378000"/>
                </a:cubicBez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lose/>
                <a:moveTo>
                  <a:pt x="162000" y="243001"/>
                </a:moveTo>
                <a:cubicBezTo>
                  <a:pt x="162000" y="257913"/>
                  <a:pt x="149912" y="270001"/>
                  <a:pt x="135000" y="270001"/>
                </a:cubicBez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lose/>
                <a:moveTo>
                  <a:pt x="162000" y="135000"/>
                </a:moveTo>
                <a:cubicBezTo>
                  <a:pt x="162000" y="149912"/>
                  <a:pt x="149912" y="162000"/>
                  <a:pt x="135000" y="162000"/>
                </a:cubicBez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lose/>
                <a:moveTo>
                  <a:pt x="162000" y="27000"/>
                </a:moveTo>
                <a:cubicBezTo>
                  <a:pt x="162000" y="41913"/>
                  <a:pt x="149912" y="54001"/>
                  <a:pt x="135000" y="54001"/>
                </a:cubicBez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lose/>
                <a:moveTo>
                  <a:pt x="270000" y="459001"/>
                </a:moveTo>
                <a:cubicBezTo>
                  <a:pt x="270000" y="473912"/>
                  <a:pt x="257912" y="486000"/>
                  <a:pt x="243000" y="486000"/>
                </a:cubicBez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lose/>
                <a:moveTo>
                  <a:pt x="270000" y="351000"/>
                </a:moveTo>
                <a:cubicBezTo>
                  <a:pt x="270000" y="365913"/>
                  <a:pt x="257912" y="378000"/>
                  <a:pt x="243000" y="378000"/>
                </a:cubicBez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lose/>
                <a:moveTo>
                  <a:pt x="270000" y="243001"/>
                </a:moveTo>
                <a:cubicBezTo>
                  <a:pt x="270000" y="257913"/>
                  <a:pt x="257912" y="270001"/>
                  <a:pt x="243000" y="270001"/>
                </a:cubicBez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lose/>
                <a:moveTo>
                  <a:pt x="270000" y="135000"/>
                </a:moveTo>
                <a:cubicBezTo>
                  <a:pt x="270000" y="149912"/>
                  <a:pt x="257912" y="162000"/>
                  <a:pt x="243000" y="162000"/>
                </a:cubicBez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lose/>
                <a:moveTo>
                  <a:pt x="270000" y="27000"/>
                </a:moveTo>
                <a:cubicBezTo>
                  <a:pt x="270000" y="41913"/>
                  <a:pt x="257912" y="54001"/>
                  <a:pt x="243000" y="54001"/>
                </a:cubicBez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lose/>
                <a:moveTo>
                  <a:pt x="378000" y="459001"/>
                </a:moveTo>
                <a:cubicBezTo>
                  <a:pt x="378000" y="473912"/>
                  <a:pt x="365912" y="486000"/>
                  <a:pt x="351000" y="486000"/>
                </a:cubicBez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lose/>
                <a:moveTo>
                  <a:pt x="378000" y="351000"/>
                </a:moveTo>
                <a:cubicBezTo>
                  <a:pt x="378000" y="365913"/>
                  <a:pt x="365912" y="378000"/>
                  <a:pt x="351000" y="378000"/>
                </a:cubicBez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lose/>
                <a:moveTo>
                  <a:pt x="378000" y="243001"/>
                </a:moveTo>
                <a:cubicBezTo>
                  <a:pt x="378000" y="257913"/>
                  <a:pt x="365912" y="270001"/>
                  <a:pt x="351000" y="270001"/>
                </a:cubicBez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lose/>
                <a:moveTo>
                  <a:pt x="378000" y="135000"/>
                </a:moveTo>
                <a:cubicBezTo>
                  <a:pt x="378000" y="149912"/>
                  <a:pt x="365912" y="162000"/>
                  <a:pt x="351000" y="162000"/>
                </a:cubicBez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lose/>
                <a:moveTo>
                  <a:pt x="378000" y="27000"/>
                </a:moveTo>
                <a:cubicBezTo>
                  <a:pt x="378000" y="41913"/>
                  <a:pt x="365912" y="54001"/>
                  <a:pt x="351000" y="54001"/>
                </a:cubicBez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34385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7C2DCAF9-1F55-640B-4978-5256C7709024}"/>
              </a:ext>
            </a:extLst>
          </p:cNvPr>
          <p:cNvSpPr/>
          <p:nvPr/>
        </p:nvSpPr>
        <p:spPr>
          <a:xfrm>
            <a:off x="5509116" y="0"/>
            <a:ext cx="6257262" cy="6858000"/>
          </a:xfrm>
          <a:custGeom>
            <a:avLst/>
            <a:gdLst>
              <a:gd name="connsiteX0" fmla="*/ 0 w 6257262"/>
              <a:gd name="connsiteY0" fmla="*/ 0 h 6858000"/>
              <a:gd name="connsiteX1" fmla="*/ 5567401 w 6257262"/>
              <a:gd name="connsiteY1" fmla="*/ 0 h 6858000"/>
              <a:gd name="connsiteX2" fmla="*/ 5693160 w 6257262"/>
              <a:gd name="connsiteY2" fmla="*/ 318953 h 6858000"/>
              <a:gd name="connsiteX3" fmla="*/ 6257262 w 6257262"/>
              <a:gd name="connsiteY3" fmla="*/ 3515360 h 6858000"/>
              <a:gd name="connsiteX4" fmla="*/ 5693160 w 6257262"/>
              <a:gd name="connsiteY4" fmla="*/ 6711767 h 6858000"/>
              <a:gd name="connsiteX5" fmla="*/ 5635502 w 6257262"/>
              <a:gd name="connsiteY5" fmla="*/ 6858000 h 6858000"/>
              <a:gd name="connsiteX6" fmla="*/ 189045 w 6257262"/>
              <a:gd name="connsiteY6" fmla="*/ 6858000 h 6858000"/>
              <a:gd name="connsiteX7" fmla="*/ 247649 w 6257262"/>
              <a:gd name="connsiteY7" fmla="*/ 6802127 h 6858000"/>
              <a:gd name="connsiteX8" fmla="*/ 1609072 w 6257262"/>
              <a:gd name="connsiteY8" fmla="*/ 3515360 h 6858000"/>
              <a:gd name="connsiteX9" fmla="*/ 86220 w 6257262"/>
              <a:gd name="connsiteY9" fmla="*/ 7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57262" h="6858000">
                <a:moveTo>
                  <a:pt x="0" y="0"/>
                </a:moveTo>
                <a:lnTo>
                  <a:pt x="5567401" y="0"/>
                </a:lnTo>
                <a:lnTo>
                  <a:pt x="5693160" y="318953"/>
                </a:lnTo>
                <a:cubicBezTo>
                  <a:pt x="6058098" y="1315644"/>
                  <a:pt x="6257262" y="2392243"/>
                  <a:pt x="6257262" y="3515360"/>
                </a:cubicBezTo>
                <a:cubicBezTo>
                  <a:pt x="6257262" y="4638477"/>
                  <a:pt x="6058098" y="5715077"/>
                  <a:pt x="5693160" y="6711767"/>
                </a:cubicBezTo>
                <a:lnTo>
                  <a:pt x="5635502" y="6858000"/>
                </a:lnTo>
                <a:lnTo>
                  <a:pt x="189045" y="6858000"/>
                </a:lnTo>
                <a:lnTo>
                  <a:pt x="247649" y="6802127"/>
                </a:lnTo>
                <a:cubicBezTo>
                  <a:pt x="1088806" y="5960970"/>
                  <a:pt x="1609072" y="4798922"/>
                  <a:pt x="1609072" y="3515360"/>
                </a:cubicBezTo>
                <a:cubicBezTo>
                  <a:pt x="1609072" y="2151576"/>
                  <a:pt x="1021740" y="924969"/>
                  <a:pt x="86220" y="746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140E5C78-E130-381D-7B5A-4760217D618D}"/>
              </a:ext>
            </a:extLst>
          </p:cNvPr>
          <p:cNvSpPr/>
          <p:nvPr/>
        </p:nvSpPr>
        <p:spPr>
          <a:xfrm>
            <a:off x="6108788" y="2122359"/>
            <a:ext cx="5587023" cy="3639283"/>
          </a:xfrm>
          <a:prstGeom prst="roundRect">
            <a:avLst>
              <a:gd name="adj" fmla="val 991"/>
            </a:avLst>
          </a:prstGeom>
          <a:blipFill>
            <a:blip r:embed="rId3"/>
            <a:srcRect/>
            <a:stretch>
              <a:fillRect t="-1174" b="-11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D23D528-A469-A21D-F248-A3CE2C6E422D}"/>
              </a:ext>
            </a:extLst>
          </p:cNvPr>
          <p:cNvSpPr/>
          <p:nvPr/>
        </p:nvSpPr>
        <p:spPr>
          <a:xfrm>
            <a:off x="10748772" y="6203950"/>
            <a:ext cx="133350" cy="133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61122D1-CB80-53F8-9624-8DD950D91628}"/>
              </a:ext>
            </a:extLst>
          </p:cNvPr>
          <p:cNvSpPr/>
          <p:nvPr/>
        </p:nvSpPr>
        <p:spPr>
          <a:xfrm>
            <a:off x="11051611" y="6203950"/>
            <a:ext cx="133350" cy="133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0DD99C5-8180-E659-24A2-8C6ECEB4D036}"/>
              </a:ext>
            </a:extLst>
          </p:cNvPr>
          <p:cNvSpPr/>
          <p:nvPr/>
        </p:nvSpPr>
        <p:spPr>
          <a:xfrm>
            <a:off x="11324873" y="6203950"/>
            <a:ext cx="133350" cy="133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5AFD80C-92BD-E126-8FEE-3F7646951464}"/>
              </a:ext>
            </a:extLst>
          </p:cNvPr>
          <p:cNvSpPr/>
          <p:nvPr/>
        </p:nvSpPr>
        <p:spPr>
          <a:xfrm>
            <a:off x="11598134" y="6203950"/>
            <a:ext cx="133350" cy="133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70692AA-47E8-79E1-FF51-87820392D1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44018" y="4124073"/>
            <a:ext cx="3825001" cy="35732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425" tIns="68713" rIns="137425" bIns="68713" rtlCol="0" anchor="ctr">
            <a:noAutofit/>
          </a:bodyPr>
          <a:lstStyle/>
          <a:p>
            <a:pPr algn="ctr"/>
            <a:endParaRPr lang="zh-CN" altLang="en-US" sz="2705" dirty="0">
              <a:latin typeface="Arial Black" panose="020B0A040201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829EED3-EBB5-BD51-247E-3587A92EE725}"/>
              </a:ext>
            </a:extLst>
          </p:cNvPr>
          <p:cNvSpPr txBox="1"/>
          <p:nvPr/>
        </p:nvSpPr>
        <p:spPr>
          <a:xfrm>
            <a:off x="1826134" y="2122359"/>
            <a:ext cx="3175093" cy="2359042"/>
          </a:xfrm>
          <a:prstGeom prst="rect">
            <a:avLst/>
          </a:prstGeom>
          <a:noFill/>
          <a:effectLst/>
        </p:spPr>
        <p:txBody>
          <a:bodyPr wrap="square" lIns="137425" tIns="68713" rIns="137425" bIns="68713" rtlCol="0">
            <a:noAutofit/>
          </a:bodyPr>
          <a:lstStyle/>
          <a:p>
            <a:r>
              <a:rPr lang="en-US" altLang="zh-CN" sz="14428" dirty="0">
                <a:latin typeface="Arial Black" panose="020B0A04020102020204" pitchFamily="34" charset="0"/>
              </a:rPr>
              <a:t>01</a:t>
            </a:r>
            <a:endParaRPr lang="zh-CN" altLang="en-US" sz="14428" dirty="0">
              <a:latin typeface="Arial Black" panose="020B0A040201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E34BD41-51FF-003E-A519-684FAC7170F7}"/>
              </a:ext>
            </a:extLst>
          </p:cNvPr>
          <p:cNvSpPr txBox="1"/>
          <p:nvPr/>
        </p:nvSpPr>
        <p:spPr>
          <a:xfrm>
            <a:off x="1113246" y="4481402"/>
            <a:ext cx="4286549" cy="1063881"/>
          </a:xfrm>
          <a:prstGeom prst="rect">
            <a:avLst/>
          </a:prstGeom>
          <a:noFill/>
          <a:effectLst/>
        </p:spPr>
        <p:txBody>
          <a:bodyPr wrap="square" lIns="137425" tIns="68713" rIns="137425" bIns="68713" rtlCol="0">
            <a:noAutofit/>
          </a:bodyPr>
          <a:lstStyle/>
          <a:p>
            <a:pPr algn="ctr"/>
            <a:r>
              <a:rPr lang="zh-CN" altLang="en-US" sz="6012" dirty="0">
                <a:latin typeface="+mj-ea"/>
                <a:ea typeface="+mj-ea"/>
              </a:rPr>
              <a:t>工作概括</a:t>
            </a:r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B0A3C1C6-ACB2-8873-C8B8-1D6CE5C3FFC3}"/>
              </a:ext>
            </a:extLst>
          </p:cNvPr>
          <p:cNvSpPr/>
          <p:nvPr/>
        </p:nvSpPr>
        <p:spPr>
          <a:xfrm>
            <a:off x="8022377" y="1223894"/>
            <a:ext cx="2499135" cy="380680"/>
          </a:xfrm>
          <a:prstGeom prst="parallelogram">
            <a:avLst>
              <a:gd name="adj" fmla="val 42809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29" tIns="58064" rIns="116129" bIns="58064" rtlCol="0" anchor="ctr">
            <a:noAutofit/>
          </a:bodyPr>
          <a:lstStyle/>
          <a:p>
            <a:pPr algn="ctr"/>
            <a:endParaRPr lang="zh-CN" altLang="en-US" sz="2286"/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565F425C-966B-0D9F-640B-75B3B6D169E7}"/>
              </a:ext>
            </a:extLst>
          </p:cNvPr>
          <p:cNvSpPr/>
          <p:nvPr/>
        </p:nvSpPr>
        <p:spPr>
          <a:xfrm>
            <a:off x="11118286" y="1212256"/>
            <a:ext cx="312633" cy="380680"/>
          </a:xfrm>
          <a:prstGeom prst="parallelogram">
            <a:avLst>
              <a:gd name="adj" fmla="val 4545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29" tIns="58064" rIns="116129" bIns="58064" rtlCol="0" anchor="ctr">
            <a:noAutofit/>
          </a:bodyPr>
          <a:lstStyle/>
          <a:p>
            <a:pPr algn="ctr"/>
            <a:endParaRPr lang="zh-CN" altLang="en-US" sz="2286"/>
          </a:p>
        </p:txBody>
      </p:sp>
      <p:sp>
        <p:nvSpPr>
          <p:cNvPr id="19" name="平行四边形 18">
            <a:extLst>
              <a:ext uri="{FF2B5EF4-FFF2-40B4-BE49-F238E27FC236}">
                <a16:creationId xmlns:a16="http://schemas.microsoft.com/office/drawing/2014/main" id="{011FAED0-97D9-FD76-44A6-D28A494B27CB}"/>
              </a:ext>
            </a:extLst>
          </p:cNvPr>
          <p:cNvSpPr/>
          <p:nvPr/>
        </p:nvSpPr>
        <p:spPr>
          <a:xfrm>
            <a:off x="11393688" y="1212256"/>
            <a:ext cx="312633" cy="380680"/>
          </a:xfrm>
          <a:prstGeom prst="parallelogram">
            <a:avLst>
              <a:gd name="adj" fmla="val 4545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29" tIns="58064" rIns="116129" bIns="58064" rtlCol="0" anchor="ctr">
            <a:noAutofit/>
          </a:bodyPr>
          <a:lstStyle/>
          <a:p>
            <a:pPr algn="ctr"/>
            <a:endParaRPr lang="zh-CN" altLang="en-US" sz="2286" dirty="0"/>
          </a:p>
        </p:txBody>
      </p:sp>
      <p:sp>
        <p:nvSpPr>
          <p:cNvPr id="20" name="平行四边形 19">
            <a:extLst>
              <a:ext uri="{FF2B5EF4-FFF2-40B4-BE49-F238E27FC236}">
                <a16:creationId xmlns:a16="http://schemas.microsoft.com/office/drawing/2014/main" id="{03C9081C-C9A7-60D4-7769-7DFEBF56EA65}"/>
              </a:ext>
            </a:extLst>
          </p:cNvPr>
          <p:cNvSpPr/>
          <p:nvPr/>
        </p:nvSpPr>
        <p:spPr>
          <a:xfrm>
            <a:off x="10842881" y="1212256"/>
            <a:ext cx="312633" cy="380680"/>
          </a:xfrm>
          <a:prstGeom prst="parallelogram">
            <a:avLst>
              <a:gd name="adj" fmla="val 4545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29" tIns="58064" rIns="116129" bIns="58064" rtlCol="0" anchor="ctr">
            <a:noAutofit/>
          </a:bodyPr>
          <a:lstStyle/>
          <a:p>
            <a:pPr algn="ctr"/>
            <a:endParaRPr lang="zh-CN" altLang="en-US" sz="2286"/>
          </a:p>
        </p:txBody>
      </p: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C9BD4872-6119-69D5-6841-72AC09C2534D}"/>
              </a:ext>
            </a:extLst>
          </p:cNvPr>
          <p:cNvSpPr/>
          <p:nvPr/>
        </p:nvSpPr>
        <p:spPr>
          <a:xfrm>
            <a:off x="10558743" y="1223894"/>
            <a:ext cx="312633" cy="380680"/>
          </a:xfrm>
          <a:prstGeom prst="parallelogram">
            <a:avLst>
              <a:gd name="adj" fmla="val 4545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29" tIns="58064" rIns="116129" bIns="58064" rtlCol="0" anchor="ctr">
            <a:noAutofit/>
          </a:bodyPr>
          <a:lstStyle/>
          <a:p>
            <a:pPr algn="ctr"/>
            <a:endParaRPr lang="zh-CN" altLang="en-US" sz="2286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DE3DFC87-BDE5-7D2B-527F-035624134E6F}"/>
              </a:ext>
            </a:extLst>
          </p:cNvPr>
          <p:cNvSpPr/>
          <p:nvPr/>
        </p:nvSpPr>
        <p:spPr>
          <a:xfrm>
            <a:off x="5504901" y="2648376"/>
            <a:ext cx="1232157" cy="1293624"/>
          </a:xfrm>
          <a:prstGeom prst="ellipse">
            <a:avLst/>
          </a:prstGeom>
          <a:noFill/>
          <a:ln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D7017FB-78A0-58AA-49AE-2E38F12860DE}"/>
              </a:ext>
            </a:extLst>
          </p:cNvPr>
          <p:cNvSpPr/>
          <p:nvPr/>
        </p:nvSpPr>
        <p:spPr>
          <a:xfrm>
            <a:off x="0" y="4405586"/>
            <a:ext cx="483997" cy="19317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052D7CEC-671B-9FCE-7833-62B8B6E698FD}"/>
              </a:ext>
            </a:extLst>
          </p:cNvPr>
          <p:cNvSpPr/>
          <p:nvPr/>
        </p:nvSpPr>
        <p:spPr>
          <a:xfrm rot="5400000">
            <a:off x="-271002" y="3187002"/>
            <a:ext cx="1026000" cy="483997"/>
          </a:xfrm>
          <a:custGeom>
            <a:avLst/>
            <a:gdLst>
              <a:gd name="connsiteX0" fmla="*/ 972000 w 1026000"/>
              <a:gd name="connsiteY0" fmla="*/ 27000 h 483997"/>
              <a:gd name="connsiteX1" fmla="*/ 999000 w 1026000"/>
              <a:gd name="connsiteY1" fmla="*/ 0 h 483997"/>
              <a:gd name="connsiteX2" fmla="*/ 1026000 w 1026000"/>
              <a:gd name="connsiteY2" fmla="*/ 27000 h 483997"/>
              <a:gd name="connsiteX3" fmla="*/ 999000 w 1026000"/>
              <a:gd name="connsiteY3" fmla="*/ 54001 h 483997"/>
              <a:gd name="connsiteX4" fmla="*/ 972000 w 1026000"/>
              <a:gd name="connsiteY4" fmla="*/ 27000 h 483997"/>
              <a:gd name="connsiteX5" fmla="*/ 972000 w 1026000"/>
              <a:gd name="connsiteY5" fmla="*/ 135000 h 483997"/>
              <a:gd name="connsiteX6" fmla="*/ 999000 w 1026000"/>
              <a:gd name="connsiteY6" fmla="*/ 108001 h 483997"/>
              <a:gd name="connsiteX7" fmla="*/ 1026000 w 1026000"/>
              <a:gd name="connsiteY7" fmla="*/ 135000 h 483997"/>
              <a:gd name="connsiteX8" fmla="*/ 999000 w 1026000"/>
              <a:gd name="connsiteY8" fmla="*/ 162000 h 483997"/>
              <a:gd name="connsiteX9" fmla="*/ 972000 w 1026000"/>
              <a:gd name="connsiteY9" fmla="*/ 135000 h 483997"/>
              <a:gd name="connsiteX10" fmla="*/ 972000 w 1026000"/>
              <a:gd name="connsiteY10" fmla="*/ 243001 h 483997"/>
              <a:gd name="connsiteX11" fmla="*/ 999000 w 1026000"/>
              <a:gd name="connsiteY11" fmla="*/ 216001 h 483997"/>
              <a:gd name="connsiteX12" fmla="*/ 1026000 w 1026000"/>
              <a:gd name="connsiteY12" fmla="*/ 243001 h 483997"/>
              <a:gd name="connsiteX13" fmla="*/ 999000 w 1026000"/>
              <a:gd name="connsiteY13" fmla="*/ 270001 h 483997"/>
              <a:gd name="connsiteX14" fmla="*/ 972000 w 1026000"/>
              <a:gd name="connsiteY14" fmla="*/ 243001 h 483997"/>
              <a:gd name="connsiteX15" fmla="*/ 972000 w 1026000"/>
              <a:gd name="connsiteY15" fmla="*/ 351000 h 483997"/>
              <a:gd name="connsiteX16" fmla="*/ 999000 w 1026000"/>
              <a:gd name="connsiteY16" fmla="*/ 324000 h 483997"/>
              <a:gd name="connsiteX17" fmla="*/ 1026000 w 1026000"/>
              <a:gd name="connsiteY17" fmla="*/ 351000 h 483997"/>
              <a:gd name="connsiteX18" fmla="*/ 999000 w 1026000"/>
              <a:gd name="connsiteY18" fmla="*/ 378000 h 483997"/>
              <a:gd name="connsiteX19" fmla="*/ 972000 w 1026000"/>
              <a:gd name="connsiteY19" fmla="*/ 351000 h 483997"/>
              <a:gd name="connsiteX20" fmla="*/ 972000 w 1026000"/>
              <a:gd name="connsiteY20" fmla="*/ 459001 h 483997"/>
              <a:gd name="connsiteX21" fmla="*/ 999000 w 1026000"/>
              <a:gd name="connsiteY21" fmla="*/ 432001 h 483997"/>
              <a:gd name="connsiteX22" fmla="*/ 1026000 w 1026000"/>
              <a:gd name="connsiteY22" fmla="*/ 459001 h 483997"/>
              <a:gd name="connsiteX23" fmla="*/ 1018092 w 1026000"/>
              <a:gd name="connsiteY23" fmla="*/ 478092 h 483997"/>
              <a:gd name="connsiteX24" fmla="*/ 1003836 w 1026000"/>
              <a:gd name="connsiteY24" fmla="*/ 483997 h 483997"/>
              <a:gd name="connsiteX25" fmla="*/ 994164 w 1026000"/>
              <a:gd name="connsiteY25" fmla="*/ 483997 h 483997"/>
              <a:gd name="connsiteX26" fmla="*/ 979908 w 1026000"/>
              <a:gd name="connsiteY26" fmla="*/ 478092 h 483997"/>
              <a:gd name="connsiteX27" fmla="*/ 972000 w 1026000"/>
              <a:gd name="connsiteY27" fmla="*/ 459001 h 483997"/>
              <a:gd name="connsiteX28" fmla="*/ 864000 w 1026000"/>
              <a:gd name="connsiteY28" fmla="*/ 27000 h 483997"/>
              <a:gd name="connsiteX29" fmla="*/ 891000 w 1026000"/>
              <a:gd name="connsiteY29" fmla="*/ 0 h 483997"/>
              <a:gd name="connsiteX30" fmla="*/ 918000 w 1026000"/>
              <a:gd name="connsiteY30" fmla="*/ 27000 h 483997"/>
              <a:gd name="connsiteX31" fmla="*/ 891000 w 1026000"/>
              <a:gd name="connsiteY31" fmla="*/ 54001 h 483997"/>
              <a:gd name="connsiteX32" fmla="*/ 864000 w 1026000"/>
              <a:gd name="connsiteY32" fmla="*/ 27000 h 483997"/>
              <a:gd name="connsiteX33" fmla="*/ 864000 w 1026000"/>
              <a:gd name="connsiteY33" fmla="*/ 135000 h 483997"/>
              <a:gd name="connsiteX34" fmla="*/ 891000 w 1026000"/>
              <a:gd name="connsiteY34" fmla="*/ 108001 h 483997"/>
              <a:gd name="connsiteX35" fmla="*/ 918000 w 1026000"/>
              <a:gd name="connsiteY35" fmla="*/ 135000 h 483997"/>
              <a:gd name="connsiteX36" fmla="*/ 891000 w 1026000"/>
              <a:gd name="connsiteY36" fmla="*/ 162000 h 483997"/>
              <a:gd name="connsiteX37" fmla="*/ 864000 w 1026000"/>
              <a:gd name="connsiteY37" fmla="*/ 135000 h 483997"/>
              <a:gd name="connsiteX38" fmla="*/ 864000 w 1026000"/>
              <a:gd name="connsiteY38" fmla="*/ 243001 h 483997"/>
              <a:gd name="connsiteX39" fmla="*/ 891000 w 1026000"/>
              <a:gd name="connsiteY39" fmla="*/ 216001 h 483997"/>
              <a:gd name="connsiteX40" fmla="*/ 918000 w 1026000"/>
              <a:gd name="connsiteY40" fmla="*/ 243001 h 483997"/>
              <a:gd name="connsiteX41" fmla="*/ 891000 w 1026000"/>
              <a:gd name="connsiteY41" fmla="*/ 270001 h 483997"/>
              <a:gd name="connsiteX42" fmla="*/ 864000 w 1026000"/>
              <a:gd name="connsiteY42" fmla="*/ 243001 h 483997"/>
              <a:gd name="connsiteX43" fmla="*/ 864000 w 1026000"/>
              <a:gd name="connsiteY43" fmla="*/ 351000 h 483997"/>
              <a:gd name="connsiteX44" fmla="*/ 891000 w 1026000"/>
              <a:gd name="connsiteY44" fmla="*/ 324000 h 483997"/>
              <a:gd name="connsiteX45" fmla="*/ 918000 w 1026000"/>
              <a:gd name="connsiteY45" fmla="*/ 351000 h 483997"/>
              <a:gd name="connsiteX46" fmla="*/ 891000 w 1026000"/>
              <a:gd name="connsiteY46" fmla="*/ 378000 h 483997"/>
              <a:gd name="connsiteX47" fmla="*/ 864000 w 1026000"/>
              <a:gd name="connsiteY47" fmla="*/ 351000 h 483997"/>
              <a:gd name="connsiteX48" fmla="*/ 864000 w 1026000"/>
              <a:gd name="connsiteY48" fmla="*/ 459001 h 483997"/>
              <a:gd name="connsiteX49" fmla="*/ 891000 w 1026000"/>
              <a:gd name="connsiteY49" fmla="*/ 432001 h 483997"/>
              <a:gd name="connsiteX50" fmla="*/ 918000 w 1026000"/>
              <a:gd name="connsiteY50" fmla="*/ 459001 h 483997"/>
              <a:gd name="connsiteX51" fmla="*/ 910092 w 1026000"/>
              <a:gd name="connsiteY51" fmla="*/ 478092 h 483997"/>
              <a:gd name="connsiteX52" fmla="*/ 895836 w 1026000"/>
              <a:gd name="connsiteY52" fmla="*/ 483997 h 483997"/>
              <a:gd name="connsiteX53" fmla="*/ 886164 w 1026000"/>
              <a:gd name="connsiteY53" fmla="*/ 483997 h 483997"/>
              <a:gd name="connsiteX54" fmla="*/ 871908 w 1026000"/>
              <a:gd name="connsiteY54" fmla="*/ 478092 h 483997"/>
              <a:gd name="connsiteX55" fmla="*/ 864000 w 1026000"/>
              <a:gd name="connsiteY55" fmla="*/ 459001 h 483997"/>
              <a:gd name="connsiteX56" fmla="*/ 756000 w 1026000"/>
              <a:gd name="connsiteY56" fmla="*/ 27000 h 483997"/>
              <a:gd name="connsiteX57" fmla="*/ 783000 w 1026000"/>
              <a:gd name="connsiteY57" fmla="*/ 0 h 483997"/>
              <a:gd name="connsiteX58" fmla="*/ 810000 w 1026000"/>
              <a:gd name="connsiteY58" fmla="*/ 27000 h 483997"/>
              <a:gd name="connsiteX59" fmla="*/ 783000 w 1026000"/>
              <a:gd name="connsiteY59" fmla="*/ 54001 h 483997"/>
              <a:gd name="connsiteX60" fmla="*/ 756000 w 1026000"/>
              <a:gd name="connsiteY60" fmla="*/ 27000 h 483997"/>
              <a:gd name="connsiteX61" fmla="*/ 756000 w 1026000"/>
              <a:gd name="connsiteY61" fmla="*/ 135000 h 483997"/>
              <a:gd name="connsiteX62" fmla="*/ 783000 w 1026000"/>
              <a:gd name="connsiteY62" fmla="*/ 108001 h 483997"/>
              <a:gd name="connsiteX63" fmla="*/ 810000 w 1026000"/>
              <a:gd name="connsiteY63" fmla="*/ 135000 h 483997"/>
              <a:gd name="connsiteX64" fmla="*/ 783000 w 1026000"/>
              <a:gd name="connsiteY64" fmla="*/ 162000 h 483997"/>
              <a:gd name="connsiteX65" fmla="*/ 756000 w 1026000"/>
              <a:gd name="connsiteY65" fmla="*/ 135000 h 483997"/>
              <a:gd name="connsiteX66" fmla="*/ 756000 w 1026000"/>
              <a:gd name="connsiteY66" fmla="*/ 243001 h 483997"/>
              <a:gd name="connsiteX67" fmla="*/ 783000 w 1026000"/>
              <a:gd name="connsiteY67" fmla="*/ 216001 h 483997"/>
              <a:gd name="connsiteX68" fmla="*/ 810000 w 1026000"/>
              <a:gd name="connsiteY68" fmla="*/ 243001 h 483997"/>
              <a:gd name="connsiteX69" fmla="*/ 783000 w 1026000"/>
              <a:gd name="connsiteY69" fmla="*/ 270001 h 483997"/>
              <a:gd name="connsiteX70" fmla="*/ 756000 w 1026000"/>
              <a:gd name="connsiteY70" fmla="*/ 243001 h 483997"/>
              <a:gd name="connsiteX71" fmla="*/ 756000 w 1026000"/>
              <a:gd name="connsiteY71" fmla="*/ 351000 h 483997"/>
              <a:gd name="connsiteX72" fmla="*/ 783000 w 1026000"/>
              <a:gd name="connsiteY72" fmla="*/ 324000 h 483997"/>
              <a:gd name="connsiteX73" fmla="*/ 810000 w 1026000"/>
              <a:gd name="connsiteY73" fmla="*/ 351000 h 483997"/>
              <a:gd name="connsiteX74" fmla="*/ 783000 w 1026000"/>
              <a:gd name="connsiteY74" fmla="*/ 378000 h 483997"/>
              <a:gd name="connsiteX75" fmla="*/ 756000 w 1026000"/>
              <a:gd name="connsiteY75" fmla="*/ 351000 h 483997"/>
              <a:gd name="connsiteX76" fmla="*/ 756000 w 1026000"/>
              <a:gd name="connsiteY76" fmla="*/ 459001 h 483997"/>
              <a:gd name="connsiteX77" fmla="*/ 783000 w 1026000"/>
              <a:gd name="connsiteY77" fmla="*/ 432001 h 483997"/>
              <a:gd name="connsiteX78" fmla="*/ 810000 w 1026000"/>
              <a:gd name="connsiteY78" fmla="*/ 459001 h 483997"/>
              <a:gd name="connsiteX79" fmla="*/ 802092 w 1026000"/>
              <a:gd name="connsiteY79" fmla="*/ 478092 h 483997"/>
              <a:gd name="connsiteX80" fmla="*/ 787836 w 1026000"/>
              <a:gd name="connsiteY80" fmla="*/ 483997 h 483997"/>
              <a:gd name="connsiteX81" fmla="*/ 778164 w 1026000"/>
              <a:gd name="connsiteY81" fmla="*/ 483997 h 483997"/>
              <a:gd name="connsiteX82" fmla="*/ 763908 w 1026000"/>
              <a:gd name="connsiteY82" fmla="*/ 478092 h 483997"/>
              <a:gd name="connsiteX83" fmla="*/ 756000 w 1026000"/>
              <a:gd name="connsiteY83" fmla="*/ 459001 h 483997"/>
              <a:gd name="connsiteX84" fmla="*/ 648000 w 1026000"/>
              <a:gd name="connsiteY84" fmla="*/ 27000 h 483997"/>
              <a:gd name="connsiteX85" fmla="*/ 675000 w 1026000"/>
              <a:gd name="connsiteY85" fmla="*/ 0 h 483997"/>
              <a:gd name="connsiteX86" fmla="*/ 702000 w 1026000"/>
              <a:gd name="connsiteY86" fmla="*/ 27000 h 483997"/>
              <a:gd name="connsiteX87" fmla="*/ 675000 w 1026000"/>
              <a:gd name="connsiteY87" fmla="*/ 54001 h 483997"/>
              <a:gd name="connsiteX88" fmla="*/ 648000 w 1026000"/>
              <a:gd name="connsiteY88" fmla="*/ 27000 h 483997"/>
              <a:gd name="connsiteX89" fmla="*/ 648000 w 1026000"/>
              <a:gd name="connsiteY89" fmla="*/ 135000 h 483997"/>
              <a:gd name="connsiteX90" fmla="*/ 675000 w 1026000"/>
              <a:gd name="connsiteY90" fmla="*/ 108001 h 483997"/>
              <a:gd name="connsiteX91" fmla="*/ 702000 w 1026000"/>
              <a:gd name="connsiteY91" fmla="*/ 135000 h 483997"/>
              <a:gd name="connsiteX92" fmla="*/ 675000 w 1026000"/>
              <a:gd name="connsiteY92" fmla="*/ 162000 h 483997"/>
              <a:gd name="connsiteX93" fmla="*/ 648000 w 1026000"/>
              <a:gd name="connsiteY93" fmla="*/ 135000 h 483997"/>
              <a:gd name="connsiteX94" fmla="*/ 648000 w 1026000"/>
              <a:gd name="connsiteY94" fmla="*/ 243001 h 483997"/>
              <a:gd name="connsiteX95" fmla="*/ 675000 w 1026000"/>
              <a:gd name="connsiteY95" fmla="*/ 216001 h 483997"/>
              <a:gd name="connsiteX96" fmla="*/ 702000 w 1026000"/>
              <a:gd name="connsiteY96" fmla="*/ 243001 h 483997"/>
              <a:gd name="connsiteX97" fmla="*/ 675000 w 1026000"/>
              <a:gd name="connsiteY97" fmla="*/ 270001 h 483997"/>
              <a:gd name="connsiteX98" fmla="*/ 648000 w 1026000"/>
              <a:gd name="connsiteY98" fmla="*/ 243001 h 483997"/>
              <a:gd name="connsiteX99" fmla="*/ 648000 w 1026000"/>
              <a:gd name="connsiteY99" fmla="*/ 351000 h 483997"/>
              <a:gd name="connsiteX100" fmla="*/ 675000 w 1026000"/>
              <a:gd name="connsiteY100" fmla="*/ 324000 h 483997"/>
              <a:gd name="connsiteX101" fmla="*/ 702000 w 1026000"/>
              <a:gd name="connsiteY101" fmla="*/ 351000 h 483997"/>
              <a:gd name="connsiteX102" fmla="*/ 675000 w 1026000"/>
              <a:gd name="connsiteY102" fmla="*/ 378000 h 483997"/>
              <a:gd name="connsiteX103" fmla="*/ 648000 w 1026000"/>
              <a:gd name="connsiteY103" fmla="*/ 351000 h 483997"/>
              <a:gd name="connsiteX104" fmla="*/ 648000 w 1026000"/>
              <a:gd name="connsiteY104" fmla="*/ 459001 h 483997"/>
              <a:gd name="connsiteX105" fmla="*/ 675000 w 1026000"/>
              <a:gd name="connsiteY105" fmla="*/ 432001 h 483997"/>
              <a:gd name="connsiteX106" fmla="*/ 702000 w 1026000"/>
              <a:gd name="connsiteY106" fmla="*/ 459001 h 483997"/>
              <a:gd name="connsiteX107" fmla="*/ 694092 w 1026000"/>
              <a:gd name="connsiteY107" fmla="*/ 478092 h 483997"/>
              <a:gd name="connsiteX108" fmla="*/ 679836 w 1026000"/>
              <a:gd name="connsiteY108" fmla="*/ 483997 h 483997"/>
              <a:gd name="connsiteX109" fmla="*/ 670164 w 1026000"/>
              <a:gd name="connsiteY109" fmla="*/ 483997 h 483997"/>
              <a:gd name="connsiteX110" fmla="*/ 655908 w 1026000"/>
              <a:gd name="connsiteY110" fmla="*/ 478092 h 483997"/>
              <a:gd name="connsiteX111" fmla="*/ 648000 w 1026000"/>
              <a:gd name="connsiteY111" fmla="*/ 459001 h 483997"/>
              <a:gd name="connsiteX112" fmla="*/ 540000 w 1026000"/>
              <a:gd name="connsiteY112" fmla="*/ 27000 h 483997"/>
              <a:gd name="connsiteX113" fmla="*/ 567000 w 1026000"/>
              <a:gd name="connsiteY113" fmla="*/ 0 h 483997"/>
              <a:gd name="connsiteX114" fmla="*/ 594000 w 1026000"/>
              <a:gd name="connsiteY114" fmla="*/ 27000 h 483997"/>
              <a:gd name="connsiteX115" fmla="*/ 567000 w 1026000"/>
              <a:gd name="connsiteY115" fmla="*/ 54001 h 483997"/>
              <a:gd name="connsiteX116" fmla="*/ 540000 w 1026000"/>
              <a:gd name="connsiteY116" fmla="*/ 27000 h 483997"/>
              <a:gd name="connsiteX117" fmla="*/ 540000 w 1026000"/>
              <a:gd name="connsiteY117" fmla="*/ 135000 h 483997"/>
              <a:gd name="connsiteX118" fmla="*/ 567000 w 1026000"/>
              <a:gd name="connsiteY118" fmla="*/ 108001 h 483997"/>
              <a:gd name="connsiteX119" fmla="*/ 594000 w 1026000"/>
              <a:gd name="connsiteY119" fmla="*/ 135000 h 483997"/>
              <a:gd name="connsiteX120" fmla="*/ 567000 w 1026000"/>
              <a:gd name="connsiteY120" fmla="*/ 162000 h 483997"/>
              <a:gd name="connsiteX121" fmla="*/ 540000 w 1026000"/>
              <a:gd name="connsiteY121" fmla="*/ 135000 h 483997"/>
              <a:gd name="connsiteX122" fmla="*/ 540000 w 1026000"/>
              <a:gd name="connsiteY122" fmla="*/ 243001 h 483997"/>
              <a:gd name="connsiteX123" fmla="*/ 567000 w 1026000"/>
              <a:gd name="connsiteY123" fmla="*/ 216001 h 483997"/>
              <a:gd name="connsiteX124" fmla="*/ 594000 w 1026000"/>
              <a:gd name="connsiteY124" fmla="*/ 243001 h 483997"/>
              <a:gd name="connsiteX125" fmla="*/ 567000 w 1026000"/>
              <a:gd name="connsiteY125" fmla="*/ 270001 h 483997"/>
              <a:gd name="connsiteX126" fmla="*/ 540000 w 1026000"/>
              <a:gd name="connsiteY126" fmla="*/ 243001 h 483997"/>
              <a:gd name="connsiteX127" fmla="*/ 540000 w 1026000"/>
              <a:gd name="connsiteY127" fmla="*/ 351000 h 483997"/>
              <a:gd name="connsiteX128" fmla="*/ 567000 w 1026000"/>
              <a:gd name="connsiteY128" fmla="*/ 324000 h 483997"/>
              <a:gd name="connsiteX129" fmla="*/ 594000 w 1026000"/>
              <a:gd name="connsiteY129" fmla="*/ 351000 h 483997"/>
              <a:gd name="connsiteX130" fmla="*/ 567000 w 1026000"/>
              <a:gd name="connsiteY130" fmla="*/ 378000 h 483997"/>
              <a:gd name="connsiteX131" fmla="*/ 540000 w 1026000"/>
              <a:gd name="connsiteY131" fmla="*/ 351000 h 483997"/>
              <a:gd name="connsiteX132" fmla="*/ 540000 w 1026000"/>
              <a:gd name="connsiteY132" fmla="*/ 459001 h 483997"/>
              <a:gd name="connsiteX133" fmla="*/ 567000 w 1026000"/>
              <a:gd name="connsiteY133" fmla="*/ 432001 h 483997"/>
              <a:gd name="connsiteX134" fmla="*/ 594000 w 1026000"/>
              <a:gd name="connsiteY134" fmla="*/ 459001 h 483997"/>
              <a:gd name="connsiteX135" fmla="*/ 586092 w 1026000"/>
              <a:gd name="connsiteY135" fmla="*/ 478092 h 483997"/>
              <a:gd name="connsiteX136" fmla="*/ 571836 w 1026000"/>
              <a:gd name="connsiteY136" fmla="*/ 483997 h 483997"/>
              <a:gd name="connsiteX137" fmla="*/ 562164 w 1026000"/>
              <a:gd name="connsiteY137" fmla="*/ 483997 h 483997"/>
              <a:gd name="connsiteX138" fmla="*/ 547908 w 1026000"/>
              <a:gd name="connsiteY138" fmla="*/ 478092 h 483997"/>
              <a:gd name="connsiteX139" fmla="*/ 540000 w 1026000"/>
              <a:gd name="connsiteY139" fmla="*/ 459001 h 483997"/>
              <a:gd name="connsiteX140" fmla="*/ 432000 w 1026000"/>
              <a:gd name="connsiteY140" fmla="*/ 27000 h 483997"/>
              <a:gd name="connsiteX141" fmla="*/ 459000 w 1026000"/>
              <a:gd name="connsiteY141" fmla="*/ 0 h 483997"/>
              <a:gd name="connsiteX142" fmla="*/ 486000 w 1026000"/>
              <a:gd name="connsiteY142" fmla="*/ 27000 h 483997"/>
              <a:gd name="connsiteX143" fmla="*/ 459000 w 1026000"/>
              <a:gd name="connsiteY143" fmla="*/ 54001 h 483997"/>
              <a:gd name="connsiteX144" fmla="*/ 432000 w 1026000"/>
              <a:gd name="connsiteY144" fmla="*/ 27000 h 483997"/>
              <a:gd name="connsiteX145" fmla="*/ 432000 w 1026000"/>
              <a:gd name="connsiteY145" fmla="*/ 135000 h 483997"/>
              <a:gd name="connsiteX146" fmla="*/ 459000 w 1026000"/>
              <a:gd name="connsiteY146" fmla="*/ 108001 h 483997"/>
              <a:gd name="connsiteX147" fmla="*/ 486000 w 1026000"/>
              <a:gd name="connsiteY147" fmla="*/ 135000 h 483997"/>
              <a:gd name="connsiteX148" fmla="*/ 459000 w 1026000"/>
              <a:gd name="connsiteY148" fmla="*/ 162000 h 483997"/>
              <a:gd name="connsiteX149" fmla="*/ 432000 w 1026000"/>
              <a:gd name="connsiteY149" fmla="*/ 135000 h 483997"/>
              <a:gd name="connsiteX150" fmla="*/ 432000 w 1026000"/>
              <a:gd name="connsiteY150" fmla="*/ 243001 h 483997"/>
              <a:gd name="connsiteX151" fmla="*/ 459000 w 1026000"/>
              <a:gd name="connsiteY151" fmla="*/ 216001 h 483997"/>
              <a:gd name="connsiteX152" fmla="*/ 486000 w 1026000"/>
              <a:gd name="connsiteY152" fmla="*/ 243001 h 483997"/>
              <a:gd name="connsiteX153" fmla="*/ 459000 w 1026000"/>
              <a:gd name="connsiteY153" fmla="*/ 270001 h 483997"/>
              <a:gd name="connsiteX154" fmla="*/ 432000 w 1026000"/>
              <a:gd name="connsiteY154" fmla="*/ 243001 h 483997"/>
              <a:gd name="connsiteX155" fmla="*/ 432000 w 1026000"/>
              <a:gd name="connsiteY155" fmla="*/ 351000 h 483997"/>
              <a:gd name="connsiteX156" fmla="*/ 459000 w 1026000"/>
              <a:gd name="connsiteY156" fmla="*/ 324000 h 483997"/>
              <a:gd name="connsiteX157" fmla="*/ 486000 w 1026000"/>
              <a:gd name="connsiteY157" fmla="*/ 351000 h 483997"/>
              <a:gd name="connsiteX158" fmla="*/ 459000 w 1026000"/>
              <a:gd name="connsiteY158" fmla="*/ 378000 h 483997"/>
              <a:gd name="connsiteX159" fmla="*/ 432000 w 1026000"/>
              <a:gd name="connsiteY159" fmla="*/ 351000 h 483997"/>
              <a:gd name="connsiteX160" fmla="*/ 432000 w 1026000"/>
              <a:gd name="connsiteY160" fmla="*/ 459001 h 483997"/>
              <a:gd name="connsiteX161" fmla="*/ 459000 w 1026000"/>
              <a:gd name="connsiteY161" fmla="*/ 432001 h 483997"/>
              <a:gd name="connsiteX162" fmla="*/ 486000 w 1026000"/>
              <a:gd name="connsiteY162" fmla="*/ 459001 h 483997"/>
              <a:gd name="connsiteX163" fmla="*/ 478092 w 1026000"/>
              <a:gd name="connsiteY163" fmla="*/ 478092 h 483997"/>
              <a:gd name="connsiteX164" fmla="*/ 463836 w 1026000"/>
              <a:gd name="connsiteY164" fmla="*/ 483997 h 483997"/>
              <a:gd name="connsiteX165" fmla="*/ 454164 w 1026000"/>
              <a:gd name="connsiteY165" fmla="*/ 483997 h 483997"/>
              <a:gd name="connsiteX166" fmla="*/ 439908 w 1026000"/>
              <a:gd name="connsiteY166" fmla="*/ 478092 h 483997"/>
              <a:gd name="connsiteX167" fmla="*/ 432000 w 1026000"/>
              <a:gd name="connsiteY167" fmla="*/ 459001 h 483997"/>
              <a:gd name="connsiteX168" fmla="*/ 324000 w 1026000"/>
              <a:gd name="connsiteY168" fmla="*/ 27000 h 483997"/>
              <a:gd name="connsiteX169" fmla="*/ 351000 w 1026000"/>
              <a:gd name="connsiteY169" fmla="*/ 0 h 483997"/>
              <a:gd name="connsiteX170" fmla="*/ 378000 w 1026000"/>
              <a:gd name="connsiteY170" fmla="*/ 27000 h 483997"/>
              <a:gd name="connsiteX171" fmla="*/ 351000 w 1026000"/>
              <a:gd name="connsiteY171" fmla="*/ 54001 h 483997"/>
              <a:gd name="connsiteX172" fmla="*/ 324000 w 1026000"/>
              <a:gd name="connsiteY172" fmla="*/ 27000 h 483997"/>
              <a:gd name="connsiteX173" fmla="*/ 324000 w 1026000"/>
              <a:gd name="connsiteY173" fmla="*/ 135000 h 483997"/>
              <a:gd name="connsiteX174" fmla="*/ 351000 w 1026000"/>
              <a:gd name="connsiteY174" fmla="*/ 108001 h 483997"/>
              <a:gd name="connsiteX175" fmla="*/ 378000 w 1026000"/>
              <a:gd name="connsiteY175" fmla="*/ 135000 h 483997"/>
              <a:gd name="connsiteX176" fmla="*/ 351000 w 1026000"/>
              <a:gd name="connsiteY176" fmla="*/ 162000 h 483997"/>
              <a:gd name="connsiteX177" fmla="*/ 324000 w 1026000"/>
              <a:gd name="connsiteY177" fmla="*/ 135000 h 483997"/>
              <a:gd name="connsiteX178" fmla="*/ 324000 w 1026000"/>
              <a:gd name="connsiteY178" fmla="*/ 243001 h 483997"/>
              <a:gd name="connsiteX179" fmla="*/ 351000 w 1026000"/>
              <a:gd name="connsiteY179" fmla="*/ 216001 h 483997"/>
              <a:gd name="connsiteX180" fmla="*/ 378000 w 1026000"/>
              <a:gd name="connsiteY180" fmla="*/ 243001 h 483997"/>
              <a:gd name="connsiteX181" fmla="*/ 351000 w 1026000"/>
              <a:gd name="connsiteY181" fmla="*/ 270001 h 483997"/>
              <a:gd name="connsiteX182" fmla="*/ 324000 w 1026000"/>
              <a:gd name="connsiteY182" fmla="*/ 243001 h 483997"/>
              <a:gd name="connsiteX183" fmla="*/ 324000 w 1026000"/>
              <a:gd name="connsiteY183" fmla="*/ 351000 h 483997"/>
              <a:gd name="connsiteX184" fmla="*/ 351000 w 1026000"/>
              <a:gd name="connsiteY184" fmla="*/ 324000 h 483997"/>
              <a:gd name="connsiteX185" fmla="*/ 378000 w 1026000"/>
              <a:gd name="connsiteY185" fmla="*/ 351000 h 483997"/>
              <a:gd name="connsiteX186" fmla="*/ 351000 w 1026000"/>
              <a:gd name="connsiteY186" fmla="*/ 378000 h 483997"/>
              <a:gd name="connsiteX187" fmla="*/ 324000 w 1026000"/>
              <a:gd name="connsiteY187" fmla="*/ 351000 h 483997"/>
              <a:gd name="connsiteX188" fmla="*/ 324000 w 1026000"/>
              <a:gd name="connsiteY188" fmla="*/ 459001 h 483997"/>
              <a:gd name="connsiteX189" fmla="*/ 351000 w 1026000"/>
              <a:gd name="connsiteY189" fmla="*/ 432001 h 483997"/>
              <a:gd name="connsiteX190" fmla="*/ 378000 w 1026000"/>
              <a:gd name="connsiteY190" fmla="*/ 459001 h 483997"/>
              <a:gd name="connsiteX191" fmla="*/ 370092 w 1026000"/>
              <a:gd name="connsiteY191" fmla="*/ 478092 h 483997"/>
              <a:gd name="connsiteX192" fmla="*/ 355836 w 1026000"/>
              <a:gd name="connsiteY192" fmla="*/ 483997 h 483997"/>
              <a:gd name="connsiteX193" fmla="*/ 346164 w 1026000"/>
              <a:gd name="connsiteY193" fmla="*/ 483997 h 483997"/>
              <a:gd name="connsiteX194" fmla="*/ 331908 w 1026000"/>
              <a:gd name="connsiteY194" fmla="*/ 478092 h 483997"/>
              <a:gd name="connsiteX195" fmla="*/ 324000 w 1026000"/>
              <a:gd name="connsiteY195" fmla="*/ 459001 h 483997"/>
              <a:gd name="connsiteX196" fmla="*/ 216000 w 1026000"/>
              <a:gd name="connsiteY196" fmla="*/ 27000 h 483997"/>
              <a:gd name="connsiteX197" fmla="*/ 243000 w 1026000"/>
              <a:gd name="connsiteY197" fmla="*/ 0 h 483997"/>
              <a:gd name="connsiteX198" fmla="*/ 270000 w 1026000"/>
              <a:gd name="connsiteY198" fmla="*/ 27000 h 483997"/>
              <a:gd name="connsiteX199" fmla="*/ 243000 w 1026000"/>
              <a:gd name="connsiteY199" fmla="*/ 54001 h 483997"/>
              <a:gd name="connsiteX200" fmla="*/ 216000 w 1026000"/>
              <a:gd name="connsiteY200" fmla="*/ 27000 h 483997"/>
              <a:gd name="connsiteX201" fmla="*/ 216000 w 1026000"/>
              <a:gd name="connsiteY201" fmla="*/ 135000 h 483997"/>
              <a:gd name="connsiteX202" fmla="*/ 243000 w 1026000"/>
              <a:gd name="connsiteY202" fmla="*/ 108001 h 483997"/>
              <a:gd name="connsiteX203" fmla="*/ 270000 w 1026000"/>
              <a:gd name="connsiteY203" fmla="*/ 135000 h 483997"/>
              <a:gd name="connsiteX204" fmla="*/ 243000 w 1026000"/>
              <a:gd name="connsiteY204" fmla="*/ 162000 h 483997"/>
              <a:gd name="connsiteX205" fmla="*/ 216000 w 1026000"/>
              <a:gd name="connsiteY205" fmla="*/ 135000 h 483997"/>
              <a:gd name="connsiteX206" fmla="*/ 216000 w 1026000"/>
              <a:gd name="connsiteY206" fmla="*/ 243001 h 483997"/>
              <a:gd name="connsiteX207" fmla="*/ 243000 w 1026000"/>
              <a:gd name="connsiteY207" fmla="*/ 216001 h 483997"/>
              <a:gd name="connsiteX208" fmla="*/ 270000 w 1026000"/>
              <a:gd name="connsiteY208" fmla="*/ 243001 h 483997"/>
              <a:gd name="connsiteX209" fmla="*/ 243000 w 1026000"/>
              <a:gd name="connsiteY209" fmla="*/ 270001 h 483997"/>
              <a:gd name="connsiteX210" fmla="*/ 216000 w 1026000"/>
              <a:gd name="connsiteY210" fmla="*/ 243001 h 483997"/>
              <a:gd name="connsiteX211" fmla="*/ 216000 w 1026000"/>
              <a:gd name="connsiteY211" fmla="*/ 351000 h 483997"/>
              <a:gd name="connsiteX212" fmla="*/ 243000 w 1026000"/>
              <a:gd name="connsiteY212" fmla="*/ 324000 h 483997"/>
              <a:gd name="connsiteX213" fmla="*/ 270000 w 1026000"/>
              <a:gd name="connsiteY213" fmla="*/ 351000 h 483997"/>
              <a:gd name="connsiteX214" fmla="*/ 243000 w 1026000"/>
              <a:gd name="connsiteY214" fmla="*/ 378000 h 483997"/>
              <a:gd name="connsiteX215" fmla="*/ 216000 w 1026000"/>
              <a:gd name="connsiteY215" fmla="*/ 351000 h 483997"/>
              <a:gd name="connsiteX216" fmla="*/ 216000 w 1026000"/>
              <a:gd name="connsiteY216" fmla="*/ 459001 h 483997"/>
              <a:gd name="connsiteX217" fmla="*/ 243000 w 1026000"/>
              <a:gd name="connsiteY217" fmla="*/ 432001 h 483997"/>
              <a:gd name="connsiteX218" fmla="*/ 270000 w 1026000"/>
              <a:gd name="connsiteY218" fmla="*/ 459001 h 483997"/>
              <a:gd name="connsiteX219" fmla="*/ 262092 w 1026000"/>
              <a:gd name="connsiteY219" fmla="*/ 478092 h 483997"/>
              <a:gd name="connsiteX220" fmla="*/ 247836 w 1026000"/>
              <a:gd name="connsiteY220" fmla="*/ 483997 h 483997"/>
              <a:gd name="connsiteX221" fmla="*/ 238164 w 1026000"/>
              <a:gd name="connsiteY221" fmla="*/ 483997 h 483997"/>
              <a:gd name="connsiteX222" fmla="*/ 223908 w 1026000"/>
              <a:gd name="connsiteY222" fmla="*/ 478092 h 483997"/>
              <a:gd name="connsiteX223" fmla="*/ 216000 w 1026000"/>
              <a:gd name="connsiteY223" fmla="*/ 459001 h 483997"/>
              <a:gd name="connsiteX224" fmla="*/ 108000 w 1026000"/>
              <a:gd name="connsiteY224" fmla="*/ 27000 h 483997"/>
              <a:gd name="connsiteX225" fmla="*/ 135000 w 1026000"/>
              <a:gd name="connsiteY225" fmla="*/ 0 h 483997"/>
              <a:gd name="connsiteX226" fmla="*/ 162000 w 1026000"/>
              <a:gd name="connsiteY226" fmla="*/ 27000 h 483997"/>
              <a:gd name="connsiteX227" fmla="*/ 135000 w 1026000"/>
              <a:gd name="connsiteY227" fmla="*/ 54001 h 483997"/>
              <a:gd name="connsiteX228" fmla="*/ 108000 w 1026000"/>
              <a:gd name="connsiteY228" fmla="*/ 27000 h 483997"/>
              <a:gd name="connsiteX229" fmla="*/ 108000 w 1026000"/>
              <a:gd name="connsiteY229" fmla="*/ 135000 h 483997"/>
              <a:gd name="connsiteX230" fmla="*/ 135000 w 1026000"/>
              <a:gd name="connsiteY230" fmla="*/ 108001 h 483997"/>
              <a:gd name="connsiteX231" fmla="*/ 162000 w 1026000"/>
              <a:gd name="connsiteY231" fmla="*/ 135000 h 483997"/>
              <a:gd name="connsiteX232" fmla="*/ 135000 w 1026000"/>
              <a:gd name="connsiteY232" fmla="*/ 162000 h 483997"/>
              <a:gd name="connsiteX233" fmla="*/ 108000 w 1026000"/>
              <a:gd name="connsiteY233" fmla="*/ 135000 h 483997"/>
              <a:gd name="connsiteX234" fmla="*/ 108000 w 1026000"/>
              <a:gd name="connsiteY234" fmla="*/ 243001 h 483997"/>
              <a:gd name="connsiteX235" fmla="*/ 135000 w 1026000"/>
              <a:gd name="connsiteY235" fmla="*/ 216001 h 483997"/>
              <a:gd name="connsiteX236" fmla="*/ 162000 w 1026000"/>
              <a:gd name="connsiteY236" fmla="*/ 243001 h 483997"/>
              <a:gd name="connsiteX237" fmla="*/ 135000 w 1026000"/>
              <a:gd name="connsiteY237" fmla="*/ 270001 h 483997"/>
              <a:gd name="connsiteX238" fmla="*/ 108000 w 1026000"/>
              <a:gd name="connsiteY238" fmla="*/ 243001 h 483997"/>
              <a:gd name="connsiteX239" fmla="*/ 108000 w 1026000"/>
              <a:gd name="connsiteY239" fmla="*/ 351000 h 483997"/>
              <a:gd name="connsiteX240" fmla="*/ 135000 w 1026000"/>
              <a:gd name="connsiteY240" fmla="*/ 324000 h 483997"/>
              <a:gd name="connsiteX241" fmla="*/ 162000 w 1026000"/>
              <a:gd name="connsiteY241" fmla="*/ 351000 h 483997"/>
              <a:gd name="connsiteX242" fmla="*/ 135000 w 1026000"/>
              <a:gd name="connsiteY242" fmla="*/ 378000 h 483997"/>
              <a:gd name="connsiteX243" fmla="*/ 108000 w 1026000"/>
              <a:gd name="connsiteY243" fmla="*/ 351000 h 483997"/>
              <a:gd name="connsiteX244" fmla="*/ 108000 w 1026000"/>
              <a:gd name="connsiteY244" fmla="*/ 459001 h 483997"/>
              <a:gd name="connsiteX245" fmla="*/ 135000 w 1026000"/>
              <a:gd name="connsiteY245" fmla="*/ 432001 h 483997"/>
              <a:gd name="connsiteX246" fmla="*/ 162000 w 1026000"/>
              <a:gd name="connsiteY246" fmla="*/ 459001 h 483997"/>
              <a:gd name="connsiteX247" fmla="*/ 154092 w 1026000"/>
              <a:gd name="connsiteY247" fmla="*/ 478092 h 483997"/>
              <a:gd name="connsiteX248" fmla="*/ 139836 w 1026000"/>
              <a:gd name="connsiteY248" fmla="*/ 483997 h 483997"/>
              <a:gd name="connsiteX249" fmla="*/ 130164 w 1026000"/>
              <a:gd name="connsiteY249" fmla="*/ 483997 h 483997"/>
              <a:gd name="connsiteX250" fmla="*/ 115908 w 1026000"/>
              <a:gd name="connsiteY250" fmla="*/ 478092 h 483997"/>
              <a:gd name="connsiteX251" fmla="*/ 108000 w 1026000"/>
              <a:gd name="connsiteY251" fmla="*/ 459001 h 483997"/>
              <a:gd name="connsiteX252" fmla="*/ 0 w 1026000"/>
              <a:gd name="connsiteY252" fmla="*/ 27000 h 483997"/>
              <a:gd name="connsiteX253" fmla="*/ 27000 w 1026000"/>
              <a:gd name="connsiteY253" fmla="*/ 0 h 483997"/>
              <a:gd name="connsiteX254" fmla="*/ 54000 w 1026000"/>
              <a:gd name="connsiteY254" fmla="*/ 27000 h 483997"/>
              <a:gd name="connsiteX255" fmla="*/ 27000 w 1026000"/>
              <a:gd name="connsiteY255" fmla="*/ 54001 h 483997"/>
              <a:gd name="connsiteX256" fmla="*/ 0 w 1026000"/>
              <a:gd name="connsiteY256" fmla="*/ 27000 h 483997"/>
              <a:gd name="connsiteX257" fmla="*/ 0 w 1026000"/>
              <a:gd name="connsiteY257" fmla="*/ 135000 h 483997"/>
              <a:gd name="connsiteX258" fmla="*/ 27000 w 1026000"/>
              <a:gd name="connsiteY258" fmla="*/ 108001 h 483997"/>
              <a:gd name="connsiteX259" fmla="*/ 54000 w 1026000"/>
              <a:gd name="connsiteY259" fmla="*/ 135000 h 483997"/>
              <a:gd name="connsiteX260" fmla="*/ 27000 w 1026000"/>
              <a:gd name="connsiteY260" fmla="*/ 162000 h 483997"/>
              <a:gd name="connsiteX261" fmla="*/ 0 w 1026000"/>
              <a:gd name="connsiteY261" fmla="*/ 135000 h 483997"/>
              <a:gd name="connsiteX262" fmla="*/ 0 w 1026000"/>
              <a:gd name="connsiteY262" fmla="*/ 243001 h 483997"/>
              <a:gd name="connsiteX263" fmla="*/ 27000 w 1026000"/>
              <a:gd name="connsiteY263" fmla="*/ 216001 h 483997"/>
              <a:gd name="connsiteX264" fmla="*/ 54000 w 1026000"/>
              <a:gd name="connsiteY264" fmla="*/ 243001 h 483997"/>
              <a:gd name="connsiteX265" fmla="*/ 27000 w 1026000"/>
              <a:gd name="connsiteY265" fmla="*/ 270001 h 483997"/>
              <a:gd name="connsiteX266" fmla="*/ 0 w 1026000"/>
              <a:gd name="connsiteY266" fmla="*/ 243001 h 483997"/>
              <a:gd name="connsiteX267" fmla="*/ 0 w 1026000"/>
              <a:gd name="connsiteY267" fmla="*/ 351000 h 483997"/>
              <a:gd name="connsiteX268" fmla="*/ 27000 w 1026000"/>
              <a:gd name="connsiteY268" fmla="*/ 324000 h 483997"/>
              <a:gd name="connsiteX269" fmla="*/ 54000 w 1026000"/>
              <a:gd name="connsiteY269" fmla="*/ 351000 h 483997"/>
              <a:gd name="connsiteX270" fmla="*/ 27000 w 1026000"/>
              <a:gd name="connsiteY270" fmla="*/ 378000 h 483997"/>
              <a:gd name="connsiteX271" fmla="*/ 0 w 1026000"/>
              <a:gd name="connsiteY271" fmla="*/ 351000 h 483997"/>
              <a:gd name="connsiteX272" fmla="*/ 0 w 1026000"/>
              <a:gd name="connsiteY272" fmla="*/ 459001 h 483997"/>
              <a:gd name="connsiteX273" fmla="*/ 27000 w 1026000"/>
              <a:gd name="connsiteY273" fmla="*/ 432001 h 483997"/>
              <a:gd name="connsiteX274" fmla="*/ 54000 w 1026000"/>
              <a:gd name="connsiteY274" fmla="*/ 459001 h 483997"/>
              <a:gd name="connsiteX275" fmla="*/ 46092 w 1026000"/>
              <a:gd name="connsiteY275" fmla="*/ 478092 h 483997"/>
              <a:gd name="connsiteX276" fmla="*/ 31836 w 1026000"/>
              <a:gd name="connsiteY276" fmla="*/ 483997 h 483997"/>
              <a:gd name="connsiteX277" fmla="*/ 22164 w 1026000"/>
              <a:gd name="connsiteY277" fmla="*/ 483997 h 483997"/>
              <a:gd name="connsiteX278" fmla="*/ 7908 w 1026000"/>
              <a:gd name="connsiteY278" fmla="*/ 478092 h 483997"/>
              <a:gd name="connsiteX279" fmla="*/ 0 w 1026000"/>
              <a:gd name="connsiteY279" fmla="*/ 459001 h 48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1026000" h="483997">
                <a:moveTo>
                  <a:pt x="972000" y="27000"/>
                </a:move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ubicBezTo>
                  <a:pt x="984088" y="54001"/>
                  <a:pt x="972000" y="41913"/>
                  <a:pt x="972000" y="27000"/>
                </a:cubicBezTo>
                <a:close/>
                <a:moveTo>
                  <a:pt x="972000" y="135000"/>
                </a:move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ubicBezTo>
                  <a:pt x="984088" y="162000"/>
                  <a:pt x="972000" y="149912"/>
                  <a:pt x="972000" y="135000"/>
                </a:cubicBezTo>
                <a:close/>
                <a:moveTo>
                  <a:pt x="972000" y="243001"/>
                </a:move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ubicBezTo>
                  <a:pt x="984088" y="270001"/>
                  <a:pt x="972000" y="257913"/>
                  <a:pt x="972000" y="243001"/>
                </a:cubicBezTo>
                <a:close/>
                <a:moveTo>
                  <a:pt x="972000" y="351000"/>
                </a:move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ubicBezTo>
                  <a:pt x="984088" y="378000"/>
                  <a:pt x="972000" y="365913"/>
                  <a:pt x="972000" y="351000"/>
                </a:cubicBezTo>
                <a:close/>
                <a:moveTo>
                  <a:pt x="972000" y="459001"/>
                </a:move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66456"/>
                  <a:pt x="1022978" y="473206"/>
                  <a:pt x="1018092" y="478092"/>
                </a:cubicBezTo>
                <a:lnTo>
                  <a:pt x="1003836" y="483997"/>
                </a:lnTo>
                <a:lnTo>
                  <a:pt x="994164" y="483997"/>
                </a:lnTo>
                <a:lnTo>
                  <a:pt x="979908" y="478092"/>
                </a:lnTo>
                <a:cubicBezTo>
                  <a:pt x="975022" y="473206"/>
                  <a:pt x="972000" y="466456"/>
                  <a:pt x="972000" y="459001"/>
                </a:cubicBezTo>
                <a:close/>
                <a:moveTo>
                  <a:pt x="864000" y="27000"/>
                </a:move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ubicBezTo>
                  <a:pt x="876088" y="54001"/>
                  <a:pt x="864000" y="41913"/>
                  <a:pt x="864000" y="27000"/>
                </a:cubicBezTo>
                <a:close/>
                <a:moveTo>
                  <a:pt x="864000" y="135000"/>
                </a:move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ubicBezTo>
                  <a:pt x="876088" y="162000"/>
                  <a:pt x="864000" y="149912"/>
                  <a:pt x="864000" y="135000"/>
                </a:cubicBezTo>
                <a:close/>
                <a:moveTo>
                  <a:pt x="864000" y="243001"/>
                </a:move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ubicBezTo>
                  <a:pt x="876088" y="270001"/>
                  <a:pt x="864000" y="257913"/>
                  <a:pt x="864000" y="243001"/>
                </a:cubicBezTo>
                <a:close/>
                <a:moveTo>
                  <a:pt x="864000" y="351000"/>
                </a:move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ubicBezTo>
                  <a:pt x="876088" y="378000"/>
                  <a:pt x="864000" y="365913"/>
                  <a:pt x="864000" y="351000"/>
                </a:cubicBezTo>
                <a:close/>
                <a:moveTo>
                  <a:pt x="864000" y="459001"/>
                </a:move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66456"/>
                  <a:pt x="914978" y="473206"/>
                  <a:pt x="910092" y="478092"/>
                </a:cubicBezTo>
                <a:lnTo>
                  <a:pt x="895836" y="483997"/>
                </a:lnTo>
                <a:lnTo>
                  <a:pt x="886164" y="483997"/>
                </a:lnTo>
                <a:lnTo>
                  <a:pt x="871908" y="478092"/>
                </a:lnTo>
                <a:cubicBezTo>
                  <a:pt x="867022" y="473206"/>
                  <a:pt x="864000" y="466456"/>
                  <a:pt x="864000" y="459001"/>
                </a:cubicBezTo>
                <a:close/>
                <a:moveTo>
                  <a:pt x="756000" y="27000"/>
                </a:move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ubicBezTo>
                  <a:pt x="768088" y="54001"/>
                  <a:pt x="756000" y="41913"/>
                  <a:pt x="756000" y="27000"/>
                </a:cubicBezTo>
                <a:close/>
                <a:moveTo>
                  <a:pt x="756000" y="135000"/>
                </a:move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ubicBezTo>
                  <a:pt x="768088" y="162000"/>
                  <a:pt x="756000" y="149912"/>
                  <a:pt x="756000" y="135000"/>
                </a:cubicBezTo>
                <a:close/>
                <a:moveTo>
                  <a:pt x="756000" y="243001"/>
                </a:move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ubicBezTo>
                  <a:pt x="768088" y="270001"/>
                  <a:pt x="756000" y="257913"/>
                  <a:pt x="756000" y="243001"/>
                </a:cubicBezTo>
                <a:close/>
                <a:moveTo>
                  <a:pt x="756000" y="351000"/>
                </a:move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ubicBezTo>
                  <a:pt x="768088" y="378000"/>
                  <a:pt x="756000" y="365913"/>
                  <a:pt x="756000" y="351000"/>
                </a:cubicBezTo>
                <a:close/>
                <a:moveTo>
                  <a:pt x="756000" y="459001"/>
                </a:move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66456"/>
                  <a:pt x="806978" y="473206"/>
                  <a:pt x="802092" y="478092"/>
                </a:cubicBezTo>
                <a:lnTo>
                  <a:pt x="787836" y="483997"/>
                </a:lnTo>
                <a:lnTo>
                  <a:pt x="778164" y="483997"/>
                </a:lnTo>
                <a:lnTo>
                  <a:pt x="763908" y="478092"/>
                </a:lnTo>
                <a:cubicBezTo>
                  <a:pt x="759022" y="473206"/>
                  <a:pt x="756000" y="466456"/>
                  <a:pt x="756000" y="459001"/>
                </a:cubicBezTo>
                <a:close/>
                <a:moveTo>
                  <a:pt x="648000" y="27000"/>
                </a:move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ubicBezTo>
                  <a:pt x="660088" y="54001"/>
                  <a:pt x="648000" y="41913"/>
                  <a:pt x="648000" y="27000"/>
                </a:cubicBezTo>
                <a:close/>
                <a:moveTo>
                  <a:pt x="648000" y="135000"/>
                </a:move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ubicBezTo>
                  <a:pt x="660088" y="162000"/>
                  <a:pt x="648000" y="149912"/>
                  <a:pt x="648000" y="135000"/>
                </a:cubicBezTo>
                <a:close/>
                <a:moveTo>
                  <a:pt x="648000" y="243001"/>
                </a:move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ubicBezTo>
                  <a:pt x="660088" y="270001"/>
                  <a:pt x="648000" y="257913"/>
                  <a:pt x="648000" y="243001"/>
                </a:cubicBezTo>
                <a:close/>
                <a:moveTo>
                  <a:pt x="648000" y="351000"/>
                </a:move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ubicBezTo>
                  <a:pt x="660088" y="378000"/>
                  <a:pt x="648000" y="365913"/>
                  <a:pt x="648000" y="351000"/>
                </a:cubicBezTo>
                <a:close/>
                <a:moveTo>
                  <a:pt x="648000" y="459001"/>
                </a:move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66456"/>
                  <a:pt x="698978" y="473206"/>
                  <a:pt x="694092" y="478092"/>
                </a:cubicBezTo>
                <a:lnTo>
                  <a:pt x="679836" y="483997"/>
                </a:lnTo>
                <a:lnTo>
                  <a:pt x="670164" y="483997"/>
                </a:lnTo>
                <a:lnTo>
                  <a:pt x="655908" y="478092"/>
                </a:lnTo>
                <a:cubicBezTo>
                  <a:pt x="651022" y="473206"/>
                  <a:pt x="648000" y="466456"/>
                  <a:pt x="648000" y="459001"/>
                </a:cubicBezTo>
                <a:close/>
                <a:moveTo>
                  <a:pt x="540000" y="27000"/>
                </a:move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ubicBezTo>
                  <a:pt x="552088" y="54001"/>
                  <a:pt x="540000" y="41913"/>
                  <a:pt x="540000" y="27000"/>
                </a:cubicBezTo>
                <a:close/>
                <a:moveTo>
                  <a:pt x="540000" y="135000"/>
                </a:move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ubicBezTo>
                  <a:pt x="552088" y="162000"/>
                  <a:pt x="540000" y="149912"/>
                  <a:pt x="540000" y="135000"/>
                </a:cubicBezTo>
                <a:close/>
                <a:moveTo>
                  <a:pt x="540000" y="243001"/>
                </a:move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ubicBezTo>
                  <a:pt x="552088" y="270001"/>
                  <a:pt x="540000" y="257913"/>
                  <a:pt x="540000" y="243001"/>
                </a:cubicBezTo>
                <a:close/>
                <a:moveTo>
                  <a:pt x="540000" y="351000"/>
                </a:move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ubicBezTo>
                  <a:pt x="552088" y="378000"/>
                  <a:pt x="540000" y="365913"/>
                  <a:pt x="540000" y="351000"/>
                </a:cubicBezTo>
                <a:close/>
                <a:moveTo>
                  <a:pt x="540000" y="459001"/>
                </a:move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66456"/>
                  <a:pt x="590978" y="473206"/>
                  <a:pt x="586092" y="478092"/>
                </a:cubicBezTo>
                <a:lnTo>
                  <a:pt x="571836" y="483997"/>
                </a:lnTo>
                <a:lnTo>
                  <a:pt x="562164" y="483997"/>
                </a:lnTo>
                <a:lnTo>
                  <a:pt x="547908" y="478092"/>
                </a:lnTo>
                <a:cubicBezTo>
                  <a:pt x="543022" y="473206"/>
                  <a:pt x="540000" y="466456"/>
                  <a:pt x="540000" y="459001"/>
                </a:cubicBezTo>
                <a:close/>
                <a:moveTo>
                  <a:pt x="432000" y="27000"/>
                </a:move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ubicBezTo>
                  <a:pt x="444088" y="54001"/>
                  <a:pt x="432000" y="41913"/>
                  <a:pt x="432000" y="27000"/>
                </a:cubicBezTo>
                <a:close/>
                <a:moveTo>
                  <a:pt x="432000" y="135000"/>
                </a:move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ubicBezTo>
                  <a:pt x="444088" y="162000"/>
                  <a:pt x="432000" y="149912"/>
                  <a:pt x="432000" y="135000"/>
                </a:cubicBezTo>
                <a:close/>
                <a:moveTo>
                  <a:pt x="432000" y="243001"/>
                </a:move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ubicBezTo>
                  <a:pt x="444088" y="270001"/>
                  <a:pt x="432000" y="257913"/>
                  <a:pt x="432000" y="243001"/>
                </a:cubicBezTo>
                <a:close/>
                <a:moveTo>
                  <a:pt x="432000" y="351000"/>
                </a:move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ubicBezTo>
                  <a:pt x="444088" y="378000"/>
                  <a:pt x="432000" y="365913"/>
                  <a:pt x="432000" y="351000"/>
                </a:cubicBezTo>
                <a:close/>
                <a:moveTo>
                  <a:pt x="432000" y="459001"/>
                </a:move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66456"/>
                  <a:pt x="482978" y="473206"/>
                  <a:pt x="478092" y="478092"/>
                </a:cubicBezTo>
                <a:lnTo>
                  <a:pt x="463836" y="483997"/>
                </a:lnTo>
                <a:lnTo>
                  <a:pt x="454164" y="483997"/>
                </a:lnTo>
                <a:lnTo>
                  <a:pt x="439908" y="478092"/>
                </a:lnTo>
                <a:cubicBezTo>
                  <a:pt x="435022" y="473206"/>
                  <a:pt x="432000" y="466456"/>
                  <a:pt x="432000" y="459001"/>
                </a:cubicBezTo>
                <a:close/>
                <a:moveTo>
                  <a:pt x="324000" y="27000"/>
                </a:move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ubicBezTo>
                  <a:pt x="336088" y="54001"/>
                  <a:pt x="324000" y="41913"/>
                  <a:pt x="324000" y="27000"/>
                </a:cubicBezTo>
                <a:close/>
                <a:moveTo>
                  <a:pt x="324000" y="135000"/>
                </a:move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ubicBezTo>
                  <a:pt x="336088" y="162000"/>
                  <a:pt x="324000" y="149912"/>
                  <a:pt x="324000" y="135000"/>
                </a:cubicBezTo>
                <a:close/>
                <a:moveTo>
                  <a:pt x="324000" y="243001"/>
                </a:move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ubicBezTo>
                  <a:pt x="336088" y="270001"/>
                  <a:pt x="324000" y="257913"/>
                  <a:pt x="324000" y="243001"/>
                </a:cubicBezTo>
                <a:close/>
                <a:moveTo>
                  <a:pt x="324000" y="351000"/>
                </a:move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ubicBezTo>
                  <a:pt x="336088" y="378000"/>
                  <a:pt x="324000" y="365913"/>
                  <a:pt x="324000" y="351000"/>
                </a:cubicBezTo>
                <a:close/>
                <a:moveTo>
                  <a:pt x="324000" y="459001"/>
                </a:move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66456"/>
                  <a:pt x="374978" y="473206"/>
                  <a:pt x="370092" y="478092"/>
                </a:cubicBezTo>
                <a:lnTo>
                  <a:pt x="355836" y="483997"/>
                </a:lnTo>
                <a:lnTo>
                  <a:pt x="346164" y="483997"/>
                </a:lnTo>
                <a:lnTo>
                  <a:pt x="331908" y="478092"/>
                </a:lnTo>
                <a:cubicBezTo>
                  <a:pt x="327022" y="473206"/>
                  <a:pt x="324000" y="466456"/>
                  <a:pt x="324000" y="459001"/>
                </a:cubicBezTo>
                <a:close/>
                <a:moveTo>
                  <a:pt x="216000" y="27000"/>
                </a:move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ubicBezTo>
                  <a:pt x="228088" y="54001"/>
                  <a:pt x="216000" y="41913"/>
                  <a:pt x="216000" y="27000"/>
                </a:cubicBezTo>
                <a:close/>
                <a:moveTo>
                  <a:pt x="216000" y="135000"/>
                </a:move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ubicBezTo>
                  <a:pt x="228088" y="162000"/>
                  <a:pt x="216000" y="149912"/>
                  <a:pt x="216000" y="135000"/>
                </a:cubicBezTo>
                <a:close/>
                <a:moveTo>
                  <a:pt x="216000" y="243001"/>
                </a:move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ubicBezTo>
                  <a:pt x="228088" y="270001"/>
                  <a:pt x="216000" y="257913"/>
                  <a:pt x="216000" y="243001"/>
                </a:cubicBezTo>
                <a:close/>
                <a:moveTo>
                  <a:pt x="216000" y="351000"/>
                </a:move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ubicBezTo>
                  <a:pt x="228088" y="378000"/>
                  <a:pt x="216000" y="365913"/>
                  <a:pt x="216000" y="351000"/>
                </a:cubicBezTo>
                <a:close/>
                <a:moveTo>
                  <a:pt x="216000" y="459001"/>
                </a:move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66456"/>
                  <a:pt x="266978" y="473206"/>
                  <a:pt x="262092" y="478092"/>
                </a:cubicBezTo>
                <a:lnTo>
                  <a:pt x="247836" y="483997"/>
                </a:lnTo>
                <a:lnTo>
                  <a:pt x="238164" y="483997"/>
                </a:lnTo>
                <a:lnTo>
                  <a:pt x="223908" y="478092"/>
                </a:lnTo>
                <a:cubicBezTo>
                  <a:pt x="219022" y="473206"/>
                  <a:pt x="216000" y="466456"/>
                  <a:pt x="216000" y="459001"/>
                </a:cubicBezTo>
                <a:close/>
                <a:moveTo>
                  <a:pt x="108000" y="27000"/>
                </a:move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ubicBezTo>
                  <a:pt x="120088" y="54001"/>
                  <a:pt x="108000" y="41913"/>
                  <a:pt x="108000" y="27000"/>
                </a:cubicBezTo>
                <a:close/>
                <a:moveTo>
                  <a:pt x="108000" y="135000"/>
                </a:move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ubicBezTo>
                  <a:pt x="120088" y="162000"/>
                  <a:pt x="108000" y="149912"/>
                  <a:pt x="108000" y="135000"/>
                </a:cubicBezTo>
                <a:close/>
                <a:moveTo>
                  <a:pt x="108000" y="243001"/>
                </a:move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ubicBezTo>
                  <a:pt x="120088" y="270001"/>
                  <a:pt x="108000" y="257913"/>
                  <a:pt x="108000" y="243001"/>
                </a:cubicBezTo>
                <a:close/>
                <a:moveTo>
                  <a:pt x="108000" y="351000"/>
                </a:move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ubicBezTo>
                  <a:pt x="120088" y="378000"/>
                  <a:pt x="108000" y="365913"/>
                  <a:pt x="108000" y="351000"/>
                </a:cubicBezTo>
                <a:close/>
                <a:moveTo>
                  <a:pt x="108000" y="459001"/>
                </a:move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66456"/>
                  <a:pt x="158978" y="473206"/>
                  <a:pt x="154092" y="478092"/>
                </a:cubicBezTo>
                <a:lnTo>
                  <a:pt x="139836" y="483997"/>
                </a:lnTo>
                <a:lnTo>
                  <a:pt x="130164" y="483997"/>
                </a:lnTo>
                <a:lnTo>
                  <a:pt x="115908" y="478092"/>
                </a:lnTo>
                <a:cubicBezTo>
                  <a:pt x="111022" y="473206"/>
                  <a:pt x="108000" y="466456"/>
                  <a:pt x="108000" y="459001"/>
                </a:cubicBezTo>
                <a:close/>
                <a:moveTo>
                  <a:pt x="0" y="27000"/>
                </a:move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ubicBezTo>
                  <a:pt x="12088" y="54001"/>
                  <a:pt x="0" y="41913"/>
                  <a:pt x="0" y="27000"/>
                </a:cubicBezTo>
                <a:close/>
                <a:moveTo>
                  <a:pt x="0" y="135000"/>
                </a:move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ubicBezTo>
                  <a:pt x="12088" y="162000"/>
                  <a:pt x="0" y="149912"/>
                  <a:pt x="0" y="135000"/>
                </a:cubicBezTo>
                <a:close/>
                <a:moveTo>
                  <a:pt x="0" y="243001"/>
                </a:move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ubicBezTo>
                  <a:pt x="12088" y="270001"/>
                  <a:pt x="0" y="257913"/>
                  <a:pt x="0" y="243001"/>
                </a:cubicBezTo>
                <a:close/>
                <a:moveTo>
                  <a:pt x="0" y="351000"/>
                </a:move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ubicBezTo>
                  <a:pt x="12088" y="378000"/>
                  <a:pt x="0" y="365913"/>
                  <a:pt x="0" y="351000"/>
                </a:cubicBezTo>
                <a:close/>
                <a:moveTo>
                  <a:pt x="0" y="459001"/>
                </a:move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66456"/>
                  <a:pt x="50978" y="473206"/>
                  <a:pt x="46092" y="478092"/>
                </a:cubicBezTo>
                <a:lnTo>
                  <a:pt x="31836" y="483997"/>
                </a:lnTo>
                <a:lnTo>
                  <a:pt x="22164" y="483997"/>
                </a:lnTo>
                <a:lnTo>
                  <a:pt x="7908" y="478092"/>
                </a:lnTo>
                <a:cubicBezTo>
                  <a:pt x="3022" y="473206"/>
                  <a:pt x="0" y="466456"/>
                  <a:pt x="0" y="4590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8C51A521-6E08-33BF-7096-CCEFD9BCD0D1}"/>
              </a:ext>
            </a:extLst>
          </p:cNvPr>
          <p:cNvSpPr/>
          <p:nvPr/>
        </p:nvSpPr>
        <p:spPr>
          <a:xfrm rot="10800000">
            <a:off x="10672864" y="29632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852A3BED-4520-8422-5166-946971C99FC0}"/>
              </a:ext>
            </a:extLst>
          </p:cNvPr>
          <p:cNvSpPr/>
          <p:nvPr/>
        </p:nvSpPr>
        <p:spPr>
          <a:xfrm>
            <a:off x="478201" y="634938"/>
            <a:ext cx="452120" cy="254062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3F10095-739E-681B-406E-DAB953BDAB4D}"/>
              </a:ext>
            </a:extLst>
          </p:cNvPr>
          <p:cNvSpPr txBox="1"/>
          <p:nvPr/>
        </p:nvSpPr>
        <p:spPr>
          <a:xfrm>
            <a:off x="514396" y="681177"/>
            <a:ext cx="400686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050" dirty="0"/>
              <a:t>LOGO</a:t>
            </a:r>
            <a:endParaRPr lang="zh-CN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529816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5268109-2032-1CDF-F70D-CB57971BCCBC}"/>
              </a:ext>
            </a:extLst>
          </p:cNvPr>
          <p:cNvSpPr/>
          <p:nvPr/>
        </p:nvSpPr>
        <p:spPr>
          <a:xfrm rot="5400000">
            <a:off x="756919" y="5694681"/>
            <a:ext cx="406399" cy="1920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79897F3-9835-6894-E9FB-155583B06B0D}"/>
              </a:ext>
            </a:extLst>
          </p:cNvPr>
          <p:cNvSpPr/>
          <p:nvPr/>
        </p:nvSpPr>
        <p:spPr>
          <a:xfrm rot="5400000">
            <a:off x="6852919" y="1518924"/>
            <a:ext cx="406399" cy="102717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3A5F6DB6-9BD8-7CE1-2DFE-5ACCF7026FA8}"/>
              </a:ext>
            </a:extLst>
          </p:cNvPr>
          <p:cNvSpPr/>
          <p:nvPr/>
        </p:nvSpPr>
        <p:spPr>
          <a:xfrm rot="5400000">
            <a:off x="-212308" y="462573"/>
            <a:ext cx="761335" cy="309642"/>
          </a:xfrm>
          <a:custGeom>
            <a:avLst/>
            <a:gdLst>
              <a:gd name="connsiteX0" fmla="*/ 0 w 406398"/>
              <a:gd name="connsiteY0" fmla="*/ 1481558 h 1481558"/>
              <a:gd name="connsiteX1" fmla="*/ 0 w 406398"/>
              <a:gd name="connsiteY1" fmla="*/ 0 h 1481558"/>
              <a:gd name="connsiteX2" fmla="*/ 406398 w 406398"/>
              <a:gd name="connsiteY2" fmla="*/ 0 h 1481558"/>
              <a:gd name="connsiteX3" fmla="*/ 406398 w 406398"/>
              <a:gd name="connsiteY3" fmla="*/ 1481558 h 14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8" h="1481558">
                <a:moveTo>
                  <a:pt x="0" y="1481558"/>
                </a:moveTo>
                <a:lnTo>
                  <a:pt x="0" y="0"/>
                </a:lnTo>
                <a:lnTo>
                  <a:pt x="406398" y="0"/>
                </a:lnTo>
                <a:lnTo>
                  <a:pt x="406398" y="14815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4CE030EA-71AB-63D1-02D9-4EDC2E67B75D}"/>
              </a:ext>
            </a:extLst>
          </p:cNvPr>
          <p:cNvSpPr/>
          <p:nvPr/>
        </p:nvSpPr>
        <p:spPr>
          <a:xfrm rot="5400000">
            <a:off x="-271001" y="5081210"/>
            <a:ext cx="1026000" cy="483997"/>
          </a:xfrm>
          <a:custGeom>
            <a:avLst/>
            <a:gdLst>
              <a:gd name="connsiteX0" fmla="*/ 972000 w 1026000"/>
              <a:gd name="connsiteY0" fmla="*/ 27000 h 483997"/>
              <a:gd name="connsiteX1" fmla="*/ 999000 w 1026000"/>
              <a:gd name="connsiteY1" fmla="*/ 0 h 483997"/>
              <a:gd name="connsiteX2" fmla="*/ 1026000 w 1026000"/>
              <a:gd name="connsiteY2" fmla="*/ 27000 h 483997"/>
              <a:gd name="connsiteX3" fmla="*/ 999000 w 1026000"/>
              <a:gd name="connsiteY3" fmla="*/ 54001 h 483997"/>
              <a:gd name="connsiteX4" fmla="*/ 972000 w 1026000"/>
              <a:gd name="connsiteY4" fmla="*/ 27000 h 483997"/>
              <a:gd name="connsiteX5" fmla="*/ 972000 w 1026000"/>
              <a:gd name="connsiteY5" fmla="*/ 135000 h 483997"/>
              <a:gd name="connsiteX6" fmla="*/ 999000 w 1026000"/>
              <a:gd name="connsiteY6" fmla="*/ 108001 h 483997"/>
              <a:gd name="connsiteX7" fmla="*/ 1026000 w 1026000"/>
              <a:gd name="connsiteY7" fmla="*/ 135000 h 483997"/>
              <a:gd name="connsiteX8" fmla="*/ 999000 w 1026000"/>
              <a:gd name="connsiteY8" fmla="*/ 162000 h 483997"/>
              <a:gd name="connsiteX9" fmla="*/ 972000 w 1026000"/>
              <a:gd name="connsiteY9" fmla="*/ 135000 h 483997"/>
              <a:gd name="connsiteX10" fmla="*/ 972000 w 1026000"/>
              <a:gd name="connsiteY10" fmla="*/ 243001 h 483997"/>
              <a:gd name="connsiteX11" fmla="*/ 999000 w 1026000"/>
              <a:gd name="connsiteY11" fmla="*/ 216001 h 483997"/>
              <a:gd name="connsiteX12" fmla="*/ 1026000 w 1026000"/>
              <a:gd name="connsiteY12" fmla="*/ 243001 h 483997"/>
              <a:gd name="connsiteX13" fmla="*/ 999000 w 1026000"/>
              <a:gd name="connsiteY13" fmla="*/ 270001 h 483997"/>
              <a:gd name="connsiteX14" fmla="*/ 972000 w 1026000"/>
              <a:gd name="connsiteY14" fmla="*/ 243001 h 483997"/>
              <a:gd name="connsiteX15" fmla="*/ 972000 w 1026000"/>
              <a:gd name="connsiteY15" fmla="*/ 351000 h 483997"/>
              <a:gd name="connsiteX16" fmla="*/ 999000 w 1026000"/>
              <a:gd name="connsiteY16" fmla="*/ 324000 h 483997"/>
              <a:gd name="connsiteX17" fmla="*/ 1026000 w 1026000"/>
              <a:gd name="connsiteY17" fmla="*/ 351000 h 483997"/>
              <a:gd name="connsiteX18" fmla="*/ 999000 w 1026000"/>
              <a:gd name="connsiteY18" fmla="*/ 378000 h 483997"/>
              <a:gd name="connsiteX19" fmla="*/ 972000 w 1026000"/>
              <a:gd name="connsiteY19" fmla="*/ 351000 h 483997"/>
              <a:gd name="connsiteX20" fmla="*/ 972000 w 1026000"/>
              <a:gd name="connsiteY20" fmla="*/ 459001 h 483997"/>
              <a:gd name="connsiteX21" fmla="*/ 999000 w 1026000"/>
              <a:gd name="connsiteY21" fmla="*/ 432001 h 483997"/>
              <a:gd name="connsiteX22" fmla="*/ 1026000 w 1026000"/>
              <a:gd name="connsiteY22" fmla="*/ 459001 h 483997"/>
              <a:gd name="connsiteX23" fmla="*/ 1018092 w 1026000"/>
              <a:gd name="connsiteY23" fmla="*/ 478092 h 483997"/>
              <a:gd name="connsiteX24" fmla="*/ 1003836 w 1026000"/>
              <a:gd name="connsiteY24" fmla="*/ 483997 h 483997"/>
              <a:gd name="connsiteX25" fmla="*/ 994164 w 1026000"/>
              <a:gd name="connsiteY25" fmla="*/ 483997 h 483997"/>
              <a:gd name="connsiteX26" fmla="*/ 979908 w 1026000"/>
              <a:gd name="connsiteY26" fmla="*/ 478092 h 483997"/>
              <a:gd name="connsiteX27" fmla="*/ 972000 w 1026000"/>
              <a:gd name="connsiteY27" fmla="*/ 459001 h 483997"/>
              <a:gd name="connsiteX28" fmla="*/ 864000 w 1026000"/>
              <a:gd name="connsiteY28" fmla="*/ 27000 h 483997"/>
              <a:gd name="connsiteX29" fmla="*/ 891000 w 1026000"/>
              <a:gd name="connsiteY29" fmla="*/ 0 h 483997"/>
              <a:gd name="connsiteX30" fmla="*/ 918000 w 1026000"/>
              <a:gd name="connsiteY30" fmla="*/ 27000 h 483997"/>
              <a:gd name="connsiteX31" fmla="*/ 891000 w 1026000"/>
              <a:gd name="connsiteY31" fmla="*/ 54001 h 483997"/>
              <a:gd name="connsiteX32" fmla="*/ 864000 w 1026000"/>
              <a:gd name="connsiteY32" fmla="*/ 27000 h 483997"/>
              <a:gd name="connsiteX33" fmla="*/ 864000 w 1026000"/>
              <a:gd name="connsiteY33" fmla="*/ 135000 h 483997"/>
              <a:gd name="connsiteX34" fmla="*/ 891000 w 1026000"/>
              <a:gd name="connsiteY34" fmla="*/ 108001 h 483997"/>
              <a:gd name="connsiteX35" fmla="*/ 918000 w 1026000"/>
              <a:gd name="connsiteY35" fmla="*/ 135000 h 483997"/>
              <a:gd name="connsiteX36" fmla="*/ 891000 w 1026000"/>
              <a:gd name="connsiteY36" fmla="*/ 162000 h 483997"/>
              <a:gd name="connsiteX37" fmla="*/ 864000 w 1026000"/>
              <a:gd name="connsiteY37" fmla="*/ 135000 h 483997"/>
              <a:gd name="connsiteX38" fmla="*/ 864000 w 1026000"/>
              <a:gd name="connsiteY38" fmla="*/ 243001 h 483997"/>
              <a:gd name="connsiteX39" fmla="*/ 891000 w 1026000"/>
              <a:gd name="connsiteY39" fmla="*/ 216001 h 483997"/>
              <a:gd name="connsiteX40" fmla="*/ 918000 w 1026000"/>
              <a:gd name="connsiteY40" fmla="*/ 243001 h 483997"/>
              <a:gd name="connsiteX41" fmla="*/ 891000 w 1026000"/>
              <a:gd name="connsiteY41" fmla="*/ 270001 h 483997"/>
              <a:gd name="connsiteX42" fmla="*/ 864000 w 1026000"/>
              <a:gd name="connsiteY42" fmla="*/ 243001 h 483997"/>
              <a:gd name="connsiteX43" fmla="*/ 864000 w 1026000"/>
              <a:gd name="connsiteY43" fmla="*/ 351000 h 483997"/>
              <a:gd name="connsiteX44" fmla="*/ 891000 w 1026000"/>
              <a:gd name="connsiteY44" fmla="*/ 324000 h 483997"/>
              <a:gd name="connsiteX45" fmla="*/ 918000 w 1026000"/>
              <a:gd name="connsiteY45" fmla="*/ 351000 h 483997"/>
              <a:gd name="connsiteX46" fmla="*/ 891000 w 1026000"/>
              <a:gd name="connsiteY46" fmla="*/ 378000 h 483997"/>
              <a:gd name="connsiteX47" fmla="*/ 864000 w 1026000"/>
              <a:gd name="connsiteY47" fmla="*/ 351000 h 483997"/>
              <a:gd name="connsiteX48" fmla="*/ 864000 w 1026000"/>
              <a:gd name="connsiteY48" fmla="*/ 459001 h 483997"/>
              <a:gd name="connsiteX49" fmla="*/ 891000 w 1026000"/>
              <a:gd name="connsiteY49" fmla="*/ 432001 h 483997"/>
              <a:gd name="connsiteX50" fmla="*/ 918000 w 1026000"/>
              <a:gd name="connsiteY50" fmla="*/ 459001 h 483997"/>
              <a:gd name="connsiteX51" fmla="*/ 910092 w 1026000"/>
              <a:gd name="connsiteY51" fmla="*/ 478092 h 483997"/>
              <a:gd name="connsiteX52" fmla="*/ 895836 w 1026000"/>
              <a:gd name="connsiteY52" fmla="*/ 483997 h 483997"/>
              <a:gd name="connsiteX53" fmla="*/ 886164 w 1026000"/>
              <a:gd name="connsiteY53" fmla="*/ 483997 h 483997"/>
              <a:gd name="connsiteX54" fmla="*/ 871908 w 1026000"/>
              <a:gd name="connsiteY54" fmla="*/ 478092 h 483997"/>
              <a:gd name="connsiteX55" fmla="*/ 864000 w 1026000"/>
              <a:gd name="connsiteY55" fmla="*/ 459001 h 483997"/>
              <a:gd name="connsiteX56" fmla="*/ 756000 w 1026000"/>
              <a:gd name="connsiteY56" fmla="*/ 27000 h 483997"/>
              <a:gd name="connsiteX57" fmla="*/ 783000 w 1026000"/>
              <a:gd name="connsiteY57" fmla="*/ 0 h 483997"/>
              <a:gd name="connsiteX58" fmla="*/ 810000 w 1026000"/>
              <a:gd name="connsiteY58" fmla="*/ 27000 h 483997"/>
              <a:gd name="connsiteX59" fmla="*/ 783000 w 1026000"/>
              <a:gd name="connsiteY59" fmla="*/ 54001 h 483997"/>
              <a:gd name="connsiteX60" fmla="*/ 756000 w 1026000"/>
              <a:gd name="connsiteY60" fmla="*/ 27000 h 483997"/>
              <a:gd name="connsiteX61" fmla="*/ 756000 w 1026000"/>
              <a:gd name="connsiteY61" fmla="*/ 135000 h 483997"/>
              <a:gd name="connsiteX62" fmla="*/ 783000 w 1026000"/>
              <a:gd name="connsiteY62" fmla="*/ 108001 h 483997"/>
              <a:gd name="connsiteX63" fmla="*/ 810000 w 1026000"/>
              <a:gd name="connsiteY63" fmla="*/ 135000 h 483997"/>
              <a:gd name="connsiteX64" fmla="*/ 783000 w 1026000"/>
              <a:gd name="connsiteY64" fmla="*/ 162000 h 483997"/>
              <a:gd name="connsiteX65" fmla="*/ 756000 w 1026000"/>
              <a:gd name="connsiteY65" fmla="*/ 135000 h 483997"/>
              <a:gd name="connsiteX66" fmla="*/ 756000 w 1026000"/>
              <a:gd name="connsiteY66" fmla="*/ 243001 h 483997"/>
              <a:gd name="connsiteX67" fmla="*/ 783000 w 1026000"/>
              <a:gd name="connsiteY67" fmla="*/ 216001 h 483997"/>
              <a:gd name="connsiteX68" fmla="*/ 810000 w 1026000"/>
              <a:gd name="connsiteY68" fmla="*/ 243001 h 483997"/>
              <a:gd name="connsiteX69" fmla="*/ 783000 w 1026000"/>
              <a:gd name="connsiteY69" fmla="*/ 270001 h 483997"/>
              <a:gd name="connsiteX70" fmla="*/ 756000 w 1026000"/>
              <a:gd name="connsiteY70" fmla="*/ 243001 h 483997"/>
              <a:gd name="connsiteX71" fmla="*/ 756000 w 1026000"/>
              <a:gd name="connsiteY71" fmla="*/ 351000 h 483997"/>
              <a:gd name="connsiteX72" fmla="*/ 783000 w 1026000"/>
              <a:gd name="connsiteY72" fmla="*/ 324000 h 483997"/>
              <a:gd name="connsiteX73" fmla="*/ 810000 w 1026000"/>
              <a:gd name="connsiteY73" fmla="*/ 351000 h 483997"/>
              <a:gd name="connsiteX74" fmla="*/ 783000 w 1026000"/>
              <a:gd name="connsiteY74" fmla="*/ 378000 h 483997"/>
              <a:gd name="connsiteX75" fmla="*/ 756000 w 1026000"/>
              <a:gd name="connsiteY75" fmla="*/ 351000 h 483997"/>
              <a:gd name="connsiteX76" fmla="*/ 756000 w 1026000"/>
              <a:gd name="connsiteY76" fmla="*/ 459001 h 483997"/>
              <a:gd name="connsiteX77" fmla="*/ 783000 w 1026000"/>
              <a:gd name="connsiteY77" fmla="*/ 432001 h 483997"/>
              <a:gd name="connsiteX78" fmla="*/ 810000 w 1026000"/>
              <a:gd name="connsiteY78" fmla="*/ 459001 h 483997"/>
              <a:gd name="connsiteX79" fmla="*/ 802092 w 1026000"/>
              <a:gd name="connsiteY79" fmla="*/ 478092 h 483997"/>
              <a:gd name="connsiteX80" fmla="*/ 787836 w 1026000"/>
              <a:gd name="connsiteY80" fmla="*/ 483997 h 483997"/>
              <a:gd name="connsiteX81" fmla="*/ 778164 w 1026000"/>
              <a:gd name="connsiteY81" fmla="*/ 483997 h 483997"/>
              <a:gd name="connsiteX82" fmla="*/ 763908 w 1026000"/>
              <a:gd name="connsiteY82" fmla="*/ 478092 h 483997"/>
              <a:gd name="connsiteX83" fmla="*/ 756000 w 1026000"/>
              <a:gd name="connsiteY83" fmla="*/ 459001 h 483997"/>
              <a:gd name="connsiteX84" fmla="*/ 648000 w 1026000"/>
              <a:gd name="connsiteY84" fmla="*/ 27000 h 483997"/>
              <a:gd name="connsiteX85" fmla="*/ 675000 w 1026000"/>
              <a:gd name="connsiteY85" fmla="*/ 0 h 483997"/>
              <a:gd name="connsiteX86" fmla="*/ 702000 w 1026000"/>
              <a:gd name="connsiteY86" fmla="*/ 27000 h 483997"/>
              <a:gd name="connsiteX87" fmla="*/ 675000 w 1026000"/>
              <a:gd name="connsiteY87" fmla="*/ 54001 h 483997"/>
              <a:gd name="connsiteX88" fmla="*/ 648000 w 1026000"/>
              <a:gd name="connsiteY88" fmla="*/ 27000 h 483997"/>
              <a:gd name="connsiteX89" fmla="*/ 648000 w 1026000"/>
              <a:gd name="connsiteY89" fmla="*/ 135000 h 483997"/>
              <a:gd name="connsiteX90" fmla="*/ 675000 w 1026000"/>
              <a:gd name="connsiteY90" fmla="*/ 108001 h 483997"/>
              <a:gd name="connsiteX91" fmla="*/ 702000 w 1026000"/>
              <a:gd name="connsiteY91" fmla="*/ 135000 h 483997"/>
              <a:gd name="connsiteX92" fmla="*/ 675000 w 1026000"/>
              <a:gd name="connsiteY92" fmla="*/ 162000 h 483997"/>
              <a:gd name="connsiteX93" fmla="*/ 648000 w 1026000"/>
              <a:gd name="connsiteY93" fmla="*/ 135000 h 483997"/>
              <a:gd name="connsiteX94" fmla="*/ 648000 w 1026000"/>
              <a:gd name="connsiteY94" fmla="*/ 243001 h 483997"/>
              <a:gd name="connsiteX95" fmla="*/ 675000 w 1026000"/>
              <a:gd name="connsiteY95" fmla="*/ 216001 h 483997"/>
              <a:gd name="connsiteX96" fmla="*/ 702000 w 1026000"/>
              <a:gd name="connsiteY96" fmla="*/ 243001 h 483997"/>
              <a:gd name="connsiteX97" fmla="*/ 675000 w 1026000"/>
              <a:gd name="connsiteY97" fmla="*/ 270001 h 483997"/>
              <a:gd name="connsiteX98" fmla="*/ 648000 w 1026000"/>
              <a:gd name="connsiteY98" fmla="*/ 243001 h 483997"/>
              <a:gd name="connsiteX99" fmla="*/ 648000 w 1026000"/>
              <a:gd name="connsiteY99" fmla="*/ 351000 h 483997"/>
              <a:gd name="connsiteX100" fmla="*/ 675000 w 1026000"/>
              <a:gd name="connsiteY100" fmla="*/ 324000 h 483997"/>
              <a:gd name="connsiteX101" fmla="*/ 702000 w 1026000"/>
              <a:gd name="connsiteY101" fmla="*/ 351000 h 483997"/>
              <a:gd name="connsiteX102" fmla="*/ 675000 w 1026000"/>
              <a:gd name="connsiteY102" fmla="*/ 378000 h 483997"/>
              <a:gd name="connsiteX103" fmla="*/ 648000 w 1026000"/>
              <a:gd name="connsiteY103" fmla="*/ 351000 h 483997"/>
              <a:gd name="connsiteX104" fmla="*/ 648000 w 1026000"/>
              <a:gd name="connsiteY104" fmla="*/ 459001 h 483997"/>
              <a:gd name="connsiteX105" fmla="*/ 675000 w 1026000"/>
              <a:gd name="connsiteY105" fmla="*/ 432001 h 483997"/>
              <a:gd name="connsiteX106" fmla="*/ 702000 w 1026000"/>
              <a:gd name="connsiteY106" fmla="*/ 459001 h 483997"/>
              <a:gd name="connsiteX107" fmla="*/ 694092 w 1026000"/>
              <a:gd name="connsiteY107" fmla="*/ 478092 h 483997"/>
              <a:gd name="connsiteX108" fmla="*/ 679836 w 1026000"/>
              <a:gd name="connsiteY108" fmla="*/ 483997 h 483997"/>
              <a:gd name="connsiteX109" fmla="*/ 670164 w 1026000"/>
              <a:gd name="connsiteY109" fmla="*/ 483997 h 483997"/>
              <a:gd name="connsiteX110" fmla="*/ 655908 w 1026000"/>
              <a:gd name="connsiteY110" fmla="*/ 478092 h 483997"/>
              <a:gd name="connsiteX111" fmla="*/ 648000 w 1026000"/>
              <a:gd name="connsiteY111" fmla="*/ 459001 h 483997"/>
              <a:gd name="connsiteX112" fmla="*/ 540000 w 1026000"/>
              <a:gd name="connsiteY112" fmla="*/ 27000 h 483997"/>
              <a:gd name="connsiteX113" fmla="*/ 567000 w 1026000"/>
              <a:gd name="connsiteY113" fmla="*/ 0 h 483997"/>
              <a:gd name="connsiteX114" fmla="*/ 594000 w 1026000"/>
              <a:gd name="connsiteY114" fmla="*/ 27000 h 483997"/>
              <a:gd name="connsiteX115" fmla="*/ 567000 w 1026000"/>
              <a:gd name="connsiteY115" fmla="*/ 54001 h 483997"/>
              <a:gd name="connsiteX116" fmla="*/ 540000 w 1026000"/>
              <a:gd name="connsiteY116" fmla="*/ 27000 h 483997"/>
              <a:gd name="connsiteX117" fmla="*/ 540000 w 1026000"/>
              <a:gd name="connsiteY117" fmla="*/ 135000 h 483997"/>
              <a:gd name="connsiteX118" fmla="*/ 567000 w 1026000"/>
              <a:gd name="connsiteY118" fmla="*/ 108001 h 483997"/>
              <a:gd name="connsiteX119" fmla="*/ 594000 w 1026000"/>
              <a:gd name="connsiteY119" fmla="*/ 135000 h 483997"/>
              <a:gd name="connsiteX120" fmla="*/ 567000 w 1026000"/>
              <a:gd name="connsiteY120" fmla="*/ 162000 h 483997"/>
              <a:gd name="connsiteX121" fmla="*/ 540000 w 1026000"/>
              <a:gd name="connsiteY121" fmla="*/ 135000 h 483997"/>
              <a:gd name="connsiteX122" fmla="*/ 540000 w 1026000"/>
              <a:gd name="connsiteY122" fmla="*/ 243001 h 483997"/>
              <a:gd name="connsiteX123" fmla="*/ 567000 w 1026000"/>
              <a:gd name="connsiteY123" fmla="*/ 216001 h 483997"/>
              <a:gd name="connsiteX124" fmla="*/ 594000 w 1026000"/>
              <a:gd name="connsiteY124" fmla="*/ 243001 h 483997"/>
              <a:gd name="connsiteX125" fmla="*/ 567000 w 1026000"/>
              <a:gd name="connsiteY125" fmla="*/ 270001 h 483997"/>
              <a:gd name="connsiteX126" fmla="*/ 540000 w 1026000"/>
              <a:gd name="connsiteY126" fmla="*/ 243001 h 483997"/>
              <a:gd name="connsiteX127" fmla="*/ 540000 w 1026000"/>
              <a:gd name="connsiteY127" fmla="*/ 351000 h 483997"/>
              <a:gd name="connsiteX128" fmla="*/ 567000 w 1026000"/>
              <a:gd name="connsiteY128" fmla="*/ 324000 h 483997"/>
              <a:gd name="connsiteX129" fmla="*/ 594000 w 1026000"/>
              <a:gd name="connsiteY129" fmla="*/ 351000 h 483997"/>
              <a:gd name="connsiteX130" fmla="*/ 567000 w 1026000"/>
              <a:gd name="connsiteY130" fmla="*/ 378000 h 483997"/>
              <a:gd name="connsiteX131" fmla="*/ 540000 w 1026000"/>
              <a:gd name="connsiteY131" fmla="*/ 351000 h 483997"/>
              <a:gd name="connsiteX132" fmla="*/ 540000 w 1026000"/>
              <a:gd name="connsiteY132" fmla="*/ 459001 h 483997"/>
              <a:gd name="connsiteX133" fmla="*/ 567000 w 1026000"/>
              <a:gd name="connsiteY133" fmla="*/ 432001 h 483997"/>
              <a:gd name="connsiteX134" fmla="*/ 594000 w 1026000"/>
              <a:gd name="connsiteY134" fmla="*/ 459001 h 483997"/>
              <a:gd name="connsiteX135" fmla="*/ 586092 w 1026000"/>
              <a:gd name="connsiteY135" fmla="*/ 478092 h 483997"/>
              <a:gd name="connsiteX136" fmla="*/ 571836 w 1026000"/>
              <a:gd name="connsiteY136" fmla="*/ 483997 h 483997"/>
              <a:gd name="connsiteX137" fmla="*/ 562164 w 1026000"/>
              <a:gd name="connsiteY137" fmla="*/ 483997 h 483997"/>
              <a:gd name="connsiteX138" fmla="*/ 547908 w 1026000"/>
              <a:gd name="connsiteY138" fmla="*/ 478092 h 483997"/>
              <a:gd name="connsiteX139" fmla="*/ 540000 w 1026000"/>
              <a:gd name="connsiteY139" fmla="*/ 459001 h 483997"/>
              <a:gd name="connsiteX140" fmla="*/ 432000 w 1026000"/>
              <a:gd name="connsiteY140" fmla="*/ 27000 h 483997"/>
              <a:gd name="connsiteX141" fmla="*/ 459000 w 1026000"/>
              <a:gd name="connsiteY141" fmla="*/ 0 h 483997"/>
              <a:gd name="connsiteX142" fmla="*/ 486000 w 1026000"/>
              <a:gd name="connsiteY142" fmla="*/ 27000 h 483997"/>
              <a:gd name="connsiteX143" fmla="*/ 459000 w 1026000"/>
              <a:gd name="connsiteY143" fmla="*/ 54001 h 483997"/>
              <a:gd name="connsiteX144" fmla="*/ 432000 w 1026000"/>
              <a:gd name="connsiteY144" fmla="*/ 27000 h 483997"/>
              <a:gd name="connsiteX145" fmla="*/ 432000 w 1026000"/>
              <a:gd name="connsiteY145" fmla="*/ 135000 h 483997"/>
              <a:gd name="connsiteX146" fmla="*/ 459000 w 1026000"/>
              <a:gd name="connsiteY146" fmla="*/ 108001 h 483997"/>
              <a:gd name="connsiteX147" fmla="*/ 486000 w 1026000"/>
              <a:gd name="connsiteY147" fmla="*/ 135000 h 483997"/>
              <a:gd name="connsiteX148" fmla="*/ 459000 w 1026000"/>
              <a:gd name="connsiteY148" fmla="*/ 162000 h 483997"/>
              <a:gd name="connsiteX149" fmla="*/ 432000 w 1026000"/>
              <a:gd name="connsiteY149" fmla="*/ 135000 h 483997"/>
              <a:gd name="connsiteX150" fmla="*/ 432000 w 1026000"/>
              <a:gd name="connsiteY150" fmla="*/ 243001 h 483997"/>
              <a:gd name="connsiteX151" fmla="*/ 459000 w 1026000"/>
              <a:gd name="connsiteY151" fmla="*/ 216001 h 483997"/>
              <a:gd name="connsiteX152" fmla="*/ 486000 w 1026000"/>
              <a:gd name="connsiteY152" fmla="*/ 243001 h 483997"/>
              <a:gd name="connsiteX153" fmla="*/ 459000 w 1026000"/>
              <a:gd name="connsiteY153" fmla="*/ 270001 h 483997"/>
              <a:gd name="connsiteX154" fmla="*/ 432000 w 1026000"/>
              <a:gd name="connsiteY154" fmla="*/ 243001 h 483997"/>
              <a:gd name="connsiteX155" fmla="*/ 432000 w 1026000"/>
              <a:gd name="connsiteY155" fmla="*/ 351000 h 483997"/>
              <a:gd name="connsiteX156" fmla="*/ 459000 w 1026000"/>
              <a:gd name="connsiteY156" fmla="*/ 324000 h 483997"/>
              <a:gd name="connsiteX157" fmla="*/ 486000 w 1026000"/>
              <a:gd name="connsiteY157" fmla="*/ 351000 h 483997"/>
              <a:gd name="connsiteX158" fmla="*/ 459000 w 1026000"/>
              <a:gd name="connsiteY158" fmla="*/ 378000 h 483997"/>
              <a:gd name="connsiteX159" fmla="*/ 432000 w 1026000"/>
              <a:gd name="connsiteY159" fmla="*/ 351000 h 483997"/>
              <a:gd name="connsiteX160" fmla="*/ 432000 w 1026000"/>
              <a:gd name="connsiteY160" fmla="*/ 459001 h 483997"/>
              <a:gd name="connsiteX161" fmla="*/ 459000 w 1026000"/>
              <a:gd name="connsiteY161" fmla="*/ 432001 h 483997"/>
              <a:gd name="connsiteX162" fmla="*/ 486000 w 1026000"/>
              <a:gd name="connsiteY162" fmla="*/ 459001 h 483997"/>
              <a:gd name="connsiteX163" fmla="*/ 478092 w 1026000"/>
              <a:gd name="connsiteY163" fmla="*/ 478092 h 483997"/>
              <a:gd name="connsiteX164" fmla="*/ 463836 w 1026000"/>
              <a:gd name="connsiteY164" fmla="*/ 483997 h 483997"/>
              <a:gd name="connsiteX165" fmla="*/ 454164 w 1026000"/>
              <a:gd name="connsiteY165" fmla="*/ 483997 h 483997"/>
              <a:gd name="connsiteX166" fmla="*/ 439908 w 1026000"/>
              <a:gd name="connsiteY166" fmla="*/ 478092 h 483997"/>
              <a:gd name="connsiteX167" fmla="*/ 432000 w 1026000"/>
              <a:gd name="connsiteY167" fmla="*/ 459001 h 483997"/>
              <a:gd name="connsiteX168" fmla="*/ 324000 w 1026000"/>
              <a:gd name="connsiteY168" fmla="*/ 27000 h 483997"/>
              <a:gd name="connsiteX169" fmla="*/ 351000 w 1026000"/>
              <a:gd name="connsiteY169" fmla="*/ 0 h 483997"/>
              <a:gd name="connsiteX170" fmla="*/ 378000 w 1026000"/>
              <a:gd name="connsiteY170" fmla="*/ 27000 h 483997"/>
              <a:gd name="connsiteX171" fmla="*/ 351000 w 1026000"/>
              <a:gd name="connsiteY171" fmla="*/ 54001 h 483997"/>
              <a:gd name="connsiteX172" fmla="*/ 324000 w 1026000"/>
              <a:gd name="connsiteY172" fmla="*/ 27000 h 483997"/>
              <a:gd name="connsiteX173" fmla="*/ 324000 w 1026000"/>
              <a:gd name="connsiteY173" fmla="*/ 135000 h 483997"/>
              <a:gd name="connsiteX174" fmla="*/ 351000 w 1026000"/>
              <a:gd name="connsiteY174" fmla="*/ 108001 h 483997"/>
              <a:gd name="connsiteX175" fmla="*/ 378000 w 1026000"/>
              <a:gd name="connsiteY175" fmla="*/ 135000 h 483997"/>
              <a:gd name="connsiteX176" fmla="*/ 351000 w 1026000"/>
              <a:gd name="connsiteY176" fmla="*/ 162000 h 483997"/>
              <a:gd name="connsiteX177" fmla="*/ 324000 w 1026000"/>
              <a:gd name="connsiteY177" fmla="*/ 135000 h 483997"/>
              <a:gd name="connsiteX178" fmla="*/ 324000 w 1026000"/>
              <a:gd name="connsiteY178" fmla="*/ 243001 h 483997"/>
              <a:gd name="connsiteX179" fmla="*/ 351000 w 1026000"/>
              <a:gd name="connsiteY179" fmla="*/ 216001 h 483997"/>
              <a:gd name="connsiteX180" fmla="*/ 378000 w 1026000"/>
              <a:gd name="connsiteY180" fmla="*/ 243001 h 483997"/>
              <a:gd name="connsiteX181" fmla="*/ 351000 w 1026000"/>
              <a:gd name="connsiteY181" fmla="*/ 270001 h 483997"/>
              <a:gd name="connsiteX182" fmla="*/ 324000 w 1026000"/>
              <a:gd name="connsiteY182" fmla="*/ 243001 h 483997"/>
              <a:gd name="connsiteX183" fmla="*/ 324000 w 1026000"/>
              <a:gd name="connsiteY183" fmla="*/ 351000 h 483997"/>
              <a:gd name="connsiteX184" fmla="*/ 351000 w 1026000"/>
              <a:gd name="connsiteY184" fmla="*/ 324000 h 483997"/>
              <a:gd name="connsiteX185" fmla="*/ 378000 w 1026000"/>
              <a:gd name="connsiteY185" fmla="*/ 351000 h 483997"/>
              <a:gd name="connsiteX186" fmla="*/ 351000 w 1026000"/>
              <a:gd name="connsiteY186" fmla="*/ 378000 h 483997"/>
              <a:gd name="connsiteX187" fmla="*/ 324000 w 1026000"/>
              <a:gd name="connsiteY187" fmla="*/ 351000 h 483997"/>
              <a:gd name="connsiteX188" fmla="*/ 324000 w 1026000"/>
              <a:gd name="connsiteY188" fmla="*/ 459001 h 483997"/>
              <a:gd name="connsiteX189" fmla="*/ 351000 w 1026000"/>
              <a:gd name="connsiteY189" fmla="*/ 432001 h 483997"/>
              <a:gd name="connsiteX190" fmla="*/ 378000 w 1026000"/>
              <a:gd name="connsiteY190" fmla="*/ 459001 h 483997"/>
              <a:gd name="connsiteX191" fmla="*/ 370092 w 1026000"/>
              <a:gd name="connsiteY191" fmla="*/ 478092 h 483997"/>
              <a:gd name="connsiteX192" fmla="*/ 355836 w 1026000"/>
              <a:gd name="connsiteY192" fmla="*/ 483997 h 483997"/>
              <a:gd name="connsiteX193" fmla="*/ 346164 w 1026000"/>
              <a:gd name="connsiteY193" fmla="*/ 483997 h 483997"/>
              <a:gd name="connsiteX194" fmla="*/ 331908 w 1026000"/>
              <a:gd name="connsiteY194" fmla="*/ 478092 h 483997"/>
              <a:gd name="connsiteX195" fmla="*/ 324000 w 1026000"/>
              <a:gd name="connsiteY195" fmla="*/ 459001 h 483997"/>
              <a:gd name="connsiteX196" fmla="*/ 216000 w 1026000"/>
              <a:gd name="connsiteY196" fmla="*/ 27000 h 483997"/>
              <a:gd name="connsiteX197" fmla="*/ 243000 w 1026000"/>
              <a:gd name="connsiteY197" fmla="*/ 0 h 483997"/>
              <a:gd name="connsiteX198" fmla="*/ 270000 w 1026000"/>
              <a:gd name="connsiteY198" fmla="*/ 27000 h 483997"/>
              <a:gd name="connsiteX199" fmla="*/ 243000 w 1026000"/>
              <a:gd name="connsiteY199" fmla="*/ 54001 h 483997"/>
              <a:gd name="connsiteX200" fmla="*/ 216000 w 1026000"/>
              <a:gd name="connsiteY200" fmla="*/ 27000 h 483997"/>
              <a:gd name="connsiteX201" fmla="*/ 216000 w 1026000"/>
              <a:gd name="connsiteY201" fmla="*/ 135000 h 483997"/>
              <a:gd name="connsiteX202" fmla="*/ 243000 w 1026000"/>
              <a:gd name="connsiteY202" fmla="*/ 108001 h 483997"/>
              <a:gd name="connsiteX203" fmla="*/ 270000 w 1026000"/>
              <a:gd name="connsiteY203" fmla="*/ 135000 h 483997"/>
              <a:gd name="connsiteX204" fmla="*/ 243000 w 1026000"/>
              <a:gd name="connsiteY204" fmla="*/ 162000 h 483997"/>
              <a:gd name="connsiteX205" fmla="*/ 216000 w 1026000"/>
              <a:gd name="connsiteY205" fmla="*/ 135000 h 483997"/>
              <a:gd name="connsiteX206" fmla="*/ 216000 w 1026000"/>
              <a:gd name="connsiteY206" fmla="*/ 243001 h 483997"/>
              <a:gd name="connsiteX207" fmla="*/ 243000 w 1026000"/>
              <a:gd name="connsiteY207" fmla="*/ 216001 h 483997"/>
              <a:gd name="connsiteX208" fmla="*/ 270000 w 1026000"/>
              <a:gd name="connsiteY208" fmla="*/ 243001 h 483997"/>
              <a:gd name="connsiteX209" fmla="*/ 243000 w 1026000"/>
              <a:gd name="connsiteY209" fmla="*/ 270001 h 483997"/>
              <a:gd name="connsiteX210" fmla="*/ 216000 w 1026000"/>
              <a:gd name="connsiteY210" fmla="*/ 243001 h 483997"/>
              <a:gd name="connsiteX211" fmla="*/ 216000 w 1026000"/>
              <a:gd name="connsiteY211" fmla="*/ 351000 h 483997"/>
              <a:gd name="connsiteX212" fmla="*/ 243000 w 1026000"/>
              <a:gd name="connsiteY212" fmla="*/ 324000 h 483997"/>
              <a:gd name="connsiteX213" fmla="*/ 270000 w 1026000"/>
              <a:gd name="connsiteY213" fmla="*/ 351000 h 483997"/>
              <a:gd name="connsiteX214" fmla="*/ 243000 w 1026000"/>
              <a:gd name="connsiteY214" fmla="*/ 378000 h 483997"/>
              <a:gd name="connsiteX215" fmla="*/ 216000 w 1026000"/>
              <a:gd name="connsiteY215" fmla="*/ 351000 h 483997"/>
              <a:gd name="connsiteX216" fmla="*/ 216000 w 1026000"/>
              <a:gd name="connsiteY216" fmla="*/ 459001 h 483997"/>
              <a:gd name="connsiteX217" fmla="*/ 243000 w 1026000"/>
              <a:gd name="connsiteY217" fmla="*/ 432001 h 483997"/>
              <a:gd name="connsiteX218" fmla="*/ 270000 w 1026000"/>
              <a:gd name="connsiteY218" fmla="*/ 459001 h 483997"/>
              <a:gd name="connsiteX219" fmla="*/ 262092 w 1026000"/>
              <a:gd name="connsiteY219" fmla="*/ 478092 h 483997"/>
              <a:gd name="connsiteX220" fmla="*/ 247836 w 1026000"/>
              <a:gd name="connsiteY220" fmla="*/ 483997 h 483997"/>
              <a:gd name="connsiteX221" fmla="*/ 238164 w 1026000"/>
              <a:gd name="connsiteY221" fmla="*/ 483997 h 483997"/>
              <a:gd name="connsiteX222" fmla="*/ 223908 w 1026000"/>
              <a:gd name="connsiteY222" fmla="*/ 478092 h 483997"/>
              <a:gd name="connsiteX223" fmla="*/ 216000 w 1026000"/>
              <a:gd name="connsiteY223" fmla="*/ 459001 h 483997"/>
              <a:gd name="connsiteX224" fmla="*/ 108000 w 1026000"/>
              <a:gd name="connsiteY224" fmla="*/ 27000 h 483997"/>
              <a:gd name="connsiteX225" fmla="*/ 135000 w 1026000"/>
              <a:gd name="connsiteY225" fmla="*/ 0 h 483997"/>
              <a:gd name="connsiteX226" fmla="*/ 162000 w 1026000"/>
              <a:gd name="connsiteY226" fmla="*/ 27000 h 483997"/>
              <a:gd name="connsiteX227" fmla="*/ 135000 w 1026000"/>
              <a:gd name="connsiteY227" fmla="*/ 54001 h 483997"/>
              <a:gd name="connsiteX228" fmla="*/ 108000 w 1026000"/>
              <a:gd name="connsiteY228" fmla="*/ 27000 h 483997"/>
              <a:gd name="connsiteX229" fmla="*/ 108000 w 1026000"/>
              <a:gd name="connsiteY229" fmla="*/ 135000 h 483997"/>
              <a:gd name="connsiteX230" fmla="*/ 135000 w 1026000"/>
              <a:gd name="connsiteY230" fmla="*/ 108001 h 483997"/>
              <a:gd name="connsiteX231" fmla="*/ 162000 w 1026000"/>
              <a:gd name="connsiteY231" fmla="*/ 135000 h 483997"/>
              <a:gd name="connsiteX232" fmla="*/ 135000 w 1026000"/>
              <a:gd name="connsiteY232" fmla="*/ 162000 h 483997"/>
              <a:gd name="connsiteX233" fmla="*/ 108000 w 1026000"/>
              <a:gd name="connsiteY233" fmla="*/ 135000 h 483997"/>
              <a:gd name="connsiteX234" fmla="*/ 108000 w 1026000"/>
              <a:gd name="connsiteY234" fmla="*/ 243001 h 483997"/>
              <a:gd name="connsiteX235" fmla="*/ 135000 w 1026000"/>
              <a:gd name="connsiteY235" fmla="*/ 216001 h 483997"/>
              <a:gd name="connsiteX236" fmla="*/ 162000 w 1026000"/>
              <a:gd name="connsiteY236" fmla="*/ 243001 h 483997"/>
              <a:gd name="connsiteX237" fmla="*/ 135000 w 1026000"/>
              <a:gd name="connsiteY237" fmla="*/ 270001 h 483997"/>
              <a:gd name="connsiteX238" fmla="*/ 108000 w 1026000"/>
              <a:gd name="connsiteY238" fmla="*/ 243001 h 483997"/>
              <a:gd name="connsiteX239" fmla="*/ 108000 w 1026000"/>
              <a:gd name="connsiteY239" fmla="*/ 351000 h 483997"/>
              <a:gd name="connsiteX240" fmla="*/ 135000 w 1026000"/>
              <a:gd name="connsiteY240" fmla="*/ 324000 h 483997"/>
              <a:gd name="connsiteX241" fmla="*/ 162000 w 1026000"/>
              <a:gd name="connsiteY241" fmla="*/ 351000 h 483997"/>
              <a:gd name="connsiteX242" fmla="*/ 135000 w 1026000"/>
              <a:gd name="connsiteY242" fmla="*/ 378000 h 483997"/>
              <a:gd name="connsiteX243" fmla="*/ 108000 w 1026000"/>
              <a:gd name="connsiteY243" fmla="*/ 351000 h 483997"/>
              <a:gd name="connsiteX244" fmla="*/ 108000 w 1026000"/>
              <a:gd name="connsiteY244" fmla="*/ 459001 h 483997"/>
              <a:gd name="connsiteX245" fmla="*/ 135000 w 1026000"/>
              <a:gd name="connsiteY245" fmla="*/ 432001 h 483997"/>
              <a:gd name="connsiteX246" fmla="*/ 162000 w 1026000"/>
              <a:gd name="connsiteY246" fmla="*/ 459001 h 483997"/>
              <a:gd name="connsiteX247" fmla="*/ 154092 w 1026000"/>
              <a:gd name="connsiteY247" fmla="*/ 478092 h 483997"/>
              <a:gd name="connsiteX248" fmla="*/ 139836 w 1026000"/>
              <a:gd name="connsiteY248" fmla="*/ 483997 h 483997"/>
              <a:gd name="connsiteX249" fmla="*/ 130164 w 1026000"/>
              <a:gd name="connsiteY249" fmla="*/ 483997 h 483997"/>
              <a:gd name="connsiteX250" fmla="*/ 115908 w 1026000"/>
              <a:gd name="connsiteY250" fmla="*/ 478092 h 483997"/>
              <a:gd name="connsiteX251" fmla="*/ 108000 w 1026000"/>
              <a:gd name="connsiteY251" fmla="*/ 459001 h 483997"/>
              <a:gd name="connsiteX252" fmla="*/ 0 w 1026000"/>
              <a:gd name="connsiteY252" fmla="*/ 27000 h 483997"/>
              <a:gd name="connsiteX253" fmla="*/ 27000 w 1026000"/>
              <a:gd name="connsiteY253" fmla="*/ 0 h 483997"/>
              <a:gd name="connsiteX254" fmla="*/ 54000 w 1026000"/>
              <a:gd name="connsiteY254" fmla="*/ 27000 h 483997"/>
              <a:gd name="connsiteX255" fmla="*/ 27000 w 1026000"/>
              <a:gd name="connsiteY255" fmla="*/ 54001 h 483997"/>
              <a:gd name="connsiteX256" fmla="*/ 0 w 1026000"/>
              <a:gd name="connsiteY256" fmla="*/ 27000 h 483997"/>
              <a:gd name="connsiteX257" fmla="*/ 0 w 1026000"/>
              <a:gd name="connsiteY257" fmla="*/ 135000 h 483997"/>
              <a:gd name="connsiteX258" fmla="*/ 27000 w 1026000"/>
              <a:gd name="connsiteY258" fmla="*/ 108001 h 483997"/>
              <a:gd name="connsiteX259" fmla="*/ 54000 w 1026000"/>
              <a:gd name="connsiteY259" fmla="*/ 135000 h 483997"/>
              <a:gd name="connsiteX260" fmla="*/ 27000 w 1026000"/>
              <a:gd name="connsiteY260" fmla="*/ 162000 h 483997"/>
              <a:gd name="connsiteX261" fmla="*/ 0 w 1026000"/>
              <a:gd name="connsiteY261" fmla="*/ 135000 h 483997"/>
              <a:gd name="connsiteX262" fmla="*/ 0 w 1026000"/>
              <a:gd name="connsiteY262" fmla="*/ 243001 h 483997"/>
              <a:gd name="connsiteX263" fmla="*/ 27000 w 1026000"/>
              <a:gd name="connsiteY263" fmla="*/ 216001 h 483997"/>
              <a:gd name="connsiteX264" fmla="*/ 54000 w 1026000"/>
              <a:gd name="connsiteY264" fmla="*/ 243001 h 483997"/>
              <a:gd name="connsiteX265" fmla="*/ 27000 w 1026000"/>
              <a:gd name="connsiteY265" fmla="*/ 270001 h 483997"/>
              <a:gd name="connsiteX266" fmla="*/ 0 w 1026000"/>
              <a:gd name="connsiteY266" fmla="*/ 243001 h 483997"/>
              <a:gd name="connsiteX267" fmla="*/ 0 w 1026000"/>
              <a:gd name="connsiteY267" fmla="*/ 351000 h 483997"/>
              <a:gd name="connsiteX268" fmla="*/ 27000 w 1026000"/>
              <a:gd name="connsiteY268" fmla="*/ 324000 h 483997"/>
              <a:gd name="connsiteX269" fmla="*/ 54000 w 1026000"/>
              <a:gd name="connsiteY269" fmla="*/ 351000 h 483997"/>
              <a:gd name="connsiteX270" fmla="*/ 27000 w 1026000"/>
              <a:gd name="connsiteY270" fmla="*/ 378000 h 483997"/>
              <a:gd name="connsiteX271" fmla="*/ 0 w 1026000"/>
              <a:gd name="connsiteY271" fmla="*/ 351000 h 483997"/>
              <a:gd name="connsiteX272" fmla="*/ 0 w 1026000"/>
              <a:gd name="connsiteY272" fmla="*/ 459001 h 483997"/>
              <a:gd name="connsiteX273" fmla="*/ 27000 w 1026000"/>
              <a:gd name="connsiteY273" fmla="*/ 432001 h 483997"/>
              <a:gd name="connsiteX274" fmla="*/ 54000 w 1026000"/>
              <a:gd name="connsiteY274" fmla="*/ 459001 h 483997"/>
              <a:gd name="connsiteX275" fmla="*/ 46092 w 1026000"/>
              <a:gd name="connsiteY275" fmla="*/ 478092 h 483997"/>
              <a:gd name="connsiteX276" fmla="*/ 31836 w 1026000"/>
              <a:gd name="connsiteY276" fmla="*/ 483997 h 483997"/>
              <a:gd name="connsiteX277" fmla="*/ 22164 w 1026000"/>
              <a:gd name="connsiteY277" fmla="*/ 483997 h 483997"/>
              <a:gd name="connsiteX278" fmla="*/ 7908 w 1026000"/>
              <a:gd name="connsiteY278" fmla="*/ 478092 h 483997"/>
              <a:gd name="connsiteX279" fmla="*/ 0 w 1026000"/>
              <a:gd name="connsiteY279" fmla="*/ 459001 h 48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1026000" h="483997">
                <a:moveTo>
                  <a:pt x="972000" y="27000"/>
                </a:move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ubicBezTo>
                  <a:pt x="984088" y="54001"/>
                  <a:pt x="972000" y="41913"/>
                  <a:pt x="972000" y="27000"/>
                </a:cubicBezTo>
                <a:close/>
                <a:moveTo>
                  <a:pt x="972000" y="135000"/>
                </a:move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ubicBezTo>
                  <a:pt x="984088" y="162000"/>
                  <a:pt x="972000" y="149912"/>
                  <a:pt x="972000" y="135000"/>
                </a:cubicBezTo>
                <a:close/>
                <a:moveTo>
                  <a:pt x="972000" y="243001"/>
                </a:move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ubicBezTo>
                  <a:pt x="984088" y="270001"/>
                  <a:pt x="972000" y="257913"/>
                  <a:pt x="972000" y="243001"/>
                </a:cubicBezTo>
                <a:close/>
                <a:moveTo>
                  <a:pt x="972000" y="351000"/>
                </a:move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ubicBezTo>
                  <a:pt x="984088" y="378000"/>
                  <a:pt x="972000" y="365913"/>
                  <a:pt x="972000" y="351000"/>
                </a:cubicBezTo>
                <a:close/>
                <a:moveTo>
                  <a:pt x="972000" y="459001"/>
                </a:move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66456"/>
                  <a:pt x="1022978" y="473206"/>
                  <a:pt x="1018092" y="478092"/>
                </a:cubicBezTo>
                <a:lnTo>
                  <a:pt x="1003836" y="483997"/>
                </a:lnTo>
                <a:lnTo>
                  <a:pt x="994164" y="483997"/>
                </a:lnTo>
                <a:lnTo>
                  <a:pt x="979908" y="478092"/>
                </a:lnTo>
                <a:cubicBezTo>
                  <a:pt x="975022" y="473206"/>
                  <a:pt x="972000" y="466456"/>
                  <a:pt x="972000" y="459001"/>
                </a:cubicBezTo>
                <a:close/>
                <a:moveTo>
                  <a:pt x="864000" y="27000"/>
                </a:move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ubicBezTo>
                  <a:pt x="876088" y="54001"/>
                  <a:pt x="864000" y="41913"/>
                  <a:pt x="864000" y="27000"/>
                </a:cubicBezTo>
                <a:close/>
                <a:moveTo>
                  <a:pt x="864000" y="135000"/>
                </a:move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ubicBezTo>
                  <a:pt x="876088" y="162000"/>
                  <a:pt x="864000" y="149912"/>
                  <a:pt x="864000" y="135000"/>
                </a:cubicBezTo>
                <a:close/>
                <a:moveTo>
                  <a:pt x="864000" y="243001"/>
                </a:move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ubicBezTo>
                  <a:pt x="876088" y="270001"/>
                  <a:pt x="864000" y="257913"/>
                  <a:pt x="864000" y="243001"/>
                </a:cubicBezTo>
                <a:close/>
                <a:moveTo>
                  <a:pt x="864000" y="351000"/>
                </a:move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ubicBezTo>
                  <a:pt x="876088" y="378000"/>
                  <a:pt x="864000" y="365913"/>
                  <a:pt x="864000" y="351000"/>
                </a:cubicBezTo>
                <a:close/>
                <a:moveTo>
                  <a:pt x="864000" y="459001"/>
                </a:move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66456"/>
                  <a:pt x="914978" y="473206"/>
                  <a:pt x="910092" y="478092"/>
                </a:cubicBezTo>
                <a:lnTo>
                  <a:pt x="895836" y="483997"/>
                </a:lnTo>
                <a:lnTo>
                  <a:pt x="886164" y="483997"/>
                </a:lnTo>
                <a:lnTo>
                  <a:pt x="871908" y="478092"/>
                </a:lnTo>
                <a:cubicBezTo>
                  <a:pt x="867022" y="473206"/>
                  <a:pt x="864000" y="466456"/>
                  <a:pt x="864000" y="459001"/>
                </a:cubicBezTo>
                <a:close/>
                <a:moveTo>
                  <a:pt x="756000" y="27000"/>
                </a:move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ubicBezTo>
                  <a:pt x="768088" y="54001"/>
                  <a:pt x="756000" y="41913"/>
                  <a:pt x="756000" y="27000"/>
                </a:cubicBezTo>
                <a:close/>
                <a:moveTo>
                  <a:pt x="756000" y="135000"/>
                </a:move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ubicBezTo>
                  <a:pt x="768088" y="162000"/>
                  <a:pt x="756000" y="149912"/>
                  <a:pt x="756000" y="135000"/>
                </a:cubicBezTo>
                <a:close/>
                <a:moveTo>
                  <a:pt x="756000" y="243001"/>
                </a:move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ubicBezTo>
                  <a:pt x="768088" y="270001"/>
                  <a:pt x="756000" y="257913"/>
                  <a:pt x="756000" y="243001"/>
                </a:cubicBezTo>
                <a:close/>
                <a:moveTo>
                  <a:pt x="756000" y="351000"/>
                </a:move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ubicBezTo>
                  <a:pt x="768088" y="378000"/>
                  <a:pt x="756000" y="365913"/>
                  <a:pt x="756000" y="351000"/>
                </a:cubicBezTo>
                <a:close/>
                <a:moveTo>
                  <a:pt x="756000" y="459001"/>
                </a:move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66456"/>
                  <a:pt x="806978" y="473206"/>
                  <a:pt x="802092" y="478092"/>
                </a:cubicBezTo>
                <a:lnTo>
                  <a:pt x="787836" y="483997"/>
                </a:lnTo>
                <a:lnTo>
                  <a:pt x="778164" y="483997"/>
                </a:lnTo>
                <a:lnTo>
                  <a:pt x="763908" y="478092"/>
                </a:lnTo>
                <a:cubicBezTo>
                  <a:pt x="759022" y="473206"/>
                  <a:pt x="756000" y="466456"/>
                  <a:pt x="756000" y="459001"/>
                </a:cubicBezTo>
                <a:close/>
                <a:moveTo>
                  <a:pt x="648000" y="27000"/>
                </a:move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ubicBezTo>
                  <a:pt x="660088" y="54001"/>
                  <a:pt x="648000" y="41913"/>
                  <a:pt x="648000" y="27000"/>
                </a:cubicBezTo>
                <a:close/>
                <a:moveTo>
                  <a:pt x="648000" y="135000"/>
                </a:move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ubicBezTo>
                  <a:pt x="660088" y="162000"/>
                  <a:pt x="648000" y="149912"/>
                  <a:pt x="648000" y="135000"/>
                </a:cubicBezTo>
                <a:close/>
                <a:moveTo>
                  <a:pt x="648000" y="243001"/>
                </a:move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ubicBezTo>
                  <a:pt x="660088" y="270001"/>
                  <a:pt x="648000" y="257913"/>
                  <a:pt x="648000" y="243001"/>
                </a:cubicBezTo>
                <a:close/>
                <a:moveTo>
                  <a:pt x="648000" y="351000"/>
                </a:move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ubicBezTo>
                  <a:pt x="660088" y="378000"/>
                  <a:pt x="648000" y="365913"/>
                  <a:pt x="648000" y="351000"/>
                </a:cubicBezTo>
                <a:close/>
                <a:moveTo>
                  <a:pt x="648000" y="459001"/>
                </a:move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66456"/>
                  <a:pt x="698978" y="473206"/>
                  <a:pt x="694092" y="478092"/>
                </a:cubicBezTo>
                <a:lnTo>
                  <a:pt x="679836" y="483997"/>
                </a:lnTo>
                <a:lnTo>
                  <a:pt x="670164" y="483997"/>
                </a:lnTo>
                <a:lnTo>
                  <a:pt x="655908" y="478092"/>
                </a:lnTo>
                <a:cubicBezTo>
                  <a:pt x="651022" y="473206"/>
                  <a:pt x="648000" y="466456"/>
                  <a:pt x="648000" y="459001"/>
                </a:cubicBezTo>
                <a:close/>
                <a:moveTo>
                  <a:pt x="540000" y="27000"/>
                </a:move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ubicBezTo>
                  <a:pt x="552088" y="54001"/>
                  <a:pt x="540000" y="41913"/>
                  <a:pt x="540000" y="27000"/>
                </a:cubicBezTo>
                <a:close/>
                <a:moveTo>
                  <a:pt x="540000" y="135000"/>
                </a:move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ubicBezTo>
                  <a:pt x="552088" y="162000"/>
                  <a:pt x="540000" y="149912"/>
                  <a:pt x="540000" y="135000"/>
                </a:cubicBezTo>
                <a:close/>
                <a:moveTo>
                  <a:pt x="540000" y="243001"/>
                </a:move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ubicBezTo>
                  <a:pt x="552088" y="270001"/>
                  <a:pt x="540000" y="257913"/>
                  <a:pt x="540000" y="243001"/>
                </a:cubicBezTo>
                <a:close/>
                <a:moveTo>
                  <a:pt x="540000" y="351000"/>
                </a:move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ubicBezTo>
                  <a:pt x="552088" y="378000"/>
                  <a:pt x="540000" y="365913"/>
                  <a:pt x="540000" y="351000"/>
                </a:cubicBezTo>
                <a:close/>
                <a:moveTo>
                  <a:pt x="540000" y="459001"/>
                </a:move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66456"/>
                  <a:pt x="590978" y="473206"/>
                  <a:pt x="586092" y="478092"/>
                </a:cubicBezTo>
                <a:lnTo>
                  <a:pt x="571836" y="483997"/>
                </a:lnTo>
                <a:lnTo>
                  <a:pt x="562164" y="483997"/>
                </a:lnTo>
                <a:lnTo>
                  <a:pt x="547908" y="478092"/>
                </a:lnTo>
                <a:cubicBezTo>
                  <a:pt x="543022" y="473206"/>
                  <a:pt x="540000" y="466456"/>
                  <a:pt x="540000" y="459001"/>
                </a:cubicBezTo>
                <a:close/>
                <a:moveTo>
                  <a:pt x="432000" y="27000"/>
                </a:move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ubicBezTo>
                  <a:pt x="444088" y="54001"/>
                  <a:pt x="432000" y="41913"/>
                  <a:pt x="432000" y="27000"/>
                </a:cubicBezTo>
                <a:close/>
                <a:moveTo>
                  <a:pt x="432000" y="135000"/>
                </a:move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ubicBezTo>
                  <a:pt x="444088" y="162000"/>
                  <a:pt x="432000" y="149912"/>
                  <a:pt x="432000" y="135000"/>
                </a:cubicBezTo>
                <a:close/>
                <a:moveTo>
                  <a:pt x="432000" y="243001"/>
                </a:move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ubicBezTo>
                  <a:pt x="444088" y="270001"/>
                  <a:pt x="432000" y="257913"/>
                  <a:pt x="432000" y="243001"/>
                </a:cubicBezTo>
                <a:close/>
                <a:moveTo>
                  <a:pt x="432000" y="351000"/>
                </a:move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ubicBezTo>
                  <a:pt x="444088" y="378000"/>
                  <a:pt x="432000" y="365913"/>
                  <a:pt x="432000" y="351000"/>
                </a:cubicBezTo>
                <a:close/>
                <a:moveTo>
                  <a:pt x="432000" y="459001"/>
                </a:move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66456"/>
                  <a:pt x="482978" y="473206"/>
                  <a:pt x="478092" y="478092"/>
                </a:cubicBezTo>
                <a:lnTo>
                  <a:pt x="463836" y="483997"/>
                </a:lnTo>
                <a:lnTo>
                  <a:pt x="454164" y="483997"/>
                </a:lnTo>
                <a:lnTo>
                  <a:pt x="439908" y="478092"/>
                </a:lnTo>
                <a:cubicBezTo>
                  <a:pt x="435022" y="473206"/>
                  <a:pt x="432000" y="466456"/>
                  <a:pt x="432000" y="459001"/>
                </a:cubicBezTo>
                <a:close/>
                <a:moveTo>
                  <a:pt x="324000" y="27000"/>
                </a:move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ubicBezTo>
                  <a:pt x="336088" y="54001"/>
                  <a:pt x="324000" y="41913"/>
                  <a:pt x="324000" y="27000"/>
                </a:cubicBezTo>
                <a:close/>
                <a:moveTo>
                  <a:pt x="324000" y="135000"/>
                </a:move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ubicBezTo>
                  <a:pt x="336088" y="162000"/>
                  <a:pt x="324000" y="149912"/>
                  <a:pt x="324000" y="135000"/>
                </a:cubicBezTo>
                <a:close/>
                <a:moveTo>
                  <a:pt x="324000" y="243001"/>
                </a:move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ubicBezTo>
                  <a:pt x="336088" y="270001"/>
                  <a:pt x="324000" y="257913"/>
                  <a:pt x="324000" y="243001"/>
                </a:cubicBezTo>
                <a:close/>
                <a:moveTo>
                  <a:pt x="324000" y="351000"/>
                </a:move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ubicBezTo>
                  <a:pt x="336088" y="378000"/>
                  <a:pt x="324000" y="365913"/>
                  <a:pt x="324000" y="351000"/>
                </a:cubicBezTo>
                <a:close/>
                <a:moveTo>
                  <a:pt x="324000" y="459001"/>
                </a:move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66456"/>
                  <a:pt x="374978" y="473206"/>
                  <a:pt x="370092" y="478092"/>
                </a:cubicBezTo>
                <a:lnTo>
                  <a:pt x="355836" y="483997"/>
                </a:lnTo>
                <a:lnTo>
                  <a:pt x="346164" y="483997"/>
                </a:lnTo>
                <a:lnTo>
                  <a:pt x="331908" y="478092"/>
                </a:lnTo>
                <a:cubicBezTo>
                  <a:pt x="327022" y="473206"/>
                  <a:pt x="324000" y="466456"/>
                  <a:pt x="324000" y="459001"/>
                </a:cubicBezTo>
                <a:close/>
                <a:moveTo>
                  <a:pt x="216000" y="27000"/>
                </a:move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ubicBezTo>
                  <a:pt x="228088" y="54001"/>
                  <a:pt x="216000" y="41913"/>
                  <a:pt x="216000" y="27000"/>
                </a:cubicBezTo>
                <a:close/>
                <a:moveTo>
                  <a:pt x="216000" y="135000"/>
                </a:move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ubicBezTo>
                  <a:pt x="228088" y="162000"/>
                  <a:pt x="216000" y="149912"/>
                  <a:pt x="216000" y="135000"/>
                </a:cubicBezTo>
                <a:close/>
                <a:moveTo>
                  <a:pt x="216000" y="243001"/>
                </a:move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ubicBezTo>
                  <a:pt x="228088" y="270001"/>
                  <a:pt x="216000" y="257913"/>
                  <a:pt x="216000" y="243001"/>
                </a:cubicBezTo>
                <a:close/>
                <a:moveTo>
                  <a:pt x="216000" y="351000"/>
                </a:move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ubicBezTo>
                  <a:pt x="228088" y="378000"/>
                  <a:pt x="216000" y="365913"/>
                  <a:pt x="216000" y="351000"/>
                </a:cubicBezTo>
                <a:close/>
                <a:moveTo>
                  <a:pt x="216000" y="459001"/>
                </a:move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66456"/>
                  <a:pt x="266978" y="473206"/>
                  <a:pt x="262092" y="478092"/>
                </a:cubicBezTo>
                <a:lnTo>
                  <a:pt x="247836" y="483997"/>
                </a:lnTo>
                <a:lnTo>
                  <a:pt x="238164" y="483997"/>
                </a:lnTo>
                <a:lnTo>
                  <a:pt x="223908" y="478092"/>
                </a:lnTo>
                <a:cubicBezTo>
                  <a:pt x="219022" y="473206"/>
                  <a:pt x="216000" y="466456"/>
                  <a:pt x="216000" y="459001"/>
                </a:cubicBezTo>
                <a:close/>
                <a:moveTo>
                  <a:pt x="108000" y="27000"/>
                </a:move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ubicBezTo>
                  <a:pt x="120088" y="54001"/>
                  <a:pt x="108000" y="41913"/>
                  <a:pt x="108000" y="27000"/>
                </a:cubicBezTo>
                <a:close/>
                <a:moveTo>
                  <a:pt x="108000" y="135000"/>
                </a:move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ubicBezTo>
                  <a:pt x="120088" y="162000"/>
                  <a:pt x="108000" y="149912"/>
                  <a:pt x="108000" y="135000"/>
                </a:cubicBezTo>
                <a:close/>
                <a:moveTo>
                  <a:pt x="108000" y="243001"/>
                </a:move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ubicBezTo>
                  <a:pt x="120088" y="270001"/>
                  <a:pt x="108000" y="257913"/>
                  <a:pt x="108000" y="243001"/>
                </a:cubicBezTo>
                <a:close/>
                <a:moveTo>
                  <a:pt x="108000" y="351000"/>
                </a:move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ubicBezTo>
                  <a:pt x="120088" y="378000"/>
                  <a:pt x="108000" y="365913"/>
                  <a:pt x="108000" y="351000"/>
                </a:cubicBezTo>
                <a:close/>
                <a:moveTo>
                  <a:pt x="108000" y="459001"/>
                </a:move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66456"/>
                  <a:pt x="158978" y="473206"/>
                  <a:pt x="154092" y="478092"/>
                </a:cubicBezTo>
                <a:lnTo>
                  <a:pt x="139836" y="483997"/>
                </a:lnTo>
                <a:lnTo>
                  <a:pt x="130164" y="483997"/>
                </a:lnTo>
                <a:lnTo>
                  <a:pt x="115908" y="478092"/>
                </a:lnTo>
                <a:cubicBezTo>
                  <a:pt x="111022" y="473206"/>
                  <a:pt x="108000" y="466456"/>
                  <a:pt x="108000" y="459001"/>
                </a:cubicBezTo>
                <a:close/>
                <a:moveTo>
                  <a:pt x="0" y="27000"/>
                </a:move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ubicBezTo>
                  <a:pt x="12088" y="54001"/>
                  <a:pt x="0" y="41913"/>
                  <a:pt x="0" y="27000"/>
                </a:cubicBezTo>
                <a:close/>
                <a:moveTo>
                  <a:pt x="0" y="135000"/>
                </a:move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ubicBezTo>
                  <a:pt x="12088" y="162000"/>
                  <a:pt x="0" y="149912"/>
                  <a:pt x="0" y="135000"/>
                </a:cubicBezTo>
                <a:close/>
                <a:moveTo>
                  <a:pt x="0" y="243001"/>
                </a:move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ubicBezTo>
                  <a:pt x="12088" y="270001"/>
                  <a:pt x="0" y="257913"/>
                  <a:pt x="0" y="243001"/>
                </a:cubicBezTo>
                <a:close/>
                <a:moveTo>
                  <a:pt x="0" y="351000"/>
                </a:move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ubicBezTo>
                  <a:pt x="12088" y="378000"/>
                  <a:pt x="0" y="365913"/>
                  <a:pt x="0" y="351000"/>
                </a:cubicBezTo>
                <a:close/>
                <a:moveTo>
                  <a:pt x="0" y="459001"/>
                </a:move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66456"/>
                  <a:pt x="50978" y="473206"/>
                  <a:pt x="46092" y="478092"/>
                </a:cubicBezTo>
                <a:lnTo>
                  <a:pt x="31836" y="483997"/>
                </a:lnTo>
                <a:lnTo>
                  <a:pt x="22164" y="483997"/>
                </a:lnTo>
                <a:lnTo>
                  <a:pt x="7908" y="478092"/>
                </a:lnTo>
                <a:cubicBezTo>
                  <a:pt x="3022" y="473206"/>
                  <a:pt x="0" y="466456"/>
                  <a:pt x="0" y="4590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8F65F38-66A5-CCE3-7EE7-F0E18F91068B}"/>
              </a:ext>
            </a:extLst>
          </p:cNvPr>
          <p:cNvGrpSpPr/>
          <p:nvPr/>
        </p:nvGrpSpPr>
        <p:grpSpPr>
          <a:xfrm rot="5400000">
            <a:off x="11467779" y="5733100"/>
            <a:ext cx="953135" cy="133350"/>
            <a:chOff x="0" y="6000750"/>
            <a:chExt cx="953135" cy="133350"/>
          </a:xfrm>
          <a:solidFill>
            <a:schemeClr val="accent1"/>
          </a:solidFill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25E4F189-3A00-03B9-F0C1-0201090846A3}"/>
                </a:ext>
              </a:extLst>
            </p:cNvPr>
            <p:cNvSpPr/>
            <p:nvPr/>
          </p:nvSpPr>
          <p:spPr>
            <a:xfrm>
              <a:off x="0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921D3E3-CD78-BD9B-E24F-8E5F4B1BC121}"/>
                </a:ext>
              </a:extLst>
            </p:cNvPr>
            <p:cNvSpPr/>
            <p:nvPr/>
          </p:nvSpPr>
          <p:spPr>
            <a:xfrm>
              <a:off x="273262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FCF563DD-18A5-325E-A132-16C608D136FE}"/>
                </a:ext>
              </a:extLst>
            </p:cNvPr>
            <p:cNvSpPr/>
            <p:nvPr/>
          </p:nvSpPr>
          <p:spPr>
            <a:xfrm>
              <a:off x="546524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869C5D7-4AF9-05F6-D94C-4DCD4DE9E421}"/>
                </a:ext>
              </a:extLst>
            </p:cNvPr>
            <p:cNvSpPr/>
            <p:nvPr/>
          </p:nvSpPr>
          <p:spPr>
            <a:xfrm>
              <a:off x="819785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9B911F7D-9F36-CEBD-05F9-B39356A621D8}"/>
              </a:ext>
            </a:extLst>
          </p:cNvPr>
          <p:cNvSpPr/>
          <p:nvPr/>
        </p:nvSpPr>
        <p:spPr>
          <a:xfrm rot="5400000">
            <a:off x="1181282" y="-460558"/>
            <a:ext cx="761336" cy="2155903"/>
          </a:xfrm>
          <a:custGeom>
            <a:avLst/>
            <a:gdLst>
              <a:gd name="connsiteX0" fmla="*/ 0 w 761336"/>
              <a:gd name="connsiteY0" fmla="*/ 2155903 h 2155903"/>
              <a:gd name="connsiteX1" fmla="*/ 0 w 761336"/>
              <a:gd name="connsiteY1" fmla="*/ 380668 h 2155903"/>
              <a:gd name="connsiteX2" fmla="*/ 380668 w 761336"/>
              <a:gd name="connsiteY2" fmla="*/ 0 h 2155903"/>
              <a:gd name="connsiteX3" fmla="*/ 761336 w 761336"/>
              <a:gd name="connsiteY3" fmla="*/ 380668 h 2155903"/>
              <a:gd name="connsiteX4" fmla="*/ 761335 w 761336"/>
              <a:gd name="connsiteY4" fmla="*/ 2155903 h 2155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336" h="2155903">
                <a:moveTo>
                  <a:pt x="0" y="2155903"/>
                </a:moveTo>
                <a:lnTo>
                  <a:pt x="0" y="380668"/>
                </a:lnTo>
                <a:cubicBezTo>
                  <a:pt x="0" y="170431"/>
                  <a:pt x="170431" y="0"/>
                  <a:pt x="380668" y="0"/>
                </a:cubicBezTo>
                <a:cubicBezTo>
                  <a:pt x="590905" y="0"/>
                  <a:pt x="761336" y="170431"/>
                  <a:pt x="761336" y="380668"/>
                </a:cubicBezTo>
                <a:lnTo>
                  <a:pt x="761335" y="21559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32DC23F-DB8C-16BC-7AAF-3F1D28ED3869}"/>
              </a:ext>
            </a:extLst>
          </p:cNvPr>
          <p:cNvGrpSpPr/>
          <p:nvPr/>
        </p:nvGrpSpPr>
        <p:grpSpPr>
          <a:xfrm>
            <a:off x="483998" y="282996"/>
            <a:ext cx="2678440" cy="681842"/>
            <a:chOff x="4777748" y="2234225"/>
            <a:chExt cx="2678440" cy="681842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0A4EC14-F49D-C767-BC53-D0F15B7E1F96}"/>
                </a:ext>
              </a:extLst>
            </p:cNvPr>
            <p:cNvSpPr txBox="1"/>
            <p:nvPr/>
          </p:nvSpPr>
          <p:spPr>
            <a:xfrm>
              <a:off x="4777748" y="2234225"/>
              <a:ext cx="2678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latin typeface="+mj-ea"/>
                  <a:ea typeface="+mj-ea"/>
                </a:rPr>
                <a:t>图表数据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21C4DF4-5B3D-1E79-2C7A-0349E995D7BD}"/>
                </a:ext>
              </a:extLst>
            </p:cNvPr>
            <p:cNvSpPr txBox="1"/>
            <p:nvPr/>
          </p:nvSpPr>
          <p:spPr>
            <a:xfrm>
              <a:off x="4821566" y="2669846"/>
              <a:ext cx="18896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000" b="0" i="0" dirty="0">
                  <a:solidFill>
                    <a:srgbClr val="000000"/>
                  </a:solidFill>
                  <a:effectLst/>
                  <a:latin typeface="OPPOSans R" panose="00020600040101010101" pitchFamily="18" charset="-122"/>
                </a:rPr>
                <a:t>PLEASE ENTER A TITLE</a:t>
              </a:r>
              <a:endParaRPr lang="zh-CN" altLang="en-US" sz="1000" dirty="0"/>
            </a:p>
          </p:txBody>
        </p:sp>
      </p:grp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A6DE2737-9F74-82AC-C4C0-9A1508EF7095}"/>
              </a:ext>
            </a:extLst>
          </p:cNvPr>
          <p:cNvSpPr/>
          <p:nvPr/>
        </p:nvSpPr>
        <p:spPr>
          <a:xfrm>
            <a:off x="11180186" y="-636"/>
            <a:ext cx="527816" cy="784169"/>
          </a:xfrm>
          <a:custGeom>
            <a:avLst/>
            <a:gdLst>
              <a:gd name="connsiteX0" fmla="*/ 0 w 1737198"/>
              <a:gd name="connsiteY0" fmla="*/ 0 h 888529"/>
              <a:gd name="connsiteX1" fmla="*/ 1737198 w 1737198"/>
              <a:gd name="connsiteY1" fmla="*/ 0 h 888529"/>
              <a:gd name="connsiteX2" fmla="*/ 1737198 w 1737198"/>
              <a:gd name="connsiteY2" fmla="*/ 888529 h 888529"/>
              <a:gd name="connsiteX3" fmla="*/ 0 w 1737198"/>
              <a:gd name="connsiteY3" fmla="*/ 888529 h 88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7198" h="888529">
                <a:moveTo>
                  <a:pt x="0" y="0"/>
                </a:moveTo>
                <a:lnTo>
                  <a:pt x="1737198" y="0"/>
                </a:lnTo>
                <a:lnTo>
                  <a:pt x="1737198" y="888529"/>
                </a:lnTo>
                <a:lnTo>
                  <a:pt x="0" y="8885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graphicFrame>
        <p:nvGraphicFramePr>
          <p:cNvPr id="23" name="图表 22">
            <a:extLst>
              <a:ext uri="{FF2B5EF4-FFF2-40B4-BE49-F238E27FC236}">
                <a16:creationId xmlns:a16="http://schemas.microsoft.com/office/drawing/2014/main" id="{F028241B-F689-A5E7-AEBB-F02DF7E2A3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676159"/>
              </p:ext>
            </p:extLst>
          </p:nvPr>
        </p:nvGraphicFramePr>
        <p:xfrm>
          <a:off x="949656" y="2257472"/>
          <a:ext cx="9791943" cy="3745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4" name="组合 23">
            <a:extLst>
              <a:ext uri="{FF2B5EF4-FFF2-40B4-BE49-F238E27FC236}">
                <a16:creationId xmlns:a16="http://schemas.microsoft.com/office/drawing/2014/main" id="{78D8CB14-EA19-FE09-895F-9E78424D96D8}"/>
              </a:ext>
            </a:extLst>
          </p:cNvPr>
          <p:cNvGrpSpPr/>
          <p:nvPr/>
        </p:nvGrpSpPr>
        <p:grpSpPr>
          <a:xfrm>
            <a:off x="1561950" y="1522684"/>
            <a:ext cx="3894780" cy="1411767"/>
            <a:chOff x="1340423" y="1465043"/>
            <a:chExt cx="3894780" cy="1411767"/>
          </a:xfrm>
          <a:solidFill>
            <a:schemeClr val="tx1"/>
          </a:solidFill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795A063-6CD5-B0BA-944D-2335669B429A}"/>
                </a:ext>
              </a:extLst>
            </p:cNvPr>
            <p:cNvSpPr/>
            <p:nvPr/>
          </p:nvSpPr>
          <p:spPr>
            <a:xfrm flipH="1">
              <a:off x="1340423" y="1465043"/>
              <a:ext cx="3894780" cy="114057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553" tIns="39776" rIns="79553" bIns="39776" rtlCol="0" anchor="ctr"/>
            <a:lstStyle/>
            <a:p>
              <a:pPr algn="ctr"/>
              <a:endParaRPr lang="zh-CN" altLang="en-US" sz="1566" dirty="0"/>
            </a:p>
          </p:txBody>
        </p: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9606EB60-07E0-ABF2-31AA-2A006B4CD4AC}"/>
                </a:ext>
              </a:extLst>
            </p:cNvPr>
            <p:cNvSpPr/>
            <p:nvPr/>
          </p:nvSpPr>
          <p:spPr>
            <a:xfrm flipH="1" flipV="1">
              <a:off x="1650993" y="2605618"/>
              <a:ext cx="367072" cy="271192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553" tIns="39776" rIns="79553" bIns="39776" rtlCol="0" anchor="ctr"/>
            <a:lstStyle/>
            <a:p>
              <a:pPr algn="ctr"/>
              <a:endParaRPr lang="zh-CN" altLang="en-US" sz="1566" dirty="0"/>
            </a:p>
          </p:txBody>
        </p:sp>
        <p:sp>
          <p:nvSpPr>
            <p:cNvPr id="27" name="îš1ïdé">
              <a:extLst>
                <a:ext uri="{FF2B5EF4-FFF2-40B4-BE49-F238E27FC236}">
                  <a16:creationId xmlns:a16="http://schemas.microsoft.com/office/drawing/2014/main" id="{34347CDC-07C6-4579-66E4-238071D8B439}"/>
                </a:ext>
              </a:extLst>
            </p:cNvPr>
            <p:cNvSpPr/>
            <p:nvPr/>
          </p:nvSpPr>
          <p:spPr>
            <a:xfrm>
              <a:off x="1573864" y="1658555"/>
              <a:ext cx="3427899" cy="753551"/>
            </a:xfrm>
            <a:prstGeom prst="rect">
              <a:avLst/>
            </a:prstGeom>
            <a:grpFill/>
            <a:effectLst/>
          </p:spPr>
          <p:txBody>
            <a:bodyPr lIns="79553" tIns="39776" rIns="79553" bIns="39776" anchor="b" anchorCtr="0">
              <a:noAutofit/>
            </a:bodyPr>
            <a:lstStyle/>
            <a:p>
              <a:pPr>
                <a:buSzPct val="25000"/>
              </a:pPr>
              <a:r>
                <a:rPr lang="en-US" altLang="zh-CN" sz="2436" b="1" dirty="0">
                  <a:solidFill>
                    <a:schemeClr val="bg1"/>
                  </a:solidFill>
                </a:rPr>
                <a:t>Unified fon ts make Reading more fluent.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7789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3FF01F6-E41B-6BBB-53C7-E1E268636A84}"/>
              </a:ext>
            </a:extLst>
          </p:cNvPr>
          <p:cNvSpPr/>
          <p:nvPr/>
        </p:nvSpPr>
        <p:spPr>
          <a:xfrm rot="5400000">
            <a:off x="756919" y="5694681"/>
            <a:ext cx="406399" cy="1920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0275B31-4982-FCDB-EB74-4BFE2F4135D6}"/>
              </a:ext>
            </a:extLst>
          </p:cNvPr>
          <p:cNvSpPr/>
          <p:nvPr/>
        </p:nvSpPr>
        <p:spPr>
          <a:xfrm rot="5400000">
            <a:off x="6852919" y="1518924"/>
            <a:ext cx="406399" cy="102717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0297890B-1813-08D9-1013-19DEFEA55D77}"/>
              </a:ext>
            </a:extLst>
          </p:cNvPr>
          <p:cNvSpPr/>
          <p:nvPr/>
        </p:nvSpPr>
        <p:spPr>
          <a:xfrm rot="5400000">
            <a:off x="-212308" y="462573"/>
            <a:ext cx="761335" cy="309642"/>
          </a:xfrm>
          <a:custGeom>
            <a:avLst/>
            <a:gdLst>
              <a:gd name="connsiteX0" fmla="*/ 0 w 406398"/>
              <a:gd name="connsiteY0" fmla="*/ 1481558 h 1481558"/>
              <a:gd name="connsiteX1" fmla="*/ 0 w 406398"/>
              <a:gd name="connsiteY1" fmla="*/ 0 h 1481558"/>
              <a:gd name="connsiteX2" fmla="*/ 406398 w 406398"/>
              <a:gd name="connsiteY2" fmla="*/ 0 h 1481558"/>
              <a:gd name="connsiteX3" fmla="*/ 406398 w 406398"/>
              <a:gd name="connsiteY3" fmla="*/ 1481558 h 14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8" h="1481558">
                <a:moveTo>
                  <a:pt x="0" y="1481558"/>
                </a:moveTo>
                <a:lnTo>
                  <a:pt x="0" y="0"/>
                </a:lnTo>
                <a:lnTo>
                  <a:pt x="406398" y="0"/>
                </a:lnTo>
                <a:lnTo>
                  <a:pt x="406398" y="14815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17173BF-435C-66F2-DDEC-D48E152A982D}"/>
              </a:ext>
            </a:extLst>
          </p:cNvPr>
          <p:cNvSpPr/>
          <p:nvPr/>
        </p:nvSpPr>
        <p:spPr>
          <a:xfrm rot="5400000">
            <a:off x="-271001" y="5081210"/>
            <a:ext cx="1026000" cy="483997"/>
          </a:xfrm>
          <a:custGeom>
            <a:avLst/>
            <a:gdLst>
              <a:gd name="connsiteX0" fmla="*/ 972000 w 1026000"/>
              <a:gd name="connsiteY0" fmla="*/ 27000 h 483997"/>
              <a:gd name="connsiteX1" fmla="*/ 999000 w 1026000"/>
              <a:gd name="connsiteY1" fmla="*/ 0 h 483997"/>
              <a:gd name="connsiteX2" fmla="*/ 1026000 w 1026000"/>
              <a:gd name="connsiteY2" fmla="*/ 27000 h 483997"/>
              <a:gd name="connsiteX3" fmla="*/ 999000 w 1026000"/>
              <a:gd name="connsiteY3" fmla="*/ 54001 h 483997"/>
              <a:gd name="connsiteX4" fmla="*/ 972000 w 1026000"/>
              <a:gd name="connsiteY4" fmla="*/ 27000 h 483997"/>
              <a:gd name="connsiteX5" fmla="*/ 972000 w 1026000"/>
              <a:gd name="connsiteY5" fmla="*/ 135000 h 483997"/>
              <a:gd name="connsiteX6" fmla="*/ 999000 w 1026000"/>
              <a:gd name="connsiteY6" fmla="*/ 108001 h 483997"/>
              <a:gd name="connsiteX7" fmla="*/ 1026000 w 1026000"/>
              <a:gd name="connsiteY7" fmla="*/ 135000 h 483997"/>
              <a:gd name="connsiteX8" fmla="*/ 999000 w 1026000"/>
              <a:gd name="connsiteY8" fmla="*/ 162000 h 483997"/>
              <a:gd name="connsiteX9" fmla="*/ 972000 w 1026000"/>
              <a:gd name="connsiteY9" fmla="*/ 135000 h 483997"/>
              <a:gd name="connsiteX10" fmla="*/ 972000 w 1026000"/>
              <a:gd name="connsiteY10" fmla="*/ 243001 h 483997"/>
              <a:gd name="connsiteX11" fmla="*/ 999000 w 1026000"/>
              <a:gd name="connsiteY11" fmla="*/ 216001 h 483997"/>
              <a:gd name="connsiteX12" fmla="*/ 1026000 w 1026000"/>
              <a:gd name="connsiteY12" fmla="*/ 243001 h 483997"/>
              <a:gd name="connsiteX13" fmla="*/ 999000 w 1026000"/>
              <a:gd name="connsiteY13" fmla="*/ 270001 h 483997"/>
              <a:gd name="connsiteX14" fmla="*/ 972000 w 1026000"/>
              <a:gd name="connsiteY14" fmla="*/ 243001 h 483997"/>
              <a:gd name="connsiteX15" fmla="*/ 972000 w 1026000"/>
              <a:gd name="connsiteY15" fmla="*/ 351000 h 483997"/>
              <a:gd name="connsiteX16" fmla="*/ 999000 w 1026000"/>
              <a:gd name="connsiteY16" fmla="*/ 324000 h 483997"/>
              <a:gd name="connsiteX17" fmla="*/ 1026000 w 1026000"/>
              <a:gd name="connsiteY17" fmla="*/ 351000 h 483997"/>
              <a:gd name="connsiteX18" fmla="*/ 999000 w 1026000"/>
              <a:gd name="connsiteY18" fmla="*/ 378000 h 483997"/>
              <a:gd name="connsiteX19" fmla="*/ 972000 w 1026000"/>
              <a:gd name="connsiteY19" fmla="*/ 351000 h 483997"/>
              <a:gd name="connsiteX20" fmla="*/ 972000 w 1026000"/>
              <a:gd name="connsiteY20" fmla="*/ 459001 h 483997"/>
              <a:gd name="connsiteX21" fmla="*/ 999000 w 1026000"/>
              <a:gd name="connsiteY21" fmla="*/ 432001 h 483997"/>
              <a:gd name="connsiteX22" fmla="*/ 1026000 w 1026000"/>
              <a:gd name="connsiteY22" fmla="*/ 459001 h 483997"/>
              <a:gd name="connsiteX23" fmla="*/ 1018092 w 1026000"/>
              <a:gd name="connsiteY23" fmla="*/ 478092 h 483997"/>
              <a:gd name="connsiteX24" fmla="*/ 1003836 w 1026000"/>
              <a:gd name="connsiteY24" fmla="*/ 483997 h 483997"/>
              <a:gd name="connsiteX25" fmla="*/ 994164 w 1026000"/>
              <a:gd name="connsiteY25" fmla="*/ 483997 h 483997"/>
              <a:gd name="connsiteX26" fmla="*/ 979908 w 1026000"/>
              <a:gd name="connsiteY26" fmla="*/ 478092 h 483997"/>
              <a:gd name="connsiteX27" fmla="*/ 972000 w 1026000"/>
              <a:gd name="connsiteY27" fmla="*/ 459001 h 483997"/>
              <a:gd name="connsiteX28" fmla="*/ 864000 w 1026000"/>
              <a:gd name="connsiteY28" fmla="*/ 27000 h 483997"/>
              <a:gd name="connsiteX29" fmla="*/ 891000 w 1026000"/>
              <a:gd name="connsiteY29" fmla="*/ 0 h 483997"/>
              <a:gd name="connsiteX30" fmla="*/ 918000 w 1026000"/>
              <a:gd name="connsiteY30" fmla="*/ 27000 h 483997"/>
              <a:gd name="connsiteX31" fmla="*/ 891000 w 1026000"/>
              <a:gd name="connsiteY31" fmla="*/ 54001 h 483997"/>
              <a:gd name="connsiteX32" fmla="*/ 864000 w 1026000"/>
              <a:gd name="connsiteY32" fmla="*/ 27000 h 483997"/>
              <a:gd name="connsiteX33" fmla="*/ 864000 w 1026000"/>
              <a:gd name="connsiteY33" fmla="*/ 135000 h 483997"/>
              <a:gd name="connsiteX34" fmla="*/ 891000 w 1026000"/>
              <a:gd name="connsiteY34" fmla="*/ 108001 h 483997"/>
              <a:gd name="connsiteX35" fmla="*/ 918000 w 1026000"/>
              <a:gd name="connsiteY35" fmla="*/ 135000 h 483997"/>
              <a:gd name="connsiteX36" fmla="*/ 891000 w 1026000"/>
              <a:gd name="connsiteY36" fmla="*/ 162000 h 483997"/>
              <a:gd name="connsiteX37" fmla="*/ 864000 w 1026000"/>
              <a:gd name="connsiteY37" fmla="*/ 135000 h 483997"/>
              <a:gd name="connsiteX38" fmla="*/ 864000 w 1026000"/>
              <a:gd name="connsiteY38" fmla="*/ 243001 h 483997"/>
              <a:gd name="connsiteX39" fmla="*/ 891000 w 1026000"/>
              <a:gd name="connsiteY39" fmla="*/ 216001 h 483997"/>
              <a:gd name="connsiteX40" fmla="*/ 918000 w 1026000"/>
              <a:gd name="connsiteY40" fmla="*/ 243001 h 483997"/>
              <a:gd name="connsiteX41" fmla="*/ 891000 w 1026000"/>
              <a:gd name="connsiteY41" fmla="*/ 270001 h 483997"/>
              <a:gd name="connsiteX42" fmla="*/ 864000 w 1026000"/>
              <a:gd name="connsiteY42" fmla="*/ 243001 h 483997"/>
              <a:gd name="connsiteX43" fmla="*/ 864000 w 1026000"/>
              <a:gd name="connsiteY43" fmla="*/ 351000 h 483997"/>
              <a:gd name="connsiteX44" fmla="*/ 891000 w 1026000"/>
              <a:gd name="connsiteY44" fmla="*/ 324000 h 483997"/>
              <a:gd name="connsiteX45" fmla="*/ 918000 w 1026000"/>
              <a:gd name="connsiteY45" fmla="*/ 351000 h 483997"/>
              <a:gd name="connsiteX46" fmla="*/ 891000 w 1026000"/>
              <a:gd name="connsiteY46" fmla="*/ 378000 h 483997"/>
              <a:gd name="connsiteX47" fmla="*/ 864000 w 1026000"/>
              <a:gd name="connsiteY47" fmla="*/ 351000 h 483997"/>
              <a:gd name="connsiteX48" fmla="*/ 864000 w 1026000"/>
              <a:gd name="connsiteY48" fmla="*/ 459001 h 483997"/>
              <a:gd name="connsiteX49" fmla="*/ 891000 w 1026000"/>
              <a:gd name="connsiteY49" fmla="*/ 432001 h 483997"/>
              <a:gd name="connsiteX50" fmla="*/ 918000 w 1026000"/>
              <a:gd name="connsiteY50" fmla="*/ 459001 h 483997"/>
              <a:gd name="connsiteX51" fmla="*/ 910092 w 1026000"/>
              <a:gd name="connsiteY51" fmla="*/ 478092 h 483997"/>
              <a:gd name="connsiteX52" fmla="*/ 895836 w 1026000"/>
              <a:gd name="connsiteY52" fmla="*/ 483997 h 483997"/>
              <a:gd name="connsiteX53" fmla="*/ 886164 w 1026000"/>
              <a:gd name="connsiteY53" fmla="*/ 483997 h 483997"/>
              <a:gd name="connsiteX54" fmla="*/ 871908 w 1026000"/>
              <a:gd name="connsiteY54" fmla="*/ 478092 h 483997"/>
              <a:gd name="connsiteX55" fmla="*/ 864000 w 1026000"/>
              <a:gd name="connsiteY55" fmla="*/ 459001 h 483997"/>
              <a:gd name="connsiteX56" fmla="*/ 756000 w 1026000"/>
              <a:gd name="connsiteY56" fmla="*/ 27000 h 483997"/>
              <a:gd name="connsiteX57" fmla="*/ 783000 w 1026000"/>
              <a:gd name="connsiteY57" fmla="*/ 0 h 483997"/>
              <a:gd name="connsiteX58" fmla="*/ 810000 w 1026000"/>
              <a:gd name="connsiteY58" fmla="*/ 27000 h 483997"/>
              <a:gd name="connsiteX59" fmla="*/ 783000 w 1026000"/>
              <a:gd name="connsiteY59" fmla="*/ 54001 h 483997"/>
              <a:gd name="connsiteX60" fmla="*/ 756000 w 1026000"/>
              <a:gd name="connsiteY60" fmla="*/ 27000 h 483997"/>
              <a:gd name="connsiteX61" fmla="*/ 756000 w 1026000"/>
              <a:gd name="connsiteY61" fmla="*/ 135000 h 483997"/>
              <a:gd name="connsiteX62" fmla="*/ 783000 w 1026000"/>
              <a:gd name="connsiteY62" fmla="*/ 108001 h 483997"/>
              <a:gd name="connsiteX63" fmla="*/ 810000 w 1026000"/>
              <a:gd name="connsiteY63" fmla="*/ 135000 h 483997"/>
              <a:gd name="connsiteX64" fmla="*/ 783000 w 1026000"/>
              <a:gd name="connsiteY64" fmla="*/ 162000 h 483997"/>
              <a:gd name="connsiteX65" fmla="*/ 756000 w 1026000"/>
              <a:gd name="connsiteY65" fmla="*/ 135000 h 483997"/>
              <a:gd name="connsiteX66" fmla="*/ 756000 w 1026000"/>
              <a:gd name="connsiteY66" fmla="*/ 243001 h 483997"/>
              <a:gd name="connsiteX67" fmla="*/ 783000 w 1026000"/>
              <a:gd name="connsiteY67" fmla="*/ 216001 h 483997"/>
              <a:gd name="connsiteX68" fmla="*/ 810000 w 1026000"/>
              <a:gd name="connsiteY68" fmla="*/ 243001 h 483997"/>
              <a:gd name="connsiteX69" fmla="*/ 783000 w 1026000"/>
              <a:gd name="connsiteY69" fmla="*/ 270001 h 483997"/>
              <a:gd name="connsiteX70" fmla="*/ 756000 w 1026000"/>
              <a:gd name="connsiteY70" fmla="*/ 243001 h 483997"/>
              <a:gd name="connsiteX71" fmla="*/ 756000 w 1026000"/>
              <a:gd name="connsiteY71" fmla="*/ 351000 h 483997"/>
              <a:gd name="connsiteX72" fmla="*/ 783000 w 1026000"/>
              <a:gd name="connsiteY72" fmla="*/ 324000 h 483997"/>
              <a:gd name="connsiteX73" fmla="*/ 810000 w 1026000"/>
              <a:gd name="connsiteY73" fmla="*/ 351000 h 483997"/>
              <a:gd name="connsiteX74" fmla="*/ 783000 w 1026000"/>
              <a:gd name="connsiteY74" fmla="*/ 378000 h 483997"/>
              <a:gd name="connsiteX75" fmla="*/ 756000 w 1026000"/>
              <a:gd name="connsiteY75" fmla="*/ 351000 h 483997"/>
              <a:gd name="connsiteX76" fmla="*/ 756000 w 1026000"/>
              <a:gd name="connsiteY76" fmla="*/ 459001 h 483997"/>
              <a:gd name="connsiteX77" fmla="*/ 783000 w 1026000"/>
              <a:gd name="connsiteY77" fmla="*/ 432001 h 483997"/>
              <a:gd name="connsiteX78" fmla="*/ 810000 w 1026000"/>
              <a:gd name="connsiteY78" fmla="*/ 459001 h 483997"/>
              <a:gd name="connsiteX79" fmla="*/ 802092 w 1026000"/>
              <a:gd name="connsiteY79" fmla="*/ 478092 h 483997"/>
              <a:gd name="connsiteX80" fmla="*/ 787836 w 1026000"/>
              <a:gd name="connsiteY80" fmla="*/ 483997 h 483997"/>
              <a:gd name="connsiteX81" fmla="*/ 778164 w 1026000"/>
              <a:gd name="connsiteY81" fmla="*/ 483997 h 483997"/>
              <a:gd name="connsiteX82" fmla="*/ 763908 w 1026000"/>
              <a:gd name="connsiteY82" fmla="*/ 478092 h 483997"/>
              <a:gd name="connsiteX83" fmla="*/ 756000 w 1026000"/>
              <a:gd name="connsiteY83" fmla="*/ 459001 h 483997"/>
              <a:gd name="connsiteX84" fmla="*/ 648000 w 1026000"/>
              <a:gd name="connsiteY84" fmla="*/ 27000 h 483997"/>
              <a:gd name="connsiteX85" fmla="*/ 675000 w 1026000"/>
              <a:gd name="connsiteY85" fmla="*/ 0 h 483997"/>
              <a:gd name="connsiteX86" fmla="*/ 702000 w 1026000"/>
              <a:gd name="connsiteY86" fmla="*/ 27000 h 483997"/>
              <a:gd name="connsiteX87" fmla="*/ 675000 w 1026000"/>
              <a:gd name="connsiteY87" fmla="*/ 54001 h 483997"/>
              <a:gd name="connsiteX88" fmla="*/ 648000 w 1026000"/>
              <a:gd name="connsiteY88" fmla="*/ 27000 h 483997"/>
              <a:gd name="connsiteX89" fmla="*/ 648000 w 1026000"/>
              <a:gd name="connsiteY89" fmla="*/ 135000 h 483997"/>
              <a:gd name="connsiteX90" fmla="*/ 675000 w 1026000"/>
              <a:gd name="connsiteY90" fmla="*/ 108001 h 483997"/>
              <a:gd name="connsiteX91" fmla="*/ 702000 w 1026000"/>
              <a:gd name="connsiteY91" fmla="*/ 135000 h 483997"/>
              <a:gd name="connsiteX92" fmla="*/ 675000 w 1026000"/>
              <a:gd name="connsiteY92" fmla="*/ 162000 h 483997"/>
              <a:gd name="connsiteX93" fmla="*/ 648000 w 1026000"/>
              <a:gd name="connsiteY93" fmla="*/ 135000 h 483997"/>
              <a:gd name="connsiteX94" fmla="*/ 648000 w 1026000"/>
              <a:gd name="connsiteY94" fmla="*/ 243001 h 483997"/>
              <a:gd name="connsiteX95" fmla="*/ 675000 w 1026000"/>
              <a:gd name="connsiteY95" fmla="*/ 216001 h 483997"/>
              <a:gd name="connsiteX96" fmla="*/ 702000 w 1026000"/>
              <a:gd name="connsiteY96" fmla="*/ 243001 h 483997"/>
              <a:gd name="connsiteX97" fmla="*/ 675000 w 1026000"/>
              <a:gd name="connsiteY97" fmla="*/ 270001 h 483997"/>
              <a:gd name="connsiteX98" fmla="*/ 648000 w 1026000"/>
              <a:gd name="connsiteY98" fmla="*/ 243001 h 483997"/>
              <a:gd name="connsiteX99" fmla="*/ 648000 w 1026000"/>
              <a:gd name="connsiteY99" fmla="*/ 351000 h 483997"/>
              <a:gd name="connsiteX100" fmla="*/ 675000 w 1026000"/>
              <a:gd name="connsiteY100" fmla="*/ 324000 h 483997"/>
              <a:gd name="connsiteX101" fmla="*/ 702000 w 1026000"/>
              <a:gd name="connsiteY101" fmla="*/ 351000 h 483997"/>
              <a:gd name="connsiteX102" fmla="*/ 675000 w 1026000"/>
              <a:gd name="connsiteY102" fmla="*/ 378000 h 483997"/>
              <a:gd name="connsiteX103" fmla="*/ 648000 w 1026000"/>
              <a:gd name="connsiteY103" fmla="*/ 351000 h 483997"/>
              <a:gd name="connsiteX104" fmla="*/ 648000 w 1026000"/>
              <a:gd name="connsiteY104" fmla="*/ 459001 h 483997"/>
              <a:gd name="connsiteX105" fmla="*/ 675000 w 1026000"/>
              <a:gd name="connsiteY105" fmla="*/ 432001 h 483997"/>
              <a:gd name="connsiteX106" fmla="*/ 702000 w 1026000"/>
              <a:gd name="connsiteY106" fmla="*/ 459001 h 483997"/>
              <a:gd name="connsiteX107" fmla="*/ 694092 w 1026000"/>
              <a:gd name="connsiteY107" fmla="*/ 478092 h 483997"/>
              <a:gd name="connsiteX108" fmla="*/ 679836 w 1026000"/>
              <a:gd name="connsiteY108" fmla="*/ 483997 h 483997"/>
              <a:gd name="connsiteX109" fmla="*/ 670164 w 1026000"/>
              <a:gd name="connsiteY109" fmla="*/ 483997 h 483997"/>
              <a:gd name="connsiteX110" fmla="*/ 655908 w 1026000"/>
              <a:gd name="connsiteY110" fmla="*/ 478092 h 483997"/>
              <a:gd name="connsiteX111" fmla="*/ 648000 w 1026000"/>
              <a:gd name="connsiteY111" fmla="*/ 459001 h 483997"/>
              <a:gd name="connsiteX112" fmla="*/ 540000 w 1026000"/>
              <a:gd name="connsiteY112" fmla="*/ 27000 h 483997"/>
              <a:gd name="connsiteX113" fmla="*/ 567000 w 1026000"/>
              <a:gd name="connsiteY113" fmla="*/ 0 h 483997"/>
              <a:gd name="connsiteX114" fmla="*/ 594000 w 1026000"/>
              <a:gd name="connsiteY114" fmla="*/ 27000 h 483997"/>
              <a:gd name="connsiteX115" fmla="*/ 567000 w 1026000"/>
              <a:gd name="connsiteY115" fmla="*/ 54001 h 483997"/>
              <a:gd name="connsiteX116" fmla="*/ 540000 w 1026000"/>
              <a:gd name="connsiteY116" fmla="*/ 27000 h 483997"/>
              <a:gd name="connsiteX117" fmla="*/ 540000 w 1026000"/>
              <a:gd name="connsiteY117" fmla="*/ 135000 h 483997"/>
              <a:gd name="connsiteX118" fmla="*/ 567000 w 1026000"/>
              <a:gd name="connsiteY118" fmla="*/ 108001 h 483997"/>
              <a:gd name="connsiteX119" fmla="*/ 594000 w 1026000"/>
              <a:gd name="connsiteY119" fmla="*/ 135000 h 483997"/>
              <a:gd name="connsiteX120" fmla="*/ 567000 w 1026000"/>
              <a:gd name="connsiteY120" fmla="*/ 162000 h 483997"/>
              <a:gd name="connsiteX121" fmla="*/ 540000 w 1026000"/>
              <a:gd name="connsiteY121" fmla="*/ 135000 h 483997"/>
              <a:gd name="connsiteX122" fmla="*/ 540000 w 1026000"/>
              <a:gd name="connsiteY122" fmla="*/ 243001 h 483997"/>
              <a:gd name="connsiteX123" fmla="*/ 567000 w 1026000"/>
              <a:gd name="connsiteY123" fmla="*/ 216001 h 483997"/>
              <a:gd name="connsiteX124" fmla="*/ 594000 w 1026000"/>
              <a:gd name="connsiteY124" fmla="*/ 243001 h 483997"/>
              <a:gd name="connsiteX125" fmla="*/ 567000 w 1026000"/>
              <a:gd name="connsiteY125" fmla="*/ 270001 h 483997"/>
              <a:gd name="connsiteX126" fmla="*/ 540000 w 1026000"/>
              <a:gd name="connsiteY126" fmla="*/ 243001 h 483997"/>
              <a:gd name="connsiteX127" fmla="*/ 540000 w 1026000"/>
              <a:gd name="connsiteY127" fmla="*/ 351000 h 483997"/>
              <a:gd name="connsiteX128" fmla="*/ 567000 w 1026000"/>
              <a:gd name="connsiteY128" fmla="*/ 324000 h 483997"/>
              <a:gd name="connsiteX129" fmla="*/ 594000 w 1026000"/>
              <a:gd name="connsiteY129" fmla="*/ 351000 h 483997"/>
              <a:gd name="connsiteX130" fmla="*/ 567000 w 1026000"/>
              <a:gd name="connsiteY130" fmla="*/ 378000 h 483997"/>
              <a:gd name="connsiteX131" fmla="*/ 540000 w 1026000"/>
              <a:gd name="connsiteY131" fmla="*/ 351000 h 483997"/>
              <a:gd name="connsiteX132" fmla="*/ 540000 w 1026000"/>
              <a:gd name="connsiteY132" fmla="*/ 459001 h 483997"/>
              <a:gd name="connsiteX133" fmla="*/ 567000 w 1026000"/>
              <a:gd name="connsiteY133" fmla="*/ 432001 h 483997"/>
              <a:gd name="connsiteX134" fmla="*/ 594000 w 1026000"/>
              <a:gd name="connsiteY134" fmla="*/ 459001 h 483997"/>
              <a:gd name="connsiteX135" fmla="*/ 586092 w 1026000"/>
              <a:gd name="connsiteY135" fmla="*/ 478092 h 483997"/>
              <a:gd name="connsiteX136" fmla="*/ 571836 w 1026000"/>
              <a:gd name="connsiteY136" fmla="*/ 483997 h 483997"/>
              <a:gd name="connsiteX137" fmla="*/ 562164 w 1026000"/>
              <a:gd name="connsiteY137" fmla="*/ 483997 h 483997"/>
              <a:gd name="connsiteX138" fmla="*/ 547908 w 1026000"/>
              <a:gd name="connsiteY138" fmla="*/ 478092 h 483997"/>
              <a:gd name="connsiteX139" fmla="*/ 540000 w 1026000"/>
              <a:gd name="connsiteY139" fmla="*/ 459001 h 483997"/>
              <a:gd name="connsiteX140" fmla="*/ 432000 w 1026000"/>
              <a:gd name="connsiteY140" fmla="*/ 27000 h 483997"/>
              <a:gd name="connsiteX141" fmla="*/ 459000 w 1026000"/>
              <a:gd name="connsiteY141" fmla="*/ 0 h 483997"/>
              <a:gd name="connsiteX142" fmla="*/ 486000 w 1026000"/>
              <a:gd name="connsiteY142" fmla="*/ 27000 h 483997"/>
              <a:gd name="connsiteX143" fmla="*/ 459000 w 1026000"/>
              <a:gd name="connsiteY143" fmla="*/ 54001 h 483997"/>
              <a:gd name="connsiteX144" fmla="*/ 432000 w 1026000"/>
              <a:gd name="connsiteY144" fmla="*/ 27000 h 483997"/>
              <a:gd name="connsiteX145" fmla="*/ 432000 w 1026000"/>
              <a:gd name="connsiteY145" fmla="*/ 135000 h 483997"/>
              <a:gd name="connsiteX146" fmla="*/ 459000 w 1026000"/>
              <a:gd name="connsiteY146" fmla="*/ 108001 h 483997"/>
              <a:gd name="connsiteX147" fmla="*/ 486000 w 1026000"/>
              <a:gd name="connsiteY147" fmla="*/ 135000 h 483997"/>
              <a:gd name="connsiteX148" fmla="*/ 459000 w 1026000"/>
              <a:gd name="connsiteY148" fmla="*/ 162000 h 483997"/>
              <a:gd name="connsiteX149" fmla="*/ 432000 w 1026000"/>
              <a:gd name="connsiteY149" fmla="*/ 135000 h 483997"/>
              <a:gd name="connsiteX150" fmla="*/ 432000 w 1026000"/>
              <a:gd name="connsiteY150" fmla="*/ 243001 h 483997"/>
              <a:gd name="connsiteX151" fmla="*/ 459000 w 1026000"/>
              <a:gd name="connsiteY151" fmla="*/ 216001 h 483997"/>
              <a:gd name="connsiteX152" fmla="*/ 486000 w 1026000"/>
              <a:gd name="connsiteY152" fmla="*/ 243001 h 483997"/>
              <a:gd name="connsiteX153" fmla="*/ 459000 w 1026000"/>
              <a:gd name="connsiteY153" fmla="*/ 270001 h 483997"/>
              <a:gd name="connsiteX154" fmla="*/ 432000 w 1026000"/>
              <a:gd name="connsiteY154" fmla="*/ 243001 h 483997"/>
              <a:gd name="connsiteX155" fmla="*/ 432000 w 1026000"/>
              <a:gd name="connsiteY155" fmla="*/ 351000 h 483997"/>
              <a:gd name="connsiteX156" fmla="*/ 459000 w 1026000"/>
              <a:gd name="connsiteY156" fmla="*/ 324000 h 483997"/>
              <a:gd name="connsiteX157" fmla="*/ 486000 w 1026000"/>
              <a:gd name="connsiteY157" fmla="*/ 351000 h 483997"/>
              <a:gd name="connsiteX158" fmla="*/ 459000 w 1026000"/>
              <a:gd name="connsiteY158" fmla="*/ 378000 h 483997"/>
              <a:gd name="connsiteX159" fmla="*/ 432000 w 1026000"/>
              <a:gd name="connsiteY159" fmla="*/ 351000 h 483997"/>
              <a:gd name="connsiteX160" fmla="*/ 432000 w 1026000"/>
              <a:gd name="connsiteY160" fmla="*/ 459001 h 483997"/>
              <a:gd name="connsiteX161" fmla="*/ 459000 w 1026000"/>
              <a:gd name="connsiteY161" fmla="*/ 432001 h 483997"/>
              <a:gd name="connsiteX162" fmla="*/ 486000 w 1026000"/>
              <a:gd name="connsiteY162" fmla="*/ 459001 h 483997"/>
              <a:gd name="connsiteX163" fmla="*/ 478092 w 1026000"/>
              <a:gd name="connsiteY163" fmla="*/ 478092 h 483997"/>
              <a:gd name="connsiteX164" fmla="*/ 463836 w 1026000"/>
              <a:gd name="connsiteY164" fmla="*/ 483997 h 483997"/>
              <a:gd name="connsiteX165" fmla="*/ 454164 w 1026000"/>
              <a:gd name="connsiteY165" fmla="*/ 483997 h 483997"/>
              <a:gd name="connsiteX166" fmla="*/ 439908 w 1026000"/>
              <a:gd name="connsiteY166" fmla="*/ 478092 h 483997"/>
              <a:gd name="connsiteX167" fmla="*/ 432000 w 1026000"/>
              <a:gd name="connsiteY167" fmla="*/ 459001 h 483997"/>
              <a:gd name="connsiteX168" fmla="*/ 324000 w 1026000"/>
              <a:gd name="connsiteY168" fmla="*/ 27000 h 483997"/>
              <a:gd name="connsiteX169" fmla="*/ 351000 w 1026000"/>
              <a:gd name="connsiteY169" fmla="*/ 0 h 483997"/>
              <a:gd name="connsiteX170" fmla="*/ 378000 w 1026000"/>
              <a:gd name="connsiteY170" fmla="*/ 27000 h 483997"/>
              <a:gd name="connsiteX171" fmla="*/ 351000 w 1026000"/>
              <a:gd name="connsiteY171" fmla="*/ 54001 h 483997"/>
              <a:gd name="connsiteX172" fmla="*/ 324000 w 1026000"/>
              <a:gd name="connsiteY172" fmla="*/ 27000 h 483997"/>
              <a:gd name="connsiteX173" fmla="*/ 324000 w 1026000"/>
              <a:gd name="connsiteY173" fmla="*/ 135000 h 483997"/>
              <a:gd name="connsiteX174" fmla="*/ 351000 w 1026000"/>
              <a:gd name="connsiteY174" fmla="*/ 108001 h 483997"/>
              <a:gd name="connsiteX175" fmla="*/ 378000 w 1026000"/>
              <a:gd name="connsiteY175" fmla="*/ 135000 h 483997"/>
              <a:gd name="connsiteX176" fmla="*/ 351000 w 1026000"/>
              <a:gd name="connsiteY176" fmla="*/ 162000 h 483997"/>
              <a:gd name="connsiteX177" fmla="*/ 324000 w 1026000"/>
              <a:gd name="connsiteY177" fmla="*/ 135000 h 483997"/>
              <a:gd name="connsiteX178" fmla="*/ 324000 w 1026000"/>
              <a:gd name="connsiteY178" fmla="*/ 243001 h 483997"/>
              <a:gd name="connsiteX179" fmla="*/ 351000 w 1026000"/>
              <a:gd name="connsiteY179" fmla="*/ 216001 h 483997"/>
              <a:gd name="connsiteX180" fmla="*/ 378000 w 1026000"/>
              <a:gd name="connsiteY180" fmla="*/ 243001 h 483997"/>
              <a:gd name="connsiteX181" fmla="*/ 351000 w 1026000"/>
              <a:gd name="connsiteY181" fmla="*/ 270001 h 483997"/>
              <a:gd name="connsiteX182" fmla="*/ 324000 w 1026000"/>
              <a:gd name="connsiteY182" fmla="*/ 243001 h 483997"/>
              <a:gd name="connsiteX183" fmla="*/ 324000 w 1026000"/>
              <a:gd name="connsiteY183" fmla="*/ 351000 h 483997"/>
              <a:gd name="connsiteX184" fmla="*/ 351000 w 1026000"/>
              <a:gd name="connsiteY184" fmla="*/ 324000 h 483997"/>
              <a:gd name="connsiteX185" fmla="*/ 378000 w 1026000"/>
              <a:gd name="connsiteY185" fmla="*/ 351000 h 483997"/>
              <a:gd name="connsiteX186" fmla="*/ 351000 w 1026000"/>
              <a:gd name="connsiteY186" fmla="*/ 378000 h 483997"/>
              <a:gd name="connsiteX187" fmla="*/ 324000 w 1026000"/>
              <a:gd name="connsiteY187" fmla="*/ 351000 h 483997"/>
              <a:gd name="connsiteX188" fmla="*/ 324000 w 1026000"/>
              <a:gd name="connsiteY188" fmla="*/ 459001 h 483997"/>
              <a:gd name="connsiteX189" fmla="*/ 351000 w 1026000"/>
              <a:gd name="connsiteY189" fmla="*/ 432001 h 483997"/>
              <a:gd name="connsiteX190" fmla="*/ 378000 w 1026000"/>
              <a:gd name="connsiteY190" fmla="*/ 459001 h 483997"/>
              <a:gd name="connsiteX191" fmla="*/ 370092 w 1026000"/>
              <a:gd name="connsiteY191" fmla="*/ 478092 h 483997"/>
              <a:gd name="connsiteX192" fmla="*/ 355836 w 1026000"/>
              <a:gd name="connsiteY192" fmla="*/ 483997 h 483997"/>
              <a:gd name="connsiteX193" fmla="*/ 346164 w 1026000"/>
              <a:gd name="connsiteY193" fmla="*/ 483997 h 483997"/>
              <a:gd name="connsiteX194" fmla="*/ 331908 w 1026000"/>
              <a:gd name="connsiteY194" fmla="*/ 478092 h 483997"/>
              <a:gd name="connsiteX195" fmla="*/ 324000 w 1026000"/>
              <a:gd name="connsiteY195" fmla="*/ 459001 h 483997"/>
              <a:gd name="connsiteX196" fmla="*/ 216000 w 1026000"/>
              <a:gd name="connsiteY196" fmla="*/ 27000 h 483997"/>
              <a:gd name="connsiteX197" fmla="*/ 243000 w 1026000"/>
              <a:gd name="connsiteY197" fmla="*/ 0 h 483997"/>
              <a:gd name="connsiteX198" fmla="*/ 270000 w 1026000"/>
              <a:gd name="connsiteY198" fmla="*/ 27000 h 483997"/>
              <a:gd name="connsiteX199" fmla="*/ 243000 w 1026000"/>
              <a:gd name="connsiteY199" fmla="*/ 54001 h 483997"/>
              <a:gd name="connsiteX200" fmla="*/ 216000 w 1026000"/>
              <a:gd name="connsiteY200" fmla="*/ 27000 h 483997"/>
              <a:gd name="connsiteX201" fmla="*/ 216000 w 1026000"/>
              <a:gd name="connsiteY201" fmla="*/ 135000 h 483997"/>
              <a:gd name="connsiteX202" fmla="*/ 243000 w 1026000"/>
              <a:gd name="connsiteY202" fmla="*/ 108001 h 483997"/>
              <a:gd name="connsiteX203" fmla="*/ 270000 w 1026000"/>
              <a:gd name="connsiteY203" fmla="*/ 135000 h 483997"/>
              <a:gd name="connsiteX204" fmla="*/ 243000 w 1026000"/>
              <a:gd name="connsiteY204" fmla="*/ 162000 h 483997"/>
              <a:gd name="connsiteX205" fmla="*/ 216000 w 1026000"/>
              <a:gd name="connsiteY205" fmla="*/ 135000 h 483997"/>
              <a:gd name="connsiteX206" fmla="*/ 216000 w 1026000"/>
              <a:gd name="connsiteY206" fmla="*/ 243001 h 483997"/>
              <a:gd name="connsiteX207" fmla="*/ 243000 w 1026000"/>
              <a:gd name="connsiteY207" fmla="*/ 216001 h 483997"/>
              <a:gd name="connsiteX208" fmla="*/ 270000 w 1026000"/>
              <a:gd name="connsiteY208" fmla="*/ 243001 h 483997"/>
              <a:gd name="connsiteX209" fmla="*/ 243000 w 1026000"/>
              <a:gd name="connsiteY209" fmla="*/ 270001 h 483997"/>
              <a:gd name="connsiteX210" fmla="*/ 216000 w 1026000"/>
              <a:gd name="connsiteY210" fmla="*/ 243001 h 483997"/>
              <a:gd name="connsiteX211" fmla="*/ 216000 w 1026000"/>
              <a:gd name="connsiteY211" fmla="*/ 351000 h 483997"/>
              <a:gd name="connsiteX212" fmla="*/ 243000 w 1026000"/>
              <a:gd name="connsiteY212" fmla="*/ 324000 h 483997"/>
              <a:gd name="connsiteX213" fmla="*/ 270000 w 1026000"/>
              <a:gd name="connsiteY213" fmla="*/ 351000 h 483997"/>
              <a:gd name="connsiteX214" fmla="*/ 243000 w 1026000"/>
              <a:gd name="connsiteY214" fmla="*/ 378000 h 483997"/>
              <a:gd name="connsiteX215" fmla="*/ 216000 w 1026000"/>
              <a:gd name="connsiteY215" fmla="*/ 351000 h 483997"/>
              <a:gd name="connsiteX216" fmla="*/ 216000 w 1026000"/>
              <a:gd name="connsiteY216" fmla="*/ 459001 h 483997"/>
              <a:gd name="connsiteX217" fmla="*/ 243000 w 1026000"/>
              <a:gd name="connsiteY217" fmla="*/ 432001 h 483997"/>
              <a:gd name="connsiteX218" fmla="*/ 270000 w 1026000"/>
              <a:gd name="connsiteY218" fmla="*/ 459001 h 483997"/>
              <a:gd name="connsiteX219" fmla="*/ 262092 w 1026000"/>
              <a:gd name="connsiteY219" fmla="*/ 478092 h 483997"/>
              <a:gd name="connsiteX220" fmla="*/ 247836 w 1026000"/>
              <a:gd name="connsiteY220" fmla="*/ 483997 h 483997"/>
              <a:gd name="connsiteX221" fmla="*/ 238164 w 1026000"/>
              <a:gd name="connsiteY221" fmla="*/ 483997 h 483997"/>
              <a:gd name="connsiteX222" fmla="*/ 223908 w 1026000"/>
              <a:gd name="connsiteY222" fmla="*/ 478092 h 483997"/>
              <a:gd name="connsiteX223" fmla="*/ 216000 w 1026000"/>
              <a:gd name="connsiteY223" fmla="*/ 459001 h 483997"/>
              <a:gd name="connsiteX224" fmla="*/ 108000 w 1026000"/>
              <a:gd name="connsiteY224" fmla="*/ 27000 h 483997"/>
              <a:gd name="connsiteX225" fmla="*/ 135000 w 1026000"/>
              <a:gd name="connsiteY225" fmla="*/ 0 h 483997"/>
              <a:gd name="connsiteX226" fmla="*/ 162000 w 1026000"/>
              <a:gd name="connsiteY226" fmla="*/ 27000 h 483997"/>
              <a:gd name="connsiteX227" fmla="*/ 135000 w 1026000"/>
              <a:gd name="connsiteY227" fmla="*/ 54001 h 483997"/>
              <a:gd name="connsiteX228" fmla="*/ 108000 w 1026000"/>
              <a:gd name="connsiteY228" fmla="*/ 27000 h 483997"/>
              <a:gd name="connsiteX229" fmla="*/ 108000 w 1026000"/>
              <a:gd name="connsiteY229" fmla="*/ 135000 h 483997"/>
              <a:gd name="connsiteX230" fmla="*/ 135000 w 1026000"/>
              <a:gd name="connsiteY230" fmla="*/ 108001 h 483997"/>
              <a:gd name="connsiteX231" fmla="*/ 162000 w 1026000"/>
              <a:gd name="connsiteY231" fmla="*/ 135000 h 483997"/>
              <a:gd name="connsiteX232" fmla="*/ 135000 w 1026000"/>
              <a:gd name="connsiteY232" fmla="*/ 162000 h 483997"/>
              <a:gd name="connsiteX233" fmla="*/ 108000 w 1026000"/>
              <a:gd name="connsiteY233" fmla="*/ 135000 h 483997"/>
              <a:gd name="connsiteX234" fmla="*/ 108000 w 1026000"/>
              <a:gd name="connsiteY234" fmla="*/ 243001 h 483997"/>
              <a:gd name="connsiteX235" fmla="*/ 135000 w 1026000"/>
              <a:gd name="connsiteY235" fmla="*/ 216001 h 483997"/>
              <a:gd name="connsiteX236" fmla="*/ 162000 w 1026000"/>
              <a:gd name="connsiteY236" fmla="*/ 243001 h 483997"/>
              <a:gd name="connsiteX237" fmla="*/ 135000 w 1026000"/>
              <a:gd name="connsiteY237" fmla="*/ 270001 h 483997"/>
              <a:gd name="connsiteX238" fmla="*/ 108000 w 1026000"/>
              <a:gd name="connsiteY238" fmla="*/ 243001 h 483997"/>
              <a:gd name="connsiteX239" fmla="*/ 108000 w 1026000"/>
              <a:gd name="connsiteY239" fmla="*/ 351000 h 483997"/>
              <a:gd name="connsiteX240" fmla="*/ 135000 w 1026000"/>
              <a:gd name="connsiteY240" fmla="*/ 324000 h 483997"/>
              <a:gd name="connsiteX241" fmla="*/ 162000 w 1026000"/>
              <a:gd name="connsiteY241" fmla="*/ 351000 h 483997"/>
              <a:gd name="connsiteX242" fmla="*/ 135000 w 1026000"/>
              <a:gd name="connsiteY242" fmla="*/ 378000 h 483997"/>
              <a:gd name="connsiteX243" fmla="*/ 108000 w 1026000"/>
              <a:gd name="connsiteY243" fmla="*/ 351000 h 483997"/>
              <a:gd name="connsiteX244" fmla="*/ 108000 w 1026000"/>
              <a:gd name="connsiteY244" fmla="*/ 459001 h 483997"/>
              <a:gd name="connsiteX245" fmla="*/ 135000 w 1026000"/>
              <a:gd name="connsiteY245" fmla="*/ 432001 h 483997"/>
              <a:gd name="connsiteX246" fmla="*/ 162000 w 1026000"/>
              <a:gd name="connsiteY246" fmla="*/ 459001 h 483997"/>
              <a:gd name="connsiteX247" fmla="*/ 154092 w 1026000"/>
              <a:gd name="connsiteY247" fmla="*/ 478092 h 483997"/>
              <a:gd name="connsiteX248" fmla="*/ 139836 w 1026000"/>
              <a:gd name="connsiteY248" fmla="*/ 483997 h 483997"/>
              <a:gd name="connsiteX249" fmla="*/ 130164 w 1026000"/>
              <a:gd name="connsiteY249" fmla="*/ 483997 h 483997"/>
              <a:gd name="connsiteX250" fmla="*/ 115908 w 1026000"/>
              <a:gd name="connsiteY250" fmla="*/ 478092 h 483997"/>
              <a:gd name="connsiteX251" fmla="*/ 108000 w 1026000"/>
              <a:gd name="connsiteY251" fmla="*/ 459001 h 483997"/>
              <a:gd name="connsiteX252" fmla="*/ 0 w 1026000"/>
              <a:gd name="connsiteY252" fmla="*/ 27000 h 483997"/>
              <a:gd name="connsiteX253" fmla="*/ 27000 w 1026000"/>
              <a:gd name="connsiteY253" fmla="*/ 0 h 483997"/>
              <a:gd name="connsiteX254" fmla="*/ 54000 w 1026000"/>
              <a:gd name="connsiteY254" fmla="*/ 27000 h 483997"/>
              <a:gd name="connsiteX255" fmla="*/ 27000 w 1026000"/>
              <a:gd name="connsiteY255" fmla="*/ 54001 h 483997"/>
              <a:gd name="connsiteX256" fmla="*/ 0 w 1026000"/>
              <a:gd name="connsiteY256" fmla="*/ 27000 h 483997"/>
              <a:gd name="connsiteX257" fmla="*/ 0 w 1026000"/>
              <a:gd name="connsiteY257" fmla="*/ 135000 h 483997"/>
              <a:gd name="connsiteX258" fmla="*/ 27000 w 1026000"/>
              <a:gd name="connsiteY258" fmla="*/ 108001 h 483997"/>
              <a:gd name="connsiteX259" fmla="*/ 54000 w 1026000"/>
              <a:gd name="connsiteY259" fmla="*/ 135000 h 483997"/>
              <a:gd name="connsiteX260" fmla="*/ 27000 w 1026000"/>
              <a:gd name="connsiteY260" fmla="*/ 162000 h 483997"/>
              <a:gd name="connsiteX261" fmla="*/ 0 w 1026000"/>
              <a:gd name="connsiteY261" fmla="*/ 135000 h 483997"/>
              <a:gd name="connsiteX262" fmla="*/ 0 w 1026000"/>
              <a:gd name="connsiteY262" fmla="*/ 243001 h 483997"/>
              <a:gd name="connsiteX263" fmla="*/ 27000 w 1026000"/>
              <a:gd name="connsiteY263" fmla="*/ 216001 h 483997"/>
              <a:gd name="connsiteX264" fmla="*/ 54000 w 1026000"/>
              <a:gd name="connsiteY264" fmla="*/ 243001 h 483997"/>
              <a:gd name="connsiteX265" fmla="*/ 27000 w 1026000"/>
              <a:gd name="connsiteY265" fmla="*/ 270001 h 483997"/>
              <a:gd name="connsiteX266" fmla="*/ 0 w 1026000"/>
              <a:gd name="connsiteY266" fmla="*/ 243001 h 483997"/>
              <a:gd name="connsiteX267" fmla="*/ 0 w 1026000"/>
              <a:gd name="connsiteY267" fmla="*/ 351000 h 483997"/>
              <a:gd name="connsiteX268" fmla="*/ 27000 w 1026000"/>
              <a:gd name="connsiteY268" fmla="*/ 324000 h 483997"/>
              <a:gd name="connsiteX269" fmla="*/ 54000 w 1026000"/>
              <a:gd name="connsiteY269" fmla="*/ 351000 h 483997"/>
              <a:gd name="connsiteX270" fmla="*/ 27000 w 1026000"/>
              <a:gd name="connsiteY270" fmla="*/ 378000 h 483997"/>
              <a:gd name="connsiteX271" fmla="*/ 0 w 1026000"/>
              <a:gd name="connsiteY271" fmla="*/ 351000 h 483997"/>
              <a:gd name="connsiteX272" fmla="*/ 0 w 1026000"/>
              <a:gd name="connsiteY272" fmla="*/ 459001 h 483997"/>
              <a:gd name="connsiteX273" fmla="*/ 27000 w 1026000"/>
              <a:gd name="connsiteY273" fmla="*/ 432001 h 483997"/>
              <a:gd name="connsiteX274" fmla="*/ 54000 w 1026000"/>
              <a:gd name="connsiteY274" fmla="*/ 459001 h 483997"/>
              <a:gd name="connsiteX275" fmla="*/ 46092 w 1026000"/>
              <a:gd name="connsiteY275" fmla="*/ 478092 h 483997"/>
              <a:gd name="connsiteX276" fmla="*/ 31836 w 1026000"/>
              <a:gd name="connsiteY276" fmla="*/ 483997 h 483997"/>
              <a:gd name="connsiteX277" fmla="*/ 22164 w 1026000"/>
              <a:gd name="connsiteY277" fmla="*/ 483997 h 483997"/>
              <a:gd name="connsiteX278" fmla="*/ 7908 w 1026000"/>
              <a:gd name="connsiteY278" fmla="*/ 478092 h 483997"/>
              <a:gd name="connsiteX279" fmla="*/ 0 w 1026000"/>
              <a:gd name="connsiteY279" fmla="*/ 459001 h 48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1026000" h="483997">
                <a:moveTo>
                  <a:pt x="972000" y="27000"/>
                </a:move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ubicBezTo>
                  <a:pt x="984088" y="54001"/>
                  <a:pt x="972000" y="41913"/>
                  <a:pt x="972000" y="27000"/>
                </a:cubicBezTo>
                <a:close/>
                <a:moveTo>
                  <a:pt x="972000" y="135000"/>
                </a:move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ubicBezTo>
                  <a:pt x="984088" y="162000"/>
                  <a:pt x="972000" y="149912"/>
                  <a:pt x="972000" y="135000"/>
                </a:cubicBezTo>
                <a:close/>
                <a:moveTo>
                  <a:pt x="972000" y="243001"/>
                </a:move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ubicBezTo>
                  <a:pt x="984088" y="270001"/>
                  <a:pt x="972000" y="257913"/>
                  <a:pt x="972000" y="243001"/>
                </a:cubicBezTo>
                <a:close/>
                <a:moveTo>
                  <a:pt x="972000" y="351000"/>
                </a:move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ubicBezTo>
                  <a:pt x="984088" y="378000"/>
                  <a:pt x="972000" y="365913"/>
                  <a:pt x="972000" y="351000"/>
                </a:cubicBezTo>
                <a:close/>
                <a:moveTo>
                  <a:pt x="972000" y="459001"/>
                </a:move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66456"/>
                  <a:pt x="1022978" y="473206"/>
                  <a:pt x="1018092" y="478092"/>
                </a:cubicBezTo>
                <a:lnTo>
                  <a:pt x="1003836" y="483997"/>
                </a:lnTo>
                <a:lnTo>
                  <a:pt x="994164" y="483997"/>
                </a:lnTo>
                <a:lnTo>
                  <a:pt x="979908" y="478092"/>
                </a:lnTo>
                <a:cubicBezTo>
                  <a:pt x="975022" y="473206"/>
                  <a:pt x="972000" y="466456"/>
                  <a:pt x="972000" y="459001"/>
                </a:cubicBezTo>
                <a:close/>
                <a:moveTo>
                  <a:pt x="864000" y="27000"/>
                </a:move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ubicBezTo>
                  <a:pt x="876088" y="54001"/>
                  <a:pt x="864000" y="41913"/>
                  <a:pt x="864000" y="27000"/>
                </a:cubicBezTo>
                <a:close/>
                <a:moveTo>
                  <a:pt x="864000" y="135000"/>
                </a:move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ubicBezTo>
                  <a:pt x="876088" y="162000"/>
                  <a:pt x="864000" y="149912"/>
                  <a:pt x="864000" y="135000"/>
                </a:cubicBezTo>
                <a:close/>
                <a:moveTo>
                  <a:pt x="864000" y="243001"/>
                </a:move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ubicBezTo>
                  <a:pt x="876088" y="270001"/>
                  <a:pt x="864000" y="257913"/>
                  <a:pt x="864000" y="243001"/>
                </a:cubicBezTo>
                <a:close/>
                <a:moveTo>
                  <a:pt x="864000" y="351000"/>
                </a:move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ubicBezTo>
                  <a:pt x="876088" y="378000"/>
                  <a:pt x="864000" y="365913"/>
                  <a:pt x="864000" y="351000"/>
                </a:cubicBezTo>
                <a:close/>
                <a:moveTo>
                  <a:pt x="864000" y="459001"/>
                </a:move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66456"/>
                  <a:pt x="914978" y="473206"/>
                  <a:pt x="910092" y="478092"/>
                </a:cubicBezTo>
                <a:lnTo>
                  <a:pt x="895836" y="483997"/>
                </a:lnTo>
                <a:lnTo>
                  <a:pt x="886164" y="483997"/>
                </a:lnTo>
                <a:lnTo>
                  <a:pt x="871908" y="478092"/>
                </a:lnTo>
                <a:cubicBezTo>
                  <a:pt x="867022" y="473206"/>
                  <a:pt x="864000" y="466456"/>
                  <a:pt x="864000" y="459001"/>
                </a:cubicBezTo>
                <a:close/>
                <a:moveTo>
                  <a:pt x="756000" y="27000"/>
                </a:move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ubicBezTo>
                  <a:pt x="768088" y="54001"/>
                  <a:pt x="756000" y="41913"/>
                  <a:pt x="756000" y="27000"/>
                </a:cubicBezTo>
                <a:close/>
                <a:moveTo>
                  <a:pt x="756000" y="135000"/>
                </a:move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ubicBezTo>
                  <a:pt x="768088" y="162000"/>
                  <a:pt x="756000" y="149912"/>
                  <a:pt x="756000" y="135000"/>
                </a:cubicBezTo>
                <a:close/>
                <a:moveTo>
                  <a:pt x="756000" y="243001"/>
                </a:move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ubicBezTo>
                  <a:pt x="768088" y="270001"/>
                  <a:pt x="756000" y="257913"/>
                  <a:pt x="756000" y="243001"/>
                </a:cubicBezTo>
                <a:close/>
                <a:moveTo>
                  <a:pt x="756000" y="351000"/>
                </a:move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ubicBezTo>
                  <a:pt x="768088" y="378000"/>
                  <a:pt x="756000" y="365913"/>
                  <a:pt x="756000" y="351000"/>
                </a:cubicBezTo>
                <a:close/>
                <a:moveTo>
                  <a:pt x="756000" y="459001"/>
                </a:move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66456"/>
                  <a:pt x="806978" y="473206"/>
                  <a:pt x="802092" y="478092"/>
                </a:cubicBezTo>
                <a:lnTo>
                  <a:pt x="787836" y="483997"/>
                </a:lnTo>
                <a:lnTo>
                  <a:pt x="778164" y="483997"/>
                </a:lnTo>
                <a:lnTo>
                  <a:pt x="763908" y="478092"/>
                </a:lnTo>
                <a:cubicBezTo>
                  <a:pt x="759022" y="473206"/>
                  <a:pt x="756000" y="466456"/>
                  <a:pt x="756000" y="459001"/>
                </a:cubicBezTo>
                <a:close/>
                <a:moveTo>
                  <a:pt x="648000" y="27000"/>
                </a:move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ubicBezTo>
                  <a:pt x="660088" y="54001"/>
                  <a:pt x="648000" y="41913"/>
                  <a:pt x="648000" y="27000"/>
                </a:cubicBezTo>
                <a:close/>
                <a:moveTo>
                  <a:pt x="648000" y="135000"/>
                </a:move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ubicBezTo>
                  <a:pt x="660088" y="162000"/>
                  <a:pt x="648000" y="149912"/>
                  <a:pt x="648000" y="135000"/>
                </a:cubicBezTo>
                <a:close/>
                <a:moveTo>
                  <a:pt x="648000" y="243001"/>
                </a:move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ubicBezTo>
                  <a:pt x="660088" y="270001"/>
                  <a:pt x="648000" y="257913"/>
                  <a:pt x="648000" y="243001"/>
                </a:cubicBezTo>
                <a:close/>
                <a:moveTo>
                  <a:pt x="648000" y="351000"/>
                </a:move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ubicBezTo>
                  <a:pt x="660088" y="378000"/>
                  <a:pt x="648000" y="365913"/>
                  <a:pt x="648000" y="351000"/>
                </a:cubicBezTo>
                <a:close/>
                <a:moveTo>
                  <a:pt x="648000" y="459001"/>
                </a:move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66456"/>
                  <a:pt x="698978" y="473206"/>
                  <a:pt x="694092" y="478092"/>
                </a:cubicBezTo>
                <a:lnTo>
                  <a:pt x="679836" y="483997"/>
                </a:lnTo>
                <a:lnTo>
                  <a:pt x="670164" y="483997"/>
                </a:lnTo>
                <a:lnTo>
                  <a:pt x="655908" y="478092"/>
                </a:lnTo>
                <a:cubicBezTo>
                  <a:pt x="651022" y="473206"/>
                  <a:pt x="648000" y="466456"/>
                  <a:pt x="648000" y="459001"/>
                </a:cubicBezTo>
                <a:close/>
                <a:moveTo>
                  <a:pt x="540000" y="27000"/>
                </a:move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ubicBezTo>
                  <a:pt x="552088" y="54001"/>
                  <a:pt x="540000" y="41913"/>
                  <a:pt x="540000" y="27000"/>
                </a:cubicBezTo>
                <a:close/>
                <a:moveTo>
                  <a:pt x="540000" y="135000"/>
                </a:move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ubicBezTo>
                  <a:pt x="552088" y="162000"/>
                  <a:pt x="540000" y="149912"/>
                  <a:pt x="540000" y="135000"/>
                </a:cubicBezTo>
                <a:close/>
                <a:moveTo>
                  <a:pt x="540000" y="243001"/>
                </a:move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ubicBezTo>
                  <a:pt x="552088" y="270001"/>
                  <a:pt x="540000" y="257913"/>
                  <a:pt x="540000" y="243001"/>
                </a:cubicBezTo>
                <a:close/>
                <a:moveTo>
                  <a:pt x="540000" y="351000"/>
                </a:move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ubicBezTo>
                  <a:pt x="552088" y="378000"/>
                  <a:pt x="540000" y="365913"/>
                  <a:pt x="540000" y="351000"/>
                </a:cubicBezTo>
                <a:close/>
                <a:moveTo>
                  <a:pt x="540000" y="459001"/>
                </a:move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66456"/>
                  <a:pt x="590978" y="473206"/>
                  <a:pt x="586092" y="478092"/>
                </a:cubicBezTo>
                <a:lnTo>
                  <a:pt x="571836" y="483997"/>
                </a:lnTo>
                <a:lnTo>
                  <a:pt x="562164" y="483997"/>
                </a:lnTo>
                <a:lnTo>
                  <a:pt x="547908" y="478092"/>
                </a:lnTo>
                <a:cubicBezTo>
                  <a:pt x="543022" y="473206"/>
                  <a:pt x="540000" y="466456"/>
                  <a:pt x="540000" y="459001"/>
                </a:cubicBezTo>
                <a:close/>
                <a:moveTo>
                  <a:pt x="432000" y="27000"/>
                </a:move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ubicBezTo>
                  <a:pt x="444088" y="54001"/>
                  <a:pt x="432000" y="41913"/>
                  <a:pt x="432000" y="27000"/>
                </a:cubicBezTo>
                <a:close/>
                <a:moveTo>
                  <a:pt x="432000" y="135000"/>
                </a:move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ubicBezTo>
                  <a:pt x="444088" y="162000"/>
                  <a:pt x="432000" y="149912"/>
                  <a:pt x="432000" y="135000"/>
                </a:cubicBezTo>
                <a:close/>
                <a:moveTo>
                  <a:pt x="432000" y="243001"/>
                </a:move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ubicBezTo>
                  <a:pt x="444088" y="270001"/>
                  <a:pt x="432000" y="257913"/>
                  <a:pt x="432000" y="243001"/>
                </a:cubicBezTo>
                <a:close/>
                <a:moveTo>
                  <a:pt x="432000" y="351000"/>
                </a:move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ubicBezTo>
                  <a:pt x="444088" y="378000"/>
                  <a:pt x="432000" y="365913"/>
                  <a:pt x="432000" y="351000"/>
                </a:cubicBezTo>
                <a:close/>
                <a:moveTo>
                  <a:pt x="432000" y="459001"/>
                </a:move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66456"/>
                  <a:pt x="482978" y="473206"/>
                  <a:pt x="478092" y="478092"/>
                </a:cubicBezTo>
                <a:lnTo>
                  <a:pt x="463836" y="483997"/>
                </a:lnTo>
                <a:lnTo>
                  <a:pt x="454164" y="483997"/>
                </a:lnTo>
                <a:lnTo>
                  <a:pt x="439908" y="478092"/>
                </a:lnTo>
                <a:cubicBezTo>
                  <a:pt x="435022" y="473206"/>
                  <a:pt x="432000" y="466456"/>
                  <a:pt x="432000" y="459001"/>
                </a:cubicBezTo>
                <a:close/>
                <a:moveTo>
                  <a:pt x="324000" y="27000"/>
                </a:move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ubicBezTo>
                  <a:pt x="336088" y="54001"/>
                  <a:pt x="324000" y="41913"/>
                  <a:pt x="324000" y="27000"/>
                </a:cubicBezTo>
                <a:close/>
                <a:moveTo>
                  <a:pt x="324000" y="135000"/>
                </a:move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ubicBezTo>
                  <a:pt x="336088" y="162000"/>
                  <a:pt x="324000" y="149912"/>
                  <a:pt x="324000" y="135000"/>
                </a:cubicBezTo>
                <a:close/>
                <a:moveTo>
                  <a:pt x="324000" y="243001"/>
                </a:move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ubicBezTo>
                  <a:pt x="336088" y="270001"/>
                  <a:pt x="324000" y="257913"/>
                  <a:pt x="324000" y="243001"/>
                </a:cubicBezTo>
                <a:close/>
                <a:moveTo>
                  <a:pt x="324000" y="351000"/>
                </a:move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ubicBezTo>
                  <a:pt x="336088" y="378000"/>
                  <a:pt x="324000" y="365913"/>
                  <a:pt x="324000" y="351000"/>
                </a:cubicBezTo>
                <a:close/>
                <a:moveTo>
                  <a:pt x="324000" y="459001"/>
                </a:move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66456"/>
                  <a:pt x="374978" y="473206"/>
                  <a:pt x="370092" y="478092"/>
                </a:cubicBezTo>
                <a:lnTo>
                  <a:pt x="355836" y="483997"/>
                </a:lnTo>
                <a:lnTo>
                  <a:pt x="346164" y="483997"/>
                </a:lnTo>
                <a:lnTo>
                  <a:pt x="331908" y="478092"/>
                </a:lnTo>
                <a:cubicBezTo>
                  <a:pt x="327022" y="473206"/>
                  <a:pt x="324000" y="466456"/>
                  <a:pt x="324000" y="459001"/>
                </a:cubicBezTo>
                <a:close/>
                <a:moveTo>
                  <a:pt x="216000" y="27000"/>
                </a:move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ubicBezTo>
                  <a:pt x="228088" y="54001"/>
                  <a:pt x="216000" y="41913"/>
                  <a:pt x="216000" y="27000"/>
                </a:cubicBezTo>
                <a:close/>
                <a:moveTo>
                  <a:pt x="216000" y="135000"/>
                </a:move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ubicBezTo>
                  <a:pt x="228088" y="162000"/>
                  <a:pt x="216000" y="149912"/>
                  <a:pt x="216000" y="135000"/>
                </a:cubicBezTo>
                <a:close/>
                <a:moveTo>
                  <a:pt x="216000" y="243001"/>
                </a:move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ubicBezTo>
                  <a:pt x="228088" y="270001"/>
                  <a:pt x="216000" y="257913"/>
                  <a:pt x="216000" y="243001"/>
                </a:cubicBezTo>
                <a:close/>
                <a:moveTo>
                  <a:pt x="216000" y="351000"/>
                </a:move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ubicBezTo>
                  <a:pt x="228088" y="378000"/>
                  <a:pt x="216000" y="365913"/>
                  <a:pt x="216000" y="351000"/>
                </a:cubicBezTo>
                <a:close/>
                <a:moveTo>
                  <a:pt x="216000" y="459001"/>
                </a:move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66456"/>
                  <a:pt x="266978" y="473206"/>
                  <a:pt x="262092" y="478092"/>
                </a:cubicBezTo>
                <a:lnTo>
                  <a:pt x="247836" y="483997"/>
                </a:lnTo>
                <a:lnTo>
                  <a:pt x="238164" y="483997"/>
                </a:lnTo>
                <a:lnTo>
                  <a:pt x="223908" y="478092"/>
                </a:lnTo>
                <a:cubicBezTo>
                  <a:pt x="219022" y="473206"/>
                  <a:pt x="216000" y="466456"/>
                  <a:pt x="216000" y="459001"/>
                </a:cubicBezTo>
                <a:close/>
                <a:moveTo>
                  <a:pt x="108000" y="27000"/>
                </a:move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ubicBezTo>
                  <a:pt x="120088" y="54001"/>
                  <a:pt x="108000" y="41913"/>
                  <a:pt x="108000" y="27000"/>
                </a:cubicBezTo>
                <a:close/>
                <a:moveTo>
                  <a:pt x="108000" y="135000"/>
                </a:move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ubicBezTo>
                  <a:pt x="120088" y="162000"/>
                  <a:pt x="108000" y="149912"/>
                  <a:pt x="108000" y="135000"/>
                </a:cubicBezTo>
                <a:close/>
                <a:moveTo>
                  <a:pt x="108000" y="243001"/>
                </a:move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ubicBezTo>
                  <a:pt x="120088" y="270001"/>
                  <a:pt x="108000" y="257913"/>
                  <a:pt x="108000" y="243001"/>
                </a:cubicBezTo>
                <a:close/>
                <a:moveTo>
                  <a:pt x="108000" y="351000"/>
                </a:move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ubicBezTo>
                  <a:pt x="120088" y="378000"/>
                  <a:pt x="108000" y="365913"/>
                  <a:pt x="108000" y="351000"/>
                </a:cubicBezTo>
                <a:close/>
                <a:moveTo>
                  <a:pt x="108000" y="459001"/>
                </a:move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66456"/>
                  <a:pt x="158978" y="473206"/>
                  <a:pt x="154092" y="478092"/>
                </a:cubicBezTo>
                <a:lnTo>
                  <a:pt x="139836" y="483997"/>
                </a:lnTo>
                <a:lnTo>
                  <a:pt x="130164" y="483997"/>
                </a:lnTo>
                <a:lnTo>
                  <a:pt x="115908" y="478092"/>
                </a:lnTo>
                <a:cubicBezTo>
                  <a:pt x="111022" y="473206"/>
                  <a:pt x="108000" y="466456"/>
                  <a:pt x="108000" y="459001"/>
                </a:cubicBezTo>
                <a:close/>
                <a:moveTo>
                  <a:pt x="0" y="27000"/>
                </a:move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ubicBezTo>
                  <a:pt x="12088" y="54001"/>
                  <a:pt x="0" y="41913"/>
                  <a:pt x="0" y="27000"/>
                </a:cubicBezTo>
                <a:close/>
                <a:moveTo>
                  <a:pt x="0" y="135000"/>
                </a:move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ubicBezTo>
                  <a:pt x="12088" y="162000"/>
                  <a:pt x="0" y="149912"/>
                  <a:pt x="0" y="135000"/>
                </a:cubicBezTo>
                <a:close/>
                <a:moveTo>
                  <a:pt x="0" y="243001"/>
                </a:move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ubicBezTo>
                  <a:pt x="12088" y="270001"/>
                  <a:pt x="0" y="257913"/>
                  <a:pt x="0" y="243001"/>
                </a:cubicBezTo>
                <a:close/>
                <a:moveTo>
                  <a:pt x="0" y="351000"/>
                </a:move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ubicBezTo>
                  <a:pt x="12088" y="378000"/>
                  <a:pt x="0" y="365913"/>
                  <a:pt x="0" y="351000"/>
                </a:cubicBezTo>
                <a:close/>
                <a:moveTo>
                  <a:pt x="0" y="459001"/>
                </a:move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66456"/>
                  <a:pt x="50978" y="473206"/>
                  <a:pt x="46092" y="478092"/>
                </a:cubicBezTo>
                <a:lnTo>
                  <a:pt x="31836" y="483997"/>
                </a:lnTo>
                <a:lnTo>
                  <a:pt x="22164" y="483997"/>
                </a:lnTo>
                <a:lnTo>
                  <a:pt x="7908" y="478092"/>
                </a:lnTo>
                <a:cubicBezTo>
                  <a:pt x="3022" y="473206"/>
                  <a:pt x="0" y="466456"/>
                  <a:pt x="0" y="4590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67DBE31-FBA9-1120-2138-67088DCEF027}"/>
              </a:ext>
            </a:extLst>
          </p:cNvPr>
          <p:cNvGrpSpPr/>
          <p:nvPr/>
        </p:nvGrpSpPr>
        <p:grpSpPr>
          <a:xfrm rot="5400000">
            <a:off x="11467779" y="5733100"/>
            <a:ext cx="953135" cy="133350"/>
            <a:chOff x="0" y="6000750"/>
            <a:chExt cx="953135" cy="133350"/>
          </a:xfrm>
          <a:solidFill>
            <a:schemeClr val="accent1"/>
          </a:solidFill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E93042A-62A4-2754-9D29-48D3ECA11D0E}"/>
                </a:ext>
              </a:extLst>
            </p:cNvPr>
            <p:cNvSpPr/>
            <p:nvPr/>
          </p:nvSpPr>
          <p:spPr>
            <a:xfrm>
              <a:off x="0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3747988C-0094-7A24-0FB4-D3505CD6AD7D}"/>
                </a:ext>
              </a:extLst>
            </p:cNvPr>
            <p:cNvSpPr/>
            <p:nvPr/>
          </p:nvSpPr>
          <p:spPr>
            <a:xfrm>
              <a:off x="273262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54DA7F7F-3E1A-10D8-E6B1-5ABDBC0A30B7}"/>
                </a:ext>
              </a:extLst>
            </p:cNvPr>
            <p:cNvSpPr/>
            <p:nvPr/>
          </p:nvSpPr>
          <p:spPr>
            <a:xfrm>
              <a:off x="546524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F0B08830-7642-C5E7-A980-2796C52184B8}"/>
                </a:ext>
              </a:extLst>
            </p:cNvPr>
            <p:cNvSpPr/>
            <p:nvPr/>
          </p:nvSpPr>
          <p:spPr>
            <a:xfrm>
              <a:off x="819785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0739E088-ED78-DE56-9F10-391CE4232AB1}"/>
              </a:ext>
            </a:extLst>
          </p:cNvPr>
          <p:cNvSpPr/>
          <p:nvPr/>
        </p:nvSpPr>
        <p:spPr>
          <a:xfrm rot="5400000">
            <a:off x="1181282" y="-460558"/>
            <a:ext cx="761336" cy="2155903"/>
          </a:xfrm>
          <a:custGeom>
            <a:avLst/>
            <a:gdLst>
              <a:gd name="connsiteX0" fmla="*/ 0 w 761336"/>
              <a:gd name="connsiteY0" fmla="*/ 2155903 h 2155903"/>
              <a:gd name="connsiteX1" fmla="*/ 0 w 761336"/>
              <a:gd name="connsiteY1" fmla="*/ 380668 h 2155903"/>
              <a:gd name="connsiteX2" fmla="*/ 380668 w 761336"/>
              <a:gd name="connsiteY2" fmla="*/ 0 h 2155903"/>
              <a:gd name="connsiteX3" fmla="*/ 761336 w 761336"/>
              <a:gd name="connsiteY3" fmla="*/ 380668 h 2155903"/>
              <a:gd name="connsiteX4" fmla="*/ 761335 w 761336"/>
              <a:gd name="connsiteY4" fmla="*/ 2155903 h 2155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336" h="2155903">
                <a:moveTo>
                  <a:pt x="0" y="2155903"/>
                </a:moveTo>
                <a:lnTo>
                  <a:pt x="0" y="380668"/>
                </a:lnTo>
                <a:cubicBezTo>
                  <a:pt x="0" y="170431"/>
                  <a:pt x="170431" y="0"/>
                  <a:pt x="380668" y="0"/>
                </a:cubicBezTo>
                <a:cubicBezTo>
                  <a:pt x="590905" y="0"/>
                  <a:pt x="761336" y="170431"/>
                  <a:pt x="761336" y="380668"/>
                </a:cubicBezTo>
                <a:lnTo>
                  <a:pt x="761335" y="21559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CA6D9C7-12F7-E7C9-85D1-8F6580F6E3F5}"/>
              </a:ext>
            </a:extLst>
          </p:cNvPr>
          <p:cNvGrpSpPr/>
          <p:nvPr/>
        </p:nvGrpSpPr>
        <p:grpSpPr>
          <a:xfrm>
            <a:off x="483998" y="282996"/>
            <a:ext cx="2678440" cy="681842"/>
            <a:chOff x="4777748" y="2234225"/>
            <a:chExt cx="2678440" cy="681842"/>
          </a:xfrm>
          <a:solidFill>
            <a:schemeClr val="accent1"/>
          </a:solidFill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B713702-D754-B988-831A-F531614F69DF}"/>
                </a:ext>
              </a:extLst>
            </p:cNvPr>
            <p:cNvSpPr txBox="1"/>
            <p:nvPr/>
          </p:nvSpPr>
          <p:spPr>
            <a:xfrm>
              <a:off x="4777748" y="2234225"/>
              <a:ext cx="2678440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800" dirty="0">
                  <a:latin typeface="+mj-ea"/>
                  <a:ea typeface="+mj-ea"/>
                </a:rPr>
                <a:t>数据对比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F6FA6B3-1665-33C0-16D8-6D8F65F9BAF3}"/>
                </a:ext>
              </a:extLst>
            </p:cNvPr>
            <p:cNvSpPr txBox="1"/>
            <p:nvPr/>
          </p:nvSpPr>
          <p:spPr>
            <a:xfrm>
              <a:off x="4821566" y="2669846"/>
              <a:ext cx="1889636" cy="2462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1000" b="0" i="0" dirty="0">
                  <a:solidFill>
                    <a:srgbClr val="000000"/>
                  </a:solidFill>
                  <a:effectLst/>
                  <a:latin typeface="OPPOSans R" panose="00020600040101010101" pitchFamily="18" charset="-122"/>
                </a:rPr>
                <a:t>PLEASE ENTER A TITLE</a:t>
              </a:r>
              <a:endParaRPr lang="zh-CN" altLang="en-US" sz="1000" dirty="0"/>
            </a:p>
          </p:txBody>
        </p:sp>
      </p:grp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D10674B-6A5A-0033-042C-203766C3BAB4}"/>
              </a:ext>
            </a:extLst>
          </p:cNvPr>
          <p:cNvSpPr/>
          <p:nvPr/>
        </p:nvSpPr>
        <p:spPr>
          <a:xfrm>
            <a:off x="11180186" y="-636"/>
            <a:ext cx="527816" cy="784169"/>
          </a:xfrm>
          <a:custGeom>
            <a:avLst/>
            <a:gdLst>
              <a:gd name="connsiteX0" fmla="*/ 0 w 1737198"/>
              <a:gd name="connsiteY0" fmla="*/ 0 h 888529"/>
              <a:gd name="connsiteX1" fmla="*/ 1737198 w 1737198"/>
              <a:gd name="connsiteY1" fmla="*/ 0 h 888529"/>
              <a:gd name="connsiteX2" fmla="*/ 1737198 w 1737198"/>
              <a:gd name="connsiteY2" fmla="*/ 888529 h 888529"/>
              <a:gd name="connsiteX3" fmla="*/ 0 w 1737198"/>
              <a:gd name="connsiteY3" fmla="*/ 888529 h 88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7198" h="888529">
                <a:moveTo>
                  <a:pt x="0" y="0"/>
                </a:moveTo>
                <a:lnTo>
                  <a:pt x="1737198" y="0"/>
                </a:lnTo>
                <a:lnTo>
                  <a:pt x="1737198" y="888529"/>
                </a:lnTo>
                <a:lnTo>
                  <a:pt x="0" y="8885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grpSp>
        <p:nvGrpSpPr>
          <p:cNvPr id="23" name="îSlîdè">
            <a:extLst>
              <a:ext uri="{FF2B5EF4-FFF2-40B4-BE49-F238E27FC236}">
                <a16:creationId xmlns:a16="http://schemas.microsoft.com/office/drawing/2014/main" id="{AC232D82-EB9F-28B4-92B7-83E9E40B5AFE}"/>
              </a:ext>
            </a:extLst>
          </p:cNvPr>
          <p:cNvGrpSpPr/>
          <p:nvPr/>
        </p:nvGrpSpPr>
        <p:grpSpPr>
          <a:xfrm>
            <a:off x="1235075" y="1840926"/>
            <a:ext cx="2676635" cy="3775004"/>
            <a:chOff x="1722424" y="1722971"/>
            <a:chExt cx="2676635" cy="3775004"/>
          </a:xfrm>
        </p:grpSpPr>
        <p:sp>
          <p:nvSpPr>
            <p:cNvPr id="24" name="îṡliḓê">
              <a:extLst>
                <a:ext uri="{FF2B5EF4-FFF2-40B4-BE49-F238E27FC236}">
                  <a16:creationId xmlns:a16="http://schemas.microsoft.com/office/drawing/2014/main" id="{2216A500-E151-B056-E9A8-3EA87EC33456}"/>
                </a:ext>
              </a:extLst>
            </p:cNvPr>
            <p:cNvSpPr/>
            <p:nvPr/>
          </p:nvSpPr>
          <p:spPr>
            <a:xfrm>
              <a:off x="1722424" y="1722971"/>
              <a:ext cx="2676635" cy="3775004"/>
            </a:xfrm>
            <a:custGeom>
              <a:avLst/>
              <a:gdLst>
                <a:gd name="connsiteX0" fmla="*/ 107 w 8920590"/>
                <a:gd name="connsiteY0" fmla="*/ 80 h 5017831"/>
                <a:gd name="connsiteX1" fmla="*/ 8920697 w 8920590"/>
                <a:gd name="connsiteY1" fmla="*/ 80 h 5017831"/>
                <a:gd name="connsiteX2" fmla="*/ 8920697 w 8920590"/>
                <a:gd name="connsiteY2" fmla="*/ 5017912 h 5017831"/>
                <a:gd name="connsiteX3" fmla="*/ 107 w 8920590"/>
                <a:gd name="connsiteY3" fmla="*/ 5017912 h 5017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20590" h="5017831">
                  <a:moveTo>
                    <a:pt x="107" y="80"/>
                  </a:moveTo>
                  <a:lnTo>
                    <a:pt x="8920697" y="80"/>
                  </a:lnTo>
                  <a:lnTo>
                    <a:pt x="8920697" y="5017912"/>
                  </a:lnTo>
                  <a:lnTo>
                    <a:pt x="107" y="5017912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t="-3178" b="-3178"/>
              </a:stretch>
            </a:blipFill>
            <a:ln w="38100">
              <a:noFill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25" name="ïSļïďè">
              <a:extLst>
                <a:ext uri="{FF2B5EF4-FFF2-40B4-BE49-F238E27FC236}">
                  <a16:creationId xmlns:a16="http://schemas.microsoft.com/office/drawing/2014/main" id="{636DB831-A68A-139F-03E6-834330C12F62}"/>
                </a:ext>
              </a:extLst>
            </p:cNvPr>
            <p:cNvSpPr/>
            <p:nvPr/>
          </p:nvSpPr>
          <p:spPr>
            <a:xfrm flipH="1" flipV="1">
              <a:off x="2806419" y="4865097"/>
              <a:ext cx="508643" cy="334827"/>
            </a:xfrm>
            <a:custGeom>
              <a:avLst/>
              <a:gdLst>
                <a:gd name="connsiteX0" fmla="*/ 453146 w 608558"/>
                <a:gd name="connsiteY0" fmla="*/ 0 h 400600"/>
                <a:gd name="connsiteX1" fmla="*/ 601522 w 608558"/>
                <a:gd name="connsiteY1" fmla="*/ 0 h 400600"/>
                <a:gd name="connsiteX2" fmla="*/ 607511 w 608558"/>
                <a:gd name="connsiteY2" fmla="*/ 9687 h 400600"/>
                <a:gd name="connsiteX3" fmla="*/ 447073 w 608558"/>
                <a:gd name="connsiteY3" fmla="*/ 188761 h 400600"/>
                <a:gd name="connsiteX4" fmla="*/ 447073 w 608558"/>
                <a:gd name="connsiteY4" fmla="*/ 208218 h 400600"/>
                <a:gd name="connsiteX5" fmla="*/ 607511 w 608558"/>
                <a:gd name="connsiteY5" fmla="*/ 390914 h 400600"/>
                <a:gd name="connsiteX6" fmla="*/ 601522 w 608558"/>
                <a:gd name="connsiteY6" fmla="*/ 400600 h 400600"/>
                <a:gd name="connsiteX7" fmla="*/ 453146 w 608558"/>
                <a:gd name="connsiteY7" fmla="*/ 400600 h 400600"/>
                <a:gd name="connsiteX8" fmla="*/ 437372 w 608558"/>
                <a:gd name="connsiteY8" fmla="*/ 390914 h 400600"/>
                <a:gd name="connsiteX9" fmla="*/ 277018 w 608558"/>
                <a:gd name="connsiteY9" fmla="*/ 208218 h 400600"/>
                <a:gd name="connsiteX10" fmla="*/ 277018 w 608558"/>
                <a:gd name="connsiteY10" fmla="*/ 188761 h 400600"/>
                <a:gd name="connsiteX11" fmla="*/ 412404 w 608558"/>
                <a:gd name="connsiteY11" fmla="*/ 37651 h 400600"/>
                <a:gd name="connsiteX12" fmla="*/ 453146 w 608558"/>
                <a:gd name="connsiteY12" fmla="*/ 0 h 400600"/>
                <a:gd name="connsiteX13" fmla="*/ 178152 w 608558"/>
                <a:gd name="connsiteY13" fmla="*/ 0 h 400600"/>
                <a:gd name="connsiteX14" fmla="*/ 326528 w 608558"/>
                <a:gd name="connsiteY14" fmla="*/ 0 h 400600"/>
                <a:gd name="connsiteX15" fmla="*/ 332517 w 608558"/>
                <a:gd name="connsiteY15" fmla="*/ 9687 h 400600"/>
                <a:gd name="connsiteX16" fmla="*/ 172163 w 608558"/>
                <a:gd name="connsiteY16" fmla="*/ 188761 h 400600"/>
                <a:gd name="connsiteX17" fmla="*/ 172163 w 608558"/>
                <a:gd name="connsiteY17" fmla="*/ 208218 h 400600"/>
                <a:gd name="connsiteX18" fmla="*/ 332517 w 608558"/>
                <a:gd name="connsiteY18" fmla="*/ 390914 h 400600"/>
                <a:gd name="connsiteX19" fmla="*/ 326528 w 608558"/>
                <a:gd name="connsiteY19" fmla="*/ 400600 h 400600"/>
                <a:gd name="connsiteX20" fmla="*/ 178152 w 608558"/>
                <a:gd name="connsiteY20" fmla="*/ 400600 h 400600"/>
                <a:gd name="connsiteX21" fmla="*/ 162378 w 608558"/>
                <a:gd name="connsiteY21" fmla="*/ 390914 h 400600"/>
                <a:gd name="connsiteX22" fmla="*/ 2024 w 608558"/>
                <a:gd name="connsiteY22" fmla="*/ 208218 h 400600"/>
                <a:gd name="connsiteX23" fmla="*/ 2024 w 608558"/>
                <a:gd name="connsiteY23" fmla="*/ 188761 h 400600"/>
                <a:gd name="connsiteX24" fmla="*/ 153521 w 608558"/>
                <a:gd name="connsiteY24" fmla="*/ 19710 h 400600"/>
                <a:gd name="connsiteX25" fmla="*/ 178152 w 608558"/>
                <a:gd name="connsiteY25" fmla="*/ 0 h 40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8558" h="400600">
                  <a:moveTo>
                    <a:pt x="453146" y="0"/>
                  </a:moveTo>
                  <a:lnTo>
                    <a:pt x="601522" y="0"/>
                  </a:lnTo>
                  <a:cubicBezTo>
                    <a:pt x="607511" y="0"/>
                    <a:pt x="610210" y="4380"/>
                    <a:pt x="607511" y="9687"/>
                  </a:cubicBezTo>
                  <a:lnTo>
                    <a:pt x="447073" y="188761"/>
                  </a:lnTo>
                  <a:cubicBezTo>
                    <a:pt x="444458" y="194151"/>
                    <a:pt x="444458" y="202827"/>
                    <a:pt x="447073" y="208218"/>
                  </a:cubicBezTo>
                  <a:lnTo>
                    <a:pt x="607511" y="390914"/>
                  </a:lnTo>
                  <a:cubicBezTo>
                    <a:pt x="610210" y="396304"/>
                    <a:pt x="607511" y="400600"/>
                    <a:pt x="601522" y="400600"/>
                  </a:cubicBezTo>
                  <a:lnTo>
                    <a:pt x="453146" y="400600"/>
                  </a:lnTo>
                  <a:cubicBezTo>
                    <a:pt x="447157" y="400600"/>
                    <a:pt x="440071" y="396304"/>
                    <a:pt x="437372" y="390914"/>
                  </a:cubicBezTo>
                  <a:lnTo>
                    <a:pt x="277018" y="208218"/>
                  </a:lnTo>
                  <a:cubicBezTo>
                    <a:pt x="274319" y="202827"/>
                    <a:pt x="274319" y="194151"/>
                    <a:pt x="277018" y="188761"/>
                  </a:cubicBezTo>
                  <a:cubicBezTo>
                    <a:pt x="277862" y="187076"/>
                    <a:pt x="396630" y="55255"/>
                    <a:pt x="412404" y="37651"/>
                  </a:cubicBezTo>
                  <a:cubicBezTo>
                    <a:pt x="421345" y="27628"/>
                    <a:pt x="439397" y="0"/>
                    <a:pt x="453146" y="0"/>
                  </a:cubicBezTo>
                  <a:close/>
                  <a:moveTo>
                    <a:pt x="178152" y="0"/>
                  </a:moveTo>
                  <a:lnTo>
                    <a:pt x="326528" y="0"/>
                  </a:lnTo>
                  <a:cubicBezTo>
                    <a:pt x="332517" y="0"/>
                    <a:pt x="335216" y="4380"/>
                    <a:pt x="332517" y="9687"/>
                  </a:cubicBezTo>
                  <a:lnTo>
                    <a:pt x="172163" y="188761"/>
                  </a:lnTo>
                  <a:cubicBezTo>
                    <a:pt x="169464" y="194151"/>
                    <a:pt x="169464" y="202827"/>
                    <a:pt x="172163" y="208218"/>
                  </a:cubicBezTo>
                  <a:lnTo>
                    <a:pt x="332517" y="390914"/>
                  </a:lnTo>
                  <a:cubicBezTo>
                    <a:pt x="335216" y="396220"/>
                    <a:pt x="332517" y="400600"/>
                    <a:pt x="326528" y="400600"/>
                  </a:cubicBezTo>
                  <a:lnTo>
                    <a:pt x="178152" y="400600"/>
                  </a:lnTo>
                  <a:cubicBezTo>
                    <a:pt x="172163" y="400600"/>
                    <a:pt x="165077" y="396220"/>
                    <a:pt x="162378" y="390914"/>
                  </a:cubicBezTo>
                  <a:lnTo>
                    <a:pt x="2024" y="208218"/>
                  </a:lnTo>
                  <a:cubicBezTo>
                    <a:pt x="-675" y="202827"/>
                    <a:pt x="-675" y="194151"/>
                    <a:pt x="2024" y="188761"/>
                  </a:cubicBezTo>
                  <a:cubicBezTo>
                    <a:pt x="26065" y="161975"/>
                    <a:pt x="144917" y="29565"/>
                    <a:pt x="153521" y="19710"/>
                  </a:cubicBezTo>
                  <a:cubicBezTo>
                    <a:pt x="159932" y="12214"/>
                    <a:pt x="166849" y="0"/>
                    <a:pt x="178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6" name="ïšḻîďé">
            <a:extLst>
              <a:ext uri="{FF2B5EF4-FFF2-40B4-BE49-F238E27FC236}">
                <a16:creationId xmlns:a16="http://schemas.microsoft.com/office/drawing/2014/main" id="{1C44960F-25FA-1129-AAE9-CAFA603C41A6}"/>
              </a:ext>
            </a:extLst>
          </p:cNvPr>
          <p:cNvSpPr/>
          <p:nvPr/>
        </p:nvSpPr>
        <p:spPr>
          <a:xfrm>
            <a:off x="5027619" y="1580232"/>
            <a:ext cx="6601844" cy="1170949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pPr>
              <a:buSzPct val="25000"/>
            </a:pPr>
            <a:r>
              <a:rPr lang="zh-CN" altLang="en-US" sz="3200" b="1" dirty="0">
                <a:latin typeface="+mj-ea"/>
                <a:ea typeface="+mj-ea"/>
              </a:rPr>
              <a:t>数据对比</a:t>
            </a:r>
          </a:p>
          <a:p>
            <a:pPr>
              <a:buSzPct val="25000"/>
            </a:pPr>
            <a:r>
              <a:rPr lang="en-US" altLang="zh-CN" sz="3200" b="1" dirty="0">
                <a:solidFill>
                  <a:schemeClr val="accent1"/>
                </a:solidFill>
              </a:rPr>
              <a:t>PLEASE ENTER A TITLE</a:t>
            </a:r>
          </a:p>
        </p:txBody>
      </p:sp>
      <p:grpSp>
        <p:nvGrpSpPr>
          <p:cNvPr id="27" name="iŝľiďê">
            <a:extLst>
              <a:ext uri="{FF2B5EF4-FFF2-40B4-BE49-F238E27FC236}">
                <a16:creationId xmlns:a16="http://schemas.microsoft.com/office/drawing/2014/main" id="{6ECB0927-D8C2-E7B0-9A01-6C94876731E7}"/>
              </a:ext>
            </a:extLst>
          </p:cNvPr>
          <p:cNvGrpSpPr/>
          <p:nvPr/>
        </p:nvGrpSpPr>
        <p:grpSpPr>
          <a:xfrm>
            <a:off x="8595518" y="3832285"/>
            <a:ext cx="3033945" cy="1783645"/>
            <a:chOff x="7067924" y="3736620"/>
            <a:chExt cx="2106611" cy="1783645"/>
          </a:xfrm>
        </p:grpSpPr>
        <p:grpSp>
          <p:nvGrpSpPr>
            <p:cNvPr id="28" name="ísḻiḓè">
              <a:extLst>
                <a:ext uri="{FF2B5EF4-FFF2-40B4-BE49-F238E27FC236}">
                  <a16:creationId xmlns:a16="http://schemas.microsoft.com/office/drawing/2014/main" id="{2184B08B-7ED1-8E0D-4419-13CB851AFDD1}"/>
                </a:ext>
              </a:extLst>
            </p:cNvPr>
            <p:cNvGrpSpPr/>
            <p:nvPr/>
          </p:nvGrpSpPr>
          <p:grpSpPr>
            <a:xfrm>
              <a:off x="7067924" y="3957163"/>
              <a:ext cx="2106610" cy="1166767"/>
              <a:chOff x="4706497" y="3885931"/>
              <a:chExt cx="1969192" cy="1166767"/>
            </a:xfrm>
          </p:grpSpPr>
          <p:sp>
            <p:nvSpPr>
              <p:cNvPr id="30" name="ïslïďé">
                <a:extLst>
                  <a:ext uri="{FF2B5EF4-FFF2-40B4-BE49-F238E27FC236}">
                    <a16:creationId xmlns:a16="http://schemas.microsoft.com/office/drawing/2014/main" id="{58EAEA38-20CB-437B-2954-E5ACC1BE2533}"/>
                  </a:ext>
                </a:extLst>
              </p:cNvPr>
              <p:cNvSpPr/>
              <p:nvPr/>
            </p:nvSpPr>
            <p:spPr>
              <a:xfrm>
                <a:off x="4706497" y="4655372"/>
                <a:ext cx="1969192" cy="3973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kumimoji="1" lang="en-US" altLang="zh-CN" sz="1000" dirty="0">
                    <a:solidFill>
                      <a:schemeClr val="tx1"/>
                    </a:solidFill>
                  </a:rPr>
                  <a:t>Theme color makes PPT more convenient to change.</a:t>
                </a:r>
              </a:p>
            </p:txBody>
          </p:sp>
          <p:sp>
            <p:nvSpPr>
              <p:cNvPr id="31" name="ïS1iḋe">
                <a:extLst>
                  <a:ext uri="{FF2B5EF4-FFF2-40B4-BE49-F238E27FC236}">
                    <a16:creationId xmlns:a16="http://schemas.microsoft.com/office/drawing/2014/main" id="{741427D6-CFA7-2CB3-5996-2361E682C3FB}"/>
                  </a:ext>
                </a:extLst>
              </p:cNvPr>
              <p:cNvSpPr txBox="1"/>
              <p:nvPr/>
            </p:nvSpPr>
            <p:spPr>
              <a:xfrm>
                <a:off x="5264411" y="3885931"/>
                <a:ext cx="853365" cy="769441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4400" dirty="0">
                    <a:solidFill>
                      <a:srgbClr val="02022F"/>
                    </a:solidFill>
                  </a:rPr>
                  <a:t>50%</a:t>
                </a:r>
                <a:endParaRPr lang="zh-CN" altLang="en-US" sz="4400" dirty="0">
                  <a:solidFill>
                    <a:srgbClr val="02022F"/>
                  </a:solidFill>
                </a:endParaRPr>
              </a:p>
            </p:txBody>
          </p:sp>
        </p:grpSp>
        <p:sp>
          <p:nvSpPr>
            <p:cNvPr id="29" name="íṧḻîďé">
              <a:extLst>
                <a:ext uri="{FF2B5EF4-FFF2-40B4-BE49-F238E27FC236}">
                  <a16:creationId xmlns:a16="http://schemas.microsoft.com/office/drawing/2014/main" id="{5F9A6E4E-A2F0-D3F0-C257-D5C957B1477D}"/>
                </a:ext>
              </a:extLst>
            </p:cNvPr>
            <p:cNvSpPr/>
            <p:nvPr/>
          </p:nvSpPr>
          <p:spPr>
            <a:xfrm>
              <a:off x="7067925" y="3736620"/>
              <a:ext cx="2106610" cy="1783645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2" name="ïs1îḑè">
            <a:extLst>
              <a:ext uri="{FF2B5EF4-FFF2-40B4-BE49-F238E27FC236}">
                <a16:creationId xmlns:a16="http://schemas.microsoft.com/office/drawing/2014/main" id="{66E330FE-8593-DD7F-A006-69AB73162E54}"/>
              </a:ext>
            </a:extLst>
          </p:cNvPr>
          <p:cNvGrpSpPr/>
          <p:nvPr/>
        </p:nvGrpSpPr>
        <p:grpSpPr>
          <a:xfrm>
            <a:off x="5027619" y="3832285"/>
            <a:ext cx="3033945" cy="1783645"/>
            <a:chOff x="7067924" y="3736620"/>
            <a:chExt cx="2106611" cy="1783645"/>
          </a:xfrm>
        </p:grpSpPr>
        <p:grpSp>
          <p:nvGrpSpPr>
            <p:cNvPr id="33" name="iṩľíḓé">
              <a:extLst>
                <a:ext uri="{FF2B5EF4-FFF2-40B4-BE49-F238E27FC236}">
                  <a16:creationId xmlns:a16="http://schemas.microsoft.com/office/drawing/2014/main" id="{22B7FB9A-717D-4C6E-EFB2-DF4DB24C1963}"/>
                </a:ext>
              </a:extLst>
            </p:cNvPr>
            <p:cNvGrpSpPr/>
            <p:nvPr/>
          </p:nvGrpSpPr>
          <p:grpSpPr>
            <a:xfrm>
              <a:off x="7067924" y="3957163"/>
              <a:ext cx="2106610" cy="1166767"/>
              <a:chOff x="4706497" y="3885931"/>
              <a:chExt cx="1969192" cy="1166767"/>
            </a:xfrm>
          </p:grpSpPr>
          <p:sp>
            <p:nvSpPr>
              <p:cNvPr id="35" name="ïṧľíďé">
                <a:extLst>
                  <a:ext uri="{FF2B5EF4-FFF2-40B4-BE49-F238E27FC236}">
                    <a16:creationId xmlns:a16="http://schemas.microsoft.com/office/drawing/2014/main" id="{71E30211-FB63-7987-065B-FB841EADBCE5}"/>
                  </a:ext>
                </a:extLst>
              </p:cNvPr>
              <p:cNvSpPr/>
              <p:nvPr/>
            </p:nvSpPr>
            <p:spPr>
              <a:xfrm>
                <a:off x="4706497" y="4655372"/>
                <a:ext cx="1969192" cy="3973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kumimoji="1" lang="en-US" altLang="zh-CN" sz="1000" dirty="0">
                    <a:solidFill>
                      <a:schemeClr val="tx1"/>
                    </a:solidFill>
                  </a:rPr>
                  <a:t>Theme color makes PPT more convenient to change.</a:t>
                </a:r>
              </a:p>
            </p:txBody>
          </p:sp>
          <p:sp>
            <p:nvSpPr>
              <p:cNvPr id="36" name="işḻíḓê">
                <a:extLst>
                  <a:ext uri="{FF2B5EF4-FFF2-40B4-BE49-F238E27FC236}">
                    <a16:creationId xmlns:a16="http://schemas.microsoft.com/office/drawing/2014/main" id="{B8B147BE-2472-0F9C-D667-3A9777960F4E}"/>
                  </a:ext>
                </a:extLst>
              </p:cNvPr>
              <p:cNvSpPr txBox="1"/>
              <p:nvPr/>
            </p:nvSpPr>
            <p:spPr>
              <a:xfrm>
                <a:off x="5264411" y="3885931"/>
                <a:ext cx="853365" cy="769441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altLang="zh-CN" sz="4400" dirty="0">
                    <a:solidFill>
                      <a:srgbClr val="02022F"/>
                    </a:solidFill>
                  </a:rPr>
                  <a:t>50%</a:t>
                </a:r>
                <a:endParaRPr lang="zh-CN" altLang="en-US" sz="4400" dirty="0">
                  <a:solidFill>
                    <a:srgbClr val="02022F"/>
                  </a:solidFill>
                </a:endParaRPr>
              </a:p>
            </p:txBody>
          </p:sp>
        </p:grpSp>
        <p:sp>
          <p:nvSpPr>
            <p:cNvPr id="34" name="íSļiḑe">
              <a:extLst>
                <a:ext uri="{FF2B5EF4-FFF2-40B4-BE49-F238E27FC236}">
                  <a16:creationId xmlns:a16="http://schemas.microsoft.com/office/drawing/2014/main" id="{AAAB9932-A724-B35E-E9F7-A04444A3AA67}"/>
                </a:ext>
              </a:extLst>
            </p:cNvPr>
            <p:cNvSpPr/>
            <p:nvPr/>
          </p:nvSpPr>
          <p:spPr>
            <a:xfrm>
              <a:off x="7067925" y="3736620"/>
              <a:ext cx="2106610" cy="1783645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7201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7C2DCAF9-1F55-640B-4978-5256C7709024}"/>
              </a:ext>
            </a:extLst>
          </p:cNvPr>
          <p:cNvSpPr/>
          <p:nvPr/>
        </p:nvSpPr>
        <p:spPr>
          <a:xfrm>
            <a:off x="5479539" y="0"/>
            <a:ext cx="6257262" cy="6858000"/>
          </a:xfrm>
          <a:custGeom>
            <a:avLst/>
            <a:gdLst>
              <a:gd name="connsiteX0" fmla="*/ 0 w 6257262"/>
              <a:gd name="connsiteY0" fmla="*/ 0 h 6858000"/>
              <a:gd name="connsiteX1" fmla="*/ 5567401 w 6257262"/>
              <a:gd name="connsiteY1" fmla="*/ 0 h 6858000"/>
              <a:gd name="connsiteX2" fmla="*/ 5693160 w 6257262"/>
              <a:gd name="connsiteY2" fmla="*/ 318953 h 6858000"/>
              <a:gd name="connsiteX3" fmla="*/ 6257262 w 6257262"/>
              <a:gd name="connsiteY3" fmla="*/ 3515360 h 6858000"/>
              <a:gd name="connsiteX4" fmla="*/ 5693160 w 6257262"/>
              <a:gd name="connsiteY4" fmla="*/ 6711767 h 6858000"/>
              <a:gd name="connsiteX5" fmla="*/ 5635502 w 6257262"/>
              <a:gd name="connsiteY5" fmla="*/ 6858000 h 6858000"/>
              <a:gd name="connsiteX6" fmla="*/ 189045 w 6257262"/>
              <a:gd name="connsiteY6" fmla="*/ 6858000 h 6858000"/>
              <a:gd name="connsiteX7" fmla="*/ 247649 w 6257262"/>
              <a:gd name="connsiteY7" fmla="*/ 6802127 h 6858000"/>
              <a:gd name="connsiteX8" fmla="*/ 1609072 w 6257262"/>
              <a:gd name="connsiteY8" fmla="*/ 3515360 h 6858000"/>
              <a:gd name="connsiteX9" fmla="*/ 86220 w 6257262"/>
              <a:gd name="connsiteY9" fmla="*/ 7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57262" h="6858000">
                <a:moveTo>
                  <a:pt x="0" y="0"/>
                </a:moveTo>
                <a:lnTo>
                  <a:pt x="5567401" y="0"/>
                </a:lnTo>
                <a:lnTo>
                  <a:pt x="5693160" y="318953"/>
                </a:lnTo>
                <a:cubicBezTo>
                  <a:pt x="6058098" y="1315644"/>
                  <a:pt x="6257262" y="2392243"/>
                  <a:pt x="6257262" y="3515360"/>
                </a:cubicBezTo>
                <a:cubicBezTo>
                  <a:pt x="6257262" y="4638477"/>
                  <a:pt x="6058098" y="5715077"/>
                  <a:pt x="5693160" y="6711767"/>
                </a:cubicBezTo>
                <a:lnTo>
                  <a:pt x="5635502" y="6858000"/>
                </a:lnTo>
                <a:lnTo>
                  <a:pt x="189045" y="6858000"/>
                </a:lnTo>
                <a:lnTo>
                  <a:pt x="247649" y="6802127"/>
                </a:lnTo>
                <a:cubicBezTo>
                  <a:pt x="1088806" y="5960970"/>
                  <a:pt x="1609072" y="4798922"/>
                  <a:pt x="1609072" y="3515360"/>
                </a:cubicBezTo>
                <a:cubicBezTo>
                  <a:pt x="1609072" y="2151576"/>
                  <a:pt x="1021740" y="924969"/>
                  <a:pt x="86220" y="746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140E5C78-E130-381D-7B5A-4760217D618D}"/>
              </a:ext>
            </a:extLst>
          </p:cNvPr>
          <p:cNvSpPr/>
          <p:nvPr/>
        </p:nvSpPr>
        <p:spPr>
          <a:xfrm>
            <a:off x="6108788" y="2122359"/>
            <a:ext cx="5587023" cy="3639283"/>
          </a:xfrm>
          <a:prstGeom prst="roundRect">
            <a:avLst>
              <a:gd name="adj" fmla="val 991"/>
            </a:avLst>
          </a:prstGeom>
          <a:blipFill>
            <a:blip r:embed="rId3"/>
            <a:srcRect/>
            <a:stretch>
              <a:fillRect t="-1174" b="-11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933D378-4D2D-71BD-FAA9-845AC8988E43}"/>
              </a:ext>
            </a:extLst>
          </p:cNvPr>
          <p:cNvGrpSpPr/>
          <p:nvPr/>
        </p:nvGrpSpPr>
        <p:grpSpPr>
          <a:xfrm>
            <a:off x="10748772" y="6203950"/>
            <a:ext cx="953135" cy="133350"/>
            <a:chOff x="0" y="6000750"/>
            <a:chExt cx="953135" cy="133350"/>
          </a:xfrm>
          <a:solidFill>
            <a:schemeClr val="accent1"/>
          </a:solidFill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D23D528-A469-A21D-F248-A3CE2C6E422D}"/>
                </a:ext>
              </a:extLst>
            </p:cNvPr>
            <p:cNvSpPr/>
            <p:nvPr/>
          </p:nvSpPr>
          <p:spPr>
            <a:xfrm>
              <a:off x="0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461122D1-CB80-53F8-9624-8DD950D91628}"/>
                </a:ext>
              </a:extLst>
            </p:cNvPr>
            <p:cNvSpPr/>
            <p:nvPr/>
          </p:nvSpPr>
          <p:spPr>
            <a:xfrm>
              <a:off x="273262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F0DD99C5-8180-E659-24A2-8C6ECEB4D036}"/>
                </a:ext>
              </a:extLst>
            </p:cNvPr>
            <p:cNvSpPr/>
            <p:nvPr/>
          </p:nvSpPr>
          <p:spPr>
            <a:xfrm>
              <a:off x="546524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C5AFD80C-92BD-E126-8FEE-3F7646951464}"/>
                </a:ext>
              </a:extLst>
            </p:cNvPr>
            <p:cNvSpPr/>
            <p:nvPr/>
          </p:nvSpPr>
          <p:spPr>
            <a:xfrm>
              <a:off x="819785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00B6CD4-7C07-18CF-11AF-6B881C49F2A2}"/>
              </a:ext>
            </a:extLst>
          </p:cNvPr>
          <p:cNvGrpSpPr/>
          <p:nvPr/>
        </p:nvGrpSpPr>
        <p:grpSpPr>
          <a:xfrm>
            <a:off x="1113246" y="2122359"/>
            <a:ext cx="4286549" cy="3422924"/>
            <a:chOff x="626712" y="1286650"/>
            <a:chExt cx="4286549" cy="3422924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570692AA-47E8-79E1-FF51-87820392D1C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57484" y="3288364"/>
              <a:ext cx="3825001" cy="35732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425" tIns="68713" rIns="137425" bIns="68713" rtlCol="0" anchor="ctr">
              <a:noAutofit/>
            </a:bodyPr>
            <a:lstStyle/>
            <a:p>
              <a:pPr algn="ctr"/>
              <a:endParaRPr lang="zh-CN" altLang="en-US" sz="2705" dirty="0">
                <a:latin typeface="Arial Black" panose="020B0A040201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829EED3-EBB5-BD51-247E-3587A92EE725}"/>
                </a:ext>
              </a:extLst>
            </p:cNvPr>
            <p:cNvSpPr txBox="1"/>
            <p:nvPr/>
          </p:nvSpPr>
          <p:spPr>
            <a:xfrm>
              <a:off x="1339600" y="1286650"/>
              <a:ext cx="3175093" cy="2359042"/>
            </a:xfrm>
            <a:prstGeom prst="rect">
              <a:avLst/>
            </a:prstGeom>
            <a:noFill/>
            <a:effectLst/>
          </p:spPr>
          <p:txBody>
            <a:bodyPr wrap="square" lIns="137425" tIns="68713" rIns="137425" bIns="68713" rtlCol="0">
              <a:noAutofit/>
            </a:bodyPr>
            <a:lstStyle/>
            <a:p>
              <a:r>
                <a:rPr lang="en-US" altLang="zh-CN" sz="14428" dirty="0">
                  <a:latin typeface="Arial Black" panose="020B0A04020102020204" pitchFamily="34" charset="0"/>
                </a:rPr>
                <a:t>02</a:t>
              </a:r>
              <a:endParaRPr lang="zh-CN" altLang="en-US" sz="14428" dirty="0">
                <a:latin typeface="Arial Black" panose="020B0A040201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E34BD41-51FF-003E-A519-684FAC7170F7}"/>
                </a:ext>
              </a:extLst>
            </p:cNvPr>
            <p:cNvSpPr txBox="1"/>
            <p:nvPr/>
          </p:nvSpPr>
          <p:spPr>
            <a:xfrm>
              <a:off x="626712" y="3645693"/>
              <a:ext cx="4286549" cy="1063881"/>
            </a:xfrm>
            <a:prstGeom prst="rect">
              <a:avLst/>
            </a:prstGeom>
            <a:noFill/>
            <a:effectLst/>
          </p:spPr>
          <p:txBody>
            <a:bodyPr wrap="square" lIns="137425" tIns="68713" rIns="137425" bIns="68713" rtlCol="0">
              <a:noAutofit/>
            </a:bodyPr>
            <a:lstStyle/>
            <a:p>
              <a:pPr algn="ctr"/>
              <a:r>
                <a:rPr lang="zh-CN" altLang="en-US" sz="6012" dirty="0">
                  <a:latin typeface="+mj-ea"/>
                  <a:ea typeface="+mj-ea"/>
                </a:rPr>
                <a:t>完成情况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87CE0FB-270B-CC3D-08EC-59340D295483}"/>
              </a:ext>
            </a:extLst>
          </p:cNvPr>
          <p:cNvGrpSpPr/>
          <p:nvPr/>
        </p:nvGrpSpPr>
        <p:grpSpPr>
          <a:xfrm>
            <a:off x="8022377" y="1212256"/>
            <a:ext cx="3683944" cy="392318"/>
            <a:chOff x="8226556" y="1074774"/>
            <a:chExt cx="3683944" cy="392318"/>
          </a:xfrm>
        </p:grpSpPr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B0A3C1C6-ACB2-8873-C8B8-1D6CE5C3FFC3}"/>
                </a:ext>
              </a:extLst>
            </p:cNvPr>
            <p:cNvSpPr/>
            <p:nvPr/>
          </p:nvSpPr>
          <p:spPr>
            <a:xfrm>
              <a:off x="8226556" y="1086412"/>
              <a:ext cx="2499135" cy="380680"/>
            </a:xfrm>
            <a:prstGeom prst="parallelogram">
              <a:avLst>
                <a:gd name="adj" fmla="val 42809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129" tIns="58064" rIns="116129" bIns="58064" rtlCol="0" anchor="ctr">
              <a:noAutofit/>
            </a:bodyPr>
            <a:lstStyle/>
            <a:p>
              <a:pPr algn="ctr"/>
              <a:endParaRPr lang="zh-CN" altLang="en-US" sz="2286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565F425C-966B-0D9F-640B-75B3B6D169E7}"/>
                </a:ext>
              </a:extLst>
            </p:cNvPr>
            <p:cNvSpPr/>
            <p:nvPr/>
          </p:nvSpPr>
          <p:spPr>
            <a:xfrm>
              <a:off x="11322465" y="1074774"/>
              <a:ext cx="312633" cy="380680"/>
            </a:xfrm>
            <a:prstGeom prst="parallelogram">
              <a:avLst>
                <a:gd name="adj" fmla="val 45459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129" tIns="58064" rIns="116129" bIns="58064" rtlCol="0" anchor="ctr">
              <a:noAutofit/>
            </a:bodyPr>
            <a:lstStyle/>
            <a:p>
              <a:pPr algn="ctr"/>
              <a:endParaRPr lang="zh-CN" altLang="en-US" sz="2286"/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011FAED0-97D9-FD76-44A6-D28A494B27CB}"/>
                </a:ext>
              </a:extLst>
            </p:cNvPr>
            <p:cNvSpPr/>
            <p:nvPr/>
          </p:nvSpPr>
          <p:spPr>
            <a:xfrm>
              <a:off x="11597867" y="1074774"/>
              <a:ext cx="312633" cy="380680"/>
            </a:xfrm>
            <a:prstGeom prst="parallelogram">
              <a:avLst>
                <a:gd name="adj" fmla="val 45459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129" tIns="58064" rIns="116129" bIns="58064" rtlCol="0" anchor="ctr">
              <a:noAutofit/>
            </a:bodyPr>
            <a:lstStyle/>
            <a:p>
              <a:pPr algn="ctr"/>
              <a:endParaRPr lang="zh-CN" altLang="en-US" sz="2286" dirty="0"/>
            </a:p>
          </p:txBody>
        </p:sp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03C9081C-C9A7-60D4-7769-7DFEBF56EA65}"/>
                </a:ext>
              </a:extLst>
            </p:cNvPr>
            <p:cNvSpPr/>
            <p:nvPr/>
          </p:nvSpPr>
          <p:spPr>
            <a:xfrm>
              <a:off x="11047060" y="1074774"/>
              <a:ext cx="312633" cy="380680"/>
            </a:xfrm>
            <a:prstGeom prst="parallelogram">
              <a:avLst>
                <a:gd name="adj" fmla="val 45459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129" tIns="58064" rIns="116129" bIns="58064" rtlCol="0" anchor="ctr">
              <a:noAutofit/>
            </a:bodyPr>
            <a:lstStyle/>
            <a:p>
              <a:pPr algn="ctr"/>
              <a:endParaRPr lang="zh-CN" altLang="en-US" sz="2286"/>
            </a:p>
          </p:txBody>
        </p:sp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C9BD4872-6119-69D5-6841-72AC09C2534D}"/>
                </a:ext>
              </a:extLst>
            </p:cNvPr>
            <p:cNvSpPr/>
            <p:nvPr/>
          </p:nvSpPr>
          <p:spPr>
            <a:xfrm>
              <a:off x="10762922" y="1086412"/>
              <a:ext cx="312633" cy="380680"/>
            </a:xfrm>
            <a:prstGeom prst="parallelogram">
              <a:avLst>
                <a:gd name="adj" fmla="val 45459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6129" tIns="58064" rIns="116129" bIns="58064" rtlCol="0" anchor="ctr">
              <a:noAutofit/>
            </a:bodyPr>
            <a:lstStyle/>
            <a:p>
              <a:pPr algn="ctr"/>
              <a:endParaRPr lang="zh-CN" altLang="en-US" sz="2286"/>
            </a:p>
          </p:txBody>
        </p:sp>
      </p:grpSp>
      <p:sp>
        <p:nvSpPr>
          <p:cNvPr id="27" name="椭圆 26">
            <a:extLst>
              <a:ext uri="{FF2B5EF4-FFF2-40B4-BE49-F238E27FC236}">
                <a16:creationId xmlns:a16="http://schemas.microsoft.com/office/drawing/2014/main" id="{DE3DFC87-BDE5-7D2B-527F-035624134E6F}"/>
              </a:ext>
            </a:extLst>
          </p:cNvPr>
          <p:cNvSpPr/>
          <p:nvPr/>
        </p:nvSpPr>
        <p:spPr>
          <a:xfrm>
            <a:off x="5504901" y="2648376"/>
            <a:ext cx="1232157" cy="1293624"/>
          </a:xfrm>
          <a:prstGeom prst="ellipse">
            <a:avLst/>
          </a:prstGeom>
          <a:noFill/>
          <a:ln>
            <a:solidFill>
              <a:srgbClr val="FF934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D7017FB-78A0-58AA-49AE-2E38F12860DE}"/>
              </a:ext>
            </a:extLst>
          </p:cNvPr>
          <p:cNvSpPr/>
          <p:nvPr/>
        </p:nvSpPr>
        <p:spPr>
          <a:xfrm>
            <a:off x="0" y="4405586"/>
            <a:ext cx="483997" cy="19317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052D7CEC-671B-9FCE-7833-62B8B6E698FD}"/>
              </a:ext>
            </a:extLst>
          </p:cNvPr>
          <p:cNvSpPr/>
          <p:nvPr/>
        </p:nvSpPr>
        <p:spPr>
          <a:xfrm rot="5400000">
            <a:off x="-271002" y="3187002"/>
            <a:ext cx="1026000" cy="483997"/>
          </a:xfrm>
          <a:custGeom>
            <a:avLst/>
            <a:gdLst>
              <a:gd name="connsiteX0" fmla="*/ 972000 w 1026000"/>
              <a:gd name="connsiteY0" fmla="*/ 27000 h 483997"/>
              <a:gd name="connsiteX1" fmla="*/ 999000 w 1026000"/>
              <a:gd name="connsiteY1" fmla="*/ 0 h 483997"/>
              <a:gd name="connsiteX2" fmla="*/ 1026000 w 1026000"/>
              <a:gd name="connsiteY2" fmla="*/ 27000 h 483997"/>
              <a:gd name="connsiteX3" fmla="*/ 999000 w 1026000"/>
              <a:gd name="connsiteY3" fmla="*/ 54001 h 483997"/>
              <a:gd name="connsiteX4" fmla="*/ 972000 w 1026000"/>
              <a:gd name="connsiteY4" fmla="*/ 27000 h 483997"/>
              <a:gd name="connsiteX5" fmla="*/ 972000 w 1026000"/>
              <a:gd name="connsiteY5" fmla="*/ 135000 h 483997"/>
              <a:gd name="connsiteX6" fmla="*/ 999000 w 1026000"/>
              <a:gd name="connsiteY6" fmla="*/ 108001 h 483997"/>
              <a:gd name="connsiteX7" fmla="*/ 1026000 w 1026000"/>
              <a:gd name="connsiteY7" fmla="*/ 135000 h 483997"/>
              <a:gd name="connsiteX8" fmla="*/ 999000 w 1026000"/>
              <a:gd name="connsiteY8" fmla="*/ 162000 h 483997"/>
              <a:gd name="connsiteX9" fmla="*/ 972000 w 1026000"/>
              <a:gd name="connsiteY9" fmla="*/ 135000 h 483997"/>
              <a:gd name="connsiteX10" fmla="*/ 972000 w 1026000"/>
              <a:gd name="connsiteY10" fmla="*/ 243001 h 483997"/>
              <a:gd name="connsiteX11" fmla="*/ 999000 w 1026000"/>
              <a:gd name="connsiteY11" fmla="*/ 216001 h 483997"/>
              <a:gd name="connsiteX12" fmla="*/ 1026000 w 1026000"/>
              <a:gd name="connsiteY12" fmla="*/ 243001 h 483997"/>
              <a:gd name="connsiteX13" fmla="*/ 999000 w 1026000"/>
              <a:gd name="connsiteY13" fmla="*/ 270001 h 483997"/>
              <a:gd name="connsiteX14" fmla="*/ 972000 w 1026000"/>
              <a:gd name="connsiteY14" fmla="*/ 243001 h 483997"/>
              <a:gd name="connsiteX15" fmla="*/ 972000 w 1026000"/>
              <a:gd name="connsiteY15" fmla="*/ 351000 h 483997"/>
              <a:gd name="connsiteX16" fmla="*/ 999000 w 1026000"/>
              <a:gd name="connsiteY16" fmla="*/ 324000 h 483997"/>
              <a:gd name="connsiteX17" fmla="*/ 1026000 w 1026000"/>
              <a:gd name="connsiteY17" fmla="*/ 351000 h 483997"/>
              <a:gd name="connsiteX18" fmla="*/ 999000 w 1026000"/>
              <a:gd name="connsiteY18" fmla="*/ 378000 h 483997"/>
              <a:gd name="connsiteX19" fmla="*/ 972000 w 1026000"/>
              <a:gd name="connsiteY19" fmla="*/ 351000 h 483997"/>
              <a:gd name="connsiteX20" fmla="*/ 972000 w 1026000"/>
              <a:gd name="connsiteY20" fmla="*/ 459001 h 483997"/>
              <a:gd name="connsiteX21" fmla="*/ 999000 w 1026000"/>
              <a:gd name="connsiteY21" fmla="*/ 432001 h 483997"/>
              <a:gd name="connsiteX22" fmla="*/ 1026000 w 1026000"/>
              <a:gd name="connsiteY22" fmla="*/ 459001 h 483997"/>
              <a:gd name="connsiteX23" fmla="*/ 1018092 w 1026000"/>
              <a:gd name="connsiteY23" fmla="*/ 478092 h 483997"/>
              <a:gd name="connsiteX24" fmla="*/ 1003836 w 1026000"/>
              <a:gd name="connsiteY24" fmla="*/ 483997 h 483997"/>
              <a:gd name="connsiteX25" fmla="*/ 994164 w 1026000"/>
              <a:gd name="connsiteY25" fmla="*/ 483997 h 483997"/>
              <a:gd name="connsiteX26" fmla="*/ 979908 w 1026000"/>
              <a:gd name="connsiteY26" fmla="*/ 478092 h 483997"/>
              <a:gd name="connsiteX27" fmla="*/ 972000 w 1026000"/>
              <a:gd name="connsiteY27" fmla="*/ 459001 h 483997"/>
              <a:gd name="connsiteX28" fmla="*/ 864000 w 1026000"/>
              <a:gd name="connsiteY28" fmla="*/ 27000 h 483997"/>
              <a:gd name="connsiteX29" fmla="*/ 891000 w 1026000"/>
              <a:gd name="connsiteY29" fmla="*/ 0 h 483997"/>
              <a:gd name="connsiteX30" fmla="*/ 918000 w 1026000"/>
              <a:gd name="connsiteY30" fmla="*/ 27000 h 483997"/>
              <a:gd name="connsiteX31" fmla="*/ 891000 w 1026000"/>
              <a:gd name="connsiteY31" fmla="*/ 54001 h 483997"/>
              <a:gd name="connsiteX32" fmla="*/ 864000 w 1026000"/>
              <a:gd name="connsiteY32" fmla="*/ 27000 h 483997"/>
              <a:gd name="connsiteX33" fmla="*/ 864000 w 1026000"/>
              <a:gd name="connsiteY33" fmla="*/ 135000 h 483997"/>
              <a:gd name="connsiteX34" fmla="*/ 891000 w 1026000"/>
              <a:gd name="connsiteY34" fmla="*/ 108001 h 483997"/>
              <a:gd name="connsiteX35" fmla="*/ 918000 w 1026000"/>
              <a:gd name="connsiteY35" fmla="*/ 135000 h 483997"/>
              <a:gd name="connsiteX36" fmla="*/ 891000 w 1026000"/>
              <a:gd name="connsiteY36" fmla="*/ 162000 h 483997"/>
              <a:gd name="connsiteX37" fmla="*/ 864000 w 1026000"/>
              <a:gd name="connsiteY37" fmla="*/ 135000 h 483997"/>
              <a:gd name="connsiteX38" fmla="*/ 864000 w 1026000"/>
              <a:gd name="connsiteY38" fmla="*/ 243001 h 483997"/>
              <a:gd name="connsiteX39" fmla="*/ 891000 w 1026000"/>
              <a:gd name="connsiteY39" fmla="*/ 216001 h 483997"/>
              <a:gd name="connsiteX40" fmla="*/ 918000 w 1026000"/>
              <a:gd name="connsiteY40" fmla="*/ 243001 h 483997"/>
              <a:gd name="connsiteX41" fmla="*/ 891000 w 1026000"/>
              <a:gd name="connsiteY41" fmla="*/ 270001 h 483997"/>
              <a:gd name="connsiteX42" fmla="*/ 864000 w 1026000"/>
              <a:gd name="connsiteY42" fmla="*/ 243001 h 483997"/>
              <a:gd name="connsiteX43" fmla="*/ 864000 w 1026000"/>
              <a:gd name="connsiteY43" fmla="*/ 351000 h 483997"/>
              <a:gd name="connsiteX44" fmla="*/ 891000 w 1026000"/>
              <a:gd name="connsiteY44" fmla="*/ 324000 h 483997"/>
              <a:gd name="connsiteX45" fmla="*/ 918000 w 1026000"/>
              <a:gd name="connsiteY45" fmla="*/ 351000 h 483997"/>
              <a:gd name="connsiteX46" fmla="*/ 891000 w 1026000"/>
              <a:gd name="connsiteY46" fmla="*/ 378000 h 483997"/>
              <a:gd name="connsiteX47" fmla="*/ 864000 w 1026000"/>
              <a:gd name="connsiteY47" fmla="*/ 351000 h 483997"/>
              <a:gd name="connsiteX48" fmla="*/ 864000 w 1026000"/>
              <a:gd name="connsiteY48" fmla="*/ 459001 h 483997"/>
              <a:gd name="connsiteX49" fmla="*/ 891000 w 1026000"/>
              <a:gd name="connsiteY49" fmla="*/ 432001 h 483997"/>
              <a:gd name="connsiteX50" fmla="*/ 918000 w 1026000"/>
              <a:gd name="connsiteY50" fmla="*/ 459001 h 483997"/>
              <a:gd name="connsiteX51" fmla="*/ 910092 w 1026000"/>
              <a:gd name="connsiteY51" fmla="*/ 478092 h 483997"/>
              <a:gd name="connsiteX52" fmla="*/ 895836 w 1026000"/>
              <a:gd name="connsiteY52" fmla="*/ 483997 h 483997"/>
              <a:gd name="connsiteX53" fmla="*/ 886164 w 1026000"/>
              <a:gd name="connsiteY53" fmla="*/ 483997 h 483997"/>
              <a:gd name="connsiteX54" fmla="*/ 871908 w 1026000"/>
              <a:gd name="connsiteY54" fmla="*/ 478092 h 483997"/>
              <a:gd name="connsiteX55" fmla="*/ 864000 w 1026000"/>
              <a:gd name="connsiteY55" fmla="*/ 459001 h 483997"/>
              <a:gd name="connsiteX56" fmla="*/ 756000 w 1026000"/>
              <a:gd name="connsiteY56" fmla="*/ 27000 h 483997"/>
              <a:gd name="connsiteX57" fmla="*/ 783000 w 1026000"/>
              <a:gd name="connsiteY57" fmla="*/ 0 h 483997"/>
              <a:gd name="connsiteX58" fmla="*/ 810000 w 1026000"/>
              <a:gd name="connsiteY58" fmla="*/ 27000 h 483997"/>
              <a:gd name="connsiteX59" fmla="*/ 783000 w 1026000"/>
              <a:gd name="connsiteY59" fmla="*/ 54001 h 483997"/>
              <a:gd name="connsiteX60" fmla="*/ 756000 w 1026000"/>
              <a:gd name="connsiteY60" fmla="*/ 27000 h 483997"/>
              <a:gd name="connsiteX61" fmla="*/ 756000 w 1026000"/>
              <a:gd name="connsiteY61" fmla="*/ 135000 h 483997"/>
              <a:gd name="connsiteX62" fmla="*/ 783000 w 1026000"/>
              <a:gd name="connsiteY62" fmla="*/ 108001 h 483997"/>
              <a:gd name="connsiteX63" fmla="*/ 810000 w 1026000"/>
              <a:gd name="connsiteY63" fmla="*/ 135000 h 483997"/>
              <a:gd name="connsiteX64" fmla="*/ 783000 w 1026000"/>
              <a:gd name="connsiteY64" fmla="*/ 162000 h 483997"/>
              <a:gd name="connsiteX65" fmla="*/ 756000 w 1026000"/>
              <a:gd name="connsiteY65" fmla="*/ 135000 h 483997"/>
              <a:gd name="connsiteX66" fmla="*/ 756000 w 1026000"/>
              <a:gd name="connsiteY66" fmla="*/ 243001 h 483997"/>
              <a:gd name="connsiteX67" fmla="*/ 783000 w 1026000"/>
              <a:gd name="connsiteY67" fmla="*/ 216001 h 483997"/>
              <a:gd name="connsiteX68" fmla="*/ 810000 w 1026000"/>
              <a:gd name="connsiteY68" fmla="*/ 243001 h 483997"/>
              <a:gd name="connsiteX69" fmla="*/ 783000 w 1026000"/>
              <a:gd name="connsiteY69" fmla="*/ 270001 h 483997"/>
              <a:gd name="connsiteX70" fmla="*/ 756000 w 1026000"/>
              <a:gd name="connsiteY70" fmla="*/ 243001 h 483997"/>
              <a:gd name="connsiteX71" fmla="*/ 756000 w 1026000"/>
              <a:gd name="connsiteY71" fmla="*/ 351000 h 483997"/>
              <a:gd name="connsiteX72" fmla="*/ 783000 w 1026000"/>
              <a:gd name="connsiteY72" fmla="*/ 324000 h 483997"/>
              <a:gd name="connsiteX73" fmla="*/ 810000 w 1026000"/>
              <a:gd name="connsiteY73" fmla="*/ 351000 h 483997"/>
              <a:gd name="connsiteX74" fmla="*/ 783000 w 1026000"/>
              <a:gd name="connsiteY74" fmla="*/ 378000 h 483997"/>
              <a:gd name="connsiteX75" fmla="*/ 756000 w 1026000"/>
              <a:gd name="connsiteY75" fmla="*/ 351000 h 483997"/>
              <a:gd name="connsiteX76" fmla="*/ 756000 w 1026000"/>
              <a:gd name="connsiteY76" fmla="*/ 459001 h 483997"/>
              <a:gd name="connsiteX77" fmla="*/ 783000 w 1026000"/>
              <a:gd name="connsiteY77" fmla="*/ 432001 h 483997"/>
              <a:gd name="connsiteX78" fmla="*/ 810000 w 1026000"/>
              <a:gd name="connsiteY78" fmla="*/ 459001 h 483997"/>
              <a:gd name="connsiteX79" fmla="*/ 802092 w 1026000"/>
              <a:gd name="connsiteY79" fmla="*/ 478092 h 483997"/>
              <a:gd name="connsiteX80" fmla="*/ 787836 w 1026000"/>
              <a:gd name="connsiteY80" fmla="*/ 483997 h 483997"/>
              <a:gd name="connsiteX81" fmla="*/ 778164 w 1026000"/>
              <a:gd name="connsiteY81" fmla="*/ 483997 h 483997"/>
              <a:gd name="connsiteX82" fmla="*/ 763908 w 1026000"/>
              <a:gd name="connsiteY82" fmla="*/ 478092 h 483997"/>
              <a:gd name="connsiteX83" fmla="*/ 756000 w 1026000"/>
              <a:gd name="connsiteY83" fmla="*/ 459001 h 483997"/>
              <a:gd name="connsiteX84" fmla="*/ 648000 w 1026000"/>
              <a:gd name="connsiteY84" fmla="*/ 27000 h 483997"/>
              <a:gd name="connsiteX85" fmla="*/ 675000 w 1026000"/>
              <a:gd name="connsiteY85" fmla="*/ 0 h 483997"/>
              <a:gd name="connsiteX86" fmla="*/ 702000 w 1026000"/>
              <a:gd name="connsiteY86" fmla="*/ 27000 h 483997"/>
              <a:gd name="connsiteX87" fmla="*/ 675000 w 1026000"/>
              <a:gd name="connsiteY87" fmla="*/ 54001 h 483997"/>
              <a:gd name="connsiteX88" fmla="*/ 648000 w 1026000"/>
              <a:gd name="connsiteY88" fmla="*/ 27000 h 483997"/>
              <a:gd name="connsiteX89" fmla="*/ 648000 w 1026000"/>
              <a:gd name="connsiteY89" fmla="*/ 135000 h 483997"/>
              <a:gd name="connsiteX90" fmla="*/ 675000 w 1026000"/>
              <a:gd name="connsiteY90" fmla="*/ 108001 h 483997"/>
              <a:gd name="connsiteX91" fmla="*/ 702000 w 1026000"/>
              <a:gd name="connsiteY91" fmla="*/ 135000 h 483997"/>
              <a:gd name="connsiteX92" fmla="*/ 675000 w 1026000"/>
              <a:gd name="connsiteY92" fmla="*/ 162000 h 483997"/>
              <a:gd name="connsiteX93" fmla="*/ 648000 w 1026000"/>
              <a:gd name="connsiteY93" fmla="*/ 135000 h 483997"/>
              <a:gd name="connsiteX94" fmla="*/ 648000 w 1026000"/>
              <a:gd name="connsiteY94" fmla="*/ 243001 h 483997"/>
              <a:gd name="connsiteX95" fmla="*/ 675000 w 1026000"/>
              <a:gd name="connsiteY95" fmla="*/ 216001 h 483997"/>
              <a:gd name="connsiteX96" fmla="*/ 702000 w 1026000"/>
              <a:gd name="connsiteY96" fmla="*/ 243001 h 483997"/>
              <a:gd name="connsiteX97" fmla="*/ 675000 w 1026000"/>
              <a:gd name="connsiteY97" fmla="*/ 270001 h 483997"/>
              <a:gd name="connsiteX98" fmla="*/ 648000 w 1026000"/>
              <a:gd name="connsiteY98" fmla="*/ 243001 h 483997"/>
              <a:gd name="connsiteX99" fmla="*/ 648000 w 1026000"/>
              <a:gd name="connsiteY99" fmla="*/ 351000 h 483997"/>
              <a:gd name="connsiteX100" fmla="*/ 675000 w 1026000"/>
              <a:gd name="connsiteY100" fmla="*/ 324000 h 483997"/>
              <a:gd name="connsiteX101" fmla="*/ 702000 w 1026000"/>
              <a:gd name="connsiteY101" fmla="*/ 351000 h 483997"/>
              <a:gd name="connsiteX102" fmla="*/ 675000 w 1026000"/>
              <a:gd name="connsiteY102" fmla="*/ 378000 h 483997"/>
              <a:gd name="connsiteX103" fmla="*/ 648000 w 1026000"/>
              <a:gd name="connsiteY103" fmla="*/ 351000 h 483997"/>
              <a:gd name="connsiteX104" fmla="*/ 648000 w 1026000"/>
              <a:gd name="connsiteY104" fmla="*/ 459001 h 483997"/>
              <a:gd name="connsiteX105" fmla="*/ 675000 w 1026000"/>
              <a:gd name="connsiteY105" fmla="*/ 432001 h 483997"/>
              <a:gd name="connsiteX106" fmla="*/ 702000 w 1026000"/>
              <a:gd name="connsiteY106" fmla="*/ 459001 h 483997"/>
              <a:gd name="connsiteX107" fmla="*/ 694092 w 1026000"/>
              <a:gd name="connsiteY107" fmla="*/ 478092 h 483997"/>
              <a:gd name="connsiteX108" fmla="*/ 679836 w 1026000"/>
              <a:gd name="connsiteY108" fmla="*/ 483997 h 483997"/>
              <a:gd name="connsiteX109" fmla="*/ 670164 w 1026000"/>
              <a:gd name="connsiteY109" fmla="*/ 483997 h 483997"/>
              <a:gd name="connsiteX110" fmla="*/ 655908 w 1026000"/>
              <a:gd name="connsiteY110" fmla="*/ 478092 h 483997"/>
              <a:gd name="connsiteX111" fmla="*/ 648000 w 1026000"/>
              <a:gd name="connsiteY111" fmla="*/ 459001 h 483997"/>
              <a:gd name="connsiteX112" fmla="*/ 540000 w 1026000"/>
              <a:gd name="connsiteY112" fmla="*/ 27000 h 483997"/>
              <a:gd name="connsiteX113" fmla="*/ 567000 w 1026000"/>
              <a:gd name="connsiteY113" fmla="*/ 0 h 483997"/>
              <a:gd name="connsiteX114" fmla="*/ 594000 w 1026000"/>
              <a:gd name="connsiteY114" fmla="*/ 27000 h 483997"/>
              <a:gd name="connsiteX115" fmla="*/ 567000 w 1026000"/>
              <a:gd name="connsiteY115" fmla="*/ 54001 h 483997"/>
              <a:gd name="connsiteX116" fmla="*/ 540000 w 1026000"/>
              <a:gd name="connsiteY116" fmla="*/ 27000 h 483997"/>
              <a:gd name="connsiteX117" fmla="*/ 540000 w 1026000"/>
              <a:gd name="connsiteY117" fmla="*/ 135000 h 483997"/>
              <a:gd name="connsiteX118" fmla="*/ 567000 w 1026000"/>
              <a:gd name="connsiteY118" fmla="*/ 108001 h 483997"/>
              <a:gd name="connsiteX119" fmla="*/ 594000 w 1026000"/>
              <a:gd name="connsiteY119" fmla="*/ 135000 h 483997"/>
              <a:gd name="connsiteX120" fmla="*/ 567000 w 1026000"/>
              <a:gd name="connsiteY120" fmla="*/ 162000 h 483997"/>
              <a:gd name="connsiteX121" fmla="*/ 540000 w 1026000"/>
              <a:gd name="connsiteY121" fmla="*/ 135000 h 483997"/>
              <a:gd name="connsiteX122" fmla="*/ 540000 w 1026000"/>
              <a:gd name="connsiteY122" fmla="*/ 243001 h 483997"/>
              <a:gd name="connsiteX123" fmla="*/ 567000 w 1026000"/>
              <a:gd name="connsiteY123" fmla="*/ 216001 h 483997"/>
              <a:gd name="connsiteX124" fmla="*/ 594000 w 1026000"/>
              <a:gd name="connsiteY124" fmla="*/ 243001 h 483997"/>
              <a:gd name="connsiteX125" fmla="*/ 567000 w 1026000"/>
              <a:gd name="connsiteY125" fmla="*/ 270001 h 483997"/>
              <a:gd name="connsiteX126" fmla="*/ 540000 w 1026000"/>
              <a:gd name="connsiteY126" fmla="*/ 243001 h 483997"/>
              <a:gd name="connsiteX127" fmla="*/ 540000 w 1026000"/>
              <a:gd name="connsiteY127" fmla="*/ 351000 h 483997"/>
              <a:gd name="connsiteX128" fmla="*/ 567000 w 1026000"/>
              <a:gd name="connsiteY128" fmla="*/ 324000 h 483997"/>
              <a:gd name="connsiteX129" fmla="*/ 594000 w 1026000"/>
              <a:gd name="connsiteY129" fmla="*/ 351000 h 483997"/>
              <a:gd name="connsiteX130" fmla="*/ 567000 w 1026000"/>
              <a:gd name="connsiteY130" fmla="*/ 378000 h 483997"/>
              <a:gd name="connsiteX131" fmla="*/ 540000 w 1026000"/>
              <a:gd name="connsiteY131" fmla="*/ 351000 h 483997"/>
              <a:gd name="connsiteX132" fmla="*/ 540000 w 1026000"/>
              <a:gd name="connsiteY132" fmla="*/ 459001 h 483997"/>
              <a:gd name="connsiteX133" fmla="*/ 567000 w 1026000"/>
              <a:gd name="connsiteY133" fmla="*/ 432001 h 483997"/>
              <a:gd name="connsiteX134" fmla="*/ 594000 w 1026000"/>
              <a:gd name="connsiteY134" fmla="*/ 459001 h 483997"/>
              <a:gd name="connsiteX135" fmla="*/ 586092 w 1026000"/>
              <a:gd name="connsiteY135" fmla="*/ 478092 h 483997"/>
              <a:gd name="connsiteX136" fmla="*/ 571836 w 1026000"/>
              <a:gd name="connsiteY136" fmla="*/ 483997 h 483997"/>
              <a:gd name="connsiteX137" fmla="*/ 562164 w 1026000"/>
              <a:gd name="connsiteY137" fmla="*/ 483997 h 483997"/>
              <a:gd name="connsiteX138" fmla="*/ 547908 w 1026000"/>
              <a:gd name="connsiteY138" fmla="*/ 478092 h 483997"/>
              <a:gd name="connsiteX139" fmla="*/ 540000 w 1026000"/>
              <a:gd name="connsiteY139" fmla="*/ 459001 h 483997"/>
              <a:gd name="connsiteX140" fmla="*/ 432000 w 1026000"/>
              <a:gd name="connsiteY140" fmla="*/ 27000 h 483997"/>
              <a:gd name="connsiteX141" fmla="*/ 459000 w 1026000"/>
              <a:gd name="connsiteY141" fmla="*/ 0 h 483997"/>
              <a:gd name="connsiteX142" fmla="*/ 486000 w 1026000"/>
              <a:gd name="connsiteY142" fmla="*/ 27000 h 483997"/>
              <a:gd name="connsiteX143" fmla="*/ 459000 w 1026000"/>
              <a:gd name="connsiteY143" fmla="*/ 54001 h 483997"/>
              <a:gd name="connsiteX144" fmla="*/ 432000 w 1026000"/>
              <a:gd name="connsiteY144" fmla="*/ 27000 h 483997"/>
              <a:gd name="connsiteX145" fmla="*/ 432000 w 1026000"/>
              <a:gd name="connsiteY145" fmla="*/ 135000 h 483997"/>
              <a:gd name="connsiteX146" fmla="*/ 459000 w 1026000"/>
              <a:gd name="connsiteY146" fmla="*/ 108001 h 483997"/>
              <a:gd name="connsiteX147" fmla="*/ 486000 w 1026000"/>
              <a:gd name="connsiteY147" fmla="*/ 135000 h 483997"/>
              <a:gd name="connsiteX148" fmla="*/ 459000 w 1026000"/>
              <a:gd name="connsiteY148" fmla="*/ 162000 h 483997"/>
              <a:gd name="connsiteX149" fmla="*/ 432000 w 1026000"/>
              <a:gd name="connsiteY149" fmla="*/ 135000 h 483997"/>
              <a:gd name="connsiteX150" fmla="*/ 432000 w 1026000"/>
              <a:gd name="connsiteY150" fmla="*/ 243001 h 483997"/>
              <a:gd name="connsiteX151" fmla="*/ 459000 w 1026000"/>
              <a:gd name="connsiteY151" fmla="*/ 216001 h 483997"/>
              <a:gd name="connsiteX152" fmla="*/ 486000 w 1026000"/>
              <a:gd name="connsiteY152" fmla="*/ 243001 h 483997"/>
              <a:gd name="connsiteX153" fmla="*/ 459000 w 1026000"/>
              <a:gd name="connsiteY153" fmla="*/ 270001 h 483997"/>
              <a:gd name="connsiteX154" fmla="*/ 432000 w 1026000"/>
              <a:gd name="connsiteY154" fmla="*/ 243001 h 483997"/>
              <a:gd name="connsiteX155" fmla="*/ 432000 w 1026000"/>
              <a:gd name="connsiteY155" fmla="*/ 351000 h 483997"/>
              <a:gd name="connsiteX156" fmla="*/ 459000 w 1026000"/>
              <a:gd name="connsiteY156" fmla="*/ 324000 h 483997"/>
              <a:gd name="connsiteX157" fmla="*/ 486000 w 1026000"/>
              <a:gd name="connsiteY157" fmla="*/ 351000 h 483997"/>
              <a:gd name="connsiteX158" fmla="*/ 459000 w 1026000"/>
              <a:gd name="connsiteY158" fmla="*/ 378000 h 483997"/>
              <a:gd name="connsiteX159" fmla="*/ 432000 w 1026000"/>
              <a:gd name="connsiteY159" fmla="*/ 351000 h 483997"/>
              <a:gd name="connsiteX160" fmla="*/ 432000 w 1026000"/>
              <a:gd name="connsiteY160" fmla="*/ 459001 h 483997"/>
              <a:gd name="connsiteX161" fmla="*/ 459000 w 1026000"/>
              <a:gd name="connsiteY161" fmla="*/ 432001 h 483997"/>
              <a:gd name="connsiteX162" fmla="*/ 486000 w 1026000"/>
              <a:gd name="connsiteY162" fmla="*/ 459001 h 483997"/>
              <a:gd name="connsiteX163" fmla="*/ 478092 w 1026000"/>
              <a:gd name="connsiteY163" fmla="*/ 478092 h 483997"/>
              <a:gd name="connsiteX164" fmla="*/ 463836 w 1026000"/>
              <a:gd name="connsiteY164" fmla="*/ 483997 h 483997"/>
              <a:gd name="connsiteX165" fmla="*/ 454164 w 1026000"/>
              <a:gd name="connsiteY165" fmla="*/ 483997 h 483997"/>
              <a:gd name="connsiteX166" fmla="*/ 439908 w 1026000"/>
              <a:gd name="connsiteY166" fmla="*/ 478092 h 483997"/>
              <a:gd name="connsiteX167" fmla="*/ 432000 w 1026000"/>
              <a:gd name="connsiteY167" fmla="*/ 459001 h 483997"/>
              <a:gd name="connsiteX168" fmla="*/ 324000 w 1026000"/>
              <a:gd name="connsiteY168" fmla="*/ 27000 h 483997"/>
              <a:gd name="connsiteX169" fmla="*/ 351000 w 1026000"/>
              <a:gd name="connsiteY169" fmla="*/ 0 h 483997"/>
              <a:gd name="connsiteX170" fmla="*/ 378000 w 1026000"/>
              <a:gd name="connsiteY170" fmla="*/ 27000 h 483997"/>
              <a:gd name="connsiteX171" fmla="*/ 351000 w 1026000"/>
              <a:gd name="connsiteY171" fmla="*/ 54001 h 483997"/>
              <a:gd name="connsiteX172" fmla="*/ 324000 w 1026000"/>
              <a:gd name="connsiteY172" fmla="*/ 27000 h 483997"/>
              <a:gd name="connsiteX173" fmla="*/ 324000 w 1026000"/>
              <a:gd name="connsiteY173" fmla="*/ 135000 h 483997"/>
              <a:gd name="connsiteX174" fmla="*/ 351000 w 1026000"/>
              <a:gd name="connsiteY174" fmla="*/ 108001 h 483997"/>
              <a:gd name="connsiteX175" fmla="*/ 378000 w 1026000"/>
              <a:gd name="connsiteY175" fmla="*/ 135000 h 483997"/>
              <a:gd name="connsiteX176" fmla="*/ 351000 w 1026000"/>
              <a:gd name="connsiteY176" fmla="*/ 162000 h 483997"/>
              <a:gd name="connsiteX177" fmla="*/ 324000 w 1026000"/>
              <a:gd name="connsiteY177" fmla="*/ 135000 h 483997"/>
              <a:gd name="connsiteX178" fmla="*/ 324000 w 1026000"/>
              <a:gd name="connsiteY178" fmla="*/ 243001 h 483997"/>
              <a:gd name="connsiteX179" fmla="*/ 351000 w 1026000"/>
              <a:gd name="connsiteY179" fmla="*/ 216001 h 483997"/>
              <a:gd name="connsiteX180" fmla="*/ 378000 w 1026000"/>
              <a:gd name="connsiteY180" fmla="*/ 243001 h 483997"/>
              <a:gd name="connsiteX181" fmla="*/ 351000 w 1026000"/>
              <a:gd name="connsiteY181" fmla="*/ 270001 h 483997"/>
              <a:gd name="connsiteX182" fmla="*/ 324000 w 1026000"/>
              <a:gd name="connsiteY182" fmla="*/ 243001 h 483997"/>
              <a:gd name="connsiteX183" fmla="*/ 324000 w 1026000"/>
              <a:gd name="connsiteY183" fmla="*/ 351000 h 483997"/>
              <a:gd name="connsiteX184" fmla="*/ 351000 w 1026000"/>
              <a:gd name="connsiteY184" fmla="*/ 324000 h 483997"/>
              <a:gd name="connsiteX185" fmla="*/ 378000 w 1026000"/>
              <a:gd name="connsiteY185" fmla="*/ 351000 h 483997"/>
              <a:gd name="connsiteX186" fmla="*/ 351000 w 1026000"/>
              <a:gd name="connsiteY186" fmla="*/ 378000 h 483997"/>
              <a:gd name="connsiteX187" fmla="*/ 324000 w 1026000"/>
              <a:gd name="connsiteY187" fmla="*/ 351000 h 483997"/>
              <a:gd name="connsiteX188" fmla="*/ 324000 w 1026000"/>
              <a:gd name="connsiteY188" fmla="*/ 459001 h 483997"/>
              <a:gd name="connsiteX189" fmla="*/ 351000 w 1026000"/>
              <a:gd name="connsiteY189" fmla="*/ 432001 h 483997"/>
              <a:gd name="connsiteX190" fmla="*/ 378000 w 1026000"/>
              <a:gd name="connsiteY190" fmla="*/ 459001 h 483997"/>
              <a:gd name="connsiteX191" fmla="*/ 370092 w 1026000"/>
              <a:gd name="connsiteY191" fmla="*/ 478092 h 483997"/>
              <a:gd name="connsiteX192" fmla="*/ 355836 w 1026000"/>
              <a:gd name="connsiteY192" fmla="*/ 483997 h 483997"/>
              <a:gd name="connsiteX193" fmla="*/ 346164 w 1026000"/>
              <a:gd name="connsiteY193" fmla="*/ 483997 h 483997"/>
              <a:gd name="connsiteX194" fmla="*/ 331908 w 1026000"/>
              <a:gd name="connsiteY194" fmla="*/ 478092 h 483997"/>
              <a:gd name="connsiteX195" fmla="*/ 324000 w 1026000"/>
              <a:gd name="connsiteY195" fmla="*/ 459001 h 483997"/>
              <a:gd name="connsiteX196" fmla="*/ 216000 w 1026000"/>
              <a:gd name="connsiteY196" fmla="*/ 27000 h 483997"/>
              <a:gd name="connsiteX197" fmla="*/ 243000 w 1026000"/>
              <a:gd name="connsiteY197" fmla="*/ 0 h 483997"/>
              <a:gd name="connsiteX198" fmla="*/ 270000 w 1026000"/>
              <a:gd name="connsiteY198" fmla="*/ 27000 h 483997"/>
              <a:gd name="connsiteX199" fmla="*/ 243000 w 1026000"/>
              <a:gd name="connsiteY199" fmla="*/ 54001 h 483997"/>
              <a:gd name="connsiteX200" fmla="*/ 216000 w 1026000"/>
              <a:gd name="connsiteY200" fmla="*/ 27000 h 483997"/>
              <a:gd name="connsiteX201" fmla="*/ 216000 w 1026000"/>
              <a:gd name="connsiteY201" fmla="*/ 135000 h 483997"/>
              <a:gd name="connsiteX202" fmla="*/ 243000 w 1026000"/>
              <a:gd name="connsiteY202" fmla="*/ 108001 h 483997"/>
              <a:gd name="connsiteX203" fmla="*/ 270000 w 1026000"/>
              <a:gd name="connsiteY203" fmla="*/ 135000 h 483997"/>
              <a:gd name="connsiteX204" fmla="*/ 243000 w 1026000"/>
              <a:gd name="connsiteY204" fmla="*/ 162000 h 483997"/>
              <a:gd name="connsiteX205" fmla="*/ 216000 w 1026000"/>
              <a:gd name="connsiteY205" fmla="*/ 135000 h 483997"/>
              <a:gd name="connsiteX206" fmla="*/ 216000 w 1026000"/>
              <a:gd name="connsiteY206" fmla="*/ 243001 h 483997"/>
              <a:gd name="connsiteX207" fmla="*/ 243000 w 1026000"/>
              <a:gd name="connsiteY207" fmla="*/ 216001 h 483997"/>
              <a:gd name="connsiteX208" fmla="*/ 270000 w 1026000"/>
              <a:gd name="connsiteY208" fmla="*/ 243001 h 483997"/>
              <a:gd name="connsiteX209" fmla="*/ 243000 w 1026000"/>
              <a:gd name="connsiteY209" fmla="*/ 270001 h 483997"/>
              <a:gd name="connsiteX210" fmla="*/ 216000 w 1026000"/>
              <a:gd name="connsiteY210" fmla="*/ 243001 h 483997"/>
              <a:gd name="connsiteX211" fmla="*/ 216000 w 1026000"/>
              <a:gd name="connsiteY211" fmla="*/ 351000 h 483997"/>
              <a:gd name="connsiteX212" fmla="*/ 243000 w 1026000"/>
              <a:gd name="connsiteY212" fmla="*/ 324000 h 483997"/>
              <a:gd name="connsiteX213" fmla="*/ 270000 w 1026000"/>
              <a:gd name="connsiteY213" fmla="*/ 351000 h 483997"/>
              <a:gd name="connsiteX214" fmla="*/ 243000 w 1026000"/>
              <a:gd name="connsiteY214" fmla="*/ 378000 h 483997"/>
              <a:gd name="connsiteX215" fmla="*/ 216000 w 1026000"/>
              <a:gd name="connsiteY215" fmla="*/ 351000 h 483997"/>
              <a:gd name="connsiteX216" fmla="*/ 216000 w 1026000"/>
              <a:gd name="connsiteY216" fmla="*/ 459001 h 483997"/>
              <a:gd name="connsiteX217" fmla="*/ 243000 w 1026000"/>
              <a:gd name="connsiteY217" fmla="*/ 432001 h 483997"/>
              <a:gd name="connsiteX218" fmla="*/ 270000 w 1026000"/>
              <a:gd name="connsiteY218" fmla="*/ 459001 h 483997"/>
              <a:gd name="connsiteX219" fmla="*/ 262092 w 1026000"/>
              <a:gd name="connsiteY219" fmla="*/ 478092 h 483997"/>
              <a:gd name="connsiteX220" fmla="*/ 247836 w 1026000"/>
              <a:gd name="connsiteY220" fmla="*/ 483997 h 483997"/>
              <a:gd name="connsiteX221" fmla="*/ 238164 w 1026000"/>
              <a:gd name="connsiteY221" fmla="*/ 483997 h 483997"/>
              <a:gd name="connsiteX222" fmla="*/ 223908 w 1026000"/>
              <a:gd name="connsiteY222" fmla="*/ 478092 h 483997"/>
              <a:gd name="connsiteX223" fmla="*/ 216000 w 1026000"/>
              <a:gd name="connsiteY223" fmla="*/ 459001 h 483997"/>
              <a:gd name="connsiteX224" fmla="*/ 108000 w 1026000"/>
              <a:gd name="connsiteY224" fmla="*/ 27000 h 483997"/>
              <a:gd name="connsiteX225" fmla="*/ 135000 w 1026000"/>
              <a:gd name="connsiteY225" fmla="*/ 0 h 483997"/>
              <a:gd name="connsiteX226" fmla="*/ 162000 w 1026000"/>
              <a:gd name="connsiteY226" fmla="*/ 27000 h 483997"/>
              <a:gd name="connsiteX227" fmla="*/ 135000 w 1026000"/>
              <a:gd name="connsiteY227" fmla="*/ 54001 h 483997"/>
              <a:gd name="connsiteX228" fmla="*/ 108000 w 1026000"/>
              <a:gd name="connsiteY228" fmla="*/ 27000 h 483997"/>
              <a:gd name="connsiteX229" fmla="*/ 108000 w 1026000"/>
              <a:gd name="connsiteY229" fmla="*/ 135000 h 483997"/>
              <a:gd name="connsiteX230" fmla="*/ 135000 w 1026000"/>
              <a:gd name="connsiteY230" fmla="*/ 108001 h 483997"/>
              <a:gd name="connsiteX231" fmla="*/ 162000 w 1026000"/>
              <a:gd name="connsiteY231" fmla="*/ 135000 h 483997"/>
              <a:gd name="connsiteX232" fmla="*/ 135000 w 1026000"/>
              <a:gd name="connsiteY232" fmla="*/ 162000 h 483997"/>
              <a:gd name="connsiteX233" fmla="*/ 108000 w 1026000"/>
              <a:gd name="connsiteY233" fmla="*/ 135000 h 483997"/>
              <a:gd name="connsiteX234" fmla="*/ 108000 w 1026000"/>
              <a:gd name="connsiteY234" fmla="*/ 243001 h 483997"/>
              <a:gd name="connsiteX235" fmla="*/ 135000 w 1026000"/>
              <a:gd name="connsiteY235" fmla="*/ 216001 h 483997"/>
              <a:gd name="connsiteX236" fmla="*/ 162000 w 1026000"/>
              <a:gd name="connsiteY236" fmla="*/ 243001 h 483997"/>
              <a:gd name="connsiteX237" fmla="*/ 135000 w 1026000"/>
              <a:gd name="connsiteY237" fmla="*/ 270001 h 483997"/>
              <a:gd name="connsiteX238" fmla="*/ 108000 w 1026000"/>
              <a:gd name="connsiteY238" fmla="*/ 243001 h 483997"/>
              <a:gd name="connsiteX239" fmla="*/ 108000 w 1026000"/>
              <a:gd name="connsiteY239" fmla="*/ 351000 h 483997"/>
              <a:gd name="connsiteX240" fmla="*/ 135000 w 1026000"/>
              <a:gd name="connsiteY240" fmla="*/ 324000 h 483997"/>
              <a:gd name="connsiteX241" fmla="*/ 162000 w 1026000"/>
              <a:gd name="connsiteY241" fmla="*/ 351000 h 483997"/>
              <a:gd name="connsiteX242" fmla="*/ 135000 w 1026000"/>
              <a:gd name="connsiteY242" fmla="*/ 378000 h 483997"/>
              <a:gd name="connsiteX243" fmla="*/ 108000 w 1026000"/>
              <a:gd name="connsiteY243" fmla="*/ 351000 h 483997"/>
              <a:gd name="connsiteX244" fmla="*/ 108000 w 1026000"/>
              <a:gd name="connsiteY244" fmla="*/ 459001 h 483997"/>
              <a:gd name="connsiteX245" fmla="*/ 135000 w 1026000"/>
              <a:gd name="connsiteY245" fmla="*/ 432001 h 483997"/>
              <a:gd name="connsiteX246" fmla="*/ 162000 w 1026000"/>
              <a:gd name="connsiteY246" fmla="*/ 459001 h 483997"/>
              <a:gd name="connsiteX247" fmla="*/ 154092 w 1026000"/>
              <a:gd name="connsiteY247" fmla="*/ 478092 h 483997"/>
              <a:gd name="connsiteX248" fmla="*/ 139836 w 1026000"/>
              <a:gd name="connsiteY248" fmla="*/ 483997 h 483997"/>
              <a:gd name="connsiteX249" fmla="*/ 130164 w 1026000"/>
              <a:gd name="connsiteY249" fmla="*/ 483997 h 483997"/>
              <a:gd name="connsiteX250" fmla="*/ 115908 w 1026000"/>
              <a:gd name="connsiteY250" fmla="*/ 478092 h 483997"/>
              <a:gd name="connsiteX251" fmla="*/ 108000 w 1026000"/>
              <a:gd name="connsiteY251" fmla="*/ 459001 h 483997"/>
              <a:gd name="connsiteX252" fmla="*/ 0 w 1026000"/>
              <a:gd name="connsiteY252" fmla="*/ 27000 h 483997"/>
              <a:gd name="connsiteX253" fmla="*/ 27000 w 1026000"/>
              <a:gd name="connsiteY253" fmla="*/ 0 h 483997"/>
              <a:gd name="connsiteX254" fmla="*/ 54000 w 1026000"/>
              <a:gd name="connsiteY254" fmla="*/ 27000 h 483997"/>
              <a:gd name="connsiteX255" fmla="*/ 27000 w 1026000"/>
              <a:gd name="connsiteY255" fmla="*/ 54001 h 483997"/>
              <a:gd name="connsiteX256" fmla="*/ 0 w 1026000"/>
              <a:gd name="connsiteY256" fmla="*/ 27000 h 483997"/>
              <a:gd name="connsiteX257" fmla="*/ 0 w 1026000"/>
              <a:gd name="connsiteY257" fmla="*/ 135000 h 483997"/>
              <a:gd name="connsiteX258" fmla="*/ 27000 w 1026000"/>
              <a:gd name="connsiteY258" fmla="*/ 108001 h 483997"/>
              <a:gd name="connsiteX259" fmla="*/ 54000 w 1026000"/>
              <a:gd name="connsiteY259" fmla="*/ 135000 h 483997"/>
              <a:gd name="connsiteX260" fmla="*/ 27000 w 1026000"/>
              <a:gd name="connsiteY260" fmla="*/ 162000 h 483997"/>
              <a:gd name="connsiteX261" fmla="*/ 0 w 1026000"/>
              <a:gd name="connsiteY261" fmla="*/ 135000 h 483997"/>
              <a:gd name="connsiteX262" fmla="*/ 0 w 1026000"/>
              <a:gd name="connsiteY262" fmla="*/ 243001 h 483997"/>
              <a:gd name="connsiteX263" fmla="*/ 27000 w 1026000"/>
              <a:gd name="connsiteY263" fmla="*/ 216001 h 483997"/>
              <a:gd name="connsiteX264" fmla="*/ 54000 w 1026000"/>
              <a:gd name="connsiteY264" fmla="*/ 243001 h 483997"/>
              <a:gd name="connsiteX265" fmla="*/ 27000 w 1026000"/>
              <a:gd name="connsiteY265" fmla="*/ 270001 h 483997"/>
              <a:gd name="connsiteX266" fmla="*/ 0 w 1026000"/>
              <a:gd name="connsiteY266" fmla="*/ 243001 h 483997"/>
              <a:gd name="connsiteX267" fmla="*/ 0 w 1026000"/>
              <a:gd name="connsiteY267" fmla="*/ 351000 h 483997"/>
              <a:gd name="connsiteX268" fmla="*/ 27000 w 1026000"/>
              <a:gd name="connsiteY268" fmla="*/ 324000 h 483997"/>
              <a:gd name="connsiteX269" fmla="*/ 54000 w 1026000"/>
              <a:gd name="connsiteY269" fmla="*/ 351000 h 483997"/>
              <a:gd name="connsiteX270" fmla="*/ 27000 w 1026000"/>
              <a:gd name="connsiteY270" fmla="*/ 378000 h 483997"/>
              <a:gd name="connsiteX271" fmla="*/ 0 w 1026000"/>
              <a:gd name="connsiteY271" fmla="*/ 351000 h 483997"/>
              <a:gd name="connsiteX272" fmla="*/ 0 w 1026000"/>
              <a:gd name="connsiteY272" fmla="*/ 459001 h 483997"/>
              <a:gd name="connsiteX273" fmla="*/ 27000 w 1026000"/>
              <a:gd name="connsiteY273" fmla="*/ 432001 h 483997"/>
              <a:gd name="connsiteX274" fmla="*/ 54000 w 1026000"/>
              <a:gd name="connsiteY274" fmla="*/ 459001 h 483997"/>
              <a:gd name="connsiteX275" fmla="*/ 46092 w 1026000"/>
              <a:gd name="connsiteY275" fmla="*/ 478092 h 483997"/>
              <a:gd name="connsiteX276" fmla="*/ 31836 w 1026000"/>
              <a:gd name="connsiteY276" fmla="*/ 483997 h 483997"/>
              <a:gd name="connsiteX277" fmla="*/ 22164 w 1026000"/>
              <a:gd name="connsiteY277" fmla="*/ 483997 h 483997"/>
              <a:gd name="connsiteX278" fmla="*/ 7908 w 1026000"/>
              <a:gd name="connsiteY278" fmla="*/ 478092 h 483997"/>
              <a:gd name="connsiteX279" fmla="*/ 0 w 1026000"/>
              <a:gd name="connsiteY279" fmla="*/ 459001 h 48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1026000" h="483997">
                <a:moveTo>
                  <a:pt x="972000" y="27000"/>
                </a:move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ubicBezTo>
                  <a:pt x="984088" y="54001"/>
                  <a:pt x="972000" y="41913"/>
                  <a:pt x="972000" y="27000"/>
                </a:cubicBezTo>
                <a:close/>
                <a:moveTo>
                  <a:pt x="972000" y="135000"/>
                </a:move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ubicBezTo>
                  <a:pt x="984088" y="162000"/>
                  <a:pt x="972000" y="149912"/>
                  <a:pt x="972000" y="135000"/>
                </a:cubicBezTo>
                <a:close/>
                <a:moveTo>
                  <a:pt x="972000" y="243001"/>
                </a:move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ubicBezTo>
                  <a:pt x="984088" y="270001"/>
                  <a:pt x="972000" y="257913"/>
                  <a:pt x="972000" y="243001"/>
                </a:cubicBezTo>
                <a:close/>
                <a:moveTo>
                  <a:pt x="972000" y="351000"/>
                </a:move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ubicBezTo>
                  <a:pt x="984088" y="378000"/>
                  <a:pt x="972000" y="365913"/>
                  <a:pt x="972000" y="351000"/>
                </a:cubicBezTo>
                <a:close/>
                <a:moveTo>
                  <a:pt x="972000" y="459001"/>
                </a:move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66456"/>
                  <a:pt x="1022978" y="473206"/>
                  <a:pt x="1018092" y="478092"/>
                </a:cubicBezTo>
                <a:lnTo>
                  <a:pt x="1003836" y="483997"/>
                </a:lnTo>
                <a:lnTo>
                  <a:pt x="994164" y="483997"/>
                </a:lnTo>
                <a:lnTo>
                  <a:pt x="979908" y="478092"/>
                </a:lnTo>
                <a:cubicBezTo>
                  <a:pt x="975022" y="473206"/>
                  <a:pt x="972000" y="466456"/>
                  <a:pt x="972000" y="459001"/>
                </a:cubicBezTo>
                <a:close/>
                <a:moveTo>
                  <a:pt x="864000" y="27000"/>
                </a:move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ubicBezTo>
                  <a:pt x="876088" y="54001"/>
                  <a:pt x="864000" y="41913"/>
                  <a:pt x="864000" y="27000"/>
                </a:cubicBezTo>
                <a:close/>
                <a:moveTo>
                  <a:pt x="864000" y="135000"/>
                </a:move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ubicBezTo>
                  <a:pt x="876088" y="162000"/>
                  <a:pt x="864000" y="149912"/>
                  <a:pt x="864000" y="135000"/>
                </a:cubicBezTo>
                <a:close/>
                <a:moveTo>
                  <a:pt x="864000" y="243001"/>
                </a:move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ubicBezTo>
                  <a:pt x="876088" y="270001"/>
                  <a:pt x="864000" y="257913"/>
                  <a:pt x="864000" y="243001"/>
                </a:cubicBezTo>
                <a:close/>
                <a:moveTo>
                  <a:pt x="864000" y="351000"/>
                </a:move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ubicBezTo>
                  <a:pt x="876088" y="378000"/>
                  <a:pt x="864000" y="365913"/>
                  <a:pt x="864000" y="351000"/>
                </a:cubicBezTo>
                <a:close/>
                <a:moveTo>
                  <a:pt x="864000" y="459001"/>
                </a:move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66456"/>
                  <a:pt x="914978" y="473206"/>
                  <a:pt x="910092" y="478092"/>
                </a:cubicBezTo>
                <a:lnTo>
                  <a:pt x="895836" y="483997"/>
                </a:lnTo>
                <a:lnTo>
                  <a:pt x="886164" y="483997"/>
                </a:lnTo>
                <a:lnTo>
                  <a:pt x="871908" y="478092"/>
                </a:lnTo>
                <a:cubicBezTo>
                  <a:pt x="867022" y="473206"/>
                  <a:pt x="864000" y="466456"/>
                  <a:pt x="864000" y="459001"/>
                </a:cubicBezTo>
                <a:close/>
                <a:moveTo>
                  <a:pt x="756000" y="27000"/>
                </a:move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ubicBezTo>
                  <a:pt x="768088" y="54001"/>
                  <a:pt x="756000" y="41913"/>
                  <a:pt x="756000" y="27000"/>
                </a:cubicBezTo>
                <a:close/>
                <a:moveTo>
                  <a:pt x="756000" y="135000"/>
                </a:move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ubicBezTo>
                  <a:pt x="768088" y="162000"/>
                  <a:pt x="756000" y="149912"/>
                  <a:pt x="756000" y="135000"/>
                </a:cubicBezTo>
                <a:close/>
                <a:moveTo>
                  <a:pt x="756000" y="243001"/>
                </a:move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ubicBezTo>
                  <a:pt x="768088" y="270001"/>
                  <a:pt x="756000" y="257913"/>
                  <a:pt x="756000" y="243001"/>
                </a:cubicBezTo>
                <a:close/>
                <a:moveTo>
                  <a:pt x="756000" y="351000"/>
                </a:move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ubicBezTo>
                  <a:pt x="768088" y="378000"/>
                  <a:pt x="756000" y="365913"/>
                  <a:pt x="756000" y="351000"/>
                </a:cubicBezTo>
                <a:close/>
                <a:moveTo>
                  <a:pt x="756000" y="459001"/>
                </a:move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66456"/>
                  <a:pt x="806978" y="473206"/>
                  <a:pt x="802092" y="478092"/>
                </a:cubicBezTo>
                <a:lnTo>
                  <a:pt x="787836" y="483997"/>
                </a:lnTo>
                <a:lnTo>
                  <a:pt x="778164" y="483997"/>
                </a:lnTo>
                <a:lnTo>
                  <a:pt x="763908" y="478092"/>
                </a:lnTo>
                <a:cubicBezTo>
                  <a:pt x="759022" y="473206"/>
                  <a:pt x="756000" y="466456"/>
                  <a:pt x="756000" y="459001"/>
                </a:cubicBezTo>
                <a:close/>
                <a:moveTo>
                  <a:pt x="648000" y="27000"/>
                </a:move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ubicBezTo>
                  <a:pt x="660088" y="54001"/>
                  <a:pt x="648000" y="41913"/>
                  <a:pt x="648000" y="27000"/>
                </a:cubicBezTo>
                <a:close/>
                <a:moveTo>
                  <a:pt x="648000" y="135000"/>
                </a:move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ubicBezTo>
                  <a:pt x="660088" y="162000"/>
                  <a:pt x="648000" y="149912"/>
                  <a:pt x="648000" y="135000"/>
                </a:cubicBezTo>
                <a:close/>
                <a:moveTo>
                  <a:pt x="648000" y="243001"/>
                </a:move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ubicBezTo>
                  <a:pt x="660088" y="270001"/>
                  <a:pt x="648000" y="257913"/>
                  <a:pt x="648000" y="243001"/>
                </a:cubicBezTo>
                <a:close/>
                <a:moveTo>
                  <a:pt x="648000" y="351000"/>
                </a:move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ubicBezTo>
                  <a:pt x="660088" y="378000"/>
                  <a:pt x="648000" y="365913"/>
                  <a:pt x="648000" y="351000"/>
                </a:cubicBezTo>
                <a:close/>
                <a:moveTo>
                  <a:pt x="648000" y="459001"/>
                </a:move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66456"/>
                  <a:pt x="698978" y="473206"/>
                  <a:pt x="694092" y="478092"/>
                </a:cubicBezTo>
                <a:lnTo>
                  <a:pt x="679836" y="483997"/>
                </a:lnTo>
                <a:lnTo>
                  <a:pt x="670164" y="483997"/>
                </a:lnTo>
                <a:lnTo>
                  <a:pt x="655908" y="478092"/>
                </a:lnTo>
                <a:cubicBezTo>
                  <a:pt x="651022" y="473206"/>
                  <a:pt x="648000" y="466456"/>
                  <a:pt x="648000" y="459001"/>
                </a:cubicBezTo>
                <a:close/>
                <a:moveTo>
                  <a:pt x="540000" y="27000"/>
                </a:move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ubicBezTo>
                  <a:pt x="552088" y="54001"/>
                  <a:pt x="540000" y="41913"/>
                  <a:pt x="540000" y="27000"/>
                </a:cubicBezTo>
                <a:close/>
                <a:moveTo>
                  <a:pt x="540000" y="135000"/>
                </a:move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ubicBezTo>
                  <a:pt x="552088" y="162000"/>
                  <a:pt x="540000" y="149912"/>
                  <a:pt x="540000" y="135000"/>
                </a:cubicBezTo>
                <a:close/>
                <a:moveTo>
                  <a:pt x="540000" y="243001"/>
                </a:move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ubicBezTo>
                  <a:pt x="552088" y="270001"/>
                  <a:pt x="540000" y="257913"/>
                  <a:pt x="540000" y="243001"/>
                </a:cubicBezTo>
                <a:close/>
                <a:moveTo>
                  <a:pt x="540000" y="351000"/>
                </a:move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ubicBezTo>
                  <a:pt x="552088" y="378000"/>
                  <a:pt x="540000" y="365913"/>
                  <a:pt x="540000" y="351000"/>
                </a:cubicBezTo>
                <a:close/>
                <a:moveTo>
                  <a:pt x="540000" y="459001"/>
                </a:move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66456"/>
                  <a:pt x="590978" y="473206"/>
                  <a:pt x="586092" y="478092"/>
                </a:cubicBezTo>
                <a:lnTo>
                  <a:pt x="571836" y="483997"/>
                </a:lnTo>
                <a:lnTo>
                  <a:pt x="562164" y="483997"/>
                </a:lnTo>
                <a:lnTo>
                  <a:pt x="547908" y="478092"/>
                </a:lnTo>
                <a:cubicBezTo>
                  <a:pt x="543022" y="473206"/>
                  <a:pt x="540000" y="466456"/>
                  <a:pt x="540000" y="459001"/>
                </a:cubicBezTo>
                <a:close/>
                <a:moveTo>
                  <a:pt x="432000" y="27000"/>
                </a:move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ubicBezTo>
                  <a:pt x="444088" y="54001"/>
                  <a:pt x="432000" y="41913"/>
                  <a:pt x="432000" y="27000"/>
                </a:cubicBezTo>
                <a:close/>
                <a:moveTo>
                  <a:pt x="432000" y="135000"/>
                </a:move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ubicBezTo>
                  <a:pt x="444088" y="162000"/>
                  <a:pt x="432000" y="149912"/>
                  <a:pt x="432000" y="135000"/>
                </a:cubicBezTo>
                <a:close/>
                <a:moveTo>
                  <a:pt x="432000" y="243001"/>
                </a:move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ubicBezTo>
                  <a:pt x="444088" y="270001"/>
                  <a:pt x="432000" y="257913"/>
                  <a:pt x="432000" y="243001"/>
                </a:cubicBezTo>
                <a:close/>
                <a:moveTo>
                  <a:pt x="432000" y="351000"/>
                </a:move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ubicBezTo>
                  <a:pt x="444088" y="378000"/>
                  <a:pt x="432000" y="365913"/>
                  <a:pt x="432000" y="351000"/>
                </a:cubicBezTo>
                <a:close/>
                <a:moveTo>
                  <a:pt x="432000" y="459001"/>
                </a:move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66456"/>
                  <a:pt x="482978" y="473206"/>
                  <a:pt x="478092" y="478092"/>
                </a:cubicBezTo>
                <a:lnTo>
                  <a:pt x="463836" y="483997"/>
                </a:lnTo>
                <a:lnTo>
                  <a:pt x="454164" y="483997"/>
                </a:lnTo>
                <a:lnTo>
                  <a:pt x="439908" y="478092"/>
                </a:lnTo>
                <a:cubicBezTo>
                  <a:pt x="435022" y="473206"/>
                  <a:pt x="432000" y="466456"/>
                  <a:pt x="432000" y="459001"/>
                </a:cubicBezTo>
                <a:close/>
                <a:moveTo>
                  <a:pt x="324000" y="27000"/>
                </a:move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ubicBezTo>
                  <a:pt x="336088" y="54001"/>
                  <a:pt x="324000" y="41913"/>
                  <a:pt x="324000" y="27000"/>
                </a:cubicBezTo>
                <a:close/>
                <a:moveTo>
                  <a:pt x="324000" y="135000"/>
                </a:move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ubicBezTo>
                  <a:pt x="336088" y="162000"/>
                  <a:pt x="324000" y="149912"/>
                  <a:pt x="324000" y="135000"/>
                </a:cubicBezTo>
                <a:close/>
                <a:moveTo>
                  <a:pt x="324000" y="243001"/>
                </a:move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ubicBezTo>
                  <a:pt x="336088" y="270001"/>
                  <a:pt x="324000" y="257913"/>
                  <a:pt x="324000" y="243001"/>
                </a:cubicBezTo>
                <a:close/>
                <a:moveTo>
                  <a:pt x="324000" y="351000"/>
                </a:move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ubicBezTo>
                  <a:pt x="336088" y="378000"/>
                  <a:pt x="324000" y="365913"/>
                  <a:pt x="324000" y="351000"/>
                </a:cubicBezTo>
                <a:close/>
                <a:moveTo>
                  <a:pt x="324000" y="459001"/>
                </a:move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66456"/>
                  <a:pt x="374978" y="473206"/>
                  <a:pt x="370092" y="478092"/>
                </a:cubicBezTo>
                <a:lnTo>
                  <a:pt x="355836" y="483997"/>
                </a:lnTo>
                <a:lnTo>
                  <a:pt x="346164" y="483997"/>
                </a:lnTo>
                <a:lnTo>
                  <a:pt x="331908" y="478092"/>
                </a:lnTo>
                <a:cubicBezTo>
                  <a:pt x="327022" y="473206"/>
                  <a:pt x="324000" y="466456"/>
                  <a:pt x="324000" y="459001"/>
                </a:cubicBezTo>
                <a:close/>
                <a:moveTo>
                  <a:pt x="216000" y="27000"/>
                </a:move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ubicBezTo>
                  <a:pt x="228088" y="54001"/>
                  <a:pt x="216000" y="41913"/>
                  <a:pt x="216000" y="27000"/>
                </a:cubicBezTo>
                <a:close/>
                <a:moveTo>
                  <a:pt x="216000" y="135000"/>
                </a:move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ubicBezTo>
                  <a:pt x="228088" y="162000"/>
                  <a:pt x="216000" y="149912"/>
                  <a:pt x="216000" y="135000"/>
                </a:cubicBezTo>
                <a:close/>
                <a:moveTo>
                  <a:pt x="216000" y="243001"/>
                </a:move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ubicBezTo>
                  <a:pt x="228088" y="270001"/>
                  <a:pt x="216000" y="257913"/>
                  <a:pt x="216000" y="243001"/>
                </a:cubicBezTo>
                <a:close/>
                <a:moveTo>
                  <a:pt x="216000" y="351000"/>
                </a:move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ubicBezTo>
                  <a:pt x="228088" y="378000"/>
                  <a:pt x="216000" y="365913"/>
                  <a:pt x="216000" y="351000"/>
                </a:cubicBezTo>
                <a:close/>
                <a:moveTo>
                  <a:pt x="216000" y="459001"/>
                </a:move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66456"/>
                  <a:pt x="266978" y="473206"/>
                  <a:pt x="262092" y="478092"/>
                </a:cubicBezTo>
                <a:lnTo>
                  <a:pt x="247836" y="483997"/>
                </a:lnTo>
                <a:lnTo>
                  <a:pt x="238164" y="483997"/>
                </a:lnTo>
                <a:lnTo>
                  <a:pt x="223908" y="478092"/>
                </a:lnTo>
                <a:cubicBezTo>
                  <a:pt x="219022" y="473206"/>
                  <a:pt x="216000" y="466456"/>
                  <a:pt x="216000" y="459001"/>
                </a:cubicBezTo>
                <a:close/>
                <a:moveTo>
                  <a:pt x="108000" y="27000"/>
                </a:move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ubicBezTo>
                  <a:pt x="120088" y="54001"/>
                  <a:pt x="108000" y="41913"/>
                  <a:pt x="108000" y="27000"/>
                </a:cubicBezTo>
                <a:close/>
                <a:moveTo>
                  <a:pt x="108000" y="135000"/>
                </a:move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ubicBezTo>
                  <a:pt x="120088" y="162000"/>
                  <a:pt x="108000" y="149912"/>
                  <a:pt x="108000" y="135000"/>
                </a:cubicBezTo>
                <a:close/>
                <a:moveTo>
                  <a:pt x="108000" y="243001"/>
                </a:move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ubicBezTo>
                  <a:pt x="120088" y="270001"/>
                  <a:pt x="108000" y="257913"/>
                  <a:pt x="108000" y="243001"/>
                </a:cubicBezTo>
                <a:close/>
                <a:moveTo>
                  <a:pt x="108000" y="351000"/>
                </a:move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ubicBezTo>
                  <a:pt x="120088" y="378000"/>
                  <a:pt x="108000" y="365913"/>
                  <a:pt x="108000" y="351000"/>
                </a:cubicBezTo>
                <a:close/>
                <a:moveTo>
                  <a:pt x="108000" y="459001"/>
                </a:move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66456"/>
                  <a:pt x="158978" y="473206"/>
                  <a:pt x="154092" y="478092"/>
                </a:cubicBezTo>
                <a:lnTo>
                  <a:pt x="139836" y="483997"/>
                </a:lnTo>
                <a:lnTo>
                  <a:pt x="130164" y="483997"/>
                </a:lnTo>
                <a:lnTo>
                  <a:pt x="115908" y="478092"/>
                </a:lnTo>
                <a:cubicBezTo>
                  <a:pt x="111022" y="473206"/>
                  <a:pt x="108000" y="466456"/>
                  <a:pt x="108000" y="459001"/>
                </a:cubicBezTo>
                <a:close/>
                <a:moveTo>
                  <a:pt x="0" y="27000"/>
                </a:move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ubicBezTo>
                  <a:pt x="12088" y="54001"/>
                  <a:pt x="0" y="41913"/>
                  <a:pt x="0" y="27000"/>
                </a:cubicBezTo>
                <a:close/>
                <a:moveTo>
                  <a:pt x="0" y="135000"/>
                </a:move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ubicBezTo>
                  <a:pt x="12088" y="162000"/>
                  <a:pt x="0" y="149912"/>
                  <a:pt x="0" y="135000"/>
                </a:cubicBezTo>
                <a:close/>
                <a:moveTo>
                  <a:pt x="0" y="243001"/>
                </a:move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ubicBezTo>
                  <a:pt x="12088" y="270001"/>
                  <a:pt x="0" y="257913"/>
                  <a:pt x="0" y="243001"/>
                </a:cubicBezTo>
                <a:close/>
                <a:moveTo>
                  <a:pt x="0" y="351000"/>
                </a:move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ubicBezTo>
                  <a:pt x="12088" y="378000"/>
                  <a:pt x="0" y="365913"/>
                  <a:pt x="0" y="351000"/>
                </a:cubicBezTo>
                <a:close/>
                <a:moveTo>
                  <a:pt x="0" y="459001"/>
                </a:move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66456"/>
                  <a:pt x="50978" y="473206"/>
                  <a:pt x="46092" y="478092"/>
                </a:cubicBezTo>
                <a:lnTo>
                  <a:pt x="31836" y="483997"/>
                </a:lnTo>
                <a:lnTo>
                  <a:pt x="22164" y="483997"/>
                </a:lnTo>
                <a:lnTo>
                  <a:pt x="7908" y="478092"/>
                </a:lnTo>
                <a:cubicBezTo>
                  <a:pt x="3022" y="473206"/>
                  <a:pt x="0" y="466456"/>
                  <a:pt x="0" y="4590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8C51A521-6E08-33BF-7096-CCEFD9BCD0D1}"/>
              </a:ext>
            </a:extLst>
          </p:cNvPr>
          <p:cNvSpPr/>
          <p:nvPr/>
        </p:nvSpPr>
        <p:spPr>
          <a:xfrm rot="10800000">
            <a:off x="10672864" y="29632"/>
            <a:ext cx="1026000" cy="486000"/>
          </a:xfrm>
          <a:custGeom>
            <a:avLst/>
            <a:gdLst>
              <a:gd name="connsiteX0" fmla="*/ 27000 w 1026000"/>
              <a:gd name="connsiteY0" fmla="*/ 54001 h 486000"/>
              <a:gd name="connsiteX1" fmla="*/ 0 w 1026000"/>
              <a:gd name="connsiteY1" fmla="*/ 27000 h 486000"/>
              <a:gd name="connsiteX2" fmla="*/ 27000 w 1026000"/>
              <a:gd name="connsiteY2" fmla="*/ 0 h 486000"/>
              <a:gd name="connsiteX3" fmla="*/ 54000 w 1026000"/>
              <a:gd name="connsiteY3" fmla="*/ 27000 h 486000"/>
              <a:gd name="connsiteX4" fmla="*/ 27000 w 1026000"/>
              <a:gd name="connsiteY4" fmla="*/ 54001 h 486000"/>
              <a:gd name="connsiteX5" fmla="*/ 135000 w 1026000"/>
              <a:gd name="connsiteY5" fmla="*/ 54001 h 486000"/>
              <a:gd name="connsiteX6" fmla="*/ 108000 w 1026000"/>
              <a:gd name="connsiteY6" fmla="*/ 27000 h 486000"/>
              <a:gd name="connsiteX7" fmla="*/ 135000 w 1026000"/>
              <a:gd name="connsiteY7" fmla="*/ 0 h 486000"/>
              <a:gd name="connsiteX8" fmla="*/ 162000 w 1026000"/>
              <a:gd name="connsiteY8" fmla="*/ 27000 h 486000"/>
              <a:gd name="connsiteX9" fmla="*/ 135000 w 1026000"/>
              <a:gd name="connsiteY9" fmla="*/ 54001 h 486000"/>
              <a:gd name="connsiteX10" fmla="*/ 243000 w 1026000"/>
              <a:gd name="connsiteY10" fmla="*/ 54001 h 486000"/>
              <a:gd name="connsiteX11" fmla="*/ 216000 w 1026000"/>
              <a:gd name="connsiteY11" fmla="*/ 27000 h 486000"/>
              <a:gd name="connsiteX12" fmla="*/ 243000 w 1026000"/>
              <a:gd name="connsiteY12" fmla="*/ 0 h 486000"/>
              <a:gd name="connsiteX13" fmla="*/ 270000 w 1026000"/>
              <a:gd name="connsiteY13" fmla="*/ 27000 h 486000"/>
              <a:gd name="connsiteX14" fmla="*/ 243000 w 1026000"/>
              <a:gd name="connsiteY14" fmla="*/ 54001 h 486000"/>
              <a:gd name="connsiteX15" fmla="*/ 351000 w 1026000"/>
              <a:gd name="connsiteY15" fmla="*/ 54001 h 486000"/>
              <a:gd name="connsiteX16" fmla="*/ 324000 w 1026000"/>
              <a:gd name="connsiteY16" fmla="*/ 27000 h 486000"/>
              <a:gd name="connsiteX17" fmla="*/ 351000 w 1026000"/>
              <a:gd name="connsiteY17" fmla="*/ 0 h 486000"/>
              <a:gd name="connsiteX18" fmla="*/ 378000 w 1026000"/>
              <a:gd name="connsiteY18" fmla="*/ 27000 h 486000"/>
              <a:gd name="connsiteX19" fmla="*/ 351000 w 1026000"/>
              <a:gd name="connsiteY19" fmla="*/ 54001 h 486000"/>
              <a:gd name="connsiteX20" fmla="*/ 459000 w 1026000"/>
              <a:gd name="connsiteY20" fmla="*/ 54001 h 486000"/>
              <a:gd name="connsiteX21" fmla="*/ 432000 w 1026000"/>
              <a:gd name="connsiteY21" fmla="*/ 27000 h 486000"/>
              <a:gd name="connsiteX22" fmla="*/ 459000 w 1026000"/>
              <a:gd name="connsiteY22" fmla="*/ 0 h 486000"/>
              <a:gd name="connsiteX23" fmla="*/ 486000 w 1026000"/>
              <a:gd name="connsiteY23" fmla="*/ 27000 h 486000"/>
              <a:gd name="connsiteX24" fmla="*/ 459000 w 1026000"/>
              <a:gd name="connsiteY24" fmla="*/ 54001 h 486000"/>
              <a:gd name="connsiteX25" fmla="*/ 567000 w 1026000"/>
              <a:gd name="connsiteY25" fmla="*/ 54001 h 486000"/>
              <a:gd name="connsiteX26" fmla="*/ 540000 w 1026000"/>
              <a:gd name="connsiteY26" fmla="*/ 27000 h 486000"/>
              <a:gd name="connsiteX27" fmla="*/ 567000 w 1026000"/>
              <a:gd name="connsiteY27" fmla="*/ 0 h 486000"/>
              <a:gd name="connsiteX28" fmla="*/ 594000 w 1026000"/>
              <a:gd name="connsiteY28" fmla="*/ 27000 h 486000"/>
              <a:gd name="connsiteX29" fmla="*/ 567000 w 1026000"/>
              <a:gd name="connsiteY29" fmla="*/ 54001 h 486000"/>
              <a:gd name="connsiteX30" fmla="*/ 675000 w 1026000"/>
              <a:gd name="connsiteY30" fmla="*/ 54001 h 486000"/>
              <a:gd name="connsiteX31" fmla="*/ 648000 w 1026000"/>
              <a:gd name="connsiteY31" fmla="*/ 27000 h 486000"/>
              <a:gd name="connsiteX32" fmla="*/ 675000 w 1026000"/>
              <a:gd name="connsiteY32" fmla="*/ 0 h 486000"/>
              <a:gd name="connsiteX33" fmla="*/ 702000 w 1026000"/>
              <a:gd name="connsiteY33" fmla="*/ 27000 h 486000"/>
              <a:gd name="connsiteX34" fmla="*/ 675000 w 1026000"/>
              <a:gd name="connsiteY34" fmla="*/ 54001 h 486000"/>
              <a:gd name="connsiteX35" fmla="*/ 783000 w 1026000"/>
              <a:gd name="connsiteY35" fmla="*/ 54001 h 486000"/>
              <a:gd name="connsiteX36" fmla="*/ 756000 w 1026000"/>
              <a:gd name="connsiteY36" fmla="*/ 27000 h 486000"/>
              <a:gd name="connsiteX37" fmla="*/ 783000 w 1026000"/>
              <a:gd name="connsiteY37" fmla="*/ 0 h 486000"/>
              <a:gd name="connsiteX38" fmla="*/ 810000 w 1026000"/>
              <a:gd name="connsiteY38" fmla="*/ 27000 h 486000"/>
              <a:gd name="connsiteX39" fmla="*/ 783000 w 1026000"/>
              <a:gd name="connsiteY39" fmla="*/ 54001 h 486000"/>
              <a:gd name="connsiteX40" fmla="*/ 891000 w 1026000"/>
              <a:gd name="connsiteY40" fmla="*/ 54001 h 486000"/>
              <a:gd name="connsiteX41" fmla="*/ 864000 w 1026000"/>
              <a:gd name="connsiteY41" fmla="*/ 27000 h 486000"/>
              <a:gd name="connsiteX42" fmla="*/ 891000 w 1026000"/>
              <a:gd name="connsiteY42" fmla="*/ 0 h 486000"/>
              <a:gd name="connsiteX43" fmla="*/ 918000 w 1026000"/>
              <a:gd name="connsiteY43" fmla="*/ 27000 h 486000"/>
              <a:gd name="connsiteX44" fmla="*/ 891000 w 1026000"/>
              <a:gd name="connsiteY44" fmla="*/ 54001 h 486000"/>
              <a:gd name="connsiteX45" fmla="*/ 999000 w 1026000"/>
              <a:gd name="connsiteY45" fmla="*/ 54001 h 486000"/>
              <a:gd name="connsiteX46" fmla="*/ 972000 w 1026000"/>
              <a:gd name="connsiteY46" fmla="*/ 27000 h 486000"/>
              <a:gd name="connsiteX47" fmla="*/ 999000 w 1026000"/>
              <a:gd name="connsiteY47" fmla="*/ 0 h 486000"/>
              <a:gd name="connsiteX48" fmla="*/ 1026000 w 1026000"/>
              <a:gd name="connsiteY48" fmla="*/ 27000 h 486000"/>
              <a:gd name="connsiteX49" fmla="*/ 999000 w 1026000"/>
              <a:gd name="connsiteY49" fmla="*/ 54001 h 486000"/>
              <a:gd name="connsiteX50" fmla="*/ 27000 w 1026000"/>
              <a:gd name="connsiteY50" fmla="*/ 162000 h 486000"/>
              <a:gd name="connsiteX51" fmla="*/ 0 w 1026000"/>
              <a:gd name="connsiteY51" fmla="*/ 135000 h 486000"/>
              <a:gd name="connsiteX52" fmla="*/ 27000 w 1026000"/>
              <a:gd name="connsiteY52" fmla="*/ 108001 h 486000"/>
              <a:gd name="connsiteX53" fmla="*/ 54000 w 1026000"/>
              <a:gd name="connsiteY53" fmla="*/ 135000 h 486000"/>
              <a:gd name="connsiteX54" fmla="*/ 27000 w 1026000"/>
              <a:gd name="connsiteY54" fmla="*/ 162000 h 486000"/>
              <a:gd name="connsiteX55" fmla="*/ 135000 w 1026000"/>
              <a:gd name="connsiteY55" fmla="*/ 162000 h 486000"/>
              <a:gd name="connsiteX56" fmla="*/ 108000 w 1026000"/>
              <a:gd name="connsiteY56" fmla="*/ 135000 h 486000"/>
              <a:gd name="connsiteX57" fmla="*/ 135000 w 1026000"/>
              <a:gd name="connsiteY57" fmla="*/ 108001 h 486000"/>
              <a:gd name="connsiteX58" fmla="*/ 162000 w 1026000"/>
              <a:gd name="connsiteY58" fmla="*/ 135000 h 486000"/>
              <a:gd name="connsiteX59" fmla="*/ 135000 w 1026000"/>
              <a:gd name="connsiteY59" fmla="*/ 162000 h 486000"/>
              <a:gd name="connsiteX60" fmla="*/ 243000 w 1026000"/>
              <a:gd name="connsiteY60" fmla="*/ 162000 h 486000"/>
              <a:gd name="connsiteX61" fmla="*/ 216000 w 1026000"/>
              <a:gd name="connsiteY61" fmla="*/ 135000 h 486000"/>
              <a:gd name="connsiteX62" fmla="*/ 243000 w 1026000"/>
              <a:gd name="connsiteY62" fmla="*/ 108001 h 486000"/>
              <a:gd name="connsiteX63" fmla="*/ 270000 w 1026000"/>
              <a:gd name="connsiteY63" fmla="*/ 135000 h 486000"/>
              <a:gd name="connsiteX64" fmla="*/ 243000 w 1026000"/>
              <a:gd name="connsiteY64" fmla="*/ 162000 h 486000"/>
              <a:gd name="connsiteX65" fmla="*/ 351000 w 1026000"/>
              <a:gd name="connsiteY65" fmla="*/ 162000 h 486000"/>
              <a:gd name="connsiteX66" fmla="*/ 324000 w 1026000"/>
              <a:gd name="connsiteY66" fmla="*/ 135000 h 486000"/>
              <a:gd name="connsiteX67" fmla="*/ 351000 w 1026000"/>
              <a:gd name="connsiteY67" fmla="*/ 108001 h 486000"/>
              <a:gd name="connsiteX68" fmla="*/ 378000 w 1026000"/>
              <a:gd name="connsiteY68" fmla="*/ 135000 h 486000"/>
              <a:gd name="connsiteX69" fmla="*/ 351000 w 1026000"/>
              <a:gd name="connsiteY69" fmla="*/ 162000 h 486000"/>
              <a:gd name="connsiteX70" fmla="*/ 459000 w 1026000"/>
              <a:gd name="connsiteY70" fmla="*/ 162000 h 486000"/>
              <a:gd name="connsiteX71" fmla="*/ 432000 w 1026000"/>
              <a:gd name="connsiteY71" fmla="*/ 135000 h 486000"/>
              <a:gd name="connsiteX72" fmla="*/ 459000 w 1026000"/>
              <a:gd name="connsiteY72" fmla="*/ 108001 h 486000"/>
              <a:gd name="connsiteX73" fmla="*/ 486000 w 1026000"/>
              <a:gd name="connsiteY73" fmla="*/ 135000 h 486000"/>
              <a:gd name="connsiteX74" fmla="*/ 459000 w 1026000"/>
              <a:gd name="connsiteY74" fmla="*/ 162000 h 486000"/>
              <a:gd name="connsiteX75" fmla="*/ 567000 w 1026000"/>
              <a:gd name="connsiteY75" fmla="*/ 162000 h 486000"/>
              <a:gd name="connsiteX76" fmla="*/ 540000 w 1026000"/>
              <a:gd name="connsiteY76" fmla="*/ 135000 h 486000"/>
              <a:gd name="connsiteX77" fmla="*/ 567000 w 1026000"/>
              <a:gd name="connsiteY77" fmla="*/ 108001 h 486000"/>
              <a:gd name="connsiteX78" fmla="*/ 594000 w 1026000"/>
              <a:gd name="connsiteY78" fmla="*/ 135000 h 486000"/>
              <a:gd name="connsiteX79" fmla="*/ 567000 w 1026000"/>
              <a:gd name="connsiteY79" fmla="*/ 162000 h 486000"/>
              <a:gd name="connsiteX80" fmla="*/ 675000 w 1026000"/>
              <a:gd name="connsiteY80" fmla="*/ 162000 h 486000"/>
              <a:gd name="connsiteX81" fmla="*/ 648000 w 1026000"/>
              <a:gd name="connsiteY81" fmla="*/ 135000 h 486000"/>
              <a:gd name="connsiteX82" fmla="*/ 675000 w 1026000"/>
              <a:gd name="connsiteY82" fmla="*/ 108001 h 486000"/>
              <a:gd name="connsiteX83" fmla="*/ 702000 w 1026000"/>
              <a:gd name="connsiteY83" fmla="*/ 135000 h 486000"/>
              <a:gd name="connsiteX84" fmla="*/ 675000 w 1026000"/>
              <a:gd name="connsiteY84" fmla="*/ 162000 h 486000"/>
              <a:gd name="connsiteX85" fmla="*/ 783000 w 1026000"/>
              <a:gd name="connsiteY85" fmla="*/ 162000 h 486000"/>
              <a:gd name="connsiteX86" fmla="*/ 756000 w 1026000"/>
              <a:gd name="connsiteY86" fmla="*/ 135000 h 486000"/>
              <a:gd name="connsiteX87" fmla="*/ 783000 w 1026000"/>
              <a:gd name="connsiteY87" fmla="*/ 108001 h 486000"/>
              <a:gd name="connsiteX88" fmla="*/ 810000 w 1026000"/>
              <a:gd name="connsiteY88" fmla="*/ 135000 h 486000"/>
              <a:gd name="connsiteX89" fmla="*/ 783000 w 1026000"/>
              <a:gd name="connsiteY89" fmla="*/ 162000 h 486000"/>
              <a:gd name="connsiteX90" fmla="*/ 891000 w 1026000"/>
              <a:gd name="connsiteY90" fmla="*/ 162000 h 486000"/>
              <a:gd name="connsiteX91" fmla="*/ 864000 w 1026000"/>
              <a:gd name="connsiteY91" fmla="*/ 135000 h 486000"/>
              <a:gd name="connsiteX92" fmla="*/ 891000 w 1026000"/>
              <a:gd name="connsiteY92" fmla="*/ 108001 h 486000"/>
              <a:gd name="connsiteX93" fmla="*/ 918000 w 1026000"/>
              <a:gd name="connsiteY93" fmla="*/ 135000 h 486000"/>
              <a:gd name="connsiteX94" fmla="*/ 891000 w 1026000"/>
              <a:gd name="connsiteY94" fmla="*/ 162000 h 486000"/>
              <a:gd name="connsiteX95" fmla="*/ 999000 w 1026000"/>
              <a:gd name="connsiteY95" fmla="*/ 162000 h 486000"/>
              <a:gd name="connsiteX96" fmla="*/ 972000 w 1026000"/>
              <a:gd name="connsiteY96" fmla="*/ 135000 h 486000"/>
              <a:gd name="connsiteX97" fmla="*/ 999000 w 1026000"/>
              <a:gd name="connsiteY97" fmla="*/ 108001 h 486000"/>
              <a:gd name="connsiteX98" fmla="*/ 1026000 w 1026000"/>
              <a:gd name="connsiteY98" fmla="*/ 135000 h 486000"/>
              <a:gd name="connsiteX99" fmla="*/ 999000 w 1026000"/>
              <a:gd name="connsiteY99" fmla="*/ 162000 h 486000"/>
              <a:gd name="connsiteX100" fmla="*/ 27000 w 1026000"/>
              <a:gd name="connsiteY100" fmla="*/ 270001 h 486000"/>
              <a:gd name="connsiteX101" fmla="*/ 0 w 1026000"/>
              <a:gd name="connsiteY101" fmla="*/ 243001 h 486000"/>
              <a:gd name="connsiteX102" fmla="*/ 27000 w 1026000"/>
              <a:gd name="connsiteY102" fmla="*/ 216001 h 486000"/>
              <a:gd name="connsiteX103" fmla="*/ 54000 w 1026000"/>
              <a:gd name="connsiteY103" fmla="*/ 243001 h 486000"/>
              <a:gd name="connsiteX104" fmla="*/ 27000 w 1026000"/>
              <a:gd name="connsiteY104" fmla="*/ 270001 h 486000"/>
              <a:gd name="connsiteX105" fmla="*/ 135000 w 1026000"/>
              <a:gd name="connsiteY105" fmla="*/ 270001 h 486000"/>
              <a:gd name="connsiteX106" fmla="*/ 108000 w 1026000"/>
              <a:gd name="connsiteY106" fmla="*/ 243001 h 486000"/>
              <a:gd name="connsiteX107" fmla="*/ 135000 w 1026000"/>
              <a:gd name="connsiteY107" fmla="*/ 216001 h 486000"/>
              <a:gd name="connsiteX108" fmla="*/ 162000 w 1026000"/>
              <a:gd name="connsiteY108" fmla="*/ 243001 h 486000"/>
              <a:gd name="connsiteX109" fmla="*/ 135000 w 1026000"/>
              <a:gd name="connsiteY109" fmla="*/ 270001 h 486000"/>
              <a:gd name="connsiteX110" fmla="*/ 243000 w 1026000"/>
              <a:gd name="connsiteY110" fmla="*/ 270001 h 486000"/>
              <a:gd name="connsiteX111" fmla="*/ 216000 w 1026000"/>
              <a:gd name="connsiteY111" fmla="*/ 243001 h 486000"/>
              <a:gd name="connsiteX112" fmla="*/ 243000 w 1026000"/>
              <a:gd name="connsiteY112" fmla="*/ 216001 h 486000"/>
              <a:gd name="connsiteX113" fmla="*/ 270000 w 1026000"/>
              <a:gd name="connsiteY113" fmla="*/ 243001 h 486000"/>
              <a:gd name="connsiteX114" fmla="*/ 243000 w 1026000"/>
              <a:gd name="connsiteY114" fmla="*/ 270001 h 486000"/>
              <a:gd name="connsiteX115" fmla="*/ 351000 w 1026000"/>
              <a:gd name="connsiteY115" fmla="*/ 270001 h 486000"/>
              <a:gd name="connsiteX116" fmla="*/ 324000 w 1026000"/>
              <a:gd name="connsiteY116" fmla="*/ 243001 h 486000"/>
              <a:gd name="connsiteX117" fmla="*/ 351000 w 1026000"/>
              <a:gd name="connsiteY117" fmla="*/ 216001 h 486000"/>
              <a:gd name="connsiteX118" fmla="*/ 378000 w 1026000"/>
              <a:gd name="connsiteY118" fmla="*/ 243001 h 486000"/>
              <a:gd name="connsiteX119" fmla="*/ 351000 w 1026000"/>
              <a:gd name="connsiteY119" fmla="*/ 270001 h 486000"/>
              <a:gd name="connsiteX120" fmla="*/ 459000 w 1026000"/>
              <a:gd name="connsiteY120" fmla="*/ 270001 h 486000"/>
              <a:gd name="connsiteX121" fmla="*/ 432000 w 1026000"/>
              <a:gd name="connsiteY121" fmla="*/ 243001 h 486000"/>
              <a:gd name="connsiteX122" fmla="*/ 459000 w 1026000"/>
              <a:gd name="connsiteY122" fmla="*/ 216001 h 486000"/>
              <a:gd name="connsiteX123" fmla="*/ 486000 w 1026000"/>
              <a:gd name="connsiteY123" fmla="*/ 243001 h 486000"/>
              <a:gd name="connsiteX124" fmla="*/ 459000 w 1026000"/>
              <a:gd name="connsiteY124" fmla="*/ 270001 h 486000"/>
              <a:gd name="connsiteX125" fmla="*/ 567000 w 1026000"/>
              <a:gd name="connsiteY125" fmla="*/ 270001 h 486000"/>
              <a:gd name="connsiteX126" fmla="*/ 540000 w 1026000"/>
              <a:gd name="connsiteY126" fmla="*/ 243001 h 486000"/>
              <a:gd name="connsiteX127" fmla="*/ 567000 w 1026000"/>
              <a:gd name="connsiteY127" fmla="*/ 216001 h 486000"/>
              <a:gd name="connsiteX128" fmla="*/ 594000 w 1026000"/>
              <a:gd name="connsiteY128" fmla="*/ 243001 h 486000"/>
              <a:gd name="connsiteX129" fmla="*/ 567000 w 1026000"/>
              <a:gd name="connsiteY129" fmla="*/ 270001 h 486000"/>
              <a:gd name="connsiteX130" fmla="*/ 675000 w 1026000"/>
              <a:gd name="connsiteY130" fmla="*/ 270001 h 486000"/>
              <a:gd name="connsiteX131" fmla="*/ 648000 w 1026000"/>
              <a:gd name="connsiteY131" fmla="*/ 243001 h 486000"/>
              <a:gd name="connsiteX132" fmla="*/ 675000 w 1026000"/>
              <a:gd name="connsiteY132" fmla="*/ 216001 h 486000"/>
              <a:gd name="connsiteX133" fmla="*/ 702000 w 1026000"/>
              <a:gd name="connsiteY133" fmla="*/ 243001 h 486000"/>
              <a:gd name="connsiteX134" fmla="*/ 675000 w 1026000"/>
              <a:gd name="connsiteY134" fmla="*/ 270001 h 486000"/>
              <a:gd name="connsiteX135" fmla="*/ 783000 w 1026000"/>
              <a:gd name="connsiteY135" fmla="*/ 270001 h 486000"/>
              <a:gd name="connsiteX136" fmla="*/ 756000 w 1026000"/>
              <a:gd name="connsiteY136" fmla="*/ 243001 h 486000"/>
              <a:gd name="connsiteX137" fmla="*/ 783000 w 1026000"/>
              <a:gd name="connsiteY137" fmla="*/ 216001 h 486000"/>
              <a:gd name="connsiteX138" fmla="*/ 810000 w 1026000"/>
              <a:gd name="connsiteY138" fmla="*/ 243001 h 486000"/>
              <a:gd name="connsiteX139" fmla="*/ 783000 w 1026000"/>
              <a:gd name="connsiteY139" fmla="*/ 270001 h 486000"/>
              <a:gd name="connsiteX140" fmla="*/ 891000 w 1026000"/>
              <a:gd name="connsiteY140" fmla="*/ 270001 h 486000"/>
              <a:gd name="connsiteX141" fmla="*/ 864000 w 1026000"/>
              <a:gd name="connsiteY141" fmla="*/ 243001 h 486000"/>
              <a:gd name="connsiteX142" fmla="*/ 891000 w 1026000"/>
              <a:gd name="connsiteY142" fmla="*/ 216001 h 486000"/>
              <a:gd name="connsiteX143" fmla="*/ 918000 w 1026000"/>
              <a:gd name="connsiteY143" fmla="*/ 243001 h 486000"/>
              <a:gd name="connsiteX144" fmla="*/ 891000 w 1026000"/>
              <a:gd name="connsiteY144" fmla="*/ 270001 h 486000"/>
              <a:gd name="connsiteX145" fmla="*/ 999000 w 1026000"/>
              <a:gd name="connsiteY145" fmla="*/ 270001 h 486000"/>
              <a:gd name="connsiteX146" fmla="*/ 972000 w 1026000"/>
              <a:gd name="connsiteY146" fmla="*/ 243001 h 486000"/>
              <a:gd name="connsiteX147" fmla="*/ 999000 w 1026000"/>
              <a:gd name="connsiteY147" fmla="*/ 216001 h 486000"/>
              <a:gd name="connsiteX148" fmla="*/ 1026000 w 1026000"/>
              <a:gd name="connsiteY148" fmla="*/ 243001 h 486000"/>
              <a:gd name="connsiteX149" fmla="*/ 999000 w 1026000"/>
              <a:gd name="connsiteY149" fmla="*/ 270001 h 486000"/>
              <a:gd name="connsiteX150" fmla="*/ 27000 w 1026000"/>
              <a:gd name="connsiteY150" fmla="*/ 378000 h 486000"/>
              <a:gd name="connsiteX151" fmla="*/ 0 w 1026000"/>
              <a:gd name="connsiteY151" fmla="*/ 351000 h 486000"/>
              <a:gd name="connsiteX152" fmla="*/ 27000 w 1026000"/>
              <a:gd name="connsiteY152" fmla="*/ 324000 h 486000"/>
              <a:gd name="connsiteX153" fmla="*/ 54000 w 1026000"/>
              <a:gd name="connsiteY153" fmla="*/ 351000 h 486000"/>
              <a:gd name="connsiteX154" fmla="*/ 27000 w 1026000"/>
              <a:gd name="connsiteY154" fmla="*/ 378000 h 486000"/>
              <a:gd name="connsiteX155" fmla="*/ 135000 w 1026000"/>
              <a:gd name="connsiteY155" fmla="*/ 378000 h 486000"/>
              <a:gd name="connsiteX156" fmla="*/ 108000 w 1026000"/>
              <a:gd name="connsiteY156" fmla="*/ 351000 h 486000"/>
              <a:gd name="connsiteX157" fmla="*/ 135000 w 1026000"/>
              <a:gd name="connsiteY157" fmla="*/ 324000 h 486000"/>
              <a:gd name="connsiteX158" fmla="*/ 162000 w 1026000"/>
              <a:gd name="connsiteY158" fmla="*/ 351000 h 486000"/>
              <a:gd name="connsiteX159" fmla="*/ 135000 w 1026000"/>
              <a:gd name="connsiteY159" fmla="*/ 378000 h 486000"/>
              <a:gd name="connsiteX160" fmla="*/ 243000 w 1026000"/>
              <a:gd name="connsiteY160" fmla="*/ 378000 h 486000"/>
              <a:gd name="connsiteX161" fmla="*/ 216000 w 1026000"/>
              <a:gd name="connsiteY161" fmla="*/ 351000 h 486000"/>
              <a:gd name="connsiteX162" fmla="*/ 243000 w 1026000"/>
              <a:gd name="connsiteY162" fmla="*/ 324000 h 486000"/>
              <a:gd name="connsiteX163" fmla="*/ 270000 w 1026000"/>
              <a:gd name="connsiteY163" fmla="*/ 351000 h 486000"/>
              <a:gd name="connsiteX164" fmla="*/ 243000 w 1026000"/>
              <a:gd name="connsiteY164" fmla="*/ 378000 h 486000"/>
              <a:gd name="connsiteX165" fmla="*/ 351000 w 1026000"/>
              <a:gd name="connsiteY165" fmla="*/ 378000 h 486000"/>
              <a:gd name="connsiteX166" fmla="*/ 324000 w 1026000"/>
              <a:gd name="connsiteY166" fmla="*/ 351000 h 486000"/>
              <a:gd name="connsiteX167" fmla="*/ 351000 w 1026000"/>
              <a:gd name="connsiteY167" fmla="*/ 324000 h 486000"/>
              <a:gd name="connsiteX168" fmla="*/ 378000 w 1026000"/>
              <a:gd name="connsiteY168" fmla="*/ 351000 h 486000"/>
              <a:gd name="connsiteX169" fmla="*/ 351000 w 1026000"/>
              <a:gd name="connsiteY169" fmla="*/ 378000 h 486000"/>
              <a:gd name="connsiteX170" fmla="*/ 459000 w 1026000"/>
              <a:gd name="connsiteY170" fmla="*/ 378000 h 486000"/>
              <a:gd name="connsiteX171" fmla="*/ 432000 w 1026000"/>
              <a:gd name="connsiteY171" fmla="*/ 351000 h 486000"/>
              <a:gd name="connsiteX172" fmla="*/ 459000 w 1026000"/>
              <a:gd name="connsiteY172" fmla="*/ 324000 h 486000"/>
              <a:gd name="connsiteX173" fmla="*/ 486000 w 1026000"/>
              <a:gd name="connsiteY173" fmla="*/ 351000 h 486000"/>
              <a:gd name="connsiteX174" fmla="*/ 459000 w 1026000"/>
              <a:gd name="connsiteY174" fmla="*/ 378000 h 486000"/>
              <a:gd name="connsiteX175" fmla="*/ 567000 w 1026000"/>
              <a:gd name="connsiteY175" fmla="*/ 378000 h 486000"/>
              <a:gd name="connsiteX176" fmla="*/ 540000 w 1026000"/>
              <a:gd name="connsiteY176" fmla="*/ 351000 h 486000"/>
              <a:gd name="connsiteX177" fmla="*/ 567000 w 1026000"/>
              <a:gd name="connsiteY177" fmla="*/ 324000 h 486000"/>
              <a:gd name="connsiteX178" fmla="*/ 594000 w 1026000"/>
              <a:gd name="connsiteY178" fmla="*/ 351000 h 486000"/>
              <a:gd name="connsiteX179" fmla="*/ 567000 w 1026000"/>
              <a:gd name="connsiteY179" fmla="*/ 378000 h 486000"/>
              <a:gd name="connsiteX180" fmla="*/ 675000 w 1026000"/>
              <a:gd name="connsiteY180" fmla="*/ 378000 h 486000"/>
              <a:gd name="connsiteX181" fmla="*/ 648000 w 1026000"/>
              <a:gd name="connsiteY181" fmla="*/ 351000 h 486000"/>
              <a:gd name="connsiteX182" fmla="*/ 675000 w 1026000"/>
              <a:gd name="connsiteY182" fmla="*/ 324000 h 486000"/>
              <a:gd name="connsiteX183" fmla="*/ 702000 w 1026000"/>
              <a:gd name="connsiteY183" fmla="*/ 351000 h 486000"/>
              <a:gd name="connsiteX184" fmla="*/ 675000 w 1026000"/>
              <a:gd name="connsiteY184" fmla="*/ 378000 h 486000"/>
              <a:gd name="connsiteX185" fmla="*/ 783000 w 1026000"/>
              <a:gd name="connsiteY185" fmla="*/ 378000 h 486000"/>
              <a:gd name="connsiteX186" fmla="*/ 756000 w 1026000"/>
              <a:gd name="connsiteY186" fmla="*/ 351000 h 486000"/>
              <a:gd name="connsiteX187" fmla="*/ 783000 w 1026000"/>
              <a:gd name="connsiteY187" fmla="*/ 324000 h 486000"/>
              <a:gd name="connsiteX188" fmla="*/ 810000 w 1026000"/>
              <a:gd name="connsiteY188" fmla="*/ 351000 h 486000"/>
              <a:gd name="connsiteX189" fmla="*/ 783000 w 1026000"/>
              <a:gd name="connsiteY189" fmla="*/ 378000 h 486000"/>
              <a:gd name="connsiteX190" fmla="*/ 891000 w 1026000"/>
              <a:gd name="connsiteY190" fmla="*/ 378000 h 486000"/>
              <a:gd name="connsiteX191" fmla="*/ 864000 w 1026000"/>
              <a:gd name="connsiteY191" fmla="*/ 351000 h 486000"/>
              <a:gd name="connsiteX192" fmla="*/ 891000 w 1026000"/>
              <a:gd name="connsiteY192" fmla="*/ 324000 h 486000"/>
              <a:gd name="connsiteX193" fmla="*/ 918000 w 1026000"/>
              <a:gd name="connsiteY193" fmla="*/ 351000 h 486000"/>
              <a:gd name="connsiteX194" fmla="*/ 891000 w 1026000"/>
              <a:gd name="connsiteY194" fmla="*/ 378000 h 486000"/>
              <a:gd name="connsiteX195" fmla="*/ 999000 w 1026000"/>
              <a:gd name="connsiteY195" fmla="*/ 378000 h 486000"/>
              <a:gd name="connsiteX196" fmla="*/ 972000 w 1026000"/>
              <a:gd name="connsiteY196" fmla="*/ 351000 h 486000"/>
              <a:gd name="connsiteX197" fmla="*/ 999000 w 1026000"/>
              <a:gd name="connsiteY197" fmla="*/ 324000 h 486000"/>
              <a:gd name="connsiteX198" fmla="*/ 1026000 w 1026000"/>
              <a:gd name="connsiteY198" fmla="*/ 351000 h 486000"/>
              <a:gd name="connsiteX199" fmla="*/ 999000 w 1026000"/>
              <a:gd name="connsiteY199" fmla="*/ 378000 h 486000"/>
              <a:gd name="connsiteX200" fmla="*/ 27000 w 1026000"/>
              <a:gd name="connsiteY200" fmla="*/ 486000 h 486000"/>
              <a:gd name="connsiteX201" fmla="*/ 0 w 1026000"/>
              <a:gd name="connsiteY201" fmla="*/ 459001 h 486000"/>
              <a:gd name="connsiteX202" fmla="*/ 27000 w 1026000"/>
              <a:gd name="connsiteY202" fmla="*/ 432001 h 486000"/>
              <a:gd name="connsiteX203" fmla="*/ 54000 w 1026000"/>
              <a:gd name="connsiteY203" fmla="*/ 459001 h 486000"/>
              <a:gd name="connsiteX204" fmla="*/ 27000 w 1026000"/>
              <a:gd name="connsiteY204" fmla="*/ 486000 h 486000"/>
              <a:gd name="connsiteX205" fmla="*/ 135000 w 1026000"/>
              <a:gd name="connsiteY205" fmla="*/ 486000 h 486000"/>
              <a:gd name="connsiteX206" fmla="*/ 108000 w 1026000"/>
              <a:gd name="connsiteY206" fmla="*/ 459001 h 486000"/>
              <a:gd name="connsiteX207" fmla="*/ 135000 w 1026000"/>
              <a:gd name="connsiteY207" fmla="*/ 432001 h 486000"/>
              <a:gd name="connsiteX208" fmla="*/ 162000 w 1026000"/>
              <a:gd name="connsiteY208" fmla="*/ 459001 h 486000"/>
              <a:gd name="connsiteX209" fmla="*/ 135000 w 1026000"/>
              <a:gd name="connsiteY209" fmla="*/ 486000 h 486000"/>
              <a:gd name="connsiteX210" fmla="*/ 243000 w 1026000"/>
              <a:gd name="connsiteY210" fmla="*/ 486000 h 486000"/>
              <a:gd name="connsiteX211" fmla="*/ 216000 w 1026000"/>
              <a:gd name="connsiteY211" fmla="*/ 459001 h 486000"/>
              <a:gd name="connsiteX212" fmla="*/ 243000 w 1026000"/>
              <a:gd name="connsiteY212" fmla="*/ 432001 h 486000"/>
              <a:gd name="connsiteX213" fmla="*/ 270000 w 1026000"/>
              <a:gd name="connsiteY213" fmla="*/ 459001 h 486000"/>
              <a:gd name="connsiteX214" fmla="*/ 243000 w 1026000"/>
              <a:gd name="connsiteY214" fmla="*/ 486000 h 486000"/>
              <a:gd name="connsiteX215" fmla="*/ 351000 w 1026000"/>
              <a:gd name="connsiteY215" fmla="*/ 486000 h 486000"/>
              <a:gd name="connsiteX216" fmla="*/ 324000 w 1026000"/>
              <a:gd name="connsiteY216" fmla="*/ 459001 h 486000"/>
              <a:gd name="connsiteX217" fmla="*/ 351000 w 1026000"/>
              <a:gd name="connsiteY217" fmla="*/ 432001 h 486000"/>
              <a:gd name="connsiteX218" fmla="*/ 378000 w 1026000"/>
              <a:gd name="connsiteY218" fmla="*/ 459001 h 486000"/>
              <a:gd name="connsiteX219" fmla="*/ 351000 w 1026000"/>
              <a:gd name="connsiteY219" fmla="*/ 486000 h 486000"/>
              <a:gd name="connsiteX220" fmla="*/ 459000 w 1026000"/>
              <a:gd name="connsiteY220" fmla="*/ 486000 h 486000"/>
              <a:gd name="connsiteX221" fmla="*/ 432000 w 1026000"/>
              <a:gd name="connsiteY221" fmla="*/ 459001 h 486000"/>
              <a:gd name="connsiteX222" fmla="*/ 459000 w 1026000"/>
              <a:gd name="connsiteY222" fmla="*/ 432001 h 486000"/>
              <a:gd name="connsiteX223" fmla="*/ 486000 w 1026000"/>
              <a:gd name="connsiteY223" fmla="*/ 459001 h 486000"/>
              <a:gd name="connsiteX224" fmla="*/ 459000 w 1026000"/>
              <a:gd name="connsiteY224" fmla="*/ 486000 h 486000"/>
              <a:gd name="connsiteX225" fmla="*/ 567000 w 1026000"/>
              <a:gd name="connsiteY225" fmla="*/ 486000 h 486000"/>
              <a:gd name="connsiteX226" fmla="*/ 540000 w 1026000"/>
              <a:gd name="connsiteY226" fmla="*/ 459001 h 486000"/>
              <a:gd name="connsiteX227" fmla="*/ 567000 w 1026000"/>
              <a:gd name="connsiteY227" fmla="*/ 432001 h 486000"/>
              <a:gd name="connsiteX228" fmla="*/ 594000 w 1026000"/>
              <a:gd name="connsiteY228" fmla="*/ 459001 h 486000"/>
              <a:gd name="connsiteX229" fmla="*/ 567000 w 1026000"/>
              <a:gd name="connsiteY229" fmla="*/ 486000 h 486000"/>
              <a:gd name="connsiteX230" fmla="*/ 675000 w 1026000"/>
              <a:gd name="connsiteY230" fmla="*/ 486000 h 486000"/>
              <a:gd name="connsiteX231" fmla="*/ 648000 w 1026000"/>
              <a:gd name="connsiteY231" fmla="*/ 459001 h 486000"/>
              <a:gd name="connsiteX232" fmla="*/ 675000 w 1026000"/>
              <a:gd name="connsiteY232" fmla="*/ 432001 h 486000"/>
              <a:gd name="connsiteX233" fmla="*/ 702000 w 1026000"/>
              <a:gd name="connsiteY233" fmla="*/ 459001 h 486000"/>
              <a:gd name="connsiteX234" fmla="*/ 675000 w 1026000"/>
              <a:gd name="connsiteY234" fmla="*/ 486000 h 486000"/>
              <a:gd name="connsiteX235" fmla="*/ 783000 w 1026000"/>
              <a:gd name="connsiteY235" fmla="*/ 486000 h 486000"/>
              <a:gd name="connsiteX236" fmla="*/ 756000 w 1026000"/>
              <a:gd name="connsiteY236" fmla="*/ 459001 h 486000"/>
              <a:gd name="connsiteX237" fmla="*/ 783000 w 1026000"/>
              <a:gd name="connsiteY237" fmla="*/ 432001 h 486000"/>
              <a:gd name="connsiteX238" fmla="*/ 810000 w 1026000"/>
              <a:gd name="connsiteY238" fmla="*/ 459001 h 486000"/>
              <a:gd name="connsiteX239" fmla="*/ 783000 w 1026000"/>
              <a:gd name="connsiteY239" fmla="*/ 486000 h 486000"/>
              <a:gd name="connsiteX240" fmla="*/ 891000 w 1026000"/>
              <a:gd name="connsiteY240" fmla="*/ 486000 h 486000"/>
              <a:gd name="connsiteX241" fmla="*/ 864000 w 1026000"/>
              <a:gd name="connsiteY241" fmla="*/ 459001 h 486000"/>
              <a:gd name="connsiteX242" fmla="*/ 891000 w 1026000"/>
              <a:gd name="connsiteY242" fmla="*/ 432001 h 486000"/>
              <a:gd name="connsiteX243" fmla="*/ 918000 w 1026000"/>
              <a:gd name="connsiteY243" fmla="*/ 459001 h 486000"/>
              <a:gd name="connsiteX244" fmla="*/ 891000 w 1026000"/>
              <a:gd name="connsiteY244" fmla="*/ 486000 h 486000"/>
              <a:gd name="connsiteX245" fmla="*/ 999000 w 1026000"/>
              <a:gd name="connsiteY245" fmla="*/ 486000 h 486000"/>
              <a:gd name="connsiteX246" fmla="*/ 972000 w 1026000"/>
              <a:gd name="connsiteY246" fmla="*/ 459001 h 486000"/>
              <a:gd name="connsiteX247" fmla="*/ 999000 w 1026000"/>
              <a:gd name="connsiteY247" fmla="*/ 432001 h 486000"/>
              <a:gd name="connsiteX248" fmla="*/ 1026000 w 1026000"/>
              <a:gd name="connsiteY248" fmla="*/ 459001 h 486000"/>
              <a:gd name="connsiteX249" fmla="*/ 999000 w 1026000"/>
              <a:gd name="connsiteY249" fmla="*/ 48600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026000" h="486000">
                <a:moveTo>
                  <a:pt x="27000" y="54001"/>
                </a:move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lose/>
                <a:moveTo>
                  <a:pt x="135000" y="54001"/>
                </a:move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lose/>
                <a:moveTo>
                  <a:pt x="243000" y="54001"/>
                </a:move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lose/>
                <a:moveTo>
                  <a:pt x="351000" y="54001"/>
                </a:move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lose/>
                <a:moveTo>
                  <a:pt x="459000" y="54001"/>
                </a:move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lose/>
                <a:moveTo>
                  <a:pt x="567000" y="54001"/>
                </a:move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lose/>
                <a:moveTo>
                  <a:pt x="675000" y="54001"/>
                </a:move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lose/>
                <a:moveTo>
                  <a:pt x="783000" y="54001"/>
                </a:move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lose/>
                <a:moveTo>
                  <a:pt x="891000" y="54001"/>
                </a:move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lose/>
                <a:moveTo>
                  <a:pt x="999000" y="54001"/>
                </a:move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lose/>
                <a:moveTo>
                  <a:pt x="27000" y="162000"/>
                </a:move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lose/>
                <a:moveTo>
                  <a:pt x="135000" y="162000"/>
                </a:move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lose/>
                <a:moveTo>
                  <a:pt x="243000" y="162000"/>
                </a:move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lose/>
                <a:moveTo>
                  <a:pt x="351000" y="162000"/>
                </a:move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lose/>
                <a:moveTo>
                  <a:pt x="459000" y="162000"/>
                </a:move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lose/>
                <a:moveTo>
                  <a:pt x="567000" y="162000"/>
                </a:move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lose/>
                <a:moveTo>
                  <a:pt x="675000" y="162000"/>
                </a:move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lose/>
                <a:moveTo>
                  <a:pt x="783000" y="162000"/>
                </a:move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lose/>
                <a:moveTo>
                  <a:pt x="891000" y="162000"/>
                </a:move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lose/>
                <a:moveTo>
                  <a:pt x="999000" y="162000"/>
                </a:move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lose/>
                <a:moveTo>
                  <a:pt x="27000" y="270001"/>
                </a:move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lose/>
                <a:moveTo>
                  <a:pt x="135000" y="270001"/>
                </a:move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lose/>
                <a:moveTo>
                  <a:pt x="243000" y="270001"/>
                </a:move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lose/>
                <a:moveTo>
                  <a:pt x="351000" y="270001"/>
                </a:move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lose/>
                <a:moveTo>
                  <a:pt x="459000" y="270001"/>
                </a:move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lose/>
                <a:moveTo>
                  <a:pt x="567000" y="270001"/>
                </a:move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lose/>
                <a:moveTo>
                  <a:pt x="675000" y="270001"/>
                </a:move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lose/>
                <a:moveTo>
                  <a:pt x="783000" y="270001"/>
                </a:move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lose/>
                <a:moveTo>
                  <a:pt x="891000" y="270001"/>
                </a:move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lose/>
                <a:moveTo>
                  <a:pt x="999000" y="270001"/>
                </a:move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lose/>
                <a:moveTo>
                  <a:pt x="27000" y="378000"/>
                </a:move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lose/>
                <a:moveTo>
                  <a:pt x="135000" y="378000"/>
                </a:move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lose/>
                <a:moveTo>
                  <a:pt x="243000" y="378000"/>
                </a:move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lose/>
                <a:moveTo>
                  <a:pt x="351000" y="378000"/>
                </a:move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lose/>
                <a:moveTo>
                  <a:pt x="459000" y="378000"/>
                </a:move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lose/>
                <a:moveTo>
                  <a:pt x="567000" y="378000"/>
                </a:move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lose/>
                <a:moveTo>
                  <a:pt x="675000" y="378000"/>
                </a:move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lose/>
                <a:moveTo>
                  <a:pt x="783000" y="378000"/>
                </a:move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lose/>
                <a:moveTo>
                  <a:pt x="891000" y="378000"/>
                </a:move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lose/>
                <a:moveTo>
                  <a:pt x="999000" y="378000"/>
                </a:move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lose/>
                <a:moveTo>
                  <a:pt x="27000" y="486000"/>
                </a:move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lose/>
                <a:moveTo>
                  <a:pt x="135000" y="486000"/>
                </a:move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lose/>
                <a:moveTo>
                  <a:pt x="243000" y="486000"/>
                </a:move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lose/>
                <a:moveTo>
                  <a:pt x="351000" y="486000"/>
                </a:move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lose/>
                <a:moveTo>
                  <a:pt x="459000" y="486000"/>
                </a:move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lose/>
                <a:moveTo>
                  <a:pt x="567000" y="486000"/>
                </a:move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lose/>
                <a:moveTo>
                  <a:pt x="675000" y="486000"/>
                </a:move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lose/>
                <a:moveTo>
                  <a:pt x="783000" y="486000"/>
                </a:move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lose/>
                <a:moveTo>
                  <a:pt x="891000" y="486000"/>
                </a:move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lose/>
                <a:moveTo>
                  <a:pt x="999000" y="486000"/>
                </a:move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BB9A011-2197-2B40-F722-5322048C6078}"/>
              </a:ext>
            </a:extLst>
          </p:cNvPr>
          <p:cNvGrpSpPr/>
          <p:nvPr/>
        </p:nvGrpSpPr>
        <p:grpSpPr>
          <a:xfrm>
            <a:off x="478201" y="634938"/>
            <a:ext cx="452120" cy="254062"/>
            <a:chOff x="660400" y="876237"/>
            <a:chExt cx="452120" cy="254062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A93C10F9-AA74-F7B9-EBD6-D6DB539406EA}"/>
                </a:ext>
              </a:extLst>
            </p:cNvPr>
            <p:cNvSpPr/>
            <p:nvPr/>
          </p:nvSpPr>
          <p:spPr>
            <a:xfrm>
              <a:off x="660400" y="876237"/>
              <a:ext cx="452120" cy="254062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A833D782-AF78-3539-56EC-764DFAFDC026}"/>
                </a:ext>
              </a:extLst>
            </p:cNvPr>
            <p:cNvSpPr txBox="1"/>
            <p:nvPr/>
          </p:nvSpPr>
          <p:spPr>
            <a:xfrm>
              <a:off x="696595" y="922476"/>
              <a:ext cx="40068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1050" dirty="0"/>
                <a:t>LOGO</a:t>
              </a:r>
              <a:endParaRPr lang="zh-CN" alt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2279759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005F32A-D1CE-8E48-CD16-64CFAC9693C5}"/>
              </a:ext>
            </a:extLst>
          </p:cNvPr>
          <p:cNvSpPr/>
          <p:nvPr/>
        </p:nvSpPr>
        <p:spPr>
          <a:xfrm rot="5400000">
            <a:off x="756919" y="5694681"/>
            <a:ext cx="406399" cy="1920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C27CD0C-2C3C-ACD3-B3EA-C3C669FD1FBD}"/>
              </a:ext>
            </a:extLst>
          </p:cNvPr>
          <p:cNvSpPr/>
          <p:nvPr/>
        </p:nvSpPr>
        <p:spPr>
          <a:xfrm rot="5400000">
            <a:off x="6852919" y="1518924"/>
            <a:ext cx="406399" cy="102717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B2DF3E3-833D-5F7D-E77C-1611DE3993D9}"/>
              </a:ext>
            </a:extLst>
          </p:cNvPr>
          <p:cNvSpPr/>
          <p:nvPr/>
        </p:nvSpPr>
        <p:spPr>
          <a:xfrm rot="5400000">
            <a:off x="-212308" y="462573"/>
            <a:ext cx="761335" cy="309642"/>
          </a:xfrm>
          <a:custGeom>
            <a:avLst/>
            <a:gdLst>
              <a:gd name="connsiteX0" fmla="*/ 0 w 406398"/>
              <a:gd name="connsiteY0" fmla="*/ 1481558 h 1481558"/>
              <a:gd name="connsiteX1" fmla="*/ 0 w 406398"/>
              <a:gd name="connsiteY1" fmla="*/ 0 h 1481558"/>
              <a:gd name="connsiteX2" fmla="*/ 406398 w 406398"/>
              <a:gd name="connsiteY2" fmla="*/ 0 h 1481558"/>
              <a:gd name="connsiteX3" fmla="*/ 406398 w 406398"/>
              <a:gd name="connsiteY3" fmla="*/ 1481558 h 14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8" h="1481558">
                <a:moveTo>
                  <a:pt x="0" y="1481558"/>
                </a:moveTo>
                <a:lnTo>
                  <a:pt x="0" y="0"/>
                </a:lnTo>
                <a:lnTo>
                  <a:pt x="406398" y="0"/>
                </a:lnTo>
                <a:lnTo>
                  <a:pt x="406398" y="14815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86AB273B-37BC-AC74-A900-02987BCE759D}"/>
              </a:ext>
            </a:extLst>
          </p:cNvPr>
          <p:cNvSpPr/>
          <p:nvPr/>
        </p:nvSpPr>
        <p:spPr>
          <a:xfrm rot="5400000">
            <a:off x="-271001" y="5081210"/>
            <a:ext cx="1026000" cy="483997"/>
          </a:xfrm>
          <a:custGeom>
            <a:avLst/>
            <a:gdLst>
              <a:gd name="connsiteX0" fmla="*/ 972000 w 1026000"/>
              <a:gd name="connsiteY0" fmla="*/ 27000 h 483997"/>
              <a:gd name="connsiteX1" fmla="*/ 999000 w 1026000"/>
              <a:gd name="connsiteY1" fmla="*/ 0 h 483997"/>
              <a:gd name="connsiteX2" fmla="*/ 1026000 w 1026000"/>
              <a:gd name="connsiteY2" fmla="*/ 27000 h 483997"/>
              <a:gd name="connsiteX3" fmla="*/ 999000 w 1026000"/>
              <a:gd name="connsiteY3" fmla="*/ 54001 h 483997"/>
              <a:gd name="connsiteX4" fmla="*/ 972000 w 1026000"/>
              <a:gd name="connsiteY4" fmla="*/ 27000 h 483997"/>
              <a:gd name="connsiteX5" fmla="*/ 972000 w 1026000"/>
              <a:gd name="connsiteY5" fmla="*/ 135000 h 483997"/>
              <a:gd name="connsiteX6" fmla="*/ 999000 w 1026000"/>
              <a:gd name="connsiteY6" fmla="*/ 108001 h 483997"/>
              <a:gd name="connsiteX7" fmla="*/ 1026000 w 1026000"/>
              <a:gd name="connsiteY7" fmla="*/ 135000 h 483997"/>
              <a:gd name="connsiteX8" fmla="*/ 999000 w 1026000"/>
              <a:gd name="connsiteY8" fmla="*/ 162000 h 483997"/>
              <a:gd name="connsiteX9" fmla="*/ 972000 w 1026000"/>
              <a:gd name="connsiteY9" fmla="*/ 135000 h 483997"/>
              <a:gd name="connsiteX10" fmla="*/ 972000 w 1026000"/>
              <a:gd name="connsiteY10" fmla="*/ 243001 h 483997"/>
              <a:gd name="connsiteX11" fmla="*/ 999000 w 1026000"/>
              <a:gd name="connsiteY11" fmla="*/ 216001 h 483997"/>
              <a:gd name="connsiteX12" fmla="*/ 1026000 w 1026000"/>
              <a:gd name="connsiteY12" fmla="*/ 243001 h 483997"/>
              <a:gd name="connsiteX13" fmla="*/ 999000 w 1026000"/>
              <a:gd name="connsiteY13" fmla="*/ 270001 h 483997"/>
              <a:gd name="connsiteX14" fmla="*/ 972000 w 1026000"/>
              <a:gd name="connsiteY14" fmla="*/ 243001 h 483997"/>
              <a:gd name="connsiteX15" fmla="*/ 972000 w 1026000"/>
              <a:gd name="connsiteY15" fmla="*/ 351000 h 483997"/>
              <a:gd name="connsiteX16" fmla="*/ 999000 w 1026000"/>
              <a:gd name="connsiteY16" fmla="*/ 324000 h 483997"/>
              <a:gd name="connsiteX17" fmla="*/ 1026000 w 1026000"/>
              <a:gd name="connsiteY17" fmla="*/ 351000 h 483997"/>
              <a:gd name="connsiteX18" fmla="*/ 999000 w 1026000"/>
              <a:gd name="connsiteY18" fmla="*/ 378000 h 483997"/>
              <a:gd name="connsiteX19" fmla="*/ 972000 w 1026000"/>
              <a:gd name="connsiteY19" fmla="*/ 351000 h 483997"/>
              <a:gd name="connsiteX20" fmla="*/ 972000 w 1026000"/>
              <a:gd name="connsiteY20" fmla="*/ 459001 h 483997"/>
              <a:gd name="connsiteX21" fmla="*/ 999000 w 1026000"/>
              <a:gd name="connsiteY21" fmla="*/ 432001 h 483997"/>
              <a:gd name="connsiteX22" fmla="*/ 1026000 w 1026000"/>
              <a:gd name="connsiteY22" fmla="*/ 459001 h 483997"/>
              <a:gd name="connsiteX23" fmla="*/ 1018092 w 1026000"/>
              <a:gd name="connsiteY23" fmla="*/ 478092 h 483997"/>
              <a:gd name="connsiteX24" fmla="*/ 1003836 w 1026000"/>
              <a:gd name="connsiteY24" fmla="*/ 483997 h 483997"/>
              <a:gd name="connsiteX25" fmla="*/ 994164 w 1026000"/>
              <a:gd name="connsiteY25" fmla="*/ 483997 h 483997"/>
              <a:gd name="connsiteX26" fmla="*/ 979908 w 1026000"/>
              <a:gd name="connsiteY26" fmla="*/ 478092 h 483997"/>
              <a:gd name="connsiteX27" fmla="*/ 972000 w 1026000"/>
              <a:gd name="connsiteY27" fmla="*/ 459001 h 483997"/>
              <a:gd name="connsiteX28" fmla="*/ 864000 w 1026000"/>
              <a:gd name="connsiteY28" fmla="*/ 27000 h 483997"/>
              <a:gd name="connsiteX29" fmla="*/ 891000 w 1026000"/>
              <a:gd name="connsiteY29" fmla="*/ 0 h 483997"/>
              <a:gd name="connsiteX30" fmla="*/ 918000 w 1026000"/>
              <a:gd name="connsiteY30" fmla="*/ 27000 h 483997"/>
              <a:gd name="connsiteX31" fmla="*/ 891000 w 1026000"/>
              <a:gd name="connsiteY31" fmla="*/ 54001 h 483997"/>
              <a:gd name="connsiteX32" fmla="*/ 864000 w 1026000"/>
              <a:gd name="connsiteY32" fmla="*/ 27000 h 483997"/>
              <a:gd name="connsiteX33" fmla="*/ 864000 w 1026000"/>
              <a:gd name="connsiteY33" fmla="*/ 135000 h 483997"/>
              <a:gd name="connsiteX34" fmla="*/ 891000 w 1026000"/>
              <a:gd name="connsiteY34" fmla="*/ 108001 h 483997"/>
              <a:gd name="connsiteX35" fmla="*/ 918000 w 1026000"/>
              <a:gd name="connsiteY35" fmla="*/ 135000 h 483997"/>
              <a:gd name="connsiteX36" fmla="*/ 891000 w 1026000"/>
              <a:gd name="connsiteY36" fmla="*/ 162000 h 483997"/>
              <a:gd name="connsiteX37" fmla="*/ 864000 w 1026000"/>
              <a:gd name="connsiteY37" fmla="*/ 135000 h 483997"/>
              <a:gd name="connsiteX38" fmla="*/ 864000 w 1026000"/>
              <a:gd name="connsiteY38" fmla="*/ 243001 h 483997"/>
              <a:gd name="connsiteX39" fmla="*/ 891000 w 1026000"/>
              <a:gd name="connsiteY39" fmla="*/ 216001 h 483997"/>
              <a:gd name="connsiteX40" fmla="*/ 918000 w 1026000"/>
              <a:gd name="connsiteY40" fmla="*/ 243001 h 483997"/>
              <a:gd name="connsiteX41" fmla="*/ 891000 w 1026000"/>
              <a:gd name="connsiteY41" fmla="*/ 270001 h 483997"/>
              <a:gd name="connsiteX42" fmla="*/ 864000 w 1026000"/>
              <a:gd name="connsiteY42" fmla="*/ 243001 h 483997"/>
              <a:gd name="connsiteX43" fmla="*/ 864000 w 1026000"/>
              <a:gd name="connsiteY43" fmla="*/ 351000 h 483997"/>
              <a:gd name="connsiteX44" fmla="*/ 891000 w 1026000"/>
              <a:gd name="connsiteY44" fmla="*/ 324000 h 483997"/>
              <a:gd name="connsiteX45" fmla="*/ 918000 w 1026000"/>
              <a:gd name="connsiteY45" fmla="*/ 351000 h 483997"/>
              <a:gd name="connsiteX46" fmla="*/ 891000 w 1026000"/>
              <a:gd name="connsiteY46" fmla="*/ 378000 h 483997"/>
              <a:gd name="connsiteX47" fmla="*/ 864000 w 1026000"/>
              <a:gd name="connsiteY47" fmla="*/ 351000 h 483997"/>
              <a:gd name="connsiteX48" fmla="*/ 864000 w 1026000"/>
              <a:gd name="connsiteY48" fmla="*/ 459001 h 483997"/>
              <a:gd name="connsiteX49" fmla="*/ 891000 w 1026000"/>
              <a:gd name="connsiteY49" fmla="*/ 432001 h 483997"/>
              <a:gd name="connsiteX50" fmla="*/ 918000 w 1026000"/>
              <a:gd name="connsiteY50" fmla="*/ 459001 h 483997"/>
              <a:gd name="connsiteX51" fmla="*/ 910092 w 1026000"/>
              <a:gd name="connsiteY51" fmla="*/ 478092 h 483997"/>
              <a:gd name="connsiteX52" fmla="*/ 895836 w 1026000"/>
              <a:gd name="connsiteY52" fmla="*/ 483997 h 483997"/>
              <a:gd name="connsiteX53" fmla="*/ 886164 w 1026000"/>
              <a:gd name="connsiteY53" fmla="*/ 483997 h 483997"/>
              <a:gd name="connsiteX54" fmla="*/ 871908 w 1026000"/>
              <a:gd name="connsiteY54" fmla="*/ 478092 h 483997"/>
              <a:gd name="connsiteX55" fmla="*/ 864000 w 1026000"/>
              <a:gd name="connsiteY55" fmla="*/ 459001 h 483997"/>
              <a:gd name="connsiteX56" fmla="*/ 756000 w 1026000"/>
              <a:gd name="connsiteY56" fmla="*/ 27000 h 483997"/>
              <a:gd name="connsiteX57" fmla="*/ 783000 w 1026000"/>
              <a:gd name="connsiteY57" fmla="*/ 0 h 483997"/>
              <a:gd name="connsiteX58" fmla="*/ 810000 w 1026000"/>
              <a:gd name="connsiteY58" fmla="*/ 27000 h 483997"/>
              <a:gd name="connsiteX59" fmla="*/ 783000 w 1026000"/>
              <a:gd name="connsiteY59" fmla="*/ 54001 h 483997"/>
              <a:gd name="connsiteX60" fmla="*/ 756000 w 1026000"/>
              <a:gd name="connsiteY60" fmla="*/ 27000 h 483997"/>
              <a:gd name="connsiteX61" fmla="*/ 756000 w 1026000"/>
              <a:gd name="connsiteY61" fmla="*/ 135000 h 483997"/>
              <a:gd name="connsiteX62" fmla="*/ 783000 w 1026000"/>
              <a:gd name="connsiteY62" fmla="*/ 108001 h 483997"/>
              <a:gd name="connsiteX63" fmla="*/ 810000 w 1026000"/>
              <a:gd name="connsiteY63" fmla="*/ 135000 h 483997"/>
              <a:gd name="connsiteX64" fmla="*/ 783000 w 1026000"/>
              <a:gd name="connsiteY64" fmla="*/ 162000 h 483997"/>
              <a:gd name="connsiteX65" fmla="*/ 756000 w 1026000"/>
              <a:gd name="connsiteY65" fmla="*/ 135000 h 483997"/>
              <a:gd name="connsiteX66" fmla="*/ 756000 w 1026000"/>
              <a:gd name="connsiteY66" fmla="*/ 243001 h 483997"/>
              <a:gd name="connsiteX67" fmla="*/ 783000 w 1026000"/>
              <a:gd name="connsiteY67" fmla="*/ 216001 h 483997"/>
              <a:gd name="connsiteX68" fmla="*/ 810000 w 1026000"/>
              <a:gd name="connsiteY68" fmla="*/ 243001 h 483997"/>
              <a:gd name="connsiteX69" fmla="*/ 783000 w 1026000"/>
              <a:gd name="connsiteY69" fmla="*/ 270001 h 483997"/>
              <a:gd name="connsiteX70" fmla="*/ 756000 w 1026000"/>
              <a:gd name="connsiteY70" fmla="*/ 243001 h 483997"/>
              <a:gd name="connsiteX71" fmla="*/ 756000 w 1026000"/>
              <a:gd name="connsiteY71" fmla="*/ 351000 h 483997"/>
              <a:gd name="connsiteX72" fmla="*/ 783000 w 1026000"/>
              <a:gd name="connsiteY72" fmla="*/ 324000 h 483997"/>
              <a:gd name="connsiteX73" fmla="*/ 810000 w 1026000"/>
              <a:gd name="connsiteY73" fmla="*/ 351000 h 483997"/>
              <a:gd name="connsiteX74" fmla="*/ 783000 w 1026000"/>
              <a:gd name="connsiteY74" fmla="*/ 378000 h 483997"/>
              <a:gd name="connsiteX75" fmla="*/ 756000 w 1026000"/>
              <a:gd name="connsiteY75" fmla="*/ 351000 h 483997"/>
              <a:gd name="connsiteX76" fmla="*/ 756000 w 1026000"/>
              <a:gd name="connsiteY76" fmla="*/ 459001 h 483997"/>
              <a:gd name="connsiteX77" fmla="*/ 783000 w 1026000"/>
              <a:gd name="connsiteY77" fmla="*/ 432001 h 483997"/>
              <a:gd name="connsiteX78" fmla="*/ 810000 w 1026000"/>
              <a:gd name="connsiteY78" fmla="*/ 459001 h 483997"/>
              <a:gd name="connsiteX79" fmla="*/ 802092 w 1026000"/>
              <a:gd name="connsiteY79" fmla="*/ 478092 h 483997"/>
              <a:gd name="connsiteX80" fmla="*/ 787836 w 1026000"/>
              <a:gd name="connsiteY80" fmla="*/ 483997 h 483997"/>
              <a:gd name="connsiteX81" fmla="*/ 778164 w 1026000"/>
              <a:gd name="connsiteY81" fmla="*/ 483997 h 483997"/>
              <a:gd name="connsiteX82" fmla="*/ 763908 w 1026000"/>
              <a:gd name="connsiteY82" fmla="*/ 478092 h 483997"/>
              <a:gd name="connsiteX83" fmla="*/ 756000 w 1026000"/>
              <a:gd name="connsiteY83" fmla="*/ 459001 h 483997"/>
              <a:gd name="connsiteX84" fmla="*/ 648000 w 1026000"/>
              <a:gd name="connsiteY84" fmla="*/ 27000 h 483997"/>
              <a:gd name="connsiteX85" fmla="*/ 675000 w 1026000"/>
              <a:gd name="connsiteY85" fmla="*/ 0 h 483997"/>
              <a:gd name="connsiteX86" fmla="*/ 702000 w 1026000"/>
              <a:gd name="connsiteY86" fmla="*/ 27000 h 483997"/>
              <a:gd name="connsiteX87" fmla="*/ 675000 w 1026000"/>
              <a:gd name="connsiteY87" fmla="*/ 54001 h 483997"/>
              <a:gd name="connsiteX88" fmla="*/ 648000 w 1026000"/>
              <a:gd name="connsiteY88" fmla="*/ 27000 h 483997"/>
              <a:gd name="connsiteX89" fmla="*/ 648000 w 1026000"/>
              <a:gd name="connsiteY89" fmla="*/ 135000 h 483997"/>
              <a:gd name="connsiteX90" fmla="*/ 675000 w 1026000"/>
              <a:gd name="connsiteY90" fmla="*/ 108001 h 483997"/>
              <a:gd name="connsiteX91" fmla="*/ 702000 w 1026000"/>
              <a:gd name="connsiteY91" fmla="*/ 135000 h 483997"/>
              <a:gd name="connsiteX92" fmla="*/ 675000 w 1026000"/>
              <a:gd name="connsiteY92" fmla="*/ 162000 h 483997"/>
              <a:gd name="connsiteX93" fmla="*/ 648000 w 1026000"/>
              <a:gd name="connsiteY93" fmla="*/ 135000 h 483997"/>
              <a:gd name="connsiteX94" fmla="*/ 648000 w 1026000"/>
              <a:gd name="connsiteY94" fmla="*/ 243001 h 483997"/>
              <a:gd name="connsiteX95" fmla="*/ 675000 w 1026000"/>
              <a:gd name="connsiteY95" fmla="*/ 216001 h 483997"/>
              <a:gd name="connsiteX96" fmla="*/ 702000 w 1026000"/>
              <a:gd name="connsiteY96" fmla="*/ 243001 h 483997"/>
              <a:gd name="connsiteX97" fmla="*/ 675000 w 1026000"/>
              <a:gd name="connsiteY97" fmla="*/ 270001 h 483997"/>
              <a:gd name="connsiteX98" fmla="*/ 648000 w 1026000"/>
              <a:gd name="connsiteY98" fmla="*/ 243001 h 483997"/>
              <a:gd name="connsiteX99" fmla="*/ 648000 w 1026000"/>
              <a:gd name="connsiteY99" fmla="*/ 351000 h 483997"/>
              <a:gd name="connsiteX100" fmla="*/ 675000 w 1026000"/>
              <a:gd name="connsiteY100" fmla="*/ 324000 h 483997"/>
              <a:gd name="connsiteX101" fmla="*/ 702000 w 1026000"/>
              <a:gd name="connsiteY101" fmla="*/ 351000 h 483997"/>
              <a:gd name="connsiteX102" fmla="*/ 675000 w 1026000"/>
              <a:gd name="connsiteY102" fmla="*/ 378000 h 483997"/>
              <a:gd name="connsiteX103" fmla="*/ 648000 w 1026000"/>
              <a:gd name="connsiteY103" fmla="*/ 351000 h 483997"/>
              <a:gd name="connsiteX104" fmla="*/ 648000 w 1026000"/>
              <a:gd name="connsiteY104" fmla="*/ 459001 h 483997"/>
              <a:gd name="connsiteX105" fmla="*/ 675000 w 1026000"/>
              <a:gd name="connsiteY105" fmla="*/ 432001 h 483997"/>
              <a:gd name="connsiteX106" fmla="*/ 702000 w 1026000"/>
              <a:gd name="connsiteY106" fmla="*/ 459001 h 483997"/>
              <a:gd name="connsiteX107" fmla="*/ 694092 w 1026000"/>
              <a:gd name="connsiteY107" fmla="*/ 478092 h 483997"/>
              <a:gd name="connsiteX108" fmla="*/ 679836 w 1026000"/>
              <a:gd name="connsiteY108" fmla="*/ 483997 h 483997"/>
              <a:gd name="connsiteX109" fmla="*/ 670164 w 1026000"/>
              <a:gd name="connsiteY109" fmla="*/ 483997 h 483997"/>
              <a:gd name="connsiteX110" fmla="*/ 655908 w 1026000"/>
              <a:gd name="connsiteY110" fmla="*/ 478092 h 483997"/>
              <a:gd name="connsiteX111" fmla="*/ 648000 w 1026000"/>
              <a:gd name="connsiteY111" fmla="*/ 459001 h 483997"/>
              <a:gd name="connsiteX112" fmla="*/ 540000 w 1026000"/>
              <a:gd name="connsiteY112" fmla="*/ 27000 h 483997"/>
              <a:gd name="connsiteX113" fmla="*/ 567000 w 1026000"/>
              <a:gd name="connsiteY113" fmla="*/ 0 h 483997"/>
              <a:gd name="connsiteX114" fmla="*/ 594000 w 1026000"/>
              <a:gd name="connsiteY114" fmla="*/ 27000 h 483997"/>
              <a:gd name="connsiteX115" fmla="*/ 567000 w 1026000"/>
              <a:gd name="connsiteY115" fmla="*/ 54001 h 483997"/>
              <a:gd name="connsiteX116" fmla="*/ 540000 w 1026000"/>
              <a:gd name="connsiteY116" fmla="*/ 27000 h 483997"/>
              <a:gd name="connsiteX117" fmla="*/ 540000 w 1026000"/>
              <a:gd name="connsiteY117" fmla="*/ 135000 h 483997"/>
              <a:gd name="connsiteX118" fmla="*/ 567000 w 1026000"/>
              <a:gd name="connsiteY118" fmla="*/ 108001 h 483997"/>
              <a:gd name="connsiteX119" fmla="*/ 594000 w 1026000"/>
              <a:gd name="connsiteY119" fmla="*/ 135000 h 483997"/>
              <a:gd name="connsiteX120" fmla="*/ 567000 w 1026000"/>
              <a:gd name="connsiteY120" fmla="*/ 162000 h 483997"/>
              <a:gd name="connsiteX121" fmla="*/ 540000 w 1026000"/>
              <a:gd name="connsiteY121" fmla="*/ 135000 h 483997"/>
              <a:gd name="connsiteX122" fmla="*/ 540000 w 1026000"/>
              <a:gd name="connsiteY122" fmla="*/ 243001 h 483997"/>
              <a:gd name="connsiteX123" fmla="*/ 567000 w 1026000"/>
              <a:gd name="connsiteY123" fmla="*/ 216001 h 483997"/>
              <a:gd name="connsiteX124" fmla="*/ 594000 w 1026000"/>
              <a:gd name="connsiteY124" fmla="*/ 243001 h 483997"/>
              <a:gd name="connsiteX125" fmla="*/ 567000 w 1026000"/>
              <a:gd name="connsiteY125" fmla="*/ 270001 h 483997"/>
              <a:gd name="connsiteX126" fmla="*/ 540000 w 1026000"/>
              <a:gd name="connsiteY126" fmla="*/ 243001 h 483997"/>
              <a:gd name="connsiteX127" fmla="*/ 540000 w 1026000"/>
              <a:gd name="connsiteY127" fmla="*/ 351000 h 483997"/>
              <a:gd name="connsiteX128" fmla="*/ 567000 w 1026000"/>
              <a:gd name="connsiteY128" fmla="*/ 324000 h 483997"/>
              <a:gd name="connsiteX129" fmla="*/ 594000 w 1026000"/>
              <a:gd name="connsiteY129" fmla="*/ 351000 h 483997"/>
              <a:gd name="connsiteX130" fmla="*/ 567000 w 1026000"/>
              <a:gd name="connsiteY130" fmla="*/ 378000 h 483997"/>
              <a:gd name="connsiteX131" fmla="*/ 540000 w 1026000"/>
              <a:gd name="connsiteY131" fmla="*/ 351000 h 483997"/>
              <a:gd name="connsiteX132" fmla="*/ 540000 w 1026000"/>
              <a:gd name="connsiteY132" fmla="*/ 459001 h 483997"/>
              <a:gd name="connsiteX133" fmla="*/ 567000 w 1026000"/>
              <a:gd name="connsiteY133" fmla="*/ 432001 h 483997"/>
              <a:gd name="connsiteX134" fmla="*/ 594000 w 1026000"/>
              <a:gd name="connsiteY134" fmla="*/ 459001 h 483997"/>
              <a:gd name="connsiteX135" fmla="*/ 586092 w 1026000"/>
              <a:gd name="connsiteY135" fmla="*/ 478092 h 483997"/>
              <a:gd name="connsiteX136" fmla="*/ 571836 w 1026000"/>
              <a:gd name="connsiteY136" fmla="*/ 483997 h 483997"/>
              <a:gd name="connsiteX137" fmla="*/ 562164 w 1026000"/>
              <a:gd name="connsiteY137" fmla="*/ 483997 h 483997"/>
              <a:gd name="connsiteX138" fmla="*/ 547908 w 1026000"/>
              <a:gd name="connsiteY138" fmla="*/ 478092 h 483997"/>
              <a:gd name="connsiteX139" fmla="*/ 540000 w 1026000"/>
              <a:gd name="connsiteY139" fmla="*/ 459001 h 483997"/>
              <a:gd name="connsiteX140" fmla="*/ 432000 w 1026000"/>
              <a:gd name="connsiteY140" fmla="*/ 27000 h 483997"/>
              <a:gd name="connsiteX141" fmla="*/ 459000 w 1026000"/>
              <a:gd name="connsiteY141" fmla="*/ 0 h 483997"/>
              <a:gd name="connsiteX142" fmla="*/ 486000 w 1026000"/>
              <a:gd name="connsiteY142" fmla="*/ 27000 h 483997"/>
              <a:gd name="connsiteX143" fmla="*/ 459000 w 1026000"/>
              <a:gd name="connsiteY143" fmla="*/ 54001 h 483997"/>
              <a:gd name="connsiteX144" fmla="*/ 432000 w 1026000"/>
              <a:gd name="connsiteY144" fmla="*/ 27000 h 483997"/>
              <a:gd name="connsiteX145" fmla="*/ 432000 w 1026000"/>
              <a:gd name="connsiteY145" fmla="*/ 135000 h 483997"/>
              <a:gd name="connsiteX146" fmla="*/ 459000 w 1026000"/>
              <a:gd name="connsiteY146" fmla="*/ 108001 h 483997"/>
              <a:gd name="connsiteX147" fmla="*/ 486000 w 1026000"/>
              <a:gd name="connsiteY147" fmla="*/ 135000 h 483997"/>
              <a:gd name="connsiteX148" fmla="*/ 459000 w 1026000"/>
              <a:gd name="connsiteY148" fmla="*/ 162000 h 483997"/>
              <a:gd name="connsiteX149" fmla="*/ 432000 w 1026000"/>
              <a:gd name="connsiteY149" fmla="*/ 135000 h 483997"/>
              <a:gd name="connsiteX150" fmla="*/ 432000 w 1026000"/>
              <a:gd name="connsiteY150" fmla="*/ 243001 h 483997"/>
              <a:gd name="connsiteX151" fmla="*/ 459000 w 1026000"/>
              <a:gd name="connsiteY151" fmla="*/ 216001 h 483997"/>
              <a:gd name="connsiteX152" fmla="*/ 486000 w 1026000"/>
              <a:gd name="connsiteY152" fmla="*/ 243001 h 483997"/>
              <a:gd name="connsiteX153" fmla="*/ 459000 w 1026000"/>
              <a:gd name="connsiteY153" fmla="*/ 270001 h 483997"/>
              <a:gd name="connsiteX154" fmla="*/ 432000 w 1026000"/>
              <a:gd name="connsiteY154" fmla="*/ 243001 h 483997"/>
              <a:gd name="connsiteX155" fmla="*/ 432000 w 1026000"/>
              <a:gd name="connsiteY155" fmla="*/ 351000 h 483997"/>
              <a:gd name="connsiteX156" fmla="*/ 459000 w 1026000"/>
              <a:gd name="connsiteY156" fmla="*/ 324000 h 483997"/>
              <a:gd name="connsiteX157" fmla="*/ 486000 w 1026000"/>
              <a:gd name="connsiteY157" fmla="*/ 351000 h 483997"/>
              <a:gd name="connsiteX158" fmla="*/ 459000 w 1026000"/>
              <a:gd name="connsiteY158" fmla="*/ 378000 h 483997"/>
              <a:gd name="connsiteX159" fmla="*/ 432000 w 1026000"/>
              <a:gd name="connsiteY159" fmla="*/ 351000 h 483997"/>
              <a:gd name="connsiteX160" fmla="*/ 432000 w 1026000"/>
              <a:gd name="connsiteY160" fmla="*/ 459001 h 483997"/>
              <a:gd name="connsiteX161" fmla="*/ 459000 w 1026000"/>
              <a:gd name="connsiteY161" fmla="*/ 432001 h 483997"/>
              <a:gd name="connsiteX162" fmla="*/ 486000 w 1026000"/>
              <a:gd name="connsiteY162" fmla="*/ 459001 h 483997"/>
              <a:gd name="connsiteX163" fmla="*/ 478092 w 1026000"/>
              <a:gd name="connsiteY163" fmla="*/ 478092 h 483997"/>
              <a:gd name="connsiteX164" fmla="*/ 463836 w 1026000"/>
              <a:gd name="connsiteY164" fmla="*/ 483997 h 483997"/>
              <a:gd name="connsiteX165" fmla="*/ 454164 w 1026000"/>
              <a:gd name="connsiteY165" fmla="*/ 483997 h 483997"/>
              <a:gd name="connsiteX166" fmla="*/ 439908 w 1026000"/>
              <a:gd name="connsiteY166" fmla="*/ 478092 h 483997"/>
              <a:gd name="connsiteX167" fmla="*/ 432000 w 1026000"/>
              <a:gd name="connsiteY167" fmla="*/ 459001 h 483997"/>
              <a:gd name="connsiteX168" fmla="*/ 324000 w 1026000"/>
              <a:gd name="connsiteY168" fmla="*/ 27000 h 483997"/>
              <a:gd name="connsiteX169" fmla="*/ 351000 w 1026000"/>
              <a:gd name="connsiteY169" fmla="*/ 0 h 483997"/>
              <a:gd name="connsiteX170" fmla="*/ 378000 w 1026000"/>
              <a:gd name="connsiteY170" fmla="*/ 27000 h 483997"/>
              <a:gd name="connsiteX171" fmla="*/ 351000 w 1026000"/>
              <a:gd name="connsiteY171" fmla="*/ 54001 h 483997"/>
              <a:gd name="connsiteX172" fmla="*/ 324000 w 1026000"/>
              <a:gd name="connsiteY172" fmla="*/ 27000 h 483997"/>
              <a:gd name="connsiteX173" fmla="*/ 324000 w 1026000"/>
              <a:gd name="connsiteY173" fmla="*/ 135000 h 483997"/>
              <a:gd name="connsiteX174" fmla="*/ 351000 w 1026000"/>
              <a:gd name="connsiteY174" fmla="*/ 108001 h 483997"/>
              <a:gd name="connsiteX175" fmla="*/ 378000 w 1026000"/>
              <a:gd name="connsiteY175" fmla="*/ 135000 h 483997"/>
              <a:gd name="connsiteX176" fmla="*/ 351000 w 1026000"/>
              <a:gd name="connsiteY176" fmla="*/ 162000 h 483997"/>
              <a:gd name="connsiteX177" fmla="*/ 324000 w 1026000"/>
              <a:gd name="connsiteY177" fmla="*/ 135000 h 483997"/>
              <a:gd name="connsiteX178" fmla="*/ 324000 w 1026000"/>
              <a:gd name="connsiteY178" fmla="*/ 243001 h 483997"/>
              <a:gd name="connsiteX179" fmla="*/ 351000 w 1026000"/>
              <a:gd name="connsiteY179" fmla="*/ 216001 h 483997"/>
              <a:gd name="connsiteX180" fmla="*/ 378000 w 1026000"/>
              <a:gd name="connsiteY180" fmla="*/ 243001 h 483997"/>
              <a:gd name="connsiteX181" fmla="*/ 351000 w 1026000"/>
              <a:gd name="connsiteY181" fmla="*/ 270001 h 483997"/>
              <a:gd name="connsiteX182" fmla="*/ 324000 w 1026000"/>
              <a:gd name="connsiteY182" fmla="*/ 243001 h 483997"/>
              <a:gd name="connsiteX183" fmla="*/ 324000 w 1026000"/>
              <a:gd name="connsiteY183" fmla="*/ 351000 h 483997"/>
              <a:gd name="connsiteX184" fmla="*/ 351000 w 1026000"/>
              <a:gd name="connsiteY184" fmla="*/ 324000 h 483997"/>
              <a:gd name="connsiteX185" fmla="*/ 378000 w 1026000"/>
              <a:gd name="connsiteY185" fmla="*/ 351000 h 483997"/>
              <a:gd name="connsiteX186" fmla="*/ 351000 w 1026000"/>
              <a:gd name="connsiteY186" fmla="*/ 378000 h 483997"/>
              <a:gd name="connsiteX187" fmla="*/ 324000 w 1026000"/>
              <a:gd name="connsiteY187" fmla="*/ 351000 h 483997"/>
              <a:gd name="connsiteX188" fmla="*/ 324000 w 1026000"/>
              <a:gd name="connsiteY188" fmla="*/ 459001 h 483997"/>
              <a:gd name="connsiteX189" fmla="*/ 351000 w 1026000"/>
              <a:gd name="connsiteY189" fmla="*/ 432001 h 483997"/>
              <a:gd name="connsiteX190" fmla="*/ 378000 w 1026000"/>
              <a:gd name="connsiteY190" fmla="*/ 459001 h 483997"/>
              <a:gd name="connsiteX191" fmla="*/ 370092 w 1026000"/>
              <a:gd name="connsiteY191" fmla="*/ 478092 h 483997"/>
              <a:gd name="connsiteX192" fmla="*/ 355836 w 1026000"/>
              <a:gd name="connsiteY192" fmla="*/ 483997 h 483997"/>
              <a:gd name="connsiteX193" fmla="*/ 346164 w 1026000"/>
              <a:gd name="connsiteY193" fmla="*/ 483997 h 483997"/>
              <a:gd name="connsiteX194" fmla="*/ 331908 w 1026000"/>
              <a:gd name="connsiteY194" fmla="*/ 478092 h 483997"/>
              <a:gd name="connsiteX195" fmla="*/ 324000 w 1026000"/>
              <a:gd name="connsiteY195" fmla="*/ 459001 h 483997"/>
              <a:gd name="connsiteX196" fmla="*/ 216000 w 1026000"/>
              <a:gd name="connsiteY196" fmla="*/ 27000 h 483997"/>
              <a:gd name="connsiteX197" fmla="*/ 243000 w 1026000"/>
              <a:gd name="connsiteY197" fmla="*/ 0 h 483997"/>
              <a:gd name="connsiteX198" fmla="*/ 270000 w 1026000"/>
              <a:gd name="connsiteY198" fmla="*/ 27000 h 483997"/>
              <a:gd name="connsiteX199" fmla="*/ 243000 w 1026000"/>
              <a:gd name="connsiteY199" fmla="*/ 54001 h 483997"/>
              <a:gd name="connsiteX200" fmla="*/ 216000 w 1026000"/>
              <a:gd name="connsiteY200" fmla="*/ 27000 h 483997"/>
              <a:gd name="connsiteX201" fmla="*/ 216000 w 1026000"/>
              <a:gd name="connsiteY201" fmla="*/ 135000 h 483997"/>
              <a:gd name="connsiteX202" fmla="*/ 243000 w 1026000"/>
              <a:gd name="connsiteY202" fmla="*/ 108001 h 483997"/>
              <a:gd name="connsiteX203" fmla="*/ 270000 w 1026000"/>
              <a:gd name="connsiteY203" fmla="*/ 135000 h 483997"/>
              <a:gd name="connsiteX204" fmla="*/ 243000 w 1026000"/>
              <a:gd name="connsiteY204" fmla="*/ 162000 h 483997"/>
              <a:gd name="connsiteX205" fmla="*/ 216000 w 1026000"/>
              <a:gd name="connsiteY205" fmla="*/ 135000 h 483997"/>
              <a:gd name="connsiteX206" fmla="*/ 216000 w 1026000"/>
              <a:gd name="connsiteY206" fmla="*/ 243001 h 483997"/>
              <a:gd name="connsiteX207" fmla="*/ 243000 w 1026000"/>
              <a:gd name="connsiteY207" fmla="*/ 216001 h 483997"/>
              <a:gd name="connsiteX208" fmla="*/ 270000 w 1026000"/>
              <a:gd name="connsiteY208" fmla="*/ 243001 h 483997"/>
              <a:gd name="connsiteX209" fmla="*/ 243000 w 1026000"/>
              <a:gd name="connsiteY209" fmla="*/ 270001 h 483997"/>
              <a:gd name="connsiteX210" fmla="*/ 216000 w 1026000"/>
              <a:gd name="connsiteY210" fmla="*/ 243001 h 483997"/>
              <a:gd name="connsiteX211" fmla="*/ 216000 w 1026000"/>
              <a:gd name="connsiteY211" fmla="*/ 351000 h 483997"/>
              <a:gd name="connsiteX212" fmla="*/ 243000 w 1026000"/>
              <a:gd name="connsiteY212" fmla="*/ 324000 h 483997"/>
              <a:gd name="connsiteX213" fmla="*/ 270000 w 1026000"/>
              <a:gd name="connsiteY213" fmla="*/ 351000 h 483997"/>
              <a:gd name="connsiteX214" fmla="*/ 243000 w 1026000"/>
              <a:gd name="connsiteY214" fmla="*/ 378000 h 483997"/>
              <a:gd name="connsiteX215" fmla="*/ 216000 w 1026000"/>
              <a:gd name="connsiteY215" fmla="*/ 351000 h 483997"/>
              <a:gd name="connsiteX216" fmla="*/ 216000 w 1026000"/>
              <a:gd name="connsiteY216" fmla="*/ 459001 h 483997"/>
              <a:gd name="connsiteX217" fmla="*/ 243000 w 1026000"/>
              <a:gd name="connsiteY217" fmla="*/ 432001 h 483997"/>
              <a:gd name="connsiteX218" fmla="*/ 270000 w 1026000"/>
              <a:gd name="connsiteY218" fmla="*/ 459001 h 483997"/>
              <a:gd name="connsiteX219" fmla="*/ 262092 w 1026000"/>
              <a:gd name="connsiteY219" fmla="*/ 478092 h 483997"/>
              <a:gd name="connsiteX220" fmla="*/ 247836 w 1026000"/>
              <a:gd name="connsiteY220" fmla="*/ 483997 h 483997"/>
              <a:gd name="connsiteX221" fmla="*/ 238164 w 1026000"/>
              <a:gd name="connsiteY221" fmla="*/ 483997 h 483997"/>
              <a:gd name="connsiteX222" fmla="*/ 223908 w 1026000"/>
              <a:gd name="connsiteY222" fmla="*/ 478092 h 483997"/>
              <a:gd name="connsiteX223" fmla="*/ 216000 w 1026000"/>
              <a:gd name="connsiteY223" fmla="*/ 459001 h 483997"/>
              <a:gd name="connsiteX224" fmla="*/ 108000 w 1026000"/>
              <a:gd name="connsiteY224" fmla="*/ 27000 h 483997"/>
              <a:gd name="connsiteX225" fmla="*/ 135000 w 1026000"/>
              <a:gd name="connsiteY225" fmla="*/ 0 h 483997"/>
              <a:gd name="connsiteX226" fmla="*/ 162000 w 1026000"/>
              <a:gd name="connsiteY226" fmla="*/ 27000 h 483997"/>
              <a:gd name="connsiteX227" fmla="*/ 135000 w 1026000"/>
              <a:gd name="connsiteY227" fmla="*/ 54001 h 483997"/>
              <a:gd name="connsiteX228" fmla="*/ 108000 w 1026000"/>
              <a:gd name="connsiteY228" fmla="*/ 27000 h 483997"/>
              <a:gd name="connsiteX229" fmla="*/ 108000 w 1026000"/>
              <a:gd name="connsiteY229" fmla="*/ 135000 h 483997"/>
              <a:gd name="connsiteX230" fmla="*/ 135000 w 1026000"/>
              <a:gd name="connsiteY230" fmla="*/ 108001 h 483997"/>
              <a:gd name="connsiteX231" fmla="*/ 162000 w 1026000"/>
              <a:gd name="connsiteY231" fmla="*/ 135000 h 483997"/>
              <a:gd name="connsiteX232" fmla="*/ 135000 w 1026000"/>
              <a:gd name="connsiteY232" fmla="*/ 162000 h 483997"/>
              <a:gd name="connsiteX233" fmla="*/ 108000 w 1026000"/>
              <a:gd name="connsiteY233" fmla="*/ 135000 h 483997"/>
              <a:gd name="connsiteX234" fmla="*/ 108000 w 1026000"/>
              <a:gd name="connsiteY234" fmla="*/ 243001 h 483997"/>
              <a:gd name="connsiteX235" fmla="*/ 135000 w 1026000"/>
              <a:gd name="connsiteY235" fmla="*/ 216001 h 483997"/>
              <a:gd name="connsiteX236" fmla="*/ 162000 w 1026000"/>
              <a:gd name="connsiteY236" fmla="*/ 243001 h 483997"/>
              <a:gd name="connsiteX237" fmla="*/ 135000 w 1026000"/>
              <a:gd name="connsiteY237" fmla="*/ 270001 h 483997"/>
              <a:gd name="connsiteX238" fmla="*/ 108000 w 1026000"/>
              <a:gd name="connsiteY238" fmla="*/ 243001 h 483997"/>
              <a:gd name="connsiteX239" fmla="*/ 108000 w 1026000"/>
              <a:gd name="connsiteY239" fmla="*/ 351000 h 483997"/>
              <a:gd name="connsiteX240" fmla="*/ 135000 w 1026000"/>
              <a:gd name="connsiteY240" fmla="*/ 324000 h 483997"/>
              <a:gd name="connsiteX241" fmla="*/ 162000 w 1026000"/>
              <a:gd name="connsiteY241" fmla="*/ 351000 h 483997"/>
              <a:gd name="connsiteX242" fmla="*/ 135000 w 1026000"/>
              <a:gd name="connsiteY242" fmla="*/ 378000 h 483997"/>
              <a:gd name="connsiteX243" fmla="*/ 108000 w 1026000"/>
              <a:gd name="connsiteY243" fmla="*/ 351000 h 483997"/>
              <a:gd name="connsiteX244" fmla="*/ 108000 w 1026000"/>
              <a:gd name="connsiteY244" fmla="*/ 459001 h 483997"/>
              <a:gd name="connsiteX245" fmla="*/ 135000 w 1026000"/>
              <a:gd name="connsiteY245" fmla="*/ 432001 h 483997"/>
              <a:gd name="connsiteX246" fmla="*/ 162000 w 1026000"/>
              <a:gd name="connsiteY246" fmla="*/ 459001 h 483997"/>
              <a:gd name="connsiteX247" fmla="*/ 154092 w 1026000"/>
              <a:gd name="connsiteY247" fmla="*/ 478092 h 483997"/>
              <a:gd name="connsiteX248" fmla="*/ 139836 w 1026000"/>
              <a:gd name="connsiteY248" fmla="*/ 483997 h 483997"/>
              <a:gd name="connsiteX249" fmla="*/ 130164 w 1026000"/>
              <a:gd name="connsiteY249" fmla="*/ 483997 h 483997"/>
              <a:gd name="connsiteX250" fmla="*/ 115908 w 1026000"/>
              <a:gd name="connsiteY250" fmla="*/ 478092 h 483997"/>
              <a:gd name="connsiteX251" fmla="*/ 108000 w 1026000"/>
              <a:gd name="connsiteY251" fmla="*/ 459001 h 483997"/>
              <a:gd name="connsiteX252" fmla="*/ 0 w 1026000"/>
              <a:gd name="connsiteY252" fmla="*/ 27000 h 483997"/>
              <a:gd name="connsiteX253" fmla="*/ 27000 w 1026000"/>
              <a:gd name="connsiteY253" fmla="*/ 0 h 483997"/>
              <a:gd name="connsiteX254" fmla="*/ 54000 w 1026000"/>
              <a:gd name="connsiteY254" fmla="*/ 27000 h 483997"/>
              <a:gd name="connsiteX255" fmla="*/ 27000 w 1026000"/>
              <a:gd name="connsiteY255" fmla="*/ 54001 h 483997"/>
              <a:gd name="connsiteX256" fmla="*/ 0 w 1026000"/>
              <a:gd name="connsiteY256" fmla="*/ 27000 h 483997"/>
              <a:gd name="connsiteX257" fmla="*/ 0 w 1026000"/>
              <a:gd name="connsiteY257" fmla="*/ 135000 h 483997"/>
              <a:gd name="connsiteX258" fmla="*/ 27000 w 1026000"/>
              <a:gd name="connsiteY258" fmla="*/ 108001 h 483997"/>
              <a:gd name="connsiteX259" fmla="*/ 54000 w 1026000"/>
              <a:gd name="connsiteY259" fmla="*/ 135000 h 483997"/>
              <a:gd name="connsiteX260" fmla="*/ 27000 w 1026000"/>
              <a:gd name="connsiteY260" fmla="*/ 162000 h 483997"/>
              <a:gd name="connsiteX261" fmla="*/ 0 w 1026000"/>
              <a:gd name="connsiteY261" fmla="*/ 135000 h 483997"/>
              <a:gd name="connsiteX262" fmla="*/ 0 w 1026000"/>
              <a:gd name="connsiteY262" fmla="*/ 243001 h 483997"/>
              <a:gd name="connsiteX263" fmla="*/ 27000 w 1026000"/>
              <a:gd name="connsiteY263" fmla="*/ 216001 h 483997"/>
              <a:gd name="connsiteX264" fmla="*/ 54000 w 1026000"/>
              <a:gd name="connsiteY264" fmla="*/ 243001 h 483997"/>
              <a:gd name="connsiteX265" fmla="*/ 27000 w 1026000"/>
              <a:gd name="connsiteY265" fmla="*/ 270001 h 483997"/>
              <a:gd name="connsiteX266" fmla="*/ 0 w 1026000"/>
              <a:gd name="connsiteY266" fmla="*/ 243001 h 483997"/>
              <a:gd name="connsiteX267" fmla="*/ 0 w 1026000"/>
              <a:gd name="connsiteY267" fmla="*/ 351000 h 483997"/>
              <a:gd name="connsiteX268" fmla="*/ 27000 w 1026000"/>
              <a:gd name="connsiteY268" fmla="*/ 324000 h 483997"/>
              <a:gd name="connsiteX269" fmla="*/ 54000 w 1026000"/>
              <a:gd name="connsiteY269" fmla="*/ 351000 h 483997"/>
              <a:gd name="connsiteX270" fmla="*/ 27000 w 1026000"/>
              <a:gd name="connsiteY270" fmla="*/ 378000 h 483997"/>
              <a:gd name="connsiteX271" fmla="*/ 0 w 1026000"/>
              <a:gd name="connsiteY271" fmla="*/ 351000 h 483997"/>
              <a:gd name="connsiteX272" fmla="*/ 0 w 1026000"/>
              <a:gd name="connsiteY272" fmla="*/ 459001 h 483997"/>
              <a:gd name="connsiteX273" fmla="*/ 27000 w 1026000"/>
              <a:gd name="connsiteY273" fmla="*/ 432001 h 483997"/>
              <a:gd name="connsiteX274" fmla="*/ 54000 w 1026000"/>
              <a:gd name="connsiteY274" fmla="*/ 459001 h 483997"/>
              <a:gd name="connsiteX275" fmla="*/ 46092 w 1026000"/>
              <a:gd name="connsiteY275" fmla="*/ 478092 h 483997"/>
              <a:gd name="connsiteX276" fmla="*/ 31836 w 1026000"/>
              <a:gd name="connsiteY276" fmla="*/ 483997 h 483997"/>
              <a:gd name="connsiteX277" fmla="*/ 22164 w 1026000"/>
              <a:gd name="connsiteY277" fmla="*/ 483997 h 483997"/>
              <a:gd name="connsiteX278" fmla="*/ 7908 w 1026000"/>
              <a:gd name="connsiteY278" fmla="*/ 478092 h 483997"/>
              <a:gd name="connsiteX279" fmla="*/ 0 w 1026000"/>
              <a:gd name="connsiteY279" fmla="*/ 459001 h 48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1026000" h="483997">
                <a:moveTo>
                  <a:pt x="972000" y="27000"/>
                </a:move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ubicBezTo>
                  <a:pt x="984088" y="54001"/>
                  <a:pt x="972000" y="41913"/>
                  <a:pt x="972000" y="27000"/>
                </a:cubicBezTo>
                <a:close/>
                <a:moveTo>
                  <a:pt x="972000" y="135000"/>
                </a:move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ubicBezTo>
                  <a:pt x="984088" y="162000"/>
                  <a:pt x="972000" y="149912"/>
                  <a:pt x="972000" y="135000"/>
                </a:cubicBezTo>
                <a:close/>
                <a:moveTo>
                  <a:pt x="972000" y="243001"/>
                </a:move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ubicBezTo>
                  <a:pt x="984088" y="270001"/>
                  <a:pt x="972000" y="257913"/>
                  <a:pt x="972000" y="243001"/>
                </a:cubicBezTo>
                <a:close/>
                <a:moveTo>
                  <a:pt x="972000" y="351000"/>
                </a:move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ubicBezTo>
                  <a:pt x="984088" y="378000"/>
                  <a:pt x="972000" y="365913"/>
                  <a:pt x="972000" y="351000"/>
                </a:cubicBezTo>
                <a:close/>
                <a:moveTo>
                  <a:pt x="972000" y="459001"/>
                </a:move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66456"/>
                  <a:pt x="1022978" y="473206"/>
                  <a:pt x="1018092" y="478092"/>
                </a:cubicBezTo>
                <a:lnTo>
                  <a:pt x="1003836" y="483997"/>
                </a:lnTo>
                <a:lnTo>
                  <a:pt x="994164" y="483997"/>
                </a:lnTo>
                <a:lnTo>
                  <a:pt x="979908" y="478092"/>
                </a:lnTo>
                <a:cubicBezTo>
                  <a:pt x="975022" y="473206"/>
                  <a:pt x="972000" y="466456"/>
                  <a:pt x="972000" y="459001"/>
                </a:cubicBezTo>
                <a:close/>
                <a:moveTo>
                  <a:pt x="864000" y="27000"/>
                </a:move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ubicBezTo>
                  <a:pt x="876088" y="54001"/>
                  <a:pt x="864000" y="41913"/>
                  <a:pt x="864000" y="27000"/>
                </a:cubicBezTo>
                <a:close/>
                <a:moveTo>
                  <a:pt x="864000" y="135000"/>
                </a:move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ubicBezTo>
                  <a:pt x="876088" y="162000"/>
                  <a:pt x="864000" y="149912"/>
                  <a:pt x="864000" y="135000"/>
                </a:cubicBezTo>
                <a:close/>
                <a:moveTo>
                  <a:pt x="864000" y="243001"/>
                </a:move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ubicBezTo>
                  <a:pt x="876088" y="270001"/>
                  <a:pt x="864000" y="257913"/>
                  <a:pt x="864000" y="243001"/>
                </a:cubicBezTo>
                <a:close/>
                <a:moveTo>
                  <a:pt x="864000" y="351000"/>
                </a:move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ubicBezTo>
                  <a:pt x="876088" y="378000"/>
                  <a:pt x="864000" y="365913"/>
                  <a:pt x="864000" y="351000"/>
                </a:cubicBezTo>
                <a:close/>
                <a:moveTo>
                  <a:pt x="864000" y="459001"/>
                </a:move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66456"/>
                  <a:pt x="914978" y="473206"/>
                  <a:pt x="910092" y="478092"/>
                </a:cubicBezTo>
                <a:lnTo>
                  <a:pt x="895836" y="483997"/>
                </a:lnTo>
                <a:lnTo>
                  <a:pt x="886164" y="483997"/>
                </a:lnTo>
                <a:lnTo>
                  <a:pt x="871908" y="478092"/>
                </a:lnTo>
                <a:cubicBezTo>
                  <a:pt x="867022" y="473206"/>
                  <a:pt x="864000" y="466456"/>
                  <a:pt x="864000" y="459001"/>
                </a:cubicBezTo>
                <a:close/>
                <a:moveTo>
                  <a:pt x="756000" y="27000"/>
                </a:move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ubicBezTo>
                  <a:pt x="768088" y="54001"/>
                  <a:pt x="756000" y="41913"/>
                  <a:pt x="756000" y="27000"/>
                </a:cubicBezTo>
                <a:close/>
                <a:moveTo>
                  <a:pt x="756000" y="135000"/>
                </a:move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ubicBezTo>
                  <a:pt x="768088" y="162000"/>
                  <a:pt x="756000" y="149912"/>
                  <a:pt x="756000" y="135000"/>
                </a:cubicBezTo>
                <a:close/>
                <a:moveTo>
                  <a:pt x="756000" y="243001"/>
                </a:move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ubicBezTo>
                  <a:pt x="768088" y="270001"/>
                  <a:pt x="756000" y="257913"/>
                  <a:pt x="756000" y="243001"/>
                </a:cubicBezTo>
                <a:close/>
                <a:moveTo>
                  <a:pt x="756000" y="351000"/>
                </a:move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ubicBezTo>
                  <a:pt x="768088" y="378000"/>
                  <a:pt x="756000" y="365913"/>
                  <a:pt x="756000" y="351000"/>
                </a:cubicBezTo>
                <a:close/>
                <a:moveTo>
                  <a:pt x="756000" y="459001"/>
                </a:move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66456"/>
                  <a:pt x="806978" y="473206"/>
                  <a:pt x="802092" y="478092"/>
                </a:cubicBezTo>
                <a:lnTo>
                  <a:pt x="787836" y="483997"/>
                </a:lnTo>
                <a:lnTo>
                  <a:pt x="778164" y="483997"/>
                </a:lnTo>
                <a:lnTo>
                  <a:pt x="763908" y="478092"/>
                </a:lnTo>
                <a:cubicBezTo>
                  <a:pt x="759022" y="473206"/>
                  <a:pt x="756000" y="466456"/>
                  <a:pt x="756000" y="459001"/>
                </a:cubicBezTo>
                <a:close/>
                <a:moveTo>
                  <a:pt x="648000" y="27000"/>
                </a:move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ubicBezTo>
                  <a:pt x="660088" y="54001"/>
                  <a:pt x="648000" y="41913"/>
                  <a:pt x="648000" y="27000"/>
                </a:cubicBezTo>
                <a:close/>
                <a:moveTo>
                  <a:pt x="648000" y="135000"/>
                </a:move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ubicBezTo>
                  <a:pt x="660088" y="162000"/>
                  <a:pt x="648000" y="149912"/>
                  <a:pt x="648000" y="135000"/>
                </a:cubicBezTo>
                <a:close/>
                <a:moveTo>
                  <a:pt x="648000" y="243001"/>
                </a:move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ubicBezTo>
                  <a:pt x="660088" y="270001"/>
                  <a:pt x="648000" y="257913"/>
                  <a:pt x="648000" y="243001"/>
                </a:cubicBezTo>
                <a:close/>
                <a:moveTo>
                  <a:pt x="648000" y="351000"/>
                </a:move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ubicBezTo>
                  <a:pt x="660088" y="378000"/>
                  <a:pt x="648000" y="365913"/>
                  <a:pt x="648000" y="351000"/>
                </a:cubicBezTo>
                <a:close/>
                <a:moveTo>
                  <a:pt x="648000" y="459001"/>
                </a:move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66456"/>
                  <a:pt x="698978" y="473206"/>
                  <a:pt x="694092" y="478092"/>
                </a:cubicBezTo>
                <a:lnTo>
                  <a:pt x="679836" y="483997"/>
                </a:lnTo>
                <a:lnTo>
                  <a:pt x="670164" y="483997"/>
                </a:lnTo>
                <a:lnTo>
                  <a:pt x="655908" y="478092"/>
                </a:lnTo>
                <a:cubicBezTo>
                  <a:pt x="651022" y="473206"/>
                  <a:pt x="648000" y="466456"/>
                  <a:pt x="648000" y="459001"/>
                </a:cubicBezTo>
                <a:close/>
                <a:moveTo>
                  <a:pt x="540000" y="27000"/>
                </a:move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ubicBezTo>
                  <a:pt x="552088" y="54001"/>
                  <a:pt x="540000" y="41913"/>
                  <a:pt x="540000" y="27000"/>
                </a:cubicBezTo>
                <a:close/>
                <a:moveTo>
                  <a:pt x="540000" y="135000"/>
                </a:move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ubicBezTo>
                  <a:pt x="552088" y="162000"/>
                  <a:pt x="540000" y="149912"/>
                  <a:pt x="540000" y="135000"/>
                </a:cubicBezTo>
                <a:close/>
                <a:moveTo>
                  <a:pt x="540000" y="243001"/>
                </a:move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ubicBezTo>
                  <a:pt x="552088" y="270001"/>
                  <a:pt x="540000" y="257913"/>
                  <a:pt x="540000" y="243001"/>
                </a:cubicBezTo>
                <a:close/>
                <a:moveTo>
                  <a:pt x="540000" y="351000"/>
                </a:move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ubicBezTo>
                  <a:pt x="552088" y="378000"/>
                  <a:pt x="540000" y="365913"/>
                  <a:pt x="540000" y="351000"/>
                </a:cubicBezTo>
                <a:close/>
                <a:moveTo>
                  <a:pt x="540000" y="459001"/>
                </a:move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66456"/>
                  <a:pt x="590978" y="473206"/>
                  <a:pt x="586092" y="478092"/>
                </a:cubicBezTo>
                <a:lnTo>
                  <a:pt x="571836" y="483997"/>
                </a:lnTo>
                <a:lnTo>
                  <a:pt x="562164" y="483997"/>
                </a:lnTo>
                <a:lnTo>
                  <a:pt x="547908" y="478092"/>
                </a:lnTo>
                <a:cubicBezTo>
                  <a:pt x="543022" y="473206"/>
                  <a:pt x="540000" y="466456"/>
                  <a:pt x="540000" y="459001"/>
                </a:cubicBezTo>
                <a:close/>
                <a:moveTo>
                  <a:pt x="432000" y="27000"/>
                </a:move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ubicBezTo>
                  <a:pt x="444088" y="54001"/>
                  <a:pt x="432000" y="41913"/>
                  <a:pt x="432000" y="27000"/>
                </a:cubicBezTo>
                <a:close/>
                <a:moveTo>
                  <a:pt x="432000" y="135000"/>
                </a:move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ubicBezTo>
                  <a:pt x="444088" y="162000"/>
                  <a:pt x="432000" y="149912"/>
                  <a:pt x="432000" y="135000"/>
                </a:cubicBezTo>
                <a:close/>
                <a:moveTo>
                  <a:pt x="432000" y="243001"/>
                </a:move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ubicBezTo>
                  <a:pt x="444088" y="270001"/>
                  <a:pt x="432000" y="257913"/>
                  <a:pt x="432000" y="243001"/>
                </a:cubicBezTo>
                <a:close/>
                <a:moveTo>
                  <a:pt x="432000" y="351000"/>
                </a:move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ubicBezTo>
                  <a:pt x="444088" y="378000"/>
                  <a:pt x="432000" y="365913"/>
                  <a:pt x="432000" y="351000"/>
                </a:cubicBezTo>
                <a:close/>
                <a:moveTo>
                  <a:pt x="432000" y="459001"/>
                </a:move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66456"/>
                  <a:pt x="482978" y="473206"/>
                  <a:pt x="478092" y="478092"/>
                </a:cubicBezTo>
                <a:lnTo>
                  <a:pt x="463836" y="483997"/>
                </a:lnTo>
                <a:lnTo>
                  <a:pt x="454164" y="483997"/>
                </a:lnTo>
                <a:lnTo>
                  <a:pt x="439908" y="478092"/>
                </a:lnTo>
                <a:cubicBezTo>
                  <a:pt x="435022" y="473206"/>
                  <a:pt x="432000" y="466456"/>
                  <a:pt x="432000" y="459001"/>
                </a:cubicBezTo>
                <a:close/>
                <a:moveTo>
                  <a:pt x="324000" y="27000"/>
                </a:move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ubicBezTo>
                  <a:pt x="336088" y="54001"/>
                  <a:pt x="324000" y="41913"/>
                  <a:pt x="324000" y="27000"/>
                </a:cubicBezTo>
                <a:close/>
                <a:moveTo>
                  <a:pt x="324000" y="135000"/>
                </a:move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ubicBezTo>
                  <a:pt x="336088" y="162000"/>
                  <a:pt x="324000" y="149912"/>
                  <a:pt x="324000" y="135000"/>
                </a:cubicBezTo>
                <a:close/>
                <a:moveTo>
                  <a:pt x="324000" y="243001"/>
                </a:move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ubicBezTo>
                  <a:pt x="336088" y="270001"/>
                  <a:pt x="324000" y="257913"/>
                  <a:pt x="324000" y="243001"/>
                </a:cubicBezTo>
                <a:close/>
                <a:moveTo>
                  <a:pt x="324000" y="351000"/>
                </a:move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ubicBezTo>
                  <a:pt x="336088" y="378000"/>
                  <a:pt x="324000" y="365913"/>
                  <a:pt x="324000" y="351000"/>
                </a:cubicBezTo>
                <a:close/>
                <a:moveTo>
                  <a:pt x="324000" y="459001"/>
                </a:move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66456"/>
                  <a:pt x="374978" y="473206"/>
                  <a:pt x="370092" y="478092"/>
                </a:cubicBezTo>
                <a:lnTo>
                  <a:pt x="355836" y="483997"/>
                </a:lnTo>
                <a:lnTo>
                  <a:pt x="346164" y="483997"/>
                </a:lnTo>
                <a:lnTo>
                  <a:pt x="331908" y="478092"/>
                </a:lnTo>
                <a:cubicBezTo>
                  <a:pt x="327022" y="473206"/>
                  <a:pt x="324000" y="466456"/>
                  <a:pt x="324000" y="459001"/>
                </a:cubicBezTo>
                <a:close/>
                <a:moveTo>
                  <a:pt x="216000" y="27000"/>
                </a:move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ubicBezTo>
                  <a:pt x="228088" y="54001"/>
                  <a:pt x="216000" y="41913"/>
                  <a:pt x="216000" y="27000"/>
                </a:cubicBezTo>
                <a:close/>
                <a:moveTo>
                  <a:pt x="216000" y="135000"/>
                </a:move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ubicBezTo>
                  <a:pt x="228088" y="162000"/>
                  <a:pt x="216000" y="149912"/>
                  <a:pt x="216000" y="135000"/>
                </a:cubicBezTo>
                <a:close/>
                <a:moveTo>
                  <a:pt x="216000" y="243001"/>
                </a:move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ubicBezTo>
                  <a:pt x="228088" y="270001"/>
                  <a:pt x="216000" y="257913"/>
                  <a:pt x="216000" y="243001"/>
                </a:cubicBezTo>
                <a:close/>
                <a:moveTo>
                  <a:pt x="216000" y="351000"/>
                </a:move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ubicBezTo>
                  <a:pt x="228088" y="378000"/>
                  <a:pt x="216000" y="365913"/>
                  <a:pt x="216000" y="351000"/>
                </a:cubicBezTo>
                <a:close/>
                <a:moveTo>
                  <a:pt x="216000" y="459001"/>
                </a:move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66456"/>
                  <a:pt x="266978" y="473206"/>
                  <a:pt x="262092" y="478092"/>
                </a:cubicBezTo>
                <a:lnTo>
                  <a:pt x="247836" y="483997"/>
                </a:lnTo>
                <a:lnTo>
                  <a:pt x="238164" y="483997"/>
                </a:lnTo>
                <a:lnTo>
                  <a:pt x="223908" y="478092"/>
                </a:lnTo>
                <a:cubicBezTo>
                  <a:pt x="219022" y="473206"/>
                  <a:pt x="216000" y="466456"/>
                  <a:pt x="216000" y="459001"/>
                </a:cubicBezTo>
                <a:close/>
                <a:moveTo>
                  <a:pt x="108000" y="27000"/>
                </a:move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ubicBezTo>
                  <a:pt x="120088" y="54001"/>
                  <a:pt x="108000" y="41913"/>
                  <a:pt x="108000" y="27000"/>
                </a:cubicBezTo>
                <a:close/>
                <a:moveTo>
                  <a:pt x="108000" y="135000"/>
                </a:move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ubicBezTo>
                  <a:pt x="120088" y="162000"/>
                  <a:pt x="108000" y="149912"/>
                  <a:pt x="108000" y="135000"/>
                </a:cubicBezTo>
                <a:close/>
                <a:moveTo>
                  <a:pt x="108000" y="243001"/>
                </a:move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ubicBezTo>
                  <a:pt x="120088" y="270001"/>
                  <a:pt x="108000" y="257913"/>
                  <a:pt x="108000" y="243001"/>
                </a:cubicBezTo>
                <a:close/>
                <a:moveTo>
                  <a:pt x="108000" y="351000"/>
                </a:move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ubicBezTo>
                  <a:pt x="120088" y="378000"/>
                  <a:pt x="108000" y="365913"/>
                  <a:pt x="108000" y="351000"/>
                </a:cubicBezTo>
                <a:close/>
                <a:moveTo>
                  <a:pt x="108000" y="459001"/>
                </a:move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66456"/>
                  <a:pt x="158978" y="473206"/>
                  <a:pt x="154092" y="478092"/>
                </a:cubicBezTo>
                <a:lnTo>
                  <a:pt x="139836" y="483997"/>
                </a:lnTo>
                <a:lnTo>
                  <a:pt x="130164" y="483997"/>
                </a:lnTo>
                <a:lnTo>
                  <a:pt x="115908" y="478092"/>
                </a:lnTo>
                <a:cubicBezTo>
                  <a:pt x="111022" y="473206"/>
                  <a:pt x="108000" y="466456"/>
                  <a:pt x="108000" y="459001"/>
                </a:cubicBezTo>
                <a:close/>
                <a:moveTo>
                  <a:pt x="0" y="27000"/>
                </a:move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ubicBezTo>
                  <a:pt x="12088" y="54001"/>
                  <a:pt x="0" y="41913"/>
                  <a:pt x="0" y="27000"/>
                </a:cubicBezTo>
                <a:close/>
                <a:moveTo>
                  <a:pt x="0" y="135000"/>
                </a:move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ubicBezTo>
                  <a:pt x="12088" y="162000"/>
                  <a:pt x="0" y="149912"/>
                  <a:pt x="0" y="135000"/>
                </a:cubicBezTo>
                <a:close/>
                <a:moveTo>
                  <a:pt x="0" y="243001"/>
                </a:move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ubicBezTo>
                  <a:pt x="12088" y="270001"/>
                  <a:pt x="0" y="257913"/>
                  <a:pt x="0" y="243001"/>
                </a:cubicBezTo>
                <a:close/>
                <a:moveTo>
                  <a:pt x="0" y="351000"/>
                </a:move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ubicBezTo>
                  <a:pt x="12088" y="378000"/>
                  <a:pt x="0" y="365913"/>
                  <a:pt x="0" y="351000"/>
                </a:cubicBezTo>
                <a:close/>
                <a:moveTo>
                  <a:pt x="0" y="459001"/>
                </a:move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66456"/>
                  <a:pt x="50978" y="473206"/>
                  <a:pt x="46092" y="478092"/>
                </a:cubicBezTo>
                <a:lnTo>
                  <a:pt x="31836" y="483997"/>
                </a:lnTo>
                <a:lnTo>
                  <a:pt x="22164" y="483997"/>
                </a:lnTo>
                <a:lnTo>
                  <a:pt x="7908" y="478092"/>
                </a:lnTo>
                <a:cubicBezTo>
                  <a:pt x="3022" y="473206"/>
                  <a:pt x="0" y="466456"/>
                  <a:pt x="0" y="4590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8388BA1-478A-78D0-BE20-E84E03B14B3E}"/>
              </a:ext>
            </a:extLst>
          </p:cNvPr>
          <p:cNvGrpSpPr/>
          <p:nvPr/>
        </p:nvGrpSpPr>
        <p:grpSpPr>
          <a:xfrm rot="5400000">
            <a:off x="11467779" y="5733100"/>
            <a:ext cx="953135" cy="133350"/>
            <a:chOff x="0" y="6000750"/>
            <a:chExt cx="953135" cy="133350"/>
          </a:xfrm>
          <a:solidFill>
            <a:schemeClr val="accent1"/>
          </a:solidFill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3C707D9-8C14-F926-1981-540B7B67629C}"/>
                </a:ext>
              </a:extLst>
            </p:cNvPr>
            <p:cNvSpPr/>
            <p:nvPr/>
          </p:nvSpPr>
          <p:spPr>
            <a:xfrm>
              <a:off x="0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B3928CD1-50A3-0393-CA6C-8F4E83868DFE}"/>
                </a:ext>
              </a:extLst>
            </p:cNvPr>
            <p:cNvSpPr/>
            <p:nvPr/>
          </p:nvSpPr>
          <p:spPr>
            <a:xfrm>
              <a:off x="273262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CAE805CA-1B39-62F7-B4AC-4F28383A640C}"/>
                </a:ext>
              </a:extLst>
            </p:cNvPr>
            <p:cNvSpPr/>
            <p:nvPr/>
          </p:nvSpPr>
          <p:spPr>
            <a:xfrm>
              <a:off x="546524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13687A0-6D08-E2FE-DD09-D0759AB9AE1B}"/>
                </a:ext>
              </a:extLst>
            </p:cNvPr>
            <p:cNvSpPr/>
            <p:nvPr/>
          </p:nvSpPr>
          <p:spPr>
            <a:xfrm>
              <a:off x="819785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B94E423-528C-3180-3B69-059A3608365A}"/>
              </a:ext>
            </a:extLst>
          </p:cNvPr>
          <p:cNvSpPr/>
          <p:nvPr/>
        </p:nvSpPr>
        <p:spPr>
          <a:xfrm rot="5400000">
            <a:off x="1181282" y="-460558"/>
            <a:ext cx="761336" cy="2155903"/>
          </a:xfrm>
          <a:custGeom>
            <a:avLst/>
            <a:gdLst>
              <a:gd name="connsiteX0" fmla="*/ 0 w 761336"/>
              <a:gd name="connsiteY0" fmla="*/ 2155903 h 2155903"/>
              <a:gd name="connsiteX1" fmla="*/ 0 w 761336"/>
              <a:gd name="connsiteY1" fmla="*/ 380668 h 2155903"/>
              <a:gd name="connsiteX2" fmla="*/ 380668 w 761336"/>
              <a:gd name="connsiteY2" fmla="*/ 0 h 2155903"/>
              <a:gd name="connsiteX3" fmla="*/ 761336 w 761336"/>
              <a:gd name="connsiteY3" fmla="*/ 380668 h 2155903"/>
              <a:gd name="connsiteX4" fmla="*/ 761335 w 761336"/>
              <a:gd name="connsiteY4" fmla="*/ 2155903 h 2155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336" h="2155903">
                <a:moveTo>
                  <a:pt x="0" y="2155903"/>
                </a:moveTo>
                <a:lnTo>
                  <a:pt x="0" y="380668"/>
                </a:lnTo>
                <a:cubicBezTo>
                  <a:pt x="0" y="170431"/>
                  <a:pt x="170431" y="0"/>
                  <a:pt x="380668" y="0"/>
                </a:cubicBezTo>
                <a:cubicBezTo>
                  <a:pt x="590905" y="0"/>
                  <a:pt x="761336" y="170431"/>
                  <a:pt x="761336" y="380668"/>
                </a:cubicBezTo>
                <a:lnTo>
                  <a:pt x="761335" y="21559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32C31F-D629-CDB5-4B67-ED2CDE48E45C}"/>
              </a:ext>
            </a:extLst>
          </p:cNvPr>
          <p:cNvGrpSpPr/>
          <p:nvPr/>
        </p:nvGrpSpPr>
        <p:grpSpPr>
          <a:xfrm>
            <a:off x="483998" y="282996"/>
            <a:ext cx="2678440" cy="681842"/>
            <a:chOff x="4777748" y="2234225"/>
            <a:chExt cx="2678440" cy="681842"/>
          </a:xfrm>
          <a:solidFill>
            <a:schemeClr val="accent1"/>
          </a:solidFill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CAFA9D2-B5B6-5721-0724-7051FB4AB9B9}"/>
                </a:ext>
              </a:extLst>
            </p:cNvPr>
            <p:cNvSpPr txBox="1"/>
            <p:nvPr/>
          </p:nvSpPr>
          <p:spPr>
            <a:xfrm>
              <a:off x="4777748" y="2234225"/>
              <a:ext cx="2678440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800" dirty="0">
                  <a:latin typeface="+mj-ea"/>
                  <a:ea typeface="+mj-ea"/>
                </a:rPr>
                <a:t>具体内容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6998A6B-1B66-33FF-C6B2-EC585915D48D}"/>
                </a:ext>
              </a:extLst>
            </p:cNvPr>
            <p:cNvSpPr txBox="1"/>
            <p:nvPr/>
          </p:nvSpPr>
          <p:spPr>
            <a:xfrm>
              <a:off x="4821566" y="2669846"/>
              <a:ext cx="1889636" cy="2462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1000" b="0" i="0" dirty="0">
                  <a:solidFill>
                    <a:srgbClr val="000000"/>
                  </a:solidFill>
                  <a:effectLst/>
                  <a:latin typeface="OPPOSans R" panose="00020600040101010101" pitchFamily="18" charset="-122"/>
                </a:rPr>
                <a:t>PLEASE ENTER A TITLE</a:t>
              </a:r>
              <a:endParaRPr lang="zh-CN" altLang="en-US" sz="1000" dirty="0"/>
            </a:p>
          </p:txBody>
        </p:sp>
      </p:grpSp>
      <p:sp>
        <p:nvSpPr>
          <p:cNvPr id="23" name="圆: 空心 22">
            <a:extLst>
              <a:ext uri="{FF2B5EF4-FFF2-40B4-BE49-F238E27FC236}">
                <a16:creationId xmlns:a16="http://schemas.microsoft.com/office/drawing/2014/main" id="{983F4E04-CFAD-430E-2F98-35643712B864}"/>
              </a:ext>
            </a:extLst>
          </p:cNvPr>
          <p:cNvSpPr/>
          <p:nvPr/>
        </p:nvSpPr>
        <p:spPr>
          <a:xfrm>
            <a:off x="1135189" y="1924637"/>
            <a:ext cx="2264508" cy="2264508"/>
          </a:xfrm>
          <a:prstGeom prst="donut">
            <a:avLst>
              <a:gd name="adj" fmla="val 1709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841" tIns="48920" rIns="97841" bIns="48920" rtlCol="0" anchor="ctr">
            <a:noAutofit/>
          </a:bodyPr>
          <a:lstStyle/>
          <a:p>
            <a:pPr algn="ctr"/>
            <a:endParaRPr lang="zh-CN" altLang="en-US" sz="1926">
              <a:solidFill>
                <a:schemeClr val="tx1"/>
              </a:solidFill>
            </a:endParaRPr>
          </a:p>
        </p:txBody>
      </p:sp>
      <p:sp>
        <p:nvSpPr>
          <p:cNvPr id="25" name="圆: 空心 24">
            <a:extLst>
              <a:ext uri="{FF2B5EF4-FFF2-40B4-BE49-F238E27FC236}">
                <a16:creationId xmlns:a16="http://schemas.microsoft.com/office/drawing/2014/main" id="{CABA1071-AA06-254F-B0FE-6549B0F8ED56}"/>
              </a:ext>
            </a:extLst>
          </p:cNvPr>
          <p:cNvSpPr/>
          <p:nvPr/>
        </p:nvSpPr>
        <p:spPr>
          <a:xfrm>
            <a:off x="3040718" y="1924637"/>
            <a:ext cx="2264508" cy="2264508"/>
          </a:xfrm>
          <a:prstGeom prst="donut">
            <a:avLst>
              <a:gd name="adj" fmla="val 1709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841" tIns="48920" rIns="97841" bIns="48920" rtlCol="0" anchor="ctr">
            <a:noAutofit/>
          </a:bodyPr>
          <a:lstStyle/>
          <a:p>
            <a:pPr algn="ctr"/>
            <a:endParaRPr lang="zh-CN" altLang="en-US" sz="1926">
              <a:solidFill>
                <a:schemeClr val="tx1"/>
              </a:solidFill>
            </a:endParaRPr>
          </a:p>
        </p:txBody>
      </p:sp>
      <p:sp>
        <p:nvSpPr>
          <p:cNvPr id="26" name="圆: 空心 25">
            <a:extLst>
              <a:ext uri="{FF2B5EF4-FFF2-40B4-BE49-F238E27FC236}">
                <a16:creationId xmlns:a16="http://schemas.microsoft.com/office/drawing/2014/main" id="{8B7B1D73-11CC-8DF9-B7A5-BCE9FDFC9E87}"/>
              </a:ext>
            </a:extLst>
          </p:cNvPr>
          <p:cNvSpPr/>
          <p:nvPr/>
        </p:nvSpPr>
        <p:spPr>
          <a:xfrm>
            <a:off x="4946246" y="1924637"/>
            <a:ext cx="2264508" cy="2264508"/>
          </a:xfrm>
          <a:prstGeom prst="donut">
            <a:avLst>
              <a:gd name="adj" fmla="val 1709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841" tIns="48920" rIns="97841" bIns="48920" rtlCol="0" anchor="ctr">
            <a:noAutofit/>
          </a:bodyPr>
          <a:lstStyle/>
          <a:p>
            <a:pPr algn="ctr"/>
            <a:endParaRPr lang="zh-CN" altLang="en-US" sz="1926">
              <a:solidFill>
                <a:schemeClr val="tx1"/>
              </a:solidFill>
            </a:endParaRPr>
          </a:p>
        </p:txBody>
      </p:sp>
      <p:sp>
        <p:nvSpPr>
          <p:cNvPr id="27" name="圆: 空心 26">
            <a:extLst>
              <a:ext uri="{FF2B5EF4-FFF2-40B4-BE49-F238E27FC236}">
                <a16:creationId xmlns:a16="http://schemas.microsoft.com/office/drawing/2014/main" id="{0F1FF533-8AA9-8898-084A-3EE1F94DD2F5}"/>
              </a:ext>
            </a:extLst>
          </p:cNvPr>
          <p:cNvSpPr/>
          <p:nvPr/>
        </p:nvSpPr>
        <p:spPr>
          <a:xfrm>
            <a:off x="6851774" y="1924637"/>
            <a:ext cx="2264508" cy="2264508"/>
          </a:xfrm>
          <a:prstGeom prst="donut">
            <a:avLst>
              <a:gd name="adj" fmla="val 1709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841" tIns="48920" rIns="97841" bIns="48920" rtlCol="0" anchor="ctr">
            <a:noAutofit/>
          </a:bodyPr>
          <a:lstStyle/>
          <a:p>
            <a:pPr algn="ctr"/>
            <a:endParaRPr lang="zh-CN" altLang="en-US" sz="1926">
              <a:solidFill>
                <a:schemeClr val="tx1"/>
              </a:solidFill>
            </a:endParaRPr>
          </a:p>
        </p:txBody>
      </p:sp>
      <p:sp>
        <p:nvSpPr>
          <p:cNvPr id="28" name="圆: 空心 27">
            <a:extLst>
              <a:ext uri="{FF2B5EF4-FFF2-40B4-BE49-F238E27FC236}">
                <a16:creationId xmlns:a16="http://schemas.microsoft.com/office/drawing/2014/main" id="{EE4487AF-4D9D-2C28-5265-AB0F82AE8371}"/>
              </a:ext>
            </a:extLst>
          </p:cNvPr>
          <p:cNvSpPr/>
          <p:nvPr/>
        </p:nvSpPr>
        <p:spPr>
          <a:xfrm>
            <a:off x="8757303" y="1924637"/>
            <a:ext cx="2264508" cy="2264508"/>
          </a:xfrm>
          <a:prstGeom prst="donut">
            <a:avLst>
              <a:gd name="adj" fmla="val 1709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841" tIns="48920" rIns="97841" bIns="48920" rtlCol="0" anchor="ctr">
            <a:noAutofit/>
          </a:bodyPr>
          <a:lstStyle/>
          <a:p>
            <a:pPr algn="ctr"/>
            <a:endParaRPr lang="zh-CN" altLang="en-US" sz="1926">
              <a:solidFill>
                <a:schemeClr val="tx1"/>
              </a:solidFill>
            </a:endParaRPr>
          </a:p>
        </p:txBody>
      </p:sp>
      <p:sp>
        <p:nvSpPr>
          <p:cNvPr id="37" name="Oval 28">
            <a:extLst>
              <a:ext uri="{FF2B5EF4-FFF2-40B4-BE49-F238E27FC236}">
                <a16:creationId xmlns:a16="http://schemas.microsoft.com/office/drawing/2014/main" id="{2223AC17-AF73-8B87-AAD1-D364F9CF9D6D}"/>
              </a:ext>
            </a:extLst>
          </p:cNvPr>
          <p:cNvSpPr/>
          <p:nvPr/>
        </p:nvSpPr>
        <p:spPr>
          <a:xfrm>
            <a:off x="1995598" y="2684432"/>
            <a:ext cx="618966" cy="669639"/>
          </a:xfrm>
          <a:custGeom>
            <a:avLst/>
            <a:gdLst>
              <a:gd name="T0" fmla="*/ 5751 w 9465"/>
              <a:gd name="T1" fmla="*/ 9501 h 10240"/>
              <a:gd name="T2" fmla="*/ 5709 w 9465"/>
              <a:gd name="T3" fmla="*/ 9185 h 10240"/>
              <a:gd name="T4" fmla="*/ 3787 w 9465"/>
              <a:gd name="T5" fmla="*/ 9459 h 10240"/>
              <a:gd name="T6" fmla="*/ 3674 w 9465"/>
              <a:gd name="T7" fmla="*/ 9501 h 10240"/>
              <a:gd name="T8" fmla="*/ 3633 w 9465"/>
              <a:gd name="T9" fmla="*/ 9684 h 10240"/>
              <a:gd name="T10" fmla="*/ 3745 w 9465"/>
              <a:gd name="T11" fmla="*/ 9725 h 10240"/>
              <a:gd name="T12" fmla="*/ 3787 w 9465"/>
              <a:gd name="T13" fmla="*/ 10198 h 10240"/>
              <a:gd name="T14" fmla="*/ 5667 w 9465"/>
              <a:gd name="T15" fmla="*/ 10240 h 10240"/>
              <a:gd name="T16" fmla="*/ 5709 w 9465"/>
              <a:gd name="T17" fmla="*/ 9767 h 10240"/>
              <a:gd name="T18" fmla="*/ 5822 w 9465"/>
              <a:gd name="T19" fmla="*/ 9725 h 10240"/>
              <a:gd name="T20" fmla="*/ 5864 w 9465"/>
              <a:gd name="T21" fmla="*/ 9542 h 10240"/>
              <a:gd name="T22" fmla="*/ 4745 w 9465"/>
              <a:gd name="T23" fmla="*/ 2037 h 10240"/>
              <a:gd name="T24" fmla="*/ 3176 w 9465"/>
              <a:gd name="T25" fmla="*/ 8081 h 10240"/>
              <a:gd name="T26" fmla="*/ 3762 w 9465"/>
              <a:gd name="T27" fmla="*/ 9101 h 10240"/>
              <a:gd name="T28" fmla="*/ 6273 w 9465"/>
              <a:gd name="T29" fmla="*/ 8142 h 10240"/>
              <a:gd name="T30" fmla="*/ 7976 w 9465"/>
              <a:gd name="T31" fmla="*/ 5269 h 10240"/>
              <a:gd name="T32" fmla="*/ 4539 w 9465"/>
              <a:gd name="T33" fmla="*/ 8286 h 10240"/>
              <a:gd name="T34" fmla="*/ 4224 w 9465"/>
              <a:gd name="T35" fmla="*/ 6195 h 10240"/>
              <a:gd name="T36" fmla="*/ 3340 w 9465"/>
              <a:gd name="T37" fmla="*/ 6095 h 10240"/>
              <a:gd name="T38" fmla="*/ 4416 w 9465"/>
              <a:gd name="T39" fmla="*/ 5826 h 10240"/>
              <a:gd name="T40" fmla="*/ 4539 w 9465"/>
              <a:gd name="T41" fmla="*/ 8286 h 10240"/>
              <a:gd name="T42" fmla="*/ 5367 w 9465"/>
              <a:gd name="T43" fmla="*/ 6095 h 10240"/>
              <a:gd name="T44" fmla="*/ 5266 w 9465"/>
              <a:gd name="T45" fmla="*/ 8286 h 10240"/>
              <a:gd name="T46" fmla="*/ 4951 w 9465"/>
              <a:gd name="T47" fmla="*/ 5950 h 10240"/>
              <a:gd name="T48" fmla="*/ 6150 w 9465"/>
              <a:gd name="T49" fmla="*/ 5827 h 10240"/>
              <a:gd name="T50" fmla="*/ 1155 w 9465"/>
              <a:gd name="T51" fmla="*/ 3606 h 10240"/>
              <a:gd name="T52" fmla="*/ 229 w 9465"/>
              <a:gd name="T53" fmla="*/ 2975 h 10240"/>
              <a:gd name="T54" fmla="*/ 82 w 9465"/>
              <a:gd name="T55" fmla="*/ 3417 h 10240"/>
              <a:gd name="T56" fmla="*/ 1155 w 9465"/>
              <a:gd name="T57" fmla="*/ 3606 h 10240"/>
              <a:gd name="T58" fmla="*/ 2809 w 9465"/>
              <a:gd name="T59" fmla="*/ 1816 h 10240"/>
              <a:gd name="T60" fmla="*/ 2089 w 9465"/>
              <a:gd name="T61" fmla="*/ 590 h 10240"/>
              <a:gd name="T62" fmla="*/ 1780 w 9465"/>
              <a:gd name="T63" fmla="*/ 939 h 10240"/>
              <a:gd name="T64" fmla="*/ 4745 w 9465"/>
              <a:gd name="T65" fmla="*/ 1307 h 10240"/>
              <a:gd name="T66" fmla="*/ 5046 w 9465"/>
              <a:gd name="T67" fmla="*/ 209 h 10240"/>
              <a:gd name="T68" fmla="*/ 4628 w 9465"/>
              <a:gd name="T69" fmla="*/ 0 h 10240"/>
              <a:gd name="T70" fmla="*/ 4420 w 9465"/>
              <a:gd name="T71" fmla="*/ 1324 h 10240"/>
              <a:gd name="T72" fmla="*/ 7192 w 9465"/>
              <a:gd name="T73" fmla="*/ 2159 h 10240"/>
              <a:gd name="T74" fmla="*/ 7570 w 9465"/>
              <a:gd name="T75" fmla="*/ 668 h 10240"/>
              <a:gd name="T76" fmla="*/ 7105 w 9465"/>
              <a:gd name="T77" fmla="*/ 705 h 10240"/>
              <a:gd name="T78" fmla="*/ 7192 w 9465"/>
              <a:gd name="T79" fmla="*/ 2159 h 10240"/>
              <a:gd name="T80" fmla="*/ 9236 w 9465"/>
              <a:gd name="T81" fmla="*/ 2909 h 10240"/>
              <a:gd name="T82" fmla="*/ 8306 w 9465"/>
              <a:gd name="T83" fmla="*/ 3545 h 10240"/>
              <a:gd name="T84" fmla="*/ 9383 w 9465"/>
              <a:gd name="T85" fmla="*/ 3351 h 10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465" h="10240">
                <a:moveTo>
                  <a:pt x="5822" y="9501"/>
                </a:moveTo>
                <a:lnTo>
                  <a:pt x="5751" y="9501"/>
                </a:lnTo>
                <a:cubicBezTo>
                  <a:pt x="5728" y="9501"/>
                  <a:pt x="5709" y="9482"/>
                  <a:pt x="5709" y="9459"/>
                </a:cubicBezTo>
                <a:lnTo>
                  <a:pt x="5709" y="9185"/>
                </a:lnTo>
                <a:lnTo>
                  <a:pt x="3787" y="9185"/>
                </a:lnTo>
                <a:lnTo>
                  <a:pt x="3787" y="9459"/>
                </a:lnTo>
                <a:cubicBezTo>
                  <a:pt x="3787" y="9482"/>
                  <a:pt x="3768" y="9501"/>
                  <a:pt x="3745" y="9501"/>
                </a:cubicBezTo>
                <a:lnTo>
                  <a:pt x="3674" y="9501"/>
                </a:lnTo>
                <a:cubicBezTo>
                  <a:pt x="3651" y="9501"/>
                  <a:pt x="3633" y="9519"/>
                  <a:pt x="3633" y="9542"/>
                </a:cubicBezTo>
                <a:lnTo>
                  <a:pt x="3633" y="9684"/>
                </a:lnTo>
                <a:cubicBezTo>
                  <a:pt x="3633" y="9706"/>
                  <a:pt x="3651" y="9725"/>
                  <a:pt x="3674" y="9725"/>
                </a:cubicBezTo>
                <a:lnTo>
                  <a:pt x="3745" y="9725"/>
                </a:lnTo>
                <a:cubicBezTo>
                  <a:pt x="3768" y="9725"/>
                  <a:pt x="3787" y="9744"/>
                  <a:pt x="3787" y="9767"/>
                </a:cubicBezTo>
                <a:lnTo>
                  <a:pt x="3787" y="10198"/>
                </a:lnTo>
                <a:cubicBezTo>
                  <a:pt x="3787" y="10221"/>
                  <a:pt x="3806" y="10240"/>
                  <a:pt x="3829" y="10240"/>
                </a:cubicBezTo>
                <a:lnTo>
                  <a:pt x="5667" y="10240"/>
                </a:lnTo>
                <a:cubicBezTo>
                  <a:pt x="5691" y="10240"/>
                  <a:pt x="5709" y="10221"/>
                  <a:pt x="5709" y="10198"/>
                </a:cubicBezTo>
                <a:lnTo>
                  <a:pt x="5709" y="9767"/>
                </a:lnTo>
                <a:cubicBezTo>
                  <a:pt x="5709" y="9744"/>
                  <a:pt x="5728" y="9725"/>
                  <a:pt x="5751" y="9725"/>
                </a:cubicBezTo>
                <a:lnTo>
                  <a:pt x="5822" y="9725"/>
                </a:lnTo>
                <a:cubicBezTo>
                  <a:pt x="5845" y="9725"/>
                  <a:pt x="5864" y="9706"/>
                  <a:pt x="5864" y="9684"/>
                </a:cubicBezTo>
                <a:lnTo>
                  <a:pt x="5864" y="9542"/>
                </a:lnTo>
                <a:cubicBezTo>
                  <a:pt x="5864" y="9519"/>
                  <a:pt x="5845" y="9501"/>
                  <a:pt x="5822" y="9501"/>
                </a:cubicBezTo>
                <a:close/>
                <a:moveTo>
                  <a:pt x="4745" y="2037"/>
                </a:moveTo>
                <a:cubicBezTo>
                  <a:pt x="2961" y="2037"/>
                  <a:pt x="1514" y="3483"/>
                  <a:pt x="1514" y="5268"/>
                </a:cubicBezTo>
                <a:cubicBezTo>
                  <a:pt x="1514" y="6495"/>
                  <a:pt x="3176" y="8081"/>
                  <a:pt x="3176" y="8081"/>
                </a:cubicBezTo>
                <a:cubicBezTo>
                  <a:pt x="3193" y="8097"/>
                  <a:pt x="3216" y="8127"/>
                  <a:pt x="3227" y="8147"/>
                </a:cubicBezTo>
                <a:lnTo>
                  <a:pt x="3762" y="9101"/>
                </a:lnTo>
                <a:lnTo>
                  <a:pt x="5734" y="9101"/>
                </a:lnTo>
                <a:lnTo>
                  <a:pt x="6273" y="8142"/>
                </a:lnTo>
                <a:cubicBezTo>
                  <a:pt x="6284" y="8122"/>
                  <a:pt x="6307" y="8093"/>
                  <a:pt x="6323" y="8077"/>
                </a:cubicBezTo>
                <a:cubicBezTo>
                  <a:pt x="6323" y="8077"/>
                  <a:pt x="7976" y="6492"/>
                  <a:pt x="7976" y="5269"/>
                </a:cubicBezTo>
                <a:cubicBezTo>
                  <a:pt x="7977" y="3483"/>
                  <a:pt x="6530" y="2037"/>
                  <a:pt x="4745" y="2037"/>
                </a:cubicBezTo>
                <a:close/>
                <a:moveTo>
                  <a:pt x="4539" y="8286"/>
                </a:moveTo>
                <a:lnTo>
                  <a:pt x="4224" y="8286"/>
                </a:lnTo>
                <a:lnTo>
                  <a:pt x="4224" y="6195"/>
                </a:lnTo>
                <a:cubicBezTo>
                  <a:pt x="4224" y="6140"/>
                  <a:pt x="4179" y="6095"/>
                  <a:pt x="4124" y="6095"/>
                </a:cubicBezTo>
                <a:lnTo>
                  <a:pt x="3340" y="6095"/>
                </a:lnTo>
                <a:lnTo>
                  <a:pt x="3340" y="5826"/>
                </a:lnTo>
                <a:lnTo>
                  <a:pt x="4416" y="5826"/>
                </a:lnTo>
                <a:cubicBezTo>
                  <a:pt x="4484" y="5826"/>
                  <a:pt x="4539" y="5882"/>
                  <a:pt x="4539" y="5949"/>
                </a:cubicBezTo>
                <a:lnTo>
                  <a:pt x="4539" y="8286"/>
                </a:lnTo>
                <a:close/>
                <a:moveTo>
                  <a:pt x="6150" y="6095"/>
                </a:moveTo>
                <a:lnTo>
                  <a:pt x="5367" y="6095"/>
                </a:lnTo>
                <a:cubicBezTo>
                  <a:pt x="5312" y="6095"/>
                  <a:pt x="5266" y="6140"/>
                  <a:pt x="5266" y="6195"/>
                </a:cubicBezTo>
                <a:lnTo>
                  <a:pt x="5266" y="8286"/>
                </a:lnTo>
                <a:lnTo>
                  <a:pt x="4951" y="8286"/>
                </a:lnTo>
                <a:lnTo>
                  <a:pt x="4951" y="5950"/>
                </a:lnTo>
                <a:cubicBezTo>
                  <a:pt x="4951" y="5882"/>
                  <a:pt x="5006" y="5827"/>
                  <a:pt x="5074" y="5827"/>
                </a:cubicBezTo>
                <a:lnTo>
                  <a:pt x="6150" y="5827"/>
                </a:lnTo>
                <a:lnTo>
                  <a:pt x="6150" y="6095"/>
                </a:lnTo>
                <a:close/>
                <a:moveTo>
                  <a:pt x="1155" y="3606"/>
                </a:moveTo>
                <a:lnTo>
                  <a:pt x="524" y="2975"/>
                </a:lnTo>
                <a:cubicBezTo>
                  <a:pt x="442" y="2894"/>
                  <a:pt x="311" y="2894"/>
                  <a:pt x="229" y="2975"/>
                </a:cubicBezTo>
                <a:lnTo>
                  <a:pt x="82" y="3122"/>
                </a:lnTo>
                <a:cubicBezTo>
                  <a:pt x="0" y="3204"/>
                  <a:pt x="0" y="3336"/>
                  <a:pt x="82" y="3417"/>
                </a:cubicBezTo>
                <a:lnTo>
                  <a:pt x="920" y="4256"/>
                </a:lnTo>
                <a:cubicBezTo>
                  <a:pt x="980" y="4031"/>
                  <a:pt x="1058" y="3814"/>
                  <a:pt x="1155" y="3606"/>
                </a:cubicBezTo>
                <a:close/>
                <a:moveTo>
                  <a:pt x="2279" y="2174"/>
                </a:moveTo>
                <a:cubicBezTo>
                  <a:pt x="2446" y="2041"/>
                  <a:pt x="2623" y="1921"/>
                  <a:pt x="2809" y="1816"/>
                </a:cubicBezTo>
                <a:lnTo>
                  <a:pt x="2360" y="705"/>
                </a:lnTo>
                <a:cubicBezTo>
                  <a:pt x="2317" y="598"/>
                  <a:pt x="2196" y="546"/>
                  <a:pt x="2089" y="590"/>
                </a:cubicBezTo>
                <a:lnTo>
                  <a:pt x="1896" y="668"/>
                </a:lnTo>
                <a:cubicBezTo>
                  <a:pt x="1789" y="711"/>
                  <a:pt x="1737" y="832"/>
                  <a:pt x="1780" y="939"/>
                </a:cubicBezTo>
                <a:lnTo>
                  <a:pt x="2279" y="2174"/>
                </a:lnTo>
                <a:close/>
                <a:moveTo>
                  <a:pt x="4745" y="1307"/>
                </a:moveTo>
                <a:cubicBezTo>
                  <a:pt x="4847" y="1307"/>
                  <a:pt x="4946" y="1315"/>
                  <a:pt x="5046" y="1322"/>
                </a:cubicBezTo>
                <a:lnTo>
                  <a:pt x="5046" y="209"/>
                </a:lnTo>
                <a:cubicBezTo>
                  <a:pt x="5046" y="94"/>
                  <a:pt x="4952" y="0"/>
                  <a:pt x="4837" y="0"/>
                </a:cubicBezTo>
                <a:lnTo>
                  <a:pt x="4628" y="0"/>
                </a:lnTo>
                <a:cubicBezTo>
                  <a:pt x="4513" y="0"/>
                  <a:pt x="4420" y="94"/>
                  <a:pt x="4420" y="209"/>
                </a:cubicBezTo>
                <a:lnTo>
                  <a:pt x="4420" y="1324"/>
                </a:lnTo>
                <a:cubicBezTo>
                  <a:pt x="4528" y="1315"/>
                  <a:pt x="4635" y="1307"/>
                  <a:pt x="4745" y="1307"/>
                </a:cubicBezTo>
                <a:close/>
                <a:moveTo>
                  <a:pt x="7192" y="2159"/>
                </a:moveTo>
                <a:lnTo>
                  <a:pt x="7685" y="939"/>
                </a:lnTo>
                <a:cubicBezTo>
                  <a:pt x="7728" y="832"/>
                  <a:pt x="7676" y="711"/>
                  <a:pt x="7570" y="668"/>
                </a:cubicBezTo>
                <a:lnTo>
                  <a:pt x="7377" y="590"/>
                </a:lnTo>
                <a:cubicBezTo>
                  <a:pt x="7270" y="546"/>
                  <a:pt x="7149" y="598"/>
                  <a:pt x="7105" y="705"/>
                </a:cubicBezTo>
                <a:lnTo>
                  <a:pt x="6661" y="1804"/>
                </a:lnTo>
                <a:cubicBezTo>
                  <a:pt x="6848" y="1908"/>
                  <a:pt x="7025" y="2027"/>
                  <a:pt x="7192" y="2159"/>
                </a:cubicBezTo>
                <a:close/>
                <a:moveTo>
                  <a:pt x="9383" y="3057"/>
                </a:moveTo>
                <a:lnTo>
                  <a:pt x="9236" y="2909"/>
                </a:lnTo>
                <a:cubicBezTo>
                  <a:pt x="9154" y="2828"/>
                  <a:pt x="9022" y="2828"/>
                  <a:pt x="8941" y="2909"/>
                </a:cubicBezTo>
                <a:lnTo>
                  <a:pt x="8306" y="3545"/>
                </a:lnTo>
                <a:cubicBezTo>
                  <a:pt x="8405" y="3749"/>
                  <a:pt x="8488" y="3962"/>
                  <a:pt x="8551" y="4183"/>
                </a:cubicBezTo>
                <a:lnTo>
                  <a:pt x="9383" y="3351"/>
                </a:lnTo>
                <a:cubicBezTo>
                  <a:pt x="9465" y="3270"/>
                  <a:pt x="9465" y="3138"/>
                  <a:pt x="9383" y="30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5" name="Oval 29">
            <a:extLst>
              <a:ext uri="{FF2B5EF4-FFF2-40B4-BE49-F238E27FC236}">
                <a16:creationId xmlns:a16="http://schemas.microsoft.com/office/drawing/2014/main" id="{A6C3BAA1-8401-7D36-48CA-51D756407178}"/>
              </a:ext>
            </a:extLst>
          </p:cNvPr>
          <p:cNvSpPr/>
          <p:nvPr/>
        </p:nvSpPr>
        <p:spPr>
          <a:xfrm>
            <a:off x="3920327" y="2684432"/>
            <a:ext cx="515943" cy="669639"/>
          </a:xfrm>
          <a:custGeom>
            <a:avLst/>
            <a:gdLst>
              <a:gd name="T0" fmla="*/ 1985 w 7699"/>
              <a:gd name="T1" fmla="*/ 1129 h 9992"/>
              <a:gd name="T2" fmla="*/ 2362 w 7699"/>
              <a:gd name="T3" fmla="*/ 1608 h 9992"/>
              <a:gd name="T4" fmla="*/ 2635 w 7699"/>
              <a:gd name="T5" fmla="*/ 2053 h 9992"/>
              <a:gd name="T6" fmla="*/ 5065 w 7699"/>
              <a:gd name="T7" fmla="*/ 1813 h 9992"/>
              <a:gd name="T8" fmla="*/ 5303 w 7699"/>
              <a:gd name="T9" fmla="*/ 1470 h 9992"/>
              <a:gd name="T10" fmla="*/ 5816 w 7699"/>
              <a:gd name="T11" fmla="*/ 923 h 9992"/>
              <a:gd name="T12" fmla="*/ 6056 w 7699"/>
              <a:gd name="T13" fmla="*/ 615 h 9992"/>
              <a:gd name="T14" fmla="*/ 5886 w 7699"/>
              <a:gd name="T15" fmla="*/ 308 h 9992"/>
              <a:gd name="T16" fmla="*/ 5577 w 7699"/>
              <a:gd name="T17" fmla="*/ 308 h 9992"/>
              <a:gd name="T18" fmla="*/ 5270 w 7699"/>
              <a:gd name="T19" fmla="*/ 410 h 9992"/>
              <a:gd name="T20" fmla="*/ 4961 w 7699"/>
              <a:gd name="T21" fmla="*/ 274 h 9992"/>
              <a:gd name="T22" fmla="*/ 4653 w 7699"/>
              <a:gd name="T23" fmla="*/ 69 h 9992"/>
              <a:gd name="T24" fmla="*/ 4037 w 7699"/>
              <a:gd name="T25" fmla="*/ 206 h 9992"/>
              <a:gd name="T26" fmla="*/ 3797 w 7699"/>
              <a:gd name="T27" fmla="*/ 378 h 9992"/>
              <a:gd name="T28" fmla="*/ 3558 w 7699"/>
              <a:gd name="T29" fmla="*/ 240 h 9992"/>
              <a:gd name="T30" fmla="*/ 3216 w 7699"/>
              <a:gd name="T31" fmla="*/ 35 h 9992"/>
              <a:gd name="T32" fmla="*/ 2635 w 7699"/>
              <a:gd name="T33" fmla="*/ 309 h 9992"/>
              <a:gd name="T34" fmla="*/ 2190 w 7699"/>
              <a:gd name="T35" fmla="*/ 411 h 9992"/>
              <a:gd name="T36" fmla="*/ 1813 w 7699"/>
              <a:gd name="T37" fmla="*/ 309 h 9992"/>
              <a:gd name="T38" fmla="*/ 1540 w 7699"/>
              <a:gd name="T39" fmla="*/ 650 h 9992"/>
              <a:gd name="T40" fmla="*/ 1711 w 7699"/>
              <a:gd name="T41" fmla="*/ 889 h 9992"/>
              <a:gd name="T42" fmla="*/ 7357 w 7699"/>
              <a:gd name="T43" fmla="*/ 5133 h 9992"/>
              <a:gd name="T44" fmla="*/ 6331 w 7699"/>
              <a:gd name="T45" fmla="*/ 3866 h 9992"/>
              <a:gd name="T46" fmla="*/ 5372 w 7699"/>
              <a:gd name="T47" fmla="*/ 2941 h 9992"/>
              <a:gd name="T48" fmla="*/ 2566 w 7699"/>
              <a:gd name="T49" fmla="*/ 2565 h 9992"/>
              <a:gd name="T50" fmla="*/ 1882 w 7699"/>
              <a:gd name="T51" fmla="*/ 3386 h 9992"/>
              <a:gd name="T52" fmla="*/ 752 w 7699"/>
              <a:gd name="T53" fmla="*/ 4515 h 9992"/>
              <a:gd name="T54" fmla="*/ 33 w 7699"/>
              <a:gd name="T55" fmla="*/ 6226 h 9992"/>
              <a:gd name="T56" fmla="*/ 443 w 7699"/>
              <a:gd name="T57" fmla="*/ 8210 h 9992"/>
              <a:gd name="T58" fmla="*/ 2325 w 7699"/>
              <a:gd name="T59" fmla="*/ 9750 h 9992"/>
              <a:gd name="T60" fmla="*/ 5371 w 7699"/>
              <a:gd name="T61" fmla="*/ 9787 h 9992"/>
              <a:gd name="T62" fmla="*/ 7252 w 7699"/>
              <a:gd name="T63" fmla="*/ 8350 h 9992"/>
              <a:gd name="T64" fmla="*/ 7631 w 7699"/>
              <a:gd name="T65" fmla="*/ 6090 h 9992"/>
              <a:gd name="T66" fmla="*/ 5166 w 7699"/>
              <a:gd name="T67" fmla="*/ 7699 h 9992"/>
              <a:gd name="T68" fmla="*/ 4926 w 7699"/>
              <a:gd name="T69" fmla="*/ 7904 h 9992"/>
              <a:gd name="T70" fmla="*/ 4173 w 7699"/>
              <a:gd name="T71" fmla="*/ 8109 h 9992"/>
              <a:gd name="T72" fmla="*/ 3900 w 7699"/>
              <a:gd name="T73" fmla="*/ 8383 h 9992"/>
              <a:gd name="T74" fmla="*/ 3592 w 7699"/>
              <a:gd name="T75" fmla="*/ 8109 h 9992"/>
              <a:gd name="T76" fmla="*/ 2805 w 7699"/>
              <a:gd name="T77" fmla="*/ 7904 h 9992"/>
              <a:gd name="T78" fmla="*/ 2565 w 7699"/>
              <a:gd name="T79" fmla="*/ 7699 h 9992"/>
              <a:gd name="T80" fmla="*/ 2805 w 7699"/>
              <a:gd name="T81" fmla="*/ 7459 h 9992"/>
              <a:gd name="T82" fmla="*/ 3559 w 7699"/>
              <a:gd name="T83" fmla="*/ 7083 h 9992"/>
              <a:gd name="T84" fmla="*/ 2635 w 7699"/>
              <a:gd name="T85" fmla="*/ 7014 h 9992"/>
              <a:gd name="T86" fmla="*/ 2635 w 7699"/>
              <a:gd name="T87" fmla="*/ 6705 h 9992"/>
              <a:gd name="T88" fmla="*/ 3559 w 7699"/>
              <a:gd name="T89" fmla="*/ 6636 h 9992"/>
              <a:gd name="T90" fmla="*/ 3182 w 7699"/>
              <a:gd name="T91" fmla="*/ 6020 h 9992"/>
              <a:gd name="T92" fmla="*/ 2771 w 7699"/>
              <a:gd name="T93" fmla="*/ 5578 h 9992"/>
              <a:gd name="T94" fmla="*/ 2702 w 7699"/>
              <a:gd name="T95" fmla="*/ 5166 h 9992"/>
              <a:gd name="T96" fmla="*/ 3182 w 7699"/>
              <a:gd name="T97" fmla="*/ 5234 h 9992"/>
              <a:gd name="T98" fmla="*/ 3866 w 7699"/>
              <a:gd name="T99" fmla="*/ 5953 h 9992"/>
              <a:gd name="T100" fmla="*/ 4482 w 7699"/>
              <a:gd name="T101" fmla="*/ 5405 h 9992"/>
              <a:gd name="T102" fmla="*/ 4858 w 7699"/>
              <a:gd name="T103" fmla="*/ 5131 h 9992"/>
              <a:gd name="T104" fmla="*/ 4961 w 7699"/>
              <a:gd name="T105" fmla="*/ 5610 h 9992"/>
              <a:gd name="T106" fmla="*/ 4140 w 7699"/>
              <a:gd name="T107" fmla="*/ 6433 h 9992"/>
              <a:gd name="T108" fmla="*/ 4859 w 7699"/>
              <a:gd name="T109" fmla="*/ 6604 h 9992"/>
              <a:gd name="T110" fmla="*/ 5167 w 7699"/>
              <a:gd name="T111" fmla="*/ 6844 h 9992"/>
              <a:gd name="T112" fmla="*/ 4894 w 7699"/>
              <a:gd name="T113" fmla="*/ 7084 h 9992"/>
              <a:gd name="T114" fmla="*/ 4175 w 7699"/>
              <a:gd name="T115" fmla="*/ 7460 h 9992"/>
              <a:gd name="T116" fmla="*/ 4859 w 7699"/>
              <a:gd name="T117" fmla="*/ 7459 h 9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99" h="9992">
                <a:moveTo>
                  <a:pt x="1711" y="889"/>
                </a:moveTo>
                <a:cubicBezTo>
                  <a:pt x="1814" y="958"/>
                  <a:pt x="1916" y="1027"/>
                  <a:pt x="1985" y="1129"/>
                </a:cubicBezTo>
                <a:cubicBezTo>
                  <a:pt x="2087" y="1198"/>
                  <a:pt x="2156" y="1300"/>
                  <a:pt x="2225" y="1403"/>
                </a:cubicBezTo>
                <a:cubicBezTo>
                  <a:pt x="2258" y="1472"/>
                  <a:pt x="2327" y="1539"/>
                  <a:pt x="2362" y="1608"/>
                </a:cubicBezTo>
                <a:cubicBezTo>
                  <a:pt x="2431" y="1677"/>
                  <a:pt x="2465" y="1744"/>
                  <a:pt x="2498" y="1813"/>
                </a:cubicBezTo>
                <a:cubicBezTo>
                  <a:pt x="2532" y="1882"/>
                  <a:pt x="2601" y="1984"/>
                  <a:pt x="2635" y="2053"/>
                </a:cubicBezTo>
                <a:lnTo>
                  <a:pt x="4927" y="2053"/>
                </a:lnTo>
                <a:cubicBezTo>
                  <a:pt x="4961" y="1984"/>
                  <a:pt x="5030" y="1917"/>
                  <a:pt x="5065" y="1813"/>
                </a:cubicBezTo>
                <a:cubicBezTo>
                  <a:pt x="5098" y="1744"/>
                  <a:pt x="5133" y="1677"/>
                  <a:pt x="5201" y="1608"/>
                </a:cubicBezTo>
                <a:cubicBezTo>
                  <a:pt x="5235" y="1574"/>
                  <a:pt x="5270" y="1539"/>
                  <a:pt x="5303" y="1470"/>
                </a:cubicBezTo>
                <a:cubicBezTo>
                  <a:pt x="5372" y="1368"/>
                  <a:pt x="5440" y="1265"/>
                  <a:pt x="5508" y="1196"/>
                </a:cubicBezTo>
                <a:cubicBezTo>
                  <a:pt x="5577" y="1094"/>
                  <a:pt x="5680" y="1025"/>
                  <a:pt x="5816" y="923"/>
                </a:cubicBezTo>
                <a:cubicBezTo>
                  <a:pt x="5885" y="889"/>
                  <a:pt x="5952" y="854"/>
                  <a:pt x="5987" y="786"/>
                </a:cubicBezTo>
                <a:cubicBezTo>
                  <a:pt x="6021" y="718"/>
                  <a:pt x="6056" y="684"/>
                  <a:pt x="6056" y="615"/>
                </a:cubicBezTo>
                <a:cubicBezTo>
                  <a:pt x="6056" y="546"/>
                  <a:pt x="6056" y="513"/>
                  <a:pt x="6022" y="444"/>
                </a:cubicBezTo>
                <a:cubicBezTo>
                  <a:pt x="5988" y="375"/>
                  <a:pt x="5953" y="342"/>
                  <a:pt x="5886" y="308"/>
                </a:cubicBezTo>
                <a:cubicBezTo>
                  <a:pt x="5817" y="274"/>
                  <a:pt x="5750" y="274"/>
                  <a:pt x="5715" y="274"/>
                </a:cubicBezTo>
                <a:cubicBezTo>
                  <a:pt x="5681" y="274"/>
                  <a:pt x="5612" y="308"/>
                  <a:pt x="5577" y="308"/>
                </a:cubicBezTo>
                <a:cubicBezTo>
                  <a:pt x="5543" y="308"/>
                  <a:pt x="5475" y="341"/>
                  <a:pt x="5441" y="376"/>
                </a:cubicBezTo>
                <a:cubicBezTo>
                  <a:pt x="5407" y="410"/>
                  <a:pt x="5338" y="410"/>
                  <a:pt x="5270" y="410"/>
                </a:cubicBezTo>
                <a:cubicBezTo>
                  <a:pt x="5201" y="410"/>
                  <a:pt x="5133" y="410"/>
                  <a:pt x="5098" y="376"/>
                </a:cubicBezTo>
                <a:cubicBezTo>
                  <a:pt x="5065" y="343"/>
                  <a:pt x="4996" y="308"/>
                  <a:pt x="4961" y="274"/>
                </a:cubicBezTo>
                <a:cubicBezTo>
                  <a:pt x="4927" y="240"/>
                  <a:pt x="4892" y="205"/>
                  <a:pt x="4825" y="172"/>
                </a:cubicBezTo>
                <a:cubicBezTo>
                  <a:pt x="4791" y="138"/>
                  <a:pt x="4722" y="103"/>
                  <a:pt x="4653" y="69"/>
                </a:cubicBezTo>
                <a:cubicBezTo>
                  <a:pt x="4517" y="0"/>
                  <a:pt x="4380" y="0"/>
                  <a:pt x="4311" y="35"/>
                </a:cubicBezTo>
                <a:cubicBezTo>
                  <a:pt x="4208" y="69"/>
                  <a:pt x="4140" y="138"/>
                  <a:pt x="4037" y="206"/>
                </a:cubicBezTo>
                <a:cubicBezTo>
                  <a:pt x="3968" y="275"/>
                  <a:pt x="3901" y="344"/>
                  <a:pt x="3866" y="344"/>
                </a:cubicBezTo>
                <a:cubicBezTo>
                  <a:pt x="3832" y="344"/>
                  <a:pt x="3832" y="378"/>
                  <a:pt x="3797" y="378"/>
                </a:cubicBezTo>
                <a:cubicBezTo>
                  <a:pt x="3763" y="344"/>
                  <a:pt x="3728" y="344"/>
                  <a:pt x="3661" y="309"/>
                </a:cubicBezTo>
                <a:cubicBezTo>
                  <a:pt x="3627" y="275"/>
                  <a:pt x="3592" y="275"/>
                  <a:pt x="3558" y="240"/>
                </a:cubicBezTo>
                <a:lnTo>
                  <a:pt x="3456" y="138"/>
                </a:lnTo>
                <a:cubicBezTo>
                  <a:pt x="3422" y="104"/>
                  <a:pt x="3320" y="69"/>
                  <a:pt x="3216" y="35"/>
                </a:cubicBezTo>
                <a:cubicBezTo>
                  <a:pt x="3113" y="1"/>
                  <a:pt x="3011" y="35"/>
                  <a:pt x="2908" y="104"/>
                </a:cubicBezTo>
                <a:cubicBezTo>
                  <a:pt x="2772" y="173"/>
                  <a:pt x="2703" y="240"/>
                  <a:pt x="2635" y="309"/>
                </a:cubicBezTo>
                <a:cubicBezTo>
                  <a:pt x="2566" y="378"/>
                  <a:pt x="2498" y="411"/>
                  <a:pt x="2395" y="411"/>
                </a:cubicBezTo>
                <a:lnTo>
                  <a:pt x="2190" y="411"/>
                </a:lnTo>
                <a:cubicBezTo>
                  <a:pt x="2156" y="378"/>
                  <a:pt x="2087" y="378"/>
                  <a:pt x="2018" y="343"/>
                </a:cubicBezTo>
                <a:cubicBezTo>
                  <a:pt x="1950" y="309"/>
                  <a:pt x="1882" y="309"/>
                  <a:pt x="1813" y="309"/>
                </a:cubicBezTo>
                <a:cubicBezTo>
                  <a:pt x="1745" y="309"/>
                  <a:pt x="1677" y="309"/>
                  <a:pt x="1642" y="343"/>
                </a:cubicBezTo>
                <a:cubicBezTo>
                  <a:pt x="1540" y="411"/>
                  <a:pt x="1505" y="514"/>
                  <a:pt x="1540" y="650"/>
                </a:cubicBezTo>
                <a:cubicBezTo>
                  <a:pt x="1573" y="753"/>
                  <a:pt x="1642" y="820"/>
                  <a:pt x="1711" y="889"/>
                </a:cubicBezTo>
                <a:close/>
                <a:moveTo>
                  <a:pt x="1711" y="889"/>
                </a:moveTo>
                <a:close/>
                <a:moveTo>
                  <a:pt x="7631" y="6090"/>
                </a:moveTo>
                <a:cubicBezTo>
                  <a:pt x="7562" y="5714"/>
                  <a:pt x="7495" y="5406"/>
                  <a:pt x="7357" y="5133"/>
                </a:cubicBezTo>
                <a:cubicBezTo>
                  <a:pt x="7221" y="4859"/>
                  <a:pt x="7050" y="4619"/>
                  <a:pt x="6879" y="4414"/>
                </a:cubicBezTo>
                <a:cubicBezTo>
                  <a:pt x="6707" y="4209"/>
                  <a:pt x="6502" y="4038"/>
                  <a:pt x="6331" y="3866"/>
                </a:cubicBezTo>
                <a:cubicBezTo>
                  <a:pt x="6126" y="3695"/>
                  <a:pt x="5921" y="3524"/>
                  <a:pt x="5784" y="3353"/>
                </a:cubicBezTo>
                <a:cubicBezTo>
                  <a:pt x="5646" y="3181"/>
                  <a:pt x="5476" y="3045"/>
                  <a:pt x="5372" y="2941"/>
                </a:cubicBezTo>
                <a:cubicBezTo>
                  <a:pt x="5236" y="2805"/>
                  <a:pt x="5132" y="2668"/>
                  <a:pt x="5030" y="2565"/>
                </a:cubicBezTo>
                <a:lnTo>
                  <a:pt x="2566" y="2565"/>
                </a:lnTo>
                <a:cubicBezTo>
                  <a:pt x="2497" y="2701"/>
                  <a:pt x="2361" y="2839"/>
                  <a:pt x="2259" y="2976"/>
                </a:cubicBezTo>
                <a:cubicBezTo>
                  <a:pt x="2156" y="3113"/>
                  <a:pt x="2019" y="3250"/>
                  <a:pt x="1882" y="3386"/>
                </a:cubicBezTo>
                <a:cubicBezTo>
                  <a:pt x="1746" y="3523"/>
                  <a:pt x="1540" y="3694"/>
                  <a:pt x="1368" y="3865"/>
                </a:cubicBezTo>
                <a:cubicBezTo>
                  <a:pt x="1163" y="4070"/>
                  <a:pt x="958" y="4275"/>
                  <a:pt x="752" y="4515"/>
                </a:cubicBezTo>
                <a:cubicBezTo>
                  <a:pt x="547" y="4755"/>
                  <a:pt x="410" y="5029"/>
                  <a:pt x="273" y="5303"/>
                </a:cubicBezTo>
                <a:cubicBezTo>
                  <a:pt x="136" y="5576"/>
                  <a:pt x="68" y="5884"/>
                  <a:pt x="33" y="6226"/>
                </a:cubicBezTo>
                <a:cubicBezTo>
                  <a:pt x="0" y="6569"/>
                  <a:pt x="0" y="6911"/>
                  <a:pt x="67" y="7253"/>
                </a:cubicBezTo>
                <a:cubicBezTo>
                  <a:pt x="136" y="7560"/>
                  <a:pt x="238" y="7903"/>
                  <a:pt x="443" y="8210"/>
                </a:cubicBezTo>
                <a:cubicBezTo>
                  <a:pt x="615" y="8518"/>
                  <a:pt x="853" y="8826"/>
                  <a:pt x="1196" y="9100"/>
                </a:cubicBezTo>
                <a:cubicBezTo>
                  <a:pt x="1538" y="9374"/>
                  <a:pt x="1880" y="9579"/>
                  <a:pt x="2325" y="9750"/>
                </a:cubicBezTo>
                <a:cubicBezTo>
                  <a:pt x="2771" y="9923"/>
                  <a:pt x="3285" y="9992"/>
                  <a:pt x="3866" y="9992"/>
                </a:cubicBezTo>
                <a:cubicBezTo>
                  <a:pt x="4414" y="9992"/>
                  <a:pt x="4927" y="9923"/>
                  <a:pt x="5371" y="9787"/>
                </a:cubicBezTo>
                <a:cubicBezTo>
                  <a:pt x="5816" y="9649"/>
                  <a:pt x="6192" y="9444"/>
                  <a:pt x="6500" y="9205"/>
                </a:cubicBezTo>
                <a:cubicBezTo>
                  <a:pt x="6807" y="8965"/>
                  <a:pt x="7081" y="8692"/>
                  <a:pt x="7252" y="8350"/>
                </a:cubicBezTo>
                <a:cubicBezTo>
                  <a:pt x="7457" y="8043"/>
                  <a:pt x="7560" y="7667"/>
                  <a:pt x="7629" y="7324"/>
                </a:cubicBezTo>
                <a:cubicBezTo>
                  <a:pt x="7665" y="6878"/>
                  <a:pt x="7699" y="6467"/>
                  <a:pt x="7631" y="6090"/>
                </a:cubicBezTo>
                <a:close/>
                <a:moveTo>
                  <a:pt x="4859" y="7459"/>
                </a:moveTo>
                <a:cubicBezTo>
                  <a:pt x="5064" y="7459"/>
                  <a:pt x="5166" y="7528"/>
                  <a:pt x="5166" y="7699"/>
                </a:cubicBezTo>
                <a:cubicBezTo>
                  <a:pt x="5166" y="7768"/>
                  <a:pt x="5166" y="7835"/>
                  <a:pt x="5097" y="7870"/>
                </a:cubicBezTo>
                <a:cubicBezTo>
                  <a:pt x="5064" y="7904"/>
                  <a:pt x="4995" y="7904"/>
                  <a:pt x="4926" y="7904"/>
                </a:cubicBezTo>
                <a:lnTo>
                  <a:pt x="4173" y="7904"/>
                </a:lnTo>
                <a:lnTo>
                  <a:pt x="4173" y="8109"/>
                </a:lnTo>
                <a:cubicBezTo>
                  <a:pt x="4173" y="8178"/>
                  <a:pt x="4140" y="8245"/>
                  <a:pt x="4105" y="8314"/>
                </a:cubicBezTo>
                <a:cubicBezTo>
                  <a:pt x="4036" y="8383"/>
                  <a:pt x="3968" y="8417"/>
                  <a:pt x="3900" y="8383"/>
                </a:cubicBezTo>
                <a:cubicBezTo>
                  <a:pt x="3797" y="8383"/>
                  <a:pt x="3729" y="8349"/>
                  <a:pt x="3695" y="8314"/>
                </a:cubicBezTo>
                <a:cubicBezTo>
                  <a:pt x="3626" y="8280"/>
                  <a:pt x="3592" y="8212"/>
                  <a:pt x="3592" y="8109"/>
                </a:cubicBezTo>
                <a:lnTo>
                  <a:pt x="3592" y="7904"/>
                </a:lnTo>
                <a:lnTo>
                  <a:pt x="2805" y="7904"/>
                </a:lnTo>
                <a:cubicBezTo>
                  <a:pt x="2736" y="7904"/>
                  <a:pt x="2669" y="7870"/>
                  <a:pt x="2634" y="7835"/>
                </a:cubicBezTo>
                <a:cubicBezTo>
                  <a:pt x="2600" y="7802"/>
                  <a:pt x="2565" y="7733"/>
                  <a:pt x="2565" y="7699"/>
                </a:cubicBezTo>
                <a:cubicBezTo>
                  <a:pt x="2565" y="7630"/>
                  <a:pt x="2599" y="7597"/>
                  <a:pt x="2634" y="7528"/>
                </a:cubicBezTo>
                <a:cubicBezTo>
                  <a:pt x="2667" y="7494"/>
                  <a:pt x="2736" y="7459"/>
                  <a:pt x="2805" y="7459"/>
                </a:cubicBezTo>
                <a:lnTo>
                  <a:pt x="3559" y="7459"/>
                </a:lnTo>
                <a:lnTo>
                  <a:pt x="3559" y="7083"/>
                </a:lnTo>
                <a:lnTo>
                  <a:pt x="2806" y="7083"/>
                </a:lnTo>
                <a:cubicBezTo>
                  <a:pt x="2737" y="7083"/>
                  <a:pt x="2670" y="7049"/>
                  <a:pt x="2635" y="7014"/>
                </a:cubicBezTo>
                <a:cubicBezTo>
                  <a:pt x="2601" y="6980"/>
                  <a:pt x="2566" y="6911"/>
                  <a:pt x="2566" y="6877"/>
                </a:cubicBezTo>
                <a:cubicBezTo>
                  <a:pt x="2566" y="6843"/>
                  <a:pt x="2600" y="6774"/>
                  <a:pt x="2635" y="6705"/>
                </a:cubicBezTo>
                <a:cubicBezTo>
                  <a:pt x="2669" y="6671"/>
                  <a:pt x="2737" y="6636"/>
                  <a:pt x="2806" y="6636"/>
                </a:cubicBezTo>
                <a:lnTo>
                  <a:pt x="3559" y="6636"/>
                </a:lnTo>
                <a:lnTo>
                  <a:pt x="3559" y="6396"/>
                </a:lnTo>
                <a:lnTo>
                  <a:pt x="3182" y="6020"/>
                </a:lnTo>
                <a:cubicBezTo>
                  <a:pt x="3080" y="5918"/>
                  <a:pt x="3011" y="5815"/>
                  <a:pt x="2909" y="5746"/>
                </a:cubicBezTo>
                <a:lnTo>
                  <a:pt x="2771" y="5578"/>
                </a:lnTo>
                <a:cubicBezTo>
                  <a:pt x="2737" y="5544"/>
                  <a:pt x="2702" y="5475"/>
                  <a:pt x="2669" y="5406"/>
                </a:cubicBezTo>
                <a:cubicBezTo>
                  <a:pt x="2635" y="5338"/>
                  <a:pt x="2669" y="5235"/>
                  <a:pt x="2702" y="5166"/>
                </a:cubicBezTo>
                <a:cubicBezTo>
                  <a:pt x="2771" y="5098"/>
                  <a:pt x="2839" y="5064"/>
                  <a:pt x="2942" y="5098"/>
                </a:cubicBezTo>
                <a:cubicBezTo>
                  <a:pt x="3045" y="5131"/>
                  <a:pt x="3114" y="5166"/>
                  <a:pt x="3182" y="5234"/>
                </a:cubicBezTo>
                <a:cubicBezTo>
                  <a:pt x="3216" y="5268"/>
                  <a:pt x="3251" y="5336"/>
                  <a:pt x="3318" y="5405"/>
                </a:cubicBezTo>
                <a:lnTo>
                  <a:pt x="3866" y="5953"/>
                </a:lnTo>
                <a:cubicBezTo>
                  <a:pt x="4002" y="5850"/>
                  <a:pt x="4106" y="5748"/>
                  <a:pt x="4208" y="5645"/>
                </a:cubicBezTo>
                <a:cubicBezTo>
                  <a:pt x="4311" y="5576"/>
                  <a:pt x="4380" y="5474"/>
                  <a:pt x="4482" y="5405"/>
                </a:cubicBezTo>
                <a:cubicBezTo>
                  <a:pt x="4585" y="5336"/>
                  <a:pt x="4618" y="5269"/>
                  <a:pt x="4653" y="5234"/>
                </a:cubicBezTo>
                <a:cubicBezTo>
                  <a:pt x="4722" y="5165"/>
                  <a:pt x="4790" y="5131"/>
                  <a:pt x="4858" y="5131"/>
                </a:cubicBezTo>
                <a:cubicBezTo>
                  <a:pt x="4927" y="5131"/>
                  <a:pt x="4996" y="5165"/>
                  <a:pt x="5063" y="5234"/>
                </a:cubicBezTo>
                <a:cubicBezTo>
                  <a:pt x="5166" y="5336"/>
                  <a:pt x="5132" y="5474"/>
                  <a:pt x="4961" y="5610"/>
                </a:cubicBezTo>
                <a:lnTo>
                  <a:pt x="4756" y="5817"/>
                </a:lnTo>
                <a:lnTo>
                  <a:pt x="4140" y="6433"/>
                </a:lnTo>
                <a:lnTo>
                  <a:pt x="4140" y="6604"/>
                </a:lnTo>
                <a:lnTo>
                  <a:pt x="4859" y="6604"/>
                </a:lnTo>
                <a:cubicBezTo>
                  <a:pt x="4961" y="6604"/>
                  <a:pt x="5030" y="6638"/>
                  <a:pt x="5099" y="6673"/>
                </a:cubicBezTo>
                <a:cubicBezTo>
                  <a:pt x="5167" y="6707"/>
                  <a:pt x="5167" y="6775"/>
                  <a:pt x="5167" y="6844"/>
                </a:cubicBezTo>
                <a:cubicBezTo>
                  <a:pt x="5167" y="6913"/>
                  <a:pt x="5134" y="6980"/>
                  <a:pt x="5099" y="7015"/>
                </a:cubicBezTo>
                <a:cubicBezTo>
                  <a:pt x="5065" y="7049"/>
                  <a:pt x="4996" y="7084"/>
                  <a:pt x="4894" y="7084"/>
                </a:cubicBezTo>
                <a:lnTo>
                  <a:pt x="4175" y="7084"/>
                </a:lnTo>
                <a:lnTo>
                  <a:pt x="4175" y="7460"/>
                </a:lnTo>
                <a:lnTo>
                  <a:pt x="4859" y="7460"/>
                </a:lnTo>
                <a:lnTo>
                  <a:pt x="4859" y="7459"/>
                </a:lnTo>
                <a:close/>
                <a:moveTo>
                  <a:pt x="4859" y="7459"/>
                </a:move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8" name="Oval 30">
            <a:extLst>
              <a:ext uri="{FF2B5EF4-FFF2-40B4-BE49-F238E27FC236}">
                <a16:creationId xmlns:a16="http://schemas.microsoft.com/office/drawing/2014/main" id="{CE483CF0-5CB2-6F4D-6928-625828631DA3}"/>
              </a:ext>
            </a:extLst>
          </p:cNvPr>
          <p:cNvSpPr/>
          <p:nvPr/>
        </p:nvSpPr>
        <p:spPr>
          <a:xfrm>
            <a:off x="5749008" y="2735487"/>
            <a:ext cx="669639" cy="56752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0064" h="508565">
                <a:moveTo>
                  <a:pt x="254630" y="202029"/>
                </a:moveTo>
                <a:lnTo>
                  <a:pt x="277220" y="345402"/>
                </a:lnTo>
                <a:cubicBezTo>
                  <a:pt x="278372" y="352306"/>
                  <a:pt x="284135" y="357829"/>
                  <a:pt x="291281" y="358289"/>
                </a:cubicBezTo>
                <a:cubicBezTo>
                  <a:pt x="291511" y="358289"/>
                  <a:pt x="291972" y="358289"/>
                  <a:pt x="292433" y="358289"/>
                </a:cubicBezTo>
                <a:cubicBezTo>
                  <a:pt x="299118" y="358289"/>
                  <a:pt x="305111" y="353916"/>
                  <a:pt x="306955" y="347473"/>
                </a:cubicBezTo>
                <a:lnTo>
                  <a:pt x="331849" y="268537"/>
                </a:lnTo>
                <a:lnTo>
                  <a:pt x="341070" y="284877"/>
                </a:lnTo>
                <a:cubicBezTo>
                  <a:pt x="343836" y="289710"/>
                  <a:pt x="348907" y="292471"/>
                  <a:pt x="354439" y="292701"/>
                </a:cubicBezTo>
                <a:lnTo>
                  <a:pt x="559819" y="291090"/>
                </a:lnTo>
                <a:cubicBezTo>
                  <a:pt x="523399" y="338958"/>
                  <a:pt x="468309" y="371406"/>
                  <a:pt x="424282" y="397642"/>
                </a:cubicBezTo>
                <a:cubicBezTo>
                  <a:pt x="401923" y="410759"/>
                  <a:pt x="381178" y="423186"/>
                  <a:pt x="366425" y="434923"/>
                </a:cubicBezTo>
                <a:cubicBezTo>
                  <a:pt x="311796" y="479569"/>
                  <a:pt x="307646" y="501661"/>
                  <a:pt x="307646" y="501891"/>
                </a:cubicBezTo>
                <a:cubicBezTo>
                  <a:pt x="307185" y="505804"/>
                  <a:pt x="303958" y="508565"/>
                  <a:pt x="300040" y="508565"/>
                </a:cubicBezTo>
                <a:cubicBezTo>
                  <a:pt x="296121" y="508565"/>
                  <a:pt x="292894" y="505574"/>
                  <a:pt x="292433" y="501891"/>
                </a:cubicBezTo>
                <a:cubicBezTo>
                  <a:pt x="292203" y="500971"/>
                  <a:pt x="287362" y="478878"/>
                  <a:pt x="233654" y="434923"/>
                </a:cubicBezTo>
                <a:cubicBezTo>
                  <a:pt x="218902" y="423186"/>
                  <a:pt x="197926" y="410759"/>
                  <a:pt x="175797" y="397642"/>
                </a:cubicBezTo>
                <a:cubicBezTo>
                  <a:pt x="130618" y="370946"/>
                  <a:pt x="74145" y="337347"/>
                  <a:pt x="37494" y="287638"/>
                </a:cubicBezTo>
                <a:lnTo>
                  <a:pt x="223973" y="287638"/>
                </a:lnTo>
                <a:cubicBezTo>
                  <a:pt x="231349" y="287638"/>
                  <a:pt x="237573" y="282575"/>
                  <a:pt x="239186" y="275441"/>
                </a:cubicBezTo>
                <a:close/>
                <a:moveTo>
                  <a:pt x="162905" y="0"/>
                </a:moveTo>
                <a:cubicBezTo>
                  <a:pt x="240111" y="0"/>
                  <a:pt x="284130" y="51776"/>
                  <a:pt x="300032" y="75018"/>
                </a:cubicBezTo>
                <a:cubicBezTo>
                  <a:pt x="315934" y="51776"/>
                  <a:pt x="359953" y="0"/>
                  <a:pt x="437159" y="0"/>
                </a:cubicBezTo>
                <a:cubicBezTo>
                  <a:pt x="486940" y="0"/>
                  <a:pt x="528885" y="17949"/>
                  <a:pt x="558384" y="52467"/>
                </a:cubicBezTo>
                <a:cubicBezTo>
                  <a:pt x="591802" y="91126"/>
                  <a:pt x="606321" y="148195"/>
                  <a:pt x="597564" y="204805"/>
                </a:cubicBezTo>
                <a:cubicBezTo>
                  <a:pt x="594337" y="225055"/>
                  <a:pt x="588114" y="243465"/>
                  <a:pt x="579357" y="260263"/>
                </a:cubicBezTo>
                <a:lnTo>
                  <a:pt x="363180" y="261874"/>
                </a:lnTo>
                <a:lnTo>
                  <a:pt x="341055" y="222754"/>
                </a:lnTo>
                <a:cubicBezTo>
                  <a:pt x="338059" y="217461"/>
                  <a:pt x="332297" y="214470"/>
                  <a:pt x="326075" y="214930"/>
                </a:cubicBezTo>
                <a:cubicBezTo>
                  <a:pt x="320083" y="215620"/>
                  <a:pt x="315013" y="219763"/>
                  <a:pt x="313169" y="225746"/>
                </a:cubicBezTo>
                <a:lnTo>
                  <a:pt x="297267" y="275911"/>
                </a:lnTo>
                <a:lnTo>
                  <a:pt x="272146" y="115289"/>
                </a:lnTo>
                <a:cubicBezTo>
                  <a:pt x="270994" y="107925"/>
                  <a:pt x="264771" y="102402"/>
                  <a:pt x="257396" y="102172"/>
                </a:cubicBezTo>
                <a:cubicBezTo>
                  <a:pt x="250021" y="101942"/>
                  <a:pt x="243568" y="107235"/>
                  <a:pt x="241955" y="114368"/>
                </a:cubicBezTo>
                <a:lnTo>
                  <a:pt x="211533" y="256811"/>
                </a:lnTo>
                <a:lnTo>
                  <a:pt x="18864" y="256811"/>
                </a:lnTo>
                <a:cubicBezTo>
                  <a:pt x="11028" y="240933"/>
                  <a:pt x="5497" y="223675"/>
                  <a:pt x="2500" y="204805"/>
                </a:cubicBezTo>
                <a:cubicBezTo>
                  <a:pt x="-6257" y="148195"/>
                  <a:pt x="8262" y="91126"/>
                  <a:pt x="41680" y="52467"/>
                </a:cubicBezTo>
                <a:cubicBezTo>
                  <a:pt x="71180" y="17949"/>
                  <a:pt x="113125" y="0"/>
                  <a:pt x="162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9" name="Oval 31">
            <a:extLst>
              <a:ext uri="{FF2B5EF4-FFF2-40B4-BE49-F238E27FC236}">
                <a16:creationId xmlns:a16="http://schemas.microsoft.com/office/drawing/2014/main" id="{06757754-D1AB-0273-89F6-FBB81E434C4F}"/>
              </a:ext>
            </a:extLst>
          </p:cNvPr>
          <p:cNvSpPr/>
          <p:nvPr/>
        </p:nvSpPr>
        <p:spPr>
          <a:xfrm>
            <a:off x="7749306" y="2751524"/>
            <a:ext cx="564215" cy="551492"/>
          </a:xfrm>
          <a:custGeom>
            <a:avLst/>
            <a:gdLst>
              <a:gd name="T0" fmla="*/ 121763 h 600884"/>
              <a:gd name="T1" fmla="*/ 121763 h 600884"/>
              <a:gd name="T2" fmla="*/ 121763 h 600884"/>
              <a:gd name="T3" fmla="*/ 121763 h 600884"/>
              <a:gd name="T4" fmla="*/ 121763 h 600884"/>
              <a:gd name="T5" fmla="*/ 121763 h 600884"/>
              <a:gd name="T6" fmla="*/ 121763 h 600884"/>
              <a:gd name="T7" fmla="*/ 121763 h 600884"/>
              <a:gd name="T8" fmla="*/ 121763 h 600884"/>
              <a:gd name="T9" fmla="*/ 121763 h 600884"/>
              <a:gd name="T10" fmla="*/ 121763 h 600884"/>
              <a:gd name="T11" fmla="*/ 121763 h 600884"/>
              <a:gd name="T12" fmla="*/ 121763 h 600884"/>
              <a:gd name="T13" fmla="*/ 121763 h 600884"/>
              <a:gd name="T14" fmla="*/ 121763 h 600884"/>
              <a:gd name="T15" fmla="*/ 121763 h 600884"/>
              <a:gd name="T16" fmla="*/ 121763 h 600884"/>
              <a:gd name="T17" fmla="*/ 121763 h 600884"/>
              <a:gd name="T18" fmla="*/ 121763 h 600884"/>
              <a:gd name="T19" fmla="*/ 121763 h 600884"/>
              <a:gd name="T20" fmla="*/ 121763 h 600884"/>
              <a:gd name="T21" fmla="*/ 121763 h 600884"/>
              <a:gd name="T22" fmla="*/ 121763 h 600884"/>
              <a:gd name="T23" fmla="*/ 121763 h 600884"/>
              <a:gd name="T24" fmla="*/ 121763 h 600884"/>
              <a:gd name="T25" fmla="*/ 121763 h 600884"/>
              <a:gd name="T26" fmla="*/ 121763 h 600884"/>
              <a:gd name="T27" fmla="*/ 121763 h 600884"/>
              <a:gd name="T28" fmla="*/ 121763 h 600884"/>
              <a:gd name="T29" fmla="*/ 121763 h 600884"/>
              <a:gd name="T30" fmla="*/ 121763 h 600884"/>
              <a:gd name="T31" fmla="*/ 121763 h 600884"/>
              <a:gd name="T32" fmla="*/ 121763 h 600884"/>
              <a:gd name="T33" fmla="*/ 121763 h 600884"/>
              <a:gd name="T34" fmla="*/ 121763 h 600884"/>
              <a:gd name="T35" fmla="*/ 121763 h 600884"/>
              <a:gd name="T36" fmla="*/ 121763 h 600884"/>
              <a:gd name="T37" fmla="*/ 121763 h 600884"/>
              <a:gd name="T38" fmla="*/ 121763 h 600884"/>
              <a:gd name="T39" fmla="*/ 121763 h 600884"/>
              <a:gd name="T40" fmla="*/ 121763 h 600884"/>
              <a:gd name="T41" fmla="*/ 121763 h 600884"/>
              <a:gd name="T42" fmla="*/ 121763 h 600884"/>
              <a:gd name="T43" fmla="*/ 121763 h 600884"/>
              <a:gd name="T44" fmla="*/ 121763 h 600884"/>
              <a:gd name="T45" fmla="*/ 121763 h 600884"/>
              <a:gd name="T46" fmla="*/ 121763 h 600884"/>
              <a:gd name="T47" fmla="*/ 121763 h 600884"/>
              <a:gd name="T48" fmla="*/ 121763 h 600884"/>
              <a:gd name="T49" fmla="*/ 121763 h 600884"/>
              <a:gd name="T50" fmla="*/ 121763 h 600884"/>
              <a:gd name="T51" fmla="*/ 121763 h 600884"/>
              <a:gd name="T52" fmla="*/ 121763 h 600884"/>
              <a:gd name="T53" fmla="*/ 121763 h 600884"/>
              <a:gd name="T54" fmla="*/ 121763 h 600884"/>
              <a:gd name="T55" fmla="*/ 121763 h 600884"/>
              <a:gd name="T56" fmla="*/ 121763 h 600884"/>
              <a:gd name="T57" fmla="*/ 121763 h 600884"/>
              <a:gd name="T58" fmla="*/ 121763 h 600884"/>
              <a:gd name="T59" fmla="*/ 121763 h 600884"/>
              <a:gd name="T60" fmla="*/ 121763 h 600884"/>
              <a:gd name="T61" fmla="*/ 121763 h 600884"/>
              <a:gd name="T62" fmla="*/ 121763 h 600884"/>
              <a:gd name="T63" fmla="*/ 121763 h 600884"/>
              <a:gd name="T64" fmla="*/ 121763 h 600884"/>
              <a:gd name="T65" fmla="*/ 121763 h 600884"/>
              <a:gd name="T66" fmla="*/ 121763 h 600884"/>
              <a:gd name="T67" fmla="*/ 121763 h 600884"/>
              <a:gd name="T68" fmla="*/ 121763 h 600884"/>
              <a:gd name="T69" fmla="*/ 121763 h 600884"/>
              <a:gd name="T70" fmla="*/ 121763 h 600884"/>
              <a:gd name="T71" fmla="*/ 121763 h 600884"/>
              <a:gd name="T72" fmla="*/ 121763 h 600884"/>
              <a:gd name="T73" fmla="*/ 121763 h 600884"/>
              <a:gd name="T74" fmla="*/ 121763 h 600884"/>
              <a:gd name="T75" fmla="*/ 121763 h 600884"/>
              <a:gd name="T76" fmla="*/ 121763 h 600884"/>
              <a:gd name="T77" fmla="*/ 121763 h 600884"/>
              <a:gd name="T78" fmla="*/ 121763 h 600884"/>
              <a:gd name="T79" fmla="*/ 121763 h 600884"/>
              <a:gd name="T80" fmla="*/ 121763 h 600884"/>
              <a:gd name="T81" fmla="*/ 121763 h 600884"/>
              <a:gd name="T82" fmla="*/ 121763 h 600884"/>
              <a:gd name="T83" fmla="*/ 121763 h 600884"/>
              <a:gd name="T84" fmla="*/ 121763 h 600884"/>
              <a:gd name="T85" fmla="*/ 121763 h 600884"/>
              <a:gd name="T86" fmla="*/ 121763 h 600884"/>
              <a:gd name="T87" fmla="*/ 121763 h 600884"/>
              <a:gd name="T88" fmla="*/ 121763 h 600884"/>
              <a:gd name="T89" fmla="*/ 121763 h 600884"/>
              <a:gd name="T90" fmla="*/ 121763 h 600884"/>
              <a:gd name="T91" fmla="*/ 121763 h 600884"/>
              <a:gd name="T92" fmla="*/ 121763 h 600884"/>
              <a:gd name="T93" fmla="*/ 121763 h 600884"/>
              <a:gd name="T94" fmla="*/ 121763 h 600884"/>
              <a:gd name="T95" fmla="*/ 121763 h 600884"/>
              <a:gd name="T96" fmla="*/ 121763 h 600884"/>
              <a:gd name="T97" fmla="*/ 121763 h 600884"/>
              <a:gd name="T98" fmla="*/ 121763 h 600884"/>
              <a:gd name="T99" fmla="*/ 121763 h 600884"/>
              <a:gd name="T100" fmla="*/ 121763 h 600884"/>
              <a:gd name="T101" fmla="*/ 121763 h 600884"/>
              <a:gd name="T102" fmla="*/ 121763 h 600884"/>
              <a:gd name="T103" fmla="*/ 121763 h 600884"/>
              <a:gd name="T104" fmla="*/ 121763 h 600884"/>
              <a:gd name="T105" fmla="*/ 121763 h 600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074" h="3988">
                <a:moveTo>
                  <a:pt x="3911" y="163"/>
                </a:moveTo>
                <a:cubicBezTo>
                  <a:pt x="3748" y="0"/>
                  <a:pt x="3484" y="0"/>
                  <a:pt x="3321" y="163"/>
                </a:cubicBezTo>
                <a:cubicBezTo>
                  <a:pt x="3199" y="285"/>
                  <a:pt x="3168" y="462"/>
                  <a:pt x="3227" y="612"/>
                </a:cubicBezTo>
                <a:lnTo>
                  <a:pt x="3013" y="826"/>
                </a:lnTo>
                <a:lnTo>
                  <a:pt x="2849" y="661"/>
                </a:lnTo>
                <a:cubicBezTo>
                  <a:pt x="2838" y="650"/>
                  <a:pt x="2822" y="644"/>
                  <a:pt x="2806" y="644"/>
                </a:cubicBezTo>
                <a:cubicBezTo>
                  <a:pt x="2790" y="644"/>
                  <a:pt x="2775" y="650"/>
                  <a:pt x="2764" y="661"/>
                </a:cubicBezTo>
                <a:lnTo>
                  <a:pt x="2670" y="755"/>
                </a:lnTo>
                <a:cubicBezTo>
                  <a:pt x="2646" y="779"/>
                  <a:pt x="2646" y="817"/>
                  <a:pt x="2670" y="840"/>
                </a:cubicBezTo>
                <a:lnTo>
                  <a:pt x="2834" y="1005"/>
                </a:lnTo>
                <a:lnTo>
                  <a:pt x="734" y="3105"/>
                </a:lnTo>
                <a:cubicBezTo>
                  <a:pt x="442" y="2727"/>
                  <a:pt x="388" y="2224"/>
                  <a:pt x="572" y="1800"/>
                </a:cubicBezTo>
                <a:lnTo>
                  <a:pt x="697" y="1890"/>
                </a:lnTo>
                <a:cubicBezTo>
                  <a:pt x="720" y="1907"/>
                  <a:pt x="747" y="1915"/>
                  <a:pt x="775" y="1915"/>
                </a:cubicBezTo>
                <a:cubicBezTo>
                  <a:pt x="795" y="1915"/>
                  <a:pt x="815" y="1911"/>
                  <a:pt x="834" y="1902"/>
                </a:cubicBezTo>
                <a:cubicBezTo>
                  <a:pt x="878" y="1880"/>
                  <a:pt x="907" y="1836"/>
                  <a:pt x="908" y="1786"/>
                </a:cubicBezTo>
                <a:lnTo>
                  <a:pt x="928" y="1177"/>
                </a:lnTo>
                <a:cubicBezTo>
                  <a:pt x="929" y="1132"/>
                  <a:pt x="909" y="1091"/>
                  <a:pt x="873" y="1065"/>
                </a:cubicBezTo>
                <a:cubicBezTo>
                  <a:pt x="837" y="1039"/>
                  <a:pt x="791" y="1032"/>
                  <a:pt x="749" y="1047"/>
                </a:cubicBezTo>
                <a:lnTo>
                  <a:pt x="175" y="1253"/>
                </a:lnTo>
                <a:cubicBezTo>
                  <a:pt x="129" y="1270"/>
                  <a:pt x="95" y="1311"/>
                  <a:pt x="88" y="1360"/>
                </a:cubicBezTo>
                <a:cubicBezTo>
                  <a:pt x="81" y="1409"/>
                  <a:pt x="102" y="1457"/>
                  <a:pt x="142" y="1486"/>
                </a:cubicBezTo>
                <a:lnTo>
                  <a:pt x="297" y="1599"/>
                </a:lnTo>
                <a:cubicBezTo>
                  <a:pt x="0" y="2207"/>
                  <a:pt x="104" y="2962"/>
                  <a:pt x="608" y="3467"/>
                </a:cubicBezTo>
                <a:cubicBezTo>
                  <a:pt x="925" y="3784"/>
                  <a:pt x="1342" y="3943"/>
                  <a:pt x="1759" y="3943"/>
                </a:cubicBezTo>
                <a:cubicBezTo>
                  <a:pt x="2005" y="3943"/>
                  <a:pt x="2250" y="3887"/>
                  <a:pt x="2475" y="3777"/>
                </a:cubicBezTo>
                <a:lnTo>
                  <a:pt x="2588" y="3933"/>
                </a:lnTo>
                <a:cubicBezTo>
                  <a:pt x="2614" y="3968"/>
                  <a:pt x="2654" y="3988"/>
                  <a:pt x="2696" y="3988"/>
                </a:cubicBezTo>
                <a:cubicBezTo>
                  <a:pt x="2702" y="3988"/>
                  <a:pt x="2709" y="3987"/>
                  <a:pt x="2715" y="3986"/>
                </a:cubicBezTo>
                <a:cubicBezTo>
                  <a:pt x="2764" y="3979"/>
                  <a:pt x="2805" y="3946"/>
                  <a:pt x="2822" y="3899"/>
                </a:cubicBezTo>
                <a:lnTo>
                  <a:pt x="3028" y="3325"/>
                </a:lnTo>
                <a:cubicBezTo>
                  <a:pt x="3043" y="3284"/>
                  <a:pt x="3036" y="3237"/>
                  <a:pt x="3010" y="3202"/>
                </a:cubicBezTo>
                <a:cubicBezTo>
                  <a:pt x="2984" y="3166"/>
                  <a:pt x="2942" y="3146"/>
                  <a:pt x="2898" y="3147"/>
                </a:cubicBezTo>
                <a:lnTo>
                  <a:pt x="2288" y="3166"/>
                </a:lnTo>
                <a:cubicBezTo>
                  <a:pt x="2239" y="3168"/>
                  <a:pt x="2194" y="3197"/>
                  <a:pt x="2173" y="3241"/>
                </a:cubicBezTo>
                <a:cubicBezTo>
                  <a:pt x="2151" y="3285"/>
                  <a:pt x="2156" y="3338"/>
                  <a:pt x="2185" y="3378"/>
                </a:cubicBezTo>
                <a:lnTo>
                  <a:pt x="2275" y="3502"/>
                </a:lnTo>
                <a:cubicBezTo>
                  <a:pt x="1851" y="3686"/>
                  <a:pt x="1348" y="3632"/>
                  <a:pt x="969" y="3341"/>
                </a:cubicBezTo>
                <a:lnTo>
                  <a:pt x="3070" y="1241"/>
                </a:lnTo>
                <a:lnTo>
                  <a:pt x="3234" y="1405"/>
                </a:lnTo>
                <a:cubicBezTo>
                  <a:pt x="3246" y="1416"/>
                  <a:pt x="3261" y="1423"/>
                  <a:pt x="3277" y="1423"/>
                </a:cubicBezTo>
                <a:cubicBezTo>
                  <a:pt x="3293" y="1423"/>
                  <a:pt x="3308" y="1416"/>
                  <a:pt x="3319" y="1405"/>
                </a:cubicBezTo>
                <a:lnTo>
                  <a:pt x="3413" y="1311"/>
                </a:lnTo>
                <a:cubicBezTo>
                  <a:pt x="3437" y="1287"/>
                  <a:pt x="3437" y="1249"/>
                  <a:pt x="3413" y="1226"/>
                </a:cubicBezTo>
                <a:lnTo>
                  <a:pt x="3249" y="1061"/>
                </a:lnTo>
                <a:lnTo>
                  <a:pt x="3463" y="847"/>
                </a:lnTo>
                <a:cubicBezTo>
                  <a:pt x="3613" y="906"/>
                  <a:pt x="3790" y="875"/>
                  <a:pt x="3911" y="754"/>
                </a:cubicBezTo>
                <a:cubicBezTo>
                  <a:pt x="4074" y="591"/>
                  <a:pt x="4074" y="326"/>
                  <a:pt x="3911" y="163"/>
                </a:cubicBezTo>
                <a:close/>
                <a:moveTo>
                  <a:pt x="3624" y="608"/>
                </a:moveTo>
                <a:cubicBezTo>
                  <a:pt x="3535" y="608"/>
                  <a:pt x="3464" y="536"/>
                  <a:pt x="3464" y="448"/>
                </a:cubicBezTo>
                <a:cubicBezTo>
                  <a:pt x="3464" y="359"/>
                  <a:pt x="3535" y="288"/>
                  <a:pt x="3624" y="288"/>
                </a:cubicBezTo>
                <a:cubicBezTo>
                  <a:pt x="3712" y="288"/>
                  <a:pt x="3784" y="359"/>
                  <a:pt x="3784" y="448"/>
                </a:cubicBezTo>
                <a:cubicBezTo>
                  <a:pt x="3784" y="536"/>
                  <a:pt x="3712" y="608"/>
                  <a:pt x="3624" y="6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0" name="Oval 32">
            <a:extLst>
              <a:ext uri="{FF2B5EF4-FFF2-40B4-BE49-F238E27FC236}">
                <a16:creationId xmlns:a16="http://schemas.microsoft.com/office/drawing/2014/main" id="{0040B8D6-8859-14CB-174C-4777D24E3383}"/>
              </a:ext>
            </a:extLst>
          </p:cNvPr>
          <p:cNvSpPr/>
          <p:nvPr/>
        </p:nvSpPr>
        <p:spPr>
          <a:xfrm>
            <a:off x="9560064" y="2732413"/>
            <a:ext cx="669639" cy="573677"/>
          </a:xfrm>
          <a:custGeom>
            <a:avLst/>
            <a:gdLst>
              <a:gd name="T0" fmla="*/ 10000 w 10000"/>
              <a:gd name="T1" fmla="*/ 2320 h 8569"/>
              <a:gd name="T2" fmla="*/ 10000 w 10000"/>
              <a:gd name="T3" fmla="*/ 4464 h 8569"/>
              <a:gd name="T4" fmla="*/ 0 w 10000"/>
              <a:gd name="T5" fmla="*/ 4464 h 8569"/>
              <a:gd name="T6" fmla="*/ 0 w 10000"/>
              <a:gd name="T7" fmla="*/ 2320 h 8569"/>
              <a:gd name="T8" fmla="*/ 261 w 10000"/>
              <a:gd name="T9" fmla="*/ 1690 h 8569"/>
              <a:gd name="T10" fmla="*/ 891 w 10000"/>
              <a:gd name="T11" fmla="*/ 1429 h 8569"/>
              <a:gd name="T12" fmla="*/ 2855 w 10000"/>
              <a:gd name="T13" fmla="*/ 1429 h 8569"/>
              <a:gd name="T14" fmla="*/ 2855 w 10000"/>
              <a:gd name="T15" fmla="*/ 535 h 8569"/>
              <a:gd name="T16" fmla="*/ 3011 w 10000"/>
              <a:gd name="T17" fmla="*/ 157 h 8569"/>
              <a:gd name="T18" fmla="*/ 3390 w 10000"/>
              <a:gd name="T19" fmla="*/ 0 h 8569"/>
              <a:gd name="T20" fmla="*/ 6605 w 10000"/>
              <a:gd name="T21" fmla="*/ 0 h 8569"/>
              <a:gd name="T22" fmla="*/ 6984 w 10000"/>
              <a:gd name="T23" fmla="*/ 157 h 8569"/>
              <a:gd name="T24" fmla="*/ 7140 w 10000"/>
              <a:gd name="T25" fmla="*/ 535 h 8569"/>
              <a:gd name="T26" fmla="*/ 7140 w 10000"/>
              <a:gd name="T27" fmla="*/ 1429 h 8569"/>
              <a:gd name="T28" fmla="*/ 9104 w 10000"/>
              <a:gd name="T29" fmla="*/ 1429 h 8569"/>
              <a:gd name="T30" fmla="*/ 9734 w 10000"/>
              <a:gd name="T31" fmla="*/ 1690 h 8569"/>
              <a:gd name="T32" fmla="*/ 10000 w 10000"/>
              <a:gd name="T33" fmla="*/ 2320 h 8569"/>
              <a:gd name="T34" fmla="*/ 10000 w 10000"/>
              <a:gd name="T35" fmla="*/ 4998 h 8569"/>
              <a:gd name="T36" fmla="*/ 10000 w 10000"/>
              <a:gd name="T37" fmla="*/ 7678 h 8569"/>
              <a:gd name="T38" fmla="*/ 9739 w 10000"/>
              <a:gd name="T39" fmla="*/ 8308 h 8569"/>
              <a:gd name="T40" fmla="*/ 9109 w 10000"/>
              <a:gd name="T41" fmla="*/ 8569 h 8569"/>
              <a:gd name="T42" fmla="*/ 894 w 10000"/>
              <a:gd name="T43" fmla="*/ 8569 h 8569"/>
              <a:gd name="T44" fmla="*/ 264 w 10000"/>
              <a:gd name="T45" fmla="*/ 8308 h 8569"/>
              <a:gd name="T46" fmla="*/ 1 w 10000"/>
              <a:gd name="T47" fmla="*/ 7678 h 8569"/>
              <a:gd name="T48" fmla="*/ 1 w 10000"/>
              <a:gd name="T49" fmla="*/ 4998 h 8569"/>
              <a:gd name="T50" fmla="*/ 3750 w 10000"/>
              <a:gd name="T51" fmla="*/ 4998 h 8569"/>
              <a:gd name="T52" fmla="*/ 3750 w 10000"/>
              <a:gd name="T53" fmla="*/ 5892 h 8569"/>
              <a:gd name="T54" fmla="*/ 3856 w 10000"/>
              <a:gd name="T55" fmla="*/ 6143 h 8569"/>
              <a:gd name="T56" fmla="*/ 4108 w 10000"/>
              <a:gd name="T57" fmla="*/ 6249 h 8569"/>
              <a:gd name="T58" fmla="*/ 5893 w 10000"/>
              <a:gd name="T59" fmla="*/ 6249 h 8569"/>
              <a:gd name="T60" fmla="*/ 6144 w 10000"/>
              <a:gd name="T61" fmla="*/ 6143 h 8569"/>
              <a:gd name="T62" fmla="*/ 6250 w 10000"/>
              <a:gd name="T63" fmla="*/ 5892 h 8569"/>
              <a:gd name="T64" fmla="*/ 6250 w 10000"/>
              <a:gd name="T65" fmla="*/ 4998 h 8569"/>
              <a:gd name="T66" fmla="*/ 10000 w 10000"/>
              <a:gd name="T67" fmla="*/ 4998 h 8569"/>
              <a:gd name="T68" fmla="*/ 3573 w 10000"/>
              <a:gd name="T69" fmla="*/ 1426 h 8569"/>
              <a:gd name="T70" fmla="*/ 6429 w 10000"/>
              <a:gd name="T71" fmla="*/ 1426 h 8569"/>
              <a:gd name="T72" fmla="*/ 6429 w 10000"/>
              <a:gd name="T73" fmla="*/ 712 h 8569"/>
              <a:gd name="T74" fmla="*/ 3573 w 10000"/>
              <a:gd name="T75" fmla="*/ 712 h 8569"/>
              <a:gd name="T76" fmla="*/ 3573 w 10000"/>
              <a:gd name="T77" fmla="*/ 1426 h 8569"/>
              <a:gd name="T78" fmla="*/ 5715 w 10000"/>
              <a:gd name="T79" fmla="*/ 4998 h 8569"/>
              <a:gd name="T80" fmla="*/ 5715 w 10000"/>
              <a:gd name="T81" fmla="*/ 5713 h 8569"/>
              <a:gd name="T82" fmla="*/ 4285 w 10000"/>
              <a:gd name="T83" fmla="*/ 5713 h 8569"/>
              <a:gd name="T84" fmla="*/ 4285 w 10000"/>
              <a:gd name="T85" fmla="*/ 4998 h 8569"/>
              <a:gd name="T86" fmla="*/ 5715 w 10000"/>
              <a:gd name="T87" fmla="*/ 4998 h 8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000" h="8569">
                <a:moveTo>
                  <a:pt x="10000" y="2320"/>
                </a:moveTo>
                <a:lnTo>
                  <a:pt x="10000" y="4464"/>
                </a:lnTo>
                <a:lnTo>
                  <a:pt x="0" y="4464"/>
                </a:lnTo>
                <a:lnTo>
                  <a:pt x="0" y="2320"/>
                </a:lnTo>
                <a:cubicBezTo>
                  <a:pt x="0" y="2075"/>
                  <a:pt x="88" y="1864"/>
                  <a:pt x="261" y="1690"/>
                </a:cubicBezTo>
                <a:cubicBezTo>
                  <a:pt x="436" y="1515"/>
                  <a:pt x="646" y="1429"/>
                  <a:pt x="891" y="1429"/>
                </a:cubicBezTo>
                <a:lnTo>
                  <a:pt x="2855" y="1429"/>
                </a:lnTo>
                <a:lnTo>
                  <a:pt x="2855" y="535"/>
                </a:lnTo>
                <a:cubicBezTo>
                  <a:pt x="2855" y="387"/>
                  <a:pt x="2906" y="260"/>
                  <a:pt x="3011" y="157"/>
                </a:cubicBezTo>
                <a:cubicBezTo>
                  <a:pt x="3116" y="52"/>
                  <a:pt x="3243" y="0"/>
                  <a:pt x="3390" y="0"/>
                </a:cubicBezTo>
                <a:lnTo>
                  <a:pt x="6605" y="0"/>
                </a:lnTo>
                <a:cubicBezTo>
                  <a:pt x="6754" y="0"/>
                  <a:pt x="6880" y="52"/>
                  <a:pt x="6984" y="157"/>
                </a:cubicBezTo>
                <a:cubicBezTo>
                  <a:pt x="7089" y="262"/>
                  <a:pt x="7140" y="388"/>
                  <a:pt x="7140" y="535"/>
                </a:cubicBezTo>
                <a:lnTo>
                  <a:pt x="7140" y="1429"/>
                </a:lnTo>
                <a:lnTo>
                  <a:pt x="9104" y="1429"/>
                </a:lnTo>
                <a:cubicBezTo>
                  <a:pt x="9349" y="1429"/>
                  <a:pt x="9560" y="1518"/>
                  <a:pt x="9734" y="1690"/>
                </a:cubicBezTo>
                <a:cubicBezTo>
                  <a:pt x="9912" y="1864"/>
                  <a:pt x="10000" y="2074"/>
                  <a:pt x="10000" y="2320"/>
                </a:cubicBezTo>
                <a:close/>
                <a:moveTo>
                  <a:pt x="10000" y="4998"/>
                </a:moveTo>
                <a:lnTo>
                  <a:pt x="10000" y="7678"/>
                </a:lnTo>
                <a:cubicBezTo>
                  <a:pt x="10000" y="7923"/>
                  <a:pt x="9911" y="8134"/>
                  <a:pt x="9739" y="8308"/>
                </a:cubicBezTo>
                <a:cubicBezTo>
                  <a:pt x="9564" y="8483"/>
                  <a:pt x="9354" y="8569"/>
                  <a:pt x="9109" y="8569"/>
                </a:cubicBezTo>
                <a:lnTo>
                  <a:pt x="894" y="8569"/>
                </a:lnTo>
                <a:cubicBezTo>
                  <a:pt x="649" y="8569"/>
                  <a:pt x="438" y="8481"/>
                  <a:pt x="264" y="8308"/>
                </a:cubicBezTo>
                <a:cubicBezTo>
                  <a:pt x="89" y="8133"/>
                  <a:pt x="1" y="7923"/>
                  <a:pt x="1" y="7678"/>
                </a:cubicBezTo>
                <a:lnTo>
                  <a:pt x="1" y="4998"/>
                </a:lnTo>
                <a:lnTo>
                  <a:pt x="3750" y="4998"/>
                </a:lnTo>
                <a:lnTo>
                  <a:pt x="3750" y="5892"/>
                </a:lnTo>
                <a:cubicBezTo>
                  <a:pt x="3750" y="5988"/>
                  <a:pt x="3785" y="6072"/>
                  <a:pt x="3856" y="6143"/>
                </a:cubicBezTo>
                <a:cubicBezTo>
                  <a:pt x="3928" y="6214"/>
                  <a:pt x="4010" y="6249"/>
                  <a:pt x="4108" y="6249"/>
                </a:cubicBezTo>
                <a:lnTo>
                  <a:pt x="5893" y="6249"/>
                </a:lnTo>
                <a:cubicBezTo>
                  <a:pt x="5989" y="6249"/>
                  <a:pt x="6073" y="6214"/>
                  <a:pt x="6144" y="6143"/>
                </a:cubicBezTo>
                <a:cubicBezTo>
                  <a:pt x="6215" y="6072"/>
                  <a:pt x="6250" y="5989"/>
                  <a:pt x="6250" y="5892"/>
                </a:cubicBezTo>
                <a:lnTo>
                  <a:pt x="6250" y="4998"/>
                </a:lnTo>
                <a:lnTo>
                  <a:pt x="10000" y="4998"/>
                </a:lnTo>
                <a:close/>
                <a:moveTo>
                  <a:pt x="3573" y="1426"/>
                </a:moveTo>
                <a:lnTo>
                  <a:pt x="6429" y="1426"/>
                </a:lnTo>
                <a:lnTo>
                  <a:pt x="6429" y="712"/>
                </a:lnTo>
                <a:lnTo>
                  <a:pt x="3573" y="712"/>
                </a:lnTo>
                <a:lnTo>
                  <a:pt x="3573" y="1426"/>
                </a:lnTo>
                <a:close/>
                <a:moveTo>
                  <a:pt x="5715" y="4998"/>
                </a:moveTo>
                <a:lnTo>
                  <a:pt x="5715" y="5713"/>
                </a:lnTo>
                <a:lnTo>
                  <a:pt x="4285" y="5713"/>
                </a:lnTo>
                <a:lnTo>
                  <a:pt x="4285" y="4998"/>
                </a:lnTo>
                <a:lnTo>
                  <a:pt x="5715" y="4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38FC7C89-DDC2-FD70-9461-F5351632DA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62609" y="4874568"/>
            <a:ext cx="1478488" cy="853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1468" dist="46101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642" tIns="55321" rIns="110642" bIns="55321" rtlCol="0" anchor="ctr">
            <a:noAutofit/>
          </a:bodyPr>
          <a:lstStyle/>
          <a:p>
            <a:pPr algn="ctr"/>
            <a:endParaRPr lang="zh-CN" altLang="en-US" sz="2178"/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078B9A74-6189-763A-3FD7-3590C18233F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403378" y="4573493"/>
            <a:ext cx="1596952" cy="428149"/>
            <a:chOff x="1423371" y="3957424"/>
            <a:chExt cx="1596952" cy="428149"/>
          </a:xfrm>
          <a:solidFill>
            <a:schemeClr val="accent1"/>
          </a:solidFill>
          <a:effectLst>
            <a:outerShdw blurRad="50800" dist="38100" dir="5400000" algn="t" rotWithShape="0">
              <a:srgbClr val="FF9341">
                <a:alpha val="40000"/>
              </a:srgbClr>
            </a:outerShdw>
          </a:effectLst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1FE8065C-2283-E9DB-3B4E-3CF4257EB8F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423371" y="3957424"/>
              <a:ext cx="1596952" cy="4096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642" tIns="55321" rIns="110642" bIns="55321" rtlCol="0" anchor="ctr">
              <a:noAutofit/>
            </a:bodyPr>
            <a:lstStyle/>
            <a:p>
              <a:pPr algn="ctr"/>
              <a:endParaRPr lang="zh-CN" altLang="en-US" sz="2178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4F34CA8E-3907-6CDE-8AB4-680CEC7DE819}"/>
                </a:ext>
              </a:extLst>
            </p:cNvPr>
            <p:cNvSpPr txBox="1"/>
            <p:nvPr/>
          </p:nvSpPr>
          <p:spPr>
            <a:xfrm>
              <a:off x="1482603" y="3975923"/>
              <a:ext cx="1478487" cy="409650"/>
            </a:xfrm>
            <a:prstGeom prst="rect">
              <a:avLst/>
            </a:prstGeom>
            <a:grpFill/>
            <a:effectLst/>
          </p:spPr>
          <p:txBody>
            <a:bodyPr wrap="square" lIns="110642" tIns="55321" rIns="110642" bIns="55321" rtlCol="0">
              <a:noAutofit/>
            </a:bodyPr>
            <a:lstStyle/>
            <a:p>
              <a:pPr algn="ctr"/>
              <a:r>
                <a:rPr lang="zh-CN" altLang="en-US" sz="1936" dirty="0">
                  <a:solidFill>
                    <a:srgbClr val="02022F"/>
                  </a:solidFill>
                  <a:latin typeface="+mj-ea"/>
                  <a:ea typeface="+mj-ea"/>
                </a:rPr>
                <a:t>输入内容</a:t>
              </a:r>
            </a:p>
          </p:txBody>
        </p: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6A9665B5-19E9-6AC1-4D33-E95D2908023C}"/>
              </a:ext>
            </a:extLst>
          </p:cNvPr>
          <p:cNvSpPr txBox="1"/>
          <p:nvPr/>
        </p:nvSpPr>
        <p:spPr>
          <a:xfrm>
            <a:off x="1462609" y="5074098"/>
            <a:ext cx="1537722" cy="558615"/>
          </a:xfrm>
          <a:prstGeom prst="rect">
            <a:avLst/>
          </a:prstGeom>
          <a:noFill/>
          <a:effectLst/>
        </p:spPr>
        <p:txBody>
          <a:bodyPr wrap="square" lIns="110642" tIns="55321" rIns="110642" bIns="55321" rtlCol="0">
            <a:noAutofit/>
          </a:bodyPr>
          <a:lstStyle/>
          <a:p>
            <a:r>
              <a:rPr lang="zh-CN" altLang="en-US" sz="968" dirty="0"/>
              <a:t>此处添加洋细文本墙述。文字内容建议与标题相关尽量简洁生动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2B782DC-7680-92C2-6592-400EDE96E53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14078" y="4874568"/>
            <a:ext cx="1478488" cy="853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1468" dist="46101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642" tIns="55321" rIns="110642" bIns="55321" rtlCol="0" anchor="ctr">
            <a:noAutofit/>
          </a:bodyPr>
          <a:lstStyle/>
          <a:p>
            <a:pPr algn="ctr"/>
            <a:endParaRPr lang="zh-CN" altLang="en-US" sz="2178"/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1CEF4BA9-1D42-F3AB-DCDA-89BDA54F039D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3354847" y="4573493"/>
            <a:ext cx="1596952" cy="428149"/>
            <a:chOff x="1423371" y="3957424"/>
            <a:chExt cx="1596952" cy="428149"/>
          </a:xfrm>
          <a:solidFill>
            <a:schemeClr val="accent1"/>
          </a:solidFill>
          <a:effectLst>
            <a:outerShdw blurRad="50800" dist="38100" dir="5400000" algn="t" rotWithShape="0">
              <a:srgbClr val="FF9341">
                <a:alpha val="40000"/>
              </a:srgbClr>
            </a:outerShdw>
          </a:effectLst>
        </p:grpSpPr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A0DA1085-1416-D0E1-6236-EAD736F4B79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423371" y="3957424"/>
              <a:ext cx="1596952" cy="4096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642" tIns="55321" rIns="110642" bIns="55321" rtlCol="0" anchor="ctr">
              <a:noAutofit/>
            </a:bodyPr>
            <a:lstStyle/>
            <a:p>
              <a:pPr algn="ctr"/>
              <a:endParaRPr lang="zh-CN" altLang="en-US" sz="2178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5F43CD10-9554-0C28-7762-A731ED341247}"/>
                </a:ext>
              </a:extLst>
            </p:cNvPr>
            <p:cNvSpPr txBox="1"/>
            <p:nvPr/>
          </p:nvSpPr>
          <p:spPr>
            <a:xfrm>
              <a:off x="1482603" y="3975923"/>
              <a:ext cx="1478487" cy="409650"/>
            </a:xfrm>
            <a:prstGeom prst="rect">
              <a:avLst/>
            </a:prstGeom>
            <a:grpFill/>
            <a:effectLst/>
          </p:spPr>
          <p:txBody>
            <a:bodyPr wrap="square" lIns="110642" tIns="55321" rIns="110642" bIns="55321" rtlCol="0">
              <a:noAutofit/>
            </a:bodyPr>
            <a:lstStyle/>
            <a:p>
              <a:pPr algn="ctr"/>
              <a:r>
                <a:rPr lang="zh-CN" altLang="en-US" sz="1936" dirty="0">
                  <a:solidFill>
                    <a:srgbClr val="02022F"/>
                  </a:solidFill>
                  <a:latin typeface="+mj-ea"/>
                  <a:ea typeface="+mj-ea"/>
                </a:rPr>
                <a:t>输入内容</a:t>
              </a:r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178C348D-3E07-5CF7-1589-50EBEF8530DA}"/>
              </a:ext>
            </a:extLst>
          </p:cNvPr>
          <p:cNvSpPr txBox="1"/>
          <p:nvPr/>
        </p:nvSpPr>
        <p:spPr>
          <a:xfrm>
            <a:off x="3414078" y="5074098"/>
            <a:ext cx="1537722" cy="558615"/>
          </a:xfrm>
          <a:prstGeom prst="rect">
            <a:avLst/>
          </a:prstGeom>
          <a:noFill/>
          <a:effectLst/>
        </p:spPr>
        <p:txBody>
          <a:bodyPr wrap="square" lIns="110642" tIns="55321" rIns="110642" bIns="55321" rtlCol="0">
            <a:noAutofit/>
          </a:bodyPr>
          <a:lstStyle/>
          <a:p>
            <a:r>
              <a:rPr lang="zh-CN" altLang="en-US" sz="968" dirty="0"/>
              <a:t>此处添加洋细文本墙述。文字内容建议与标题相关尽量简洁生动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A2EE0766-166D-FE6D-0930-05E8B6604A7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365547" y="4874568"/>
            <a:ext cx="1478488" cy="853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1468" dist="46101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642" tIns="55321" rIns="110642" bIns="55321" rtlCol="0" anchor="ctr">
            <a:noAutofit/>
          </a:bodyPr>
          <a:lstStyle/>
          <a:p>
            <a:pPr algn="ctr"/>
            <a:endParaRPr lang="zh-CN" altLang="en-US" sz="2178"/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644E86B4-D442-4F1F-BDF9-270C64AA67A1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5306316" y="4573493"/>
            <a:ext cx="1596952" cy="428149"/>
            <a:chOff x="1423371" y="3957424"/>
            <a:chExt cx="1596952" cy="428149"/>
          </a:xfrm>
          <a:solidFill>
            <a:schemeClr val="accent1"/>
          </a:solidFill>
          <a:effectLst>
            <a:outerShdw blurRad="50800" dist="38100" dir="5400000" algn="t" rotWithShape="0">
              <a:srgbClr val="FF9341">
                <a:alpha val="40000"/>
              </a:srgbClr>
            </a:outerShdw>
          </a:effectLst>
        </p:grpSpPr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A8319745-78BD-95AB-763F-3E7DC891C7C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423371" y="3957424"/>
              <a:ext cx="1596952" cy="4096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642" tIns="55321" rIns="110642" bIns="55321" rtlCol="0" anchor="ctr">
              <a:noAutofit/>
            </a:bodyPr>
            <a:lstStyle/>
            <a:p>
              <a:pPr algn="ctr"/>
              <a:endParaRPr lang="zh-CN" altLang="en-US" sz="2178"/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17E0C39F-9F09-E1FE-6AB4-A0DDE26654A4}"/>
                </a:ext>
              </a:extLst>
            </p:cNvPr>
            <p:cNvSpPr txBox="1"/>
            <p:nvPr/>
          </p:nvSpPr>
          <p:spPr>
            <a:xfrm>
              <a:off x="1482603" y="3975923"/>
              <a:ext cx="1478487" cy="409650"/>
            </a:xfrm>
            <a:prstGeom prst="rect">
              <a:avLst/>
            </a:prstGeom>
            <a:grpFill/>
            <a:effectLst/>
          </p:spPr>
          <p:txBody>
            <a:bodyPr wrap="square" lIns="110642" tIns="55321" rIns="110642" bIns="55321" rtlCol="0">
              <a:noAutofit/>
            </a:bodyPr>
            <a:lstStyle/>
            <a:p>
              <a:pPr algn="ctr"/>
              <a:r>
                <a:rPr lang="zh-CN" altLang="en-US" sz="1936" dirty="0">
                  <a:solidFill>
                    <a:srgbClr val="02022F"/>
                  </a:solidFill>
                  <a:latin typeface="+mj-ea"/>
                  <a:ea typeface="+mj-ea"/>
                </a:rPr>
                <a:t>输入内容</a:t>
              </a:r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3BEC99B4-0AD8-F3AE-5096-FC882DD90196}"/>
              </a:ext>
            </a:extLst>
          </p:cNvPr>
          <p:cNvSpPr txBox="1"/>
          <p:nvPr/>
        </p:nvSpPr>
        <p:spPr>
          <a:xfrm>
            <a:off x="5365547" y="5074098"/>
            <a:ext cx="1537722" cy="558615"/>
          </a:xfrm>
          <a:prstGeom prst="rect">
            <a:avLst/>
          </a:prstGeom>
          <a:noFill/>
          <a:effectLst/>
        </p:spPr>
        <p:txBody>
          <a:bodyPr wrap="square" lIns="110642" tIns="55321" rIns="110642" bIns="55321" rtlCol="0">
            <a:noAutofit/>
          </a:bodyPr>
          <a:lstStyle/>
          <a:p>
            <a:r>
              <a:rPr lang="zh-CN" altLang="en-US" sz="968" dirty="0"/>
              <a:t>此处添加洋细文本墙述。文字内容建议与标题相关尽量简洁生动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8E76D1D6-C641-A3B2-14DF-FACB74B87EC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317016" y="4874568"/>
            <a:ext cx="1478488" cy="853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1468" dist="46101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642" tIns="55321" rIns="110642" bIns="55321" rtlCol="0" anchor="ctr">
            <a:noAutofit/>
          </a:bodyPr>
          <a:lstStyle/>
          <a:p>
            <a:pPr algn="ctr"/>
            <a:endParaRPr lang="zh-CN" altLang="en-US" sz="2178"/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D6BAD9B2-6C84-B0F1-DC46-F21E660FF683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7257785" y="4573493"/>
            <a:ext cx="1596952" cy="428149"/>
            <a:chOff x="1423371" y="3957424"/>
            <a:chExt cx="1596952" cy="428149"/>
          </a:xfrm>
          <a:solidFill>
            <a:schemeClr val="accent1"/>
          </a:solidFill>
          <a:effectLst>
            <a:outerShdw blurRad="50800" dist="38100" dir="5400000" algn="t" rotWithShape="0">
              <a:srgbClr val="FF9341">
                <a:alpha val="40000"/>
              </a:srgbClr>
            </a:outerShdw>
          </a:effectLst>
        </p:grpSpPr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0D6CEEE9-87FD-3E61-D315-042509663DB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423371" y="3957424"/>
              <a:ext cx="1596952" cy="4096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642" tIns="55321" rIns="110642" bIns="55321" rtlCol="0" anchor="ctr">
              <a:noAutofit/>
            </a:bodyPr>
            <a:lstStyle/>
            <a:p>
              <a:pPr algn="ctr"/>
              <a:endParaRPr lang="zh-CN" altLang="en-US" sz="2178"/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D036F645-9369-4541-E95F-E2C28DEE97F4}"/>
                </a:ext>
              </a:extLst>
            </p:cNvPr>
            <p:cNvSpPr txBox="1"/>
            <p:nvPr/>
          </p:nvSpPr>
          <p:spPr>
            <a:xfrm>
              <a:off x="1482603" y="3975923"/>
              <a:ext cx="1478487" cy="409650"/>
            </a:xfrm>
            <a:prstGeom prst="rect">
              <a:avLst/>
            </a:prstGeom>
            <a:grpFill/>
            <a:effectLst/>
          </p:spPr>
          <p:txBody>
            <a:bodyPr wrap="square" lIns="110642" tIns="55321" rIns="110642" bIns="55321" rtlCol="0">
              <a:noAutofit/>
            </a:bodyPr>
            <a:lstStyle/>
            <a:p>
              <a:pPr algn="ctr"/>
              <a:r>
                <a:rPr lang="zh-CN" altLang="en-US" sz="1936" dirty="0">
                  <a:solidFill>
                    <a:srgbClr val="02022F"/>
                  </a:solidFill>
                  <a:latin typeface="+mj-ea"/>
                  <a:ea typeface="+mj-ea"/>
                </a:rPr>
                <a:t>输入内容</a:t>
              </a:r>
            </a:p>
          </p:txBody>
        </p:sp>
      </p:grpSp>
      <p:sp>
        <p:nvSpPr>
          <p:cNvPr id="63" name="文本框 62">
            <a:extLst>
              <a:ext uri="{FF2B5EF4-FFF2-40B4-BE49-F238E27FC236}">
                <a16:creationId xmlns:a16="http://schemas.microsoft.com/office/drawing/2014/main" id="{8D3F2BF5-EA11-4AE3-ED7F-A6A0C19C2910}"/>
              </a:ext>
            </a:extLst>
          </p:cNvPr>
          <p:cNvSpPr txBox="1"/>
          <p:nvPr/>
        </p:nvSpPr>
        <p:spPr>
          <a:xfrm>
            <a:off x="7317016" y="5074098"/>
            <a:ext cx="1537722" cy="558615"/>
          </a:xfrm>
          <a:prstGeom prst="rect">
            <a:avLst/>
          </a:prstGeom>
          <a:noFill/>
          <a:effectLst/>
        </p:spPr>
        <p:txBody>
          <a:bodyPr wrap="square" lIns="110642" tIns="55321" rIns="110642" bIns="55321" rtlCol="0">
            <a:noAutofit/>
          </a:bodyPr>
          <a:lstStyle/>
          <a:p>
            <a:r>
              <a:rPr lang="zh-CN" altLang="en-US" sz="968" dirty="0"/>
              <a:t>此处添加洋细文本墙述。文字内容建议与标题相关尽量简洁生动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ABB3D9E3-5598-8E92-2F30-155E5311E83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268486" y="4874568"/>
            <a:ext cx="1478488" cy="853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1468" dist="46101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642" tIns="55321" rIns="110642" bIns="55321" rtlCol="0" anchor="ctr">
            <a:noAutofit/>
          </a:bodyPr>
          <a:lstStyle/>
          <a:p>
            <a:pPr algn="ctr"/>
            <a:endParaRPr lang="zh-CN" altLang="en-US" sz="2178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080D682-D4A2-197A-97E3-2CF2009333B5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9209255" y="4573493"/>
            <a:ext cx="1596952" cy="428149"/>
            <a:chOff x="1423371" y="3957424"/>
            <a:chExt cx="1596952" cy="428149"/>
          </a:xfrm>
          <a:solidFill>
            <a:schemeClr val="accent1"/>
          </a:solidFill>
          <a:effectLst>
            <a:outerShdw blurRad="50800" dist="38100" dir="5400000" algn="t" rotWithShape="0">
              <a:srgbClr val="FF9341">
                <a:alpha val="40000"/>
              </a:srgbClr>
            </a:outerShdw>
          </a:effectLst>
        </p:grpSpPr>
        <p:sp>
          <p:nvSpPr>
            <p:cNvPr id="70" name="矩形: 圆角 69">
              <a:extLst>
                <a:ext uri="{FF2B5EF4-FFF2-40B4-BE49-F238E27FC236}">
                  <a16:creationId xmlns:a16="http://schemas.microsoft.com/office/drawing/2014/main" id="{62F8325A-FF57-5A45-F78A-1B729F0F642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423371" y="3957424"/>
              <a:ext cx="1596952" cy="4096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642" tIns="55321" rIns="110642" bIns="55321" rtlCol="0" anchor="ctr">
              <a:noAutofit/>
            </a:bodyPr>
            <a:lstStyle/>
            <a:p>
              <a:pPr algn="ctr"/>
              <a:endParaRPr lang="zh-CN" altLang="en-US" sz="2178"/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D775A0A1-40AA-3DA8-344A-292D560272D4}"/>
                </a:ext>
              </a:extLst>
            </p:cNvPr>
            <p:cNvSpPr txBox="1"/>
            <p:nvPr/>
          </p:nvSpPr>
          <p:spPr>
            <a:xfrm>
              <a:off x="1482603" y="3975923"/>
              <a:ext cx="1478487" cy="409650"/>
            </a:xfrm>
            <a:prstGeom prst="rect">
              <a:avLst/>
            </a:prstGeom>
            <a:grpFill/>
            <a:effectLst/>
          </p:spPr>
          <p:txBody>
            <a:bodyPr wrap="square" lIns="110642" tIns="55321" rIns="110642" bIns="55321" rtlCol="0">
              <a:noAutofit/>
            </a:bodyPr>
            <a:lstStyle/>
            <a:p>
              <a:pPr algn="ctr"/>
              <a:r>
                <a:rPr lang="zh-CN" altLang="en-US" sz="1936" dirty="0">
                  <a:solidFill>
                    <a:srgbClr val="02022F"/>
                  </a:solidFill>
                  <a:latin typeface="+mj-ea"/>
                  <a:ea typeface="+mj-ea"/>
                </a:rPr>
                <a:t>输入内容</a:t>
              </a:r>
            </a:p>
          </p:txBody>
        </p: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306D0159-5535-2AC8-165A-7E8E6A43C9DA}"/>
              </a:ext>
            </a:extLst>
          </p:cNvPr>
          <p:cNvSpPr txBox="1"/>
          <p:nvPr/>
        </p:nvSpPr>
        <p:spPr>
          <a:xfrm>
            <a:off x="9268486" y="5074098"/>
            <a:ext cx="1537722" cy="558615"/>
          </a:xfrm>
          <a:prstGeom prst="rect">
            <a:avLst/>
          </a:prstGeom>
          <a:noFill/>
          <a:effectLst/>
        </p:spPr>
        <p:txBody>
          <a:bodyPr wrap="square" lIns="110642" tIns="55321" rIns="110642" bIns="55321" rtlCol="0">
            <a:noAutofit/>
          </a:bodyPr>
          <a:lstStyle/>
          <a:p>
            <a:r>
              <a:rPr lang="zh-CN" altLang="en-US" sz="968" dirty="0"/>
              <a:t>此处添加洋细文本墙述。文字内容建议与标题相关尽量简洁生动</a:t>
            </a:r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BCFC3411-088E-3441-176B-372232D0B7DC}"/>
              </a:ext>
            </a:extLst>
          </p:cNvPr>
          <p:cNvSpPr/>
          <p:nvPr/>
        </p:nvSpPr>
        <p:spPr>
          <a:xfrm>
            <a:off x="11180186" y="-636"/>
            <a:ext cx="527816" cy="784169"/>
          </a:xfrm>
          <a:custGeom>
            <a:avLst/>
            <a:gdLst>
              <a:gd name="connsiteX0" fmla="*/ 0 w 1737198"/>
              <a:gd name="connsiteY0" fmla="*/ 0 h 888529"/>
              <a:gd name="connsiteX1" fmla="*/ 1737198 w 1737198"/>
              <a:gd name="connsiteY1" fmla="*/ 0 h 888529"/>
              <a:gd name="connsiteX2" fmla="*/ 1737198 w 1737198"/>
              <a:gd name="connsiteY2" fmla="*/ 888529 h 888529"/>
              <a:gd name="connsiteX3" fmla="*/ 0 w 1737198"/>
              <a:gd name="connsiteY3" fmla="*/ 888529 h 88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7198" h="888529">
                <a:moveTo>
                  <a:pt x="0" y="0"/>
                </a:moveTo>
                <a:lnTo>
                  <a:pt x="1737198" y="0"/>
                </a:lnTo>
                <a:lnTo>
                  <a:pt x="1737198" y="888529"/>
                </a:lnTo>
                <a:lnTo>
                  <a:pt x="0" y="8885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2863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2CA6A-2001-4314-3442-18179EA510B2}"/>
              </a:ext>
            </a:extLst>
          </p:cNvPr>
          <p:cNvSpPr/>
          <p:nvPr/>
        </p:nvSpPr>
        <p:spPr>
          <a:xfrm rot="5400000">
            <a:off x="756919" y="5694681"/>
            <a:ext cx="406399" cy="1920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223181B-241E-0E24-DB3D-CA209FF9A48E}"/>
              </a:ext>
            </a:extLst>
          </p:cNvPr>
          <p:cNvSpPr/>
          <p:nvPr/>
        </p:nvSpPr>
        <p:spPr>
          <a:xfrm rot="5400000">
            <a:off x="6852919" y="1518924"/>
            <a:ext cx="406399" cy="102717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C150D29-0C4C-5C8D-0EED-6FFB499A2D2F}"/>
              </a:ext>
            </a:extLst>
          </p:cNvPr>
          <p:cNvSpPr/>
          <p:nvPr/>
        </p:nvSpPr>
        <p:spPr>
          <a:xfrm rot="5400000">
            <a:off x="-212308" y="462573"/>
            <a:ext cx="761335" cy="309642"/>
          </a:xfrm>
          <a:custGeom>
            <a:avLst/>
            <a:gdLst>
              <a:gd name="connsiteX0" fmla="*/ 0 w 406398"/>
              <a:gd name="connsiteY0" fmla="*/ 1481558 h 1481558"/>
              <a:gd name="connsiteX1" fmla="*/ 0 w 406398"/>
              <a:gd name="connsiteY1" fmla="*/ 0 h 1481558"/>
              <a:gd name="connsiteX2" fmla="*/ 406398 w 406398"/>
              <a:gd name="connsiteY2" fmla="*/ 0 h 1481558"/>
              <a:gd name="connsiteX3" fmla="*/ 406398 w 406398"/>
              <a:gd name="connsiteY3" fmla="*/ 1481558 h 14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8" h="1481558">
                <a:moveTo>
                  <a:pt x="0" y="1481558"/>
                </a:moveTo>
                <a:lnTo>
                  <a:pt x="0" y="0"/>
                </a:lnTo>
                <a:lnTo>
                  <a:pt x="406398" y="0"/>
                </a:lnTo>
                <a:lnTo>
                  <a:pt x="406398" y="14815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2C74B9-BF94-739E-56DA-0A2354EAD606}"/>
              </a:ext>
            </a:extLst>
          </p:cNvPr>
          <p:cNvSpPr/>
          <p:nvPr/>
        </p:nvSpPr>
        <p:spPr>
          <a:xfrm rot="5400000">
            <a:off x="-271001" y="5081210"/>
            <a:ext cx="1026000" cy="483997"/>
          </a:xfrm>
          <a:custGeom>
            <a:avLst/>
            <a:gdLst>
              <a:gd name="connsiteX0" fmla="*/ 972000 w 1026000"/>
              <a:gd name="connsiteY0" fmla="*/ 27000 h 483997"/>
              <a:gd name="connsiteX1" fmla="*/ 999000 w 1026000"/>
              <a:gd name="connsiteY1" fmla="*/ 0 h 483997"/>
              <a:gd name="connsiteX2" fmla="*/ 1026000 w 1026000"/>
              <a:gd name="connsiteY2" fmla="*/ 27000 h 483997"/>
              <a:gd name="connsiteX3" fmla="*/ 999000 w 1026000"/>
              <a:gd name="connsiteY3" fmla="*/ 54001 h 483997"/>
              <a:gd name="connsiteX4" fmla="*/ 972000 w 1026000"/>
              <a:gd name="connsiteY4" fmla="*/ 27000 h 483997"/>
              <a:gd name="connsiteX5" fmla="*/ 972000 w 1026000"/>
              <a:gd name="connsiteY5" fmla="*/ 135000 h 483997"/>
              <a:gd name="connsiteX6" fmla="*/ 999000 w 1026000"/>
              <a:gd name="connsiteY6" fmla="*/ 108001 h 483997"/>
              <a:gd name="connsiteX7" fmla="*/ 1026000 w 1026000"/>
              <a:gd name="connsiteY7" fmla="*/ 135000 h 483997"/>
              <a:gd name="connsiteX8" fmla="*/ 999000 w 1026000"/>
              <a:gd name="connsiteY8" fmla="*/ 162000 h 483997"/>
              <a:gd name="connsiteX9" fmla="*/ 972000 w 1026000"/>
              <a:gd name="connsiteY9" fmla="*/ 135000 h 483997"/>
              <a:gd name="connsiteX10" fmla="*/ 972000 w 1026000"/>
              <a:gd name="connsiteY10" fmla="*/ 243001 h 483997"/>
              <a:gd name="connsiteX11" fmla="*/ 999000 w 1026000"/>
              <a:gd name="connsiteY11" fmla="*/ 216001 h 483997"/>
              <a:gd name="connsiteX12" fmla="*/ 1026000 w 1026000"/>
              <a:gd name="connsiteY12" fmla="*/ 243001 h 483997"/>
              <a:gd name="connsiteX13" fmla="*/ 999000 w 1026000"/>
              <a:gd name="connsiteY13" fmla="*/ 270001 h 483997"/>
              <a:gd name="connsiteX14" fmla="*/ 972000 w 1026000"/>
              <a:gd name="connsiteY14" fmla="*/ 243001 h 483997"/>
              <a:gd name="connsiteX15" fmla="*/ 972000 w 1026000"/>
              <a:gd name="connsiteY15" fmla="*/ 351000 h 483997"/>
              <a:gd name="connsiteX16" fmla="*/ 999000 w 1026000"/>
              <a:gd name="connsiteY16" fmla="*/ 324000 h 483997"/>
              <a:gd name="connsiteX17" fmla="*/ 1026000 w 1026000"/>
              <a:gd name="connsiteY17" fmla="*/ 351000 h 483997"/>
              <a:gd name="connsiteX18" fmla="*/ 999000 w 1026000"/>
              <a:gd name="connsiteY18" fmla="*/ 378000 h 483997"/>
              <a:gd name="connsiteX19" fmla="*/ 972000 w 1026000"/>
              <a:gd name="connsiteY19" fmla="*/ 351000 h 483997"/>
              <a:gd name="connsiteX20" fmla="*/ 972000 w 1026000"/>
              <a:gd name="connsiteY20" fmla="*/ 459001 h 483997"/>
              <a:gd name="connsiteX21" fmla="*/ 999000 w 1026000"/>
              <a:gd name="connsiteY21" fmla="*/ 432001 h 483997"/>
              <a:gd name="connsiteX22" fmla="*/ 1026000 w 1026000"/>
              <a:gd name="connsiteY22" fmla="*/ 459001 h 483997"/>
              <a:gd name="connsiteX23" fmla="*/ 1018092 w 1026000"/>
              <a:gd name="connsiteY23" fmla="*/ 478092 h 483997"/>
              <a:gd name="connsiteX24" fmla="*/ 1003836 w 1026000"/>
              <a:gd name="connsiteY24" fmla="*/ 483997 h 483997"/>
              <a:gd name="connsiteX25" fmla="*/ 994164 w 1026000"/>
              <a:gd name="connsiteY25" fmla="*/ 483997 h 483997"/>
              <a:gd name="connsiteX26" fmla="*/ 979908 w 1026000"/>
              <a:gd name="connsiteY26" fmla="*/ 478092 h 483997"/>
              <a:gd name="connsiteX27" fmla="*/ 972000 w 1026000"/>
              <a:gd name="connsiteY27" fmla="*/ 459001 h 483997"/>
              <a:gd name="connsiteX28" fmla="*/ 864000 w 1026000"/>
              <a:gd name="connsiteY28" fmla="*/ 27000 h 483997"/>
              <a:gd name="connsiteX29" fmla="*/ 891000 w 1026000"/>
              <a:gd name="connsiteY29" fmla="*/ 0 h 483997"/>
              <a:gd name="connsiteX30" fmla="*/ 918000 w 1026000"/>
              <a:gd name="connsiteY30" fmla="*/ 27000 h 483997"/>
              <a:gd name="connsiteX31" fmla="*/ 891000 w 1026000"/>
              <a:gd name="connsiteY31" fmla="*/ 54001 h 483997"/>
              <a:gd name="connsiteX32" fmla="*/ 864000 w 1026000"/>
              <a:gd name="connsiteY32" fmla="*/ 27000 h 483997"/>
              <a:gd name="connsiteX33" fmla="*/ 864000 w 1026000"/>
              <a:gd name="connsiteY33" fmla="*/ 135000 h 483997"/>
              <a:gd name="connsiteX34" fmla="*/ 891000 w 1026000"/>
              <a:gd name="connsiteY34" fmla="*/ 108001 h 483997"/>
              <a:gd name="connsiteX35" fmla="*/ 918000 w 1026000"/>
              <a:gd name="connsiteY35" fmla="*/ 135000 h 483997"/>
              <a:gd name="connsiteX36" fmla="*/ 891000 w 1026000"/>
              <a:gd name="connsiteY36" fmla="*/ 162000 h 483997"/>
              <a:gd name="connsiteX37" fmla="*/ 864000 w 1026000"/>
              <a:gd name="connsiteY37" fmla="*/ 135000 h 483997"/>
              <a:gd name="connsiteX38" fmla="*/ 864000 w 1026000"/>
              <a:gd name="connsiteY38" fmla="*/ 243001 h 483997"/>
              <a:gd name="connsiteX39" fmla="*/ 891000 w 1026000"/>
              <a:gd name="connsiteY39" fmla="*/ 216001 h 483997"/>
              <a:gd name="connsiteX40" fmla="*/ 918000 w 1026000"/>
              <a:gd name="connsiteY40" fmla="*/ 243001 h 483997"/>
              <a:gd name="connsiteX41" fmla="*/ 891000 w 1026000"/>
              <a:gd name="connsiteY41" fmla="*/ 270001 h 483997"/>
              <a:gd name="connsiteX42" fmla="*/ 864000 w 1026000"/>
              <a:gd name="connsiteY42" fmla="*/ 243001 h 483997"/>
              <a:gd name="connsiteX43" fmla="*/ 864000 w 1026000"/>
              <a:gd name="connsiteY43" fmla="*/ 351000 h 483997"/>
              <a:gd name="connsiteX44" fmla="*/ 891000 w 1026000"/>
              <a:gd name="connsiteY44" fmla="*/ 324000 h 483997"/>
              <a:gd name="connsiteX45" fmla="*/ 918000 w 1026000"/>
              <a:gd name="connsiteY45" fmla="*/ 351000 h 483997"/>
              <a:gd name="connsiteX46" fmla="*/ 891000 w 1026000"/>
              <a:gd name="connsiteY46" fmla="*/ 378000 h 483997"/>
              <a:gd name="connsiteX47" fmla="*/ 864000 w 1026000"/>
              <a:gd name="connsiteY47" fmla="*/ 351000 h 483997"/>
              <a:gd name="connsiteX48" fmla="*/ 864000 w 1026000"/>
              <a:gd name="connsiteY48" fmla="*/ 459001 h 483997"/>
              <a:gd name="connsiteX49" fmla="*/ 891000 w 1026000"/>
              <a:gd name="connsiteY49" fmla="*/ 432001 h 483997"/>
              <a:gd name="connsiteX50" fmla="*/ 918000 w 1026000"/>
              <a:gd name="connsiteY50" fmla="*/ 459001 h 483997"/>
              <a:gd name="connsiteX51" fmla="*/ 910092 w 1026000"/>
              <a:gd name="connsiteY51" fmla="*/ 478092 h 483997"/>
              <a:gd name="connsiteX52" fmla="*/ 895836 w 1026000"/>
              <a:gd name="connsiteY52" fmla="*/ 483997 h 483997"/>
              <a:gd name="connsiteX53" fmla="*/ 886164 w 1026000"/>
              <a:gd name="connsiteY53" fmla="*/ 483997 h 483997"/>
              <a:gd name="connsiteX54" fmla="*/ 871908 w 1026000"/>
              <a:gd name="connsiteY54" fmla="*/ 478092 h 483997"/>
              <a:gd name="connsiteX55" fmla="*/ 864000 w 1026000"/>
              <a:gd name="connsiteY55" fmla="*/ 459001 h 483997"/>
              <a:gd name="connsiteX56" fmla="*/ 756000 w 1026000"/>
              <a:gd name="connsiteY56" fmla="*/ 27000 h 483997"/>
              <a:gd name="connsiteX57" fmla="*/ 783000 w 1026000"/>
              <a:gd name="connsiteY57" fmla="*/ 0 h 483997"/>
              <a:gd name="connsiteX58" fmla="*/ 810000 w 1026000"/>
              <a:gd name="connsiteY58" fmla="*/ 27000 h 483997"/>
              <a:gd name="connsiteX59" fmla="*/ 783000 w 1026000"/>
              <a:gd name="connsiteY59" fmla="*/ 54001 h 483997"/>
              <a:gd name="connsiteX60" fmla="*/ 756000 w 1026000"/>
              <a:gd name="connsiteY60" fmla="*/ 27000 h 483997"/>
              <a:gd name="connsiteX61" fmla="*/ 756000 w 1026000"/>
              <a:gd name="connsiteY61" fmla="*/ 135000 h 483997"/>
              <a:gd name="connsiteX62" fmla="*/ 783000 w 1026000"/>
              <a:gd name="connsiteY62" fmla="*/ 108001 h 483997"/>
              <a:gd name="connsiteX63" fmla="*/ 810000 w 1026000"/>
              <a:gd name="connsiteY63" fmla="*/ 135000 h 483997"/>
              <a:gd name="connsiteX64" fmla="*/ 783000 w 1026000"/>
              <a:gd name="connsiteY64" fmla="*/ 162000 h 483997"/>
              <a:gd name="connsiteX65" fmla="*/ 756000 w 1026000"/>
              <a:gd name="connsiteY65" fmla="*/ 135000 h 483997"/>
              <a:gd name="connsiteX66" fmla="*/ 756000 w 1026000"/>
              <a:gd name="connsiteY66" fmla="*/ 243001 h 483997"/>
              <a:gd name="connsiteX67" fmla="*/ 783000 w 1026000"/>
              <a:gd name="connsiteY67" fmla="*/ 216001 h 483997"/>
              <a:gd name="connsiteX68" fmla="*/ 810000 w 1026000"/>
              <a:gd name="connsiteY68" fmla="*/ 243001 h 483997"/>
              <a:gd name="connsiteX69" fmla="*/ 783000 w 1026000"/>
              <a:gd name="connsiteY69" fmla="*/ 270001 h 483997"/>
              <a:gd name="connsiteX70" fmla="*/ 756000 w 1026000"/>
              <a:gd name="connsiteY70" fmla="*/ 243001 h 483997"/>
              <a:gd name="connsiteX71" fmla="*/ 756000 w 1026000"/>
              <a:gd name="connsiteY71" fmla="*/ 351000 h 483997"/>
              <a:gd name="connsiteX72" fmla="*/ 783000 w 1026000"/>
              <a:gd name="connsiteY72" fmla="*/ 324000 h 483997"/>
              <a:gd name="connsiteX73" fmla="*/ 810000 w 1026000"/>
              <a:gd name="connsiteY73" fmla="*/ 351000 h 483997"/>
              <a:gd name="connsiteX74" fmla="*/ 783000 w 1026000"/>
              <a:gd name="connsiteY74" fmla="*/ 378000 h 483997"/>
              <a:gd name="connsiteX75" fmla="*/ 756000 w 1026000"/>
              <a:gd name="connsiteY75" fmla="*/ 351000 h 483997"/>
              <a:gd name="connsiteX76" fmla="*/ 756000 w 1026000"/>
              <a:gd name="connsiteY76" fmla="*/ 459001 h 483997"/>
              <a:gd name="connsiteX77" fmla="*/ 783000 w 1026000"/>
              <a:gd name="connsiteY77" fmla="*/ 432001 h 483997"/>
              <a:gd name="connsiteX78" fmla="*/ 810000 w 1026000"/>
              <a:gd name="connsiteY78" fmla="*/ 459001 h 483997"/>
              <a:gd name="connsiteX79" fmla="*/ 802092 w 1026000"/>
              <a:gd name="connsiteY79" fmla="*/ 478092 h 483997"/>
              <a:gd name="connsiteX80" fmla="*/ 787836 w 1026000"/>
              <a:gd name="connsiteY80" fmla="*/ 483997 h 483997"/>
              <a:gd name="connsiteX81" fmla="*/ 778164 w 1026000"/>
              <a:gd name="connsiteY81" fmla="*/ 483997 h 483997"/>
              <a:gd name="connsiteX82" fmla="*/ 763908 w 1026000"/>
              <a:gd name="connsiteY82" fmla="*/ 478092 h 483997"/>
              <a:gd name="connsiteX83" fmla="*/ 756000 w 1026000"/>
              <a:gd name="connsiteY83" fmla="*/ 459001 h 483997"/>
              <a:gd name="connsiteX84" fmla="*/ 648000 w 1026000"/>
              <a:gd name="connsiteY84" fmla="*/ 27000 h 483997"/>
              <a:gd name="connsiteX85" fmla="*/ 675000 w 1026000"/>
              <a:gd name="connsiteY85" fmla="*/ 0 h 483997"/>
              <a:gd name="connsiteX86" fmla="*/ 702000 w 1026000"/>
              <a:gd name="connsiteY86" fmla="*/ 27000 h 483997"/>
              <a:gd name="connsiteX87" fmla="*/ 675000 w 1026000"/>
              <a:gd name="connsiteY87" fmla="*/ 54001 h 483997"/>
              <a:gd name="connsiteX88" fmla="*/ 648000 w 1026000"/>
              <a:gd name="connsiteY88" fmla="*/ 27000 h 483997"/>
              <a:gd name="connsiteX89" fmla="*/ 648000 w 1026000"/>
              <a:gd name="connsiteY89" fmla="*/ 135000 h 483997"/>
              <a:gd name="connsiteX90" fmla="*/ 675000 w 1026000"/>
              <a:gd name="connsiteY90" fmla="*/ 108001 h 483997"/>
              <a:gd name="connsiteX91" fmla="*/ 702000 w 1026000"/>
              <a:gd name="connsiteY91" fmla="*/ 135000 h 483997"/>
              <a:gd name="connsiteX92" fmla="*/ 675000 w 1026000"/>
              <a:gd name="connsiteY92" fmla="*/ 162000 h 483997"/>
              <a:gd name="connsiteX93" fmla="*/ 648000 w 1026000"/>
              <a:gd name="connsiteY93" fmla="*/ 135000 h 483997"/>
              <a:gd name="connsiteX94" fmla="*/ 648000 w 1026000"/>
              <a:gd name="connsiteY94" fmla="*/ 243001 h 483997"/>
              <a:gd name="connsiteX95" fmla="*/ 675000 w 1026000"/>
              <a:gd name="connsiteY95" fmla="*/ 216001 h 483997"/>
              <a:gd name="connsiteX96" fmla="*/ 702000 w 1026000"/>
              <a:gd name="connsiteY96" fmla="*/ 243001 h 483997"/>
              <a:gd name="connsiteX97" fmla="*/ 675000 w 1026000"/>
              <a:gd name="connsiteY97" fmla="*/ 270001 h 483997"/>
              <a:gd name="connsiteX98" fmla="*/ 648000 w 1026000"/>
              <a:gd name="connsiteY98" fmla="*/ 243001 h 483997"/>
              <a:gd name="connsiteX99" fmla="*/ 648000 w 1026000"/>
              <a:gd name="connsiteY99" fmla="*/ 351000 h 483997"/>
              <a:gd name="connsiteX100" fmla="*/ 675000 w 1026000"/>
              <a:gd name="connsiteY100" fmla="*/ 324000 h 483997"/>
              <a:gd name="connsiteX101" fmla="*/ 702000 w 1026000"/>
              <a:gd name="connsiteY101" fmla="*/ 351000 h 483997"/>
              <a:gd name="connsiteX102" fmla="*/ 675000 w 1026000"/>
              <a:gd name="connsiteY102" fmla="*/ 378000 h 483997"/>
              <a:gd name="connsiteX103" fmla="*/ 648000 w 1026000"/>
              <a:gd name="connsiteY103" fmla="*/ 351000 h 483997"/>
              <a:gd name="connsiteX104" fmla="*/ 648000 w 1026000"/>
              <a:gd name="connsiteY104" fmla="*/ 459001 h 483997"/>
              <a:gd name="connsiteX105" fmla="*/ 675000 w 1026000"/>
              <a:gd name="connsiteY105" fmla="*/ 432001 h 483997"/>
              <a:gd name="connsiteX106" fmla="*/ 702000 w 1026000"/>
              <a:gd name="connsiteY106" fmla="*/ 459001 h 483997"/>
              <a:gd name="connsiteX107" fmla="*/ 694092 w 1026000"/>
              <a:gd name="connsiteY107" fmla="*/ 478092 h 483997"/>
              <a:gd name="connsiteX108" fmla="*/ 679836 w 1026000"/>
              <a:gd name="connsiteY108" fmla="*/ 483997 h 483997"/>
              <a:gd name="connsiteX109" fmla="*/ 670164 w 1026000"/>
              <a:gd name="connsiteY109" fmla="*/ 483997 h 483997"/>
              <a:gd name="connsiteX110" fmla="*/ 655908 w 1026000"/>
              <a:gd name="connsiteY110" fmla="*/ 478092 h 483997"/>
              <a:gd name="connsiteX111" fmla="*/ 648000 w 1026000"/>
              <a:gd name="connsiteY111" fmla="*/ 459001 h 483997"/>
              <a:gd name="connsiteX112" fmla="*/ 540000 w 1026000"/>
              <a:gd name="connsiteY112" fmla="*/ 27000 h 483997"/>
              <a:gd name="connsiteX113" fmla="*/ 567000 w 1026000"/>
              <a:gd name="connsiteY113" fmla="*/ 0 h 483997"/>
              <a:gd name="connsiteX114" fmla="*/ 594000 w 1026000"/>
              <a:gd name="connsiteY114" fmla="*/ 27000 h 483997"/>
              <a:gd name="connsiteX115" fmla="*/ 567000 w 1026000"/>
              <a:gd name="connsiteY115" fmla="*/ 54001 h 483997"/>
              <a:gd name="connsiteX116" fmla="*/ 540000 w 1026000"/>
              <a:gd name="connsiteY116" fmla="*/ 27000 h 483997"/>
              <a:gd name="connsiteX117" fmla="*/ 540000 w 1026000"/>
              <a:gd name="connsiteY117" fmla="*/ 135000 h 483997"/>
              <a:gd name="connsiteX118" fmla="*/ 567000 w 1026000"/>
              <a:gd name="connsiteY118" fmla="*/ 108001 h 483997"/>
              <a:gd name="connsiteX119" fmla="*/ 594000 w 1026000"/>
              <a:gd name="connsiteY119" fmla="*/ 135000 h 483997"/>
              <a:gd name="connsiteX120" fmla="*/ 567000 w 1026000"/>
              <a:gd name="connsiteY120" fmla="*/ 162000 h 483997"/>
              <a:gd name="connsiteX121" fmla="*/ 540000 w 1026000"/>
              <a:gd name="connsiteY121" fmla="*/ 135000 h 483997"/>
              <a:gd name="connsiteX122" fmla="*/ 540000 w 1026000"/>
              <a:gd name="connsiteY122" fmla="*/ 243001 h 483997"/>
              <a:gd name="connsiteX123" fmla="*/ 567000 w 1026000"/>
              <a:gd name="connsiteY123" fmla="*/ 216001 h 483997"/>
              <a:gd name="connsiteX124" fmla="*/ 594000 w 1026000"/>
              <a:gd name="connsiteY124" fmla="*/ 243001 h 483997"/>
              <a:gd name="connsiteX125" fmla="*/ 567000 w 1026000"/>
              <a:gd name="connsiteY125" fmla="*/ 270001 h 483997"/>
              <a:gd name="connsiteX126" fmla="*/ 540000 w 1026000"/>
              <a:gd name="connsiteY126" fmla="*/ 243001 h 483997"/>
              <a:gd name="connsiteX127" fmla="*/ 540000 w 1026000"/>
              <a:gd name="connsiteY127" fmla="*/ 351000 h 483997"/>
              <a:gd name="connsiteX128" fmla="*/ 567000 w 1026000"/>
              <a:gd name="connsiteY128" fmla="*/ 324000 h 483997"/>
              <a:gd name="connsiteX129" fmla="*/ 594000 w 1026000"/>
              <a:gd name="connsiteY129" fmla="*/ 351000 h 483997"/>
              <a:gd name="connsiteX130" fmla="*/ 567000 w 1026000"/>
              <a:gd name="connsiteY130" fmla="*/ 378000 h 483997"/>
              <a:gd name="connsiteX131" fmla="*/ 540000 w 1026000"/>
              <a:gd name="connsiteY131" fmla="*/ 351000 h 483997"/>
              <a:gd name="connsiteX132" fmla="*/ 540000 w 1026000"/>
              <a:gd name="connsiteY132" fmla="*/ 459001 h 483997"/>
              <a:gd name="connsiteX133" fmla="*/ 567000 w 1026000"/>
              <a:gd name="connsiteY133" fmla="*/ 432001 h 483997"/>
              <a:gd name="connsiteX134" fmla="*/ 594000 w 1026000"/>
              <a:gd name="connsiteY134" fmla="*/ 459001 h 483997"/>
              <a:gd name="connsiteX135" fmla="*/ 586092 w 1026000"/>
              <a:gd name="connsiteY135" fmla="*/ 478092 h 483997"/>
              <a:gd name="connsiteX136" fmla="*/ 571836 w 1026000"/>
              <a:gd name="connsiteY136" fmla="*/ 483997 h 483997"/>
              <a:gd name="connsiteX137" fmla="*/ 562164 w 1026000"/>
              <a:gd name="connsiteY137" fmla="*/ 483997 h 483997"/>
              <a:gd name="connsiteX138" fmla="*/ 547908 w 1026000"/>
              <a:gd name="connsiteY138" fmla="*/ 478092 h 483997"/>
              <a:gd name="connsiteX139" fmla="*/ 540000 w 1026000"/>
              <a:gd name="connsiteY139" fmla="*/ 459001 h 483997"/>
              <a:gd name="connsiteX140" fmla="*/ 432000 w 1026000"/>
              <a:gd name="connsiteY140" fmla="*/ 27000 h 483997"/>
              <a:gd name="connsiteX141" fmla="*/ 459000 w 1026000"/>
              <a:gd name="connsiteY141" fmla="*/ 0 h 483997"/>
              <a:gd name="connsiteX142" fmla="*/ 486000 w 1026000"/>
              <a:gd name="connsiteY142" fmla="*/ 27000 h 483997"/>
              <a:gd name="connsiteX143" fmla="*/ 459000 w 1026000"/>
              <a:gd name="connsiteY143" fmla="*/ 54001 h 483997"/>
              <a:gd name="connsiteX144" fmla="*/ 432000 w 1026000"/>
              <a:gd name="connsiteY144" fmla="*/ 27000 h 483997"/>
              <a:gd name="connsiteX145" fmla="*/ 432000 w 1026000"/>
              <a:gd name="connsiteY145" fmla="*/ 135000 h 483997"/>
              <a:gd name="connsiteX146" fmla="*/ 459000 w 1026000"/>
              <a:gd name="connsiteY146" fmla="*/ 108001 h 483997"/>
              <a:gd name="connsiteX147" fmla="*/ 486000 w 1026000"/>
              <a:gd name="connsiteY147" fmla="*/ 135000 h 483997"/>
              <a:gd name="connsiteX148" fmla="*/ 459000 w 1026000"/>
              <a:gd name="connsiteY148" fmla="*/ 162000 h 483997"/>
              <a:gd name="connsiteX149" fmla="*/ 432000 w 1026000"/>
              <a:gd name="connsiteY149" fmla="*/ 135000 h 483997"/>
              <a:gd name="connsiteX150" fmla="*/ 432000 w 1026000"/>
              <a:gd name="connsiteY150" fmla="*/ 243001 h 483997"/>
              <a:gd name="connsiteX151" fmla="*/ 459000 w 1026000"/>
              <a:gd name="connsiteY151" fmla="*/ 216001 h 483997"/>
              <a:gd name="connsiteX152" fmla="*/ 486000 w 1026000"/>
              <a:gd name="connsiteY152" fmla="*/ 243001 h 483997"/>
              <a:gd name="connsiteX153" fmla="*/ 459000 w 1026000"/>
              <a:gd name="connsiteY153" fmla="*/ 270001 h 483997"/>
              <a:gd name="connsiteX154" fmla="*/ 432000 w 1026000"/>
              <a:gd name="connsiteY154" fmla="*/ 243001 h 483997"/>
              <a:gd name="connsiteX155" fmla="*/ 432000 w 1026000"/>
              <a:gd name="connsiteY155" fmla="*/ 351000 h 483997"/>
              <a:gd name="connsiteX156" fmla="*/ 459000 w 1026000"/>
              <a:gd name="connsiteY156" fmla="*/ 324000 h 483997"/>
              <a:gd name="connsiteX157" fmla="*/ 486000 w 1026000"/>
              <a:gd name="connsiteY157" fmla="*/ 351000 h 483997"/>
              <a:gd name="connsiteX158" fmla="*/ 459000 w 1026000"/>
              <a:gd name="connsiteY158" fmla="*/ 378000 h 483997"/>
              <a:gd name="connsiteX159" fmla="*/ 432000 w 1026000"/>
              <a:gd name="connsiteY159" fmla="*/ 351000 h 483997"/>
              <a:gd name="connsiteX160" fmla="*/ 432000 w 1026000"/>
              <a:gd name="connsiteY160" fmla="*/ 459001 h 483997"/>
              <a:gd name="connsiteX161" fmla="*/ 459000 w 1026000"/>
              <a:gd name="connsiteY161" fmla="*/ 432001 h 483997"/>
              <a:gd name="connsiteX162" fmla="*/ 486000 w 1026000"/>
              <a:gd name="connsiteY162" fmla="*/ 459001 h 483997"/>
              <a:gd name="connsiteX163" fmla="*/ 478092 w 1026000"/>
              <a:gd name="connsiteY163" fmla="*/ 478092 h 483997"/>
              <a:gd name="connsiteX164" fmla="*/ 463836 w 1026000"/>
              <a:gd name="connsiteY164" fmla="*/ 483997 h 483997"/>
              <a:gd name="connsiteX165" fmla="*/ 454164 w 1026000"/>
              <a:gd name="connsiteY165" fmla="*/ 483997 h 483997"/>
              <a:gd name="connsiteX166" fmla="*/ 439908 w 1026000"/>
              <a:gd name="connsiteY166" fmla="*/ 478092 h 483997"/>
              <a:gd name="connsiteX167" fmla="*/ 432000 w 1026000"/>
              <a:gd name="connsiteY167" fmla="*/ 459001 h 483997"/>
              <a:gd name="connsiteX168" fmla="*/ 324000 w 1026000"/>
              <a:gd name="connsiteY168" fmla="*/ 27000 h 483997"/>
              <a:gd name="connsiteX169" fmla="*/ 351000 w 1026000"/>
              <a:gd name="connsiteY169" fmla="*/ 0 h 483997"/>
              <a:gd name="connsiteX170" fmla="*/ 378000 w 1026000"/>
              <a:gd name="connsiteY170" fmla="*/ 27000 h 483997"/>
              <a:gd name="connsiteX171" fmla="*/ 351000 w 1026000"/>
              <a:gd name="connsiteY171" fmla="*/ 54001 h 483997"/>
              <a:gd name="connsiteX172" fmla="*/ 324000 w 1026000"/>
              <a:gd name="connsiteY172" fmla="*/ 27000 h 483997"/>
              <a:gd name="connsiteX173" fmla="*/ 324000 w 1026000"/>
              <a:gd name="connsiteY173" fmla="*/ 135000 h 483997"/>
              <a:gd name="connsiteX174" fmla="*/ 351000 w 1026000"/>
              <a:gd name="connsiteY174" fmla="*/ 108001 h 483997"/>
              <a:gd name="connsiteX175" fmla="*/ 378000 w 1026000"/>
              <a:gd name="connsiteY175" fmla="*/ 135000 h 483997"/>
              <a:gd name="connsiteX176" fmla="*/ 351000 w 1026000"/>
              <a:gd name="connsiteY176" fmla="*/ 162000 h 483997"/>
              <a:gd name="connsiteX177" fmla="*/ 324000 w 1026000"/>
              <a:gd name="connsiteY177" fmla="*/ 135000 h 483997"/>
              <a:gd name="connsiteX178" fmla="*/ 324000 w 1026000"/>
              <a:gd name="connsiteY178" fmla="*/ 243001 h 483997"/>
              <a:gd name="connsiteX179" fmla="*/ 351000 w 1026000"/>
              <a:gd name="connsiteY179" fmla="*/ 216001 h 483997"/>
              <a:gd name="connsiteX180" fmla="*/ 378000 w 1026000"/>
              <a:gd name="connsiteY180" fmla="*/ 243001 h 483997"/>
              <a:gd name="connsiteX181" fmla="*/ 351000 w 1026000"/>
              <a:gd name="connsiteY181" fmla="*/ 270001 h 483997"/>
              <a:gd name="connsiteX182" fmla="*/ 324000 w 1026000"/>
              <a:gd name="connsiteY182" fmla="*/ 243001 h 483997"/>
              <a:gd name="connsiteX183" fmla="*/ 324000 w 1026000"/>
              <a:gd name="connsiteY183" fmla="*/ 351000 h 483997"/>
              <a:gd name="connsiteX184" fmla="*/ 351000 w 1026000"/>
              <a:gd name="connsiteY184" fmla="*/ 324000 h 483997"/>
              <a:gd name="connsiteX185" fmla="*/ 378000 w 1026000"/>
              <a:gd name="connsiteY185" fmla="*/ 351000 h 483997"/>
              <a:gd name="connsiteX186" fmla="*/ 351000 w 1026000"/>
              <a:gd name="connsiteY186" fmla="*/ 378000 h 483997"/>
              <a:gd name="connsiteX187" fmla="*/ 324000 w 1026000"/>
              <a:gd name="connsiteY187" fmla="*/ 351000 h 483997"/>
              <a:gd name="connsiteX188" fmla="*/ 324000 w 1026000"/>
              <a:gd name="connsiteY188" fmla="*/ 459001 h 483997"/>
              <a:gd name="connsiteX189" fmla="*/ 351000 w 1026000"/>
              <a:gd name="connsiteY189" fmla="*/ 432001 h 483997"/>
              <a:gd name="connsiteX190" fmla="*/ 378000 w 1026000"/>
              <a:gd name="connsiteY190" fmla="*/ 459001 h 483997"/>
              <a:gd name="connsiteX191" fmla="*/ 370092 w 1026000"/>
              <a:gd name="connsiteY191" fmla="*/ 478092 h 483997"/>
              <a:gd name="connsiteX192" fmla="*/ 355836 w 1026000"/>
              <a:gd name="connsiteY192" fmla="*/ 483997 h 483997"/>
              <a:gd name="connsiteX193" fmla="*/ 346164 w 1026000"/>
              <a:gd name="connsiteY193" fmla="*/ 483997 h 483997"/>
              <a:gd name="connsiteX194" fmla="*/ 331908 w 1026000"/>
              <a:gd name="connsiteY194" fmla="*/ 478092 h 483997"/>
              <a:gd name="connsiteX195" fmla="*/ 324000 w 1026000"/>
              <a:gd name="connsiteY195" fmla="*/ 459001 h 483997"/>
              <a:gd name="connsiteX196" fmla="*/ 216000 w 1026000"/>
              <a:gd name="connsiteY196" fmla="*/ 27000 h 483997"/>
              <a:gd name="connsiteX197" fmla="*/ 243000 w 1026000"/>
              <a:gd name="connsiteY197" fmla="*/ 0 h 483997"/>
              <a:gd name="connsiteX198" fmla="*/ 270000 w 1026000"/>
              <a:gd name="connsiteY198" fmla="*/ 27000 h 483997"/>
              <a:gd name="connsiteX199" fmla="*/ 243000 w 1026000"/>
              <a:gd name="connsiteY199" fmla="*/ 54001 h 483997"/>
              <a:gd name="connsiteX200" fmla="*/ 216000 w 1026000"/>
              <a:gd name="connsiteY200" fmla="*/ 27000 h 483997"/>
              <a:gd name="connsiteX201" fmla="*/ 216000 w 1026000"/>
              <a:gd name="connsiteY201" fmla="*/ 135000 h 483997"/>
              <a:gd name="connsiteX202" fmla="*/ 243000 w 1026000"/>
              <a:gd name="connsiteY202" fmla="*/ 108001 h 483997"/>
              <a:gd name="connsiteX203" fmla="*/ 270000 w 1026000"/>
              <a:gd name="connsiteY203" fmla="*/ 135000 h 483997"/>
              <a:gd name="connsiteX204" fmla="*/ 243000 w 1026000"/>
              <a:gd name="connsiteY204" fmla="*/ 162000 h 483997"/>
              <a:gd name="connsiteX205" fmla="*/ 216000 w 1026000"/>
              <a:gd name="connsiteY205" fmla="*/ 135000 h 483997"/>
              <a:gd name="connsiteX206" fmla="*/ 216000 w 1026000"/>
              <a:gd name="connsiteY206" fmla="*/ 243001 h 483997"/>
              <a:gd name="connsiteX207" fmla="*/ 243000 w 1026000"/>
              <a:gd name="connsiteY207" fmla="*/ 216001 h 483997"/>
              <a:gd name="connsiteX208" fmla="*/ 270000 w 1026000"/>
              <a:gd name="connsiteY208" fmla="*/ 243001 h 483997"/>
              <a:gd name="connsiteX209" fmla="*/ 243000 w 1026000"/>
              <a:gd name="connsiteY209" fmla="*/ 270001 h 483997"/>
              <a:gd name="connsiteX210" fmla="*/ 216000 w 1026000"/>
              <a:gd name="connsiteY210" fmla="*/ 243001 h 483997"/>
              <a:gd name="connsiteX211" fmla="*/ 216000 w 1026000"/>
              <a:gd name="connsiteY211" fmla="*/ 351000 h 483997"/>
              <a:gd name="connsiteX212" fmla="*/ 243000 w 1026000"/>
              <a:gd name="connsiteY212" fmla="*/ 324000 h 483997"/>
              <a:gd name="connsiteX213" fmla="*/ 270000 w 1026000"/>
              <a:gd name="connsiteY213" fmla="*/ 351000 h 483997"/>
              <a:gd name="connsiteX214" fmla="*/ 243000 w 1026000"/>
              <a:gd name="connsiteY214" fmla="*/ 378000 h 483997"/>
              <a:gd name="connsiteX215" fmla="*/ 216000 w 1026000"/>
              <a:gd name="connsiteY215" fmla="*/ 351000 h 483997"/>
              <a:gd name="connsiteX216" fmla="*/ 216000 w 1026000"/>
              <a:gd name="connsiteY216" fmla="*/ 459001 h 483997"/>
              <a:gd name="connsiteX217" fmla="*/ 243000 w 1026000"/>
              <a:gd name="connsiteY217" fmla="*/ 432001 h 483997"/>
              <a:gd name="connsiteX218" fmla="*/ 270000 w 1026000"/>
              <a:gd name="connsiteY218" fmla="*/ 459001 h 483997"/>
              <a:gd name="connsiteX219" fmla="*/ 262092 w 1026000"/>
              <a:gd name="connsiteY219" fmla="*/ 478092 h 483997"/>
              <a:gd name="connsiteX220" fmla="*/ 247836 w 1026000"/>
              <a:gd name="connsiteY220" fmla="*/ 483997 h 483997"/>
              <a:gd name="connsiteX221" fmla="*/ 238164 w 1026000"/>
              <a:gd name="connsiteY221" fmla="*/ 483997 h 483997"/>
              <a:gd name="connsiteX222" fmla="*/ 223908 w 1026000"/>
              <a:gd name="connsiteY222" fmla="*/ 478092 h 483997"/>
              <a:gd name="connsiteX223" fmla="*/ 216000 w 1026000"/>
              <a:gd name="connsiteY223" fmla="*/ 459001 h 483997"/>
              <a:gd name="connsiteX224" fmla="*/ 108000 w 1026000"/>
              <a:gd name="connsiteY224" fmla="*/ 27000 h 483997"/>
              <a:gd name="connsiteX225" fmla="*/ 135000 w 1026000"/>
              <a:gd name="connsiteY225" fmla="*/ 0 h 483997"/>
              <a:gd name="connsiteX226" fmla="*/ 162000 w 1026000"/>
              <a:gd name="connsiteY226" fmla="*/ 27000 h 483997"/>
              <a:gd name="connsiteX227" fmla="*/ 135000 w 1026000"/>
              <a:gd name="connsiteY227" fmla="*/ 54001 h 483997"/>
              <a:gd name="connsiteX228" fmla="*/ 108000 w 1026000"/>
              <a:gd name="connsiteY228" fmla="*/ 27000 h 483997"/>
              <a:gd name="connsiteX229" fmla="*/ 108000 w 1026000"/>
              <a:gd name="connsiteY229" fmla="*/ 135000 h 483997"/>
              <a:gd name="connsiteX230" fmla="*/ 135000 w 1026000"/>
              <a:gd name="connsiteY230" fmla="*/ 108001 h 483997"/>
              <a:gd name="connsiteX231" fmla="*/ 162000 w 1026000"/>
              <a:gd name="connsiteY231" fmla="*/ 135000 h 483997"/>
              <a:gd name="connsiteX232" fmla="*/ 135000 w 1026000"/>
              <a:gd name="connsiteY232" fmla="*/ 162000 h 483997"/>
              <a:gd name="connsiteX233" fmla="*/ 108000 w 1026000"/>
              <a:gd name="connsiteY233" fmla="*/ 135000 h 483997"/>
              <a:gd name="connsiteX234" fmla="*/ 108000 w 1026000"/>
              <a:gd name="connsiteY234" fmla="*/ 243001 h 483997"/>
              <a:gd name="connsiteX235" fmla="*/ 135000 w 1026000"/>
              <a:gd name="connsiteY235" fmla="*/ 216001 h 483997"/>
              <a:gd name="connsiteX236" fmla="*/ 162000 w 1026000"/>
              <a:gd name="connsiteY236" fmla="*/ 243001 h 483997"/>
              <a:gd name="connsiteX237" fmla="*/ 135000 w 1026000"/>
              <a:gd name="connsiteY237" fmla="*/ 270001 h 483997"/>
              <a:gd name="connsiteX238" fmla="*/ 108000 w 1026000"/>
              <a:gd name="connsiteY238" fmla="*/ 243001 h 483997"/>
              <a:gd name="connsiteX239" fmla="*/ 108000 w 1026000"/>
              <a:gd name="connsiteY239" fmla="*/ 351000 h 483997"/>
              <a:gd name="connsiteX240" fmla="*/ 135000 w 1026000"/>
              <a:gd name="connsiteY240" fmla="*/ 324000 h 483997"/>
              <a:gd name="connsiteX241" fmla="*/ 162000 w 1026000"/>
              <a:gd name="connsiteY241" fmla="*/ 351000 h 483997"/>
              <a:gd name="connsiteX242" fmla="*/ 135000 w 1026000"/>
              <a:gd name="connsiteY242" fmla="*/ 378000 h 483997"/>
              <a:gd name="connsiteX243" fmla="*/ 108000 w 1026000"/>
              <a:gd name="connsiteY243" fmla="*/ 351000 h 483997"/>
              <a:gd name="connsiteX244" fmla="*/ 108000 w 1026000"/>
              <a:gd name="connsiteY244" fmla="*/ 459001 h 483997"/>
              <a:gd name="connsiteX245" fmla="*/ 135000 w 1026000"/>
              <a:gd name="connsiteY245" fmla="*/ 432001 h 483997"/>
              <a:gd name="connsiteX246" fmla="*/ 162000 w 1026000"/>
              <a:gd name="connsiteY246" fmla="*/ 459001 h 483997"/>
              <a:gd name="connsiteX247" fmla="*/ 154092 w 1026000"/>
              <a:gd name="connsiteY247" fmla="*/ 478092 h 483997"/>
              <a:gd name="connsiteX248" fmla="*/ 139836 w 1026000"/>
              <a:gd name="connsiteY248" fmla="*/ 483997 h 483997"/>
              <a:gd name="connsiteX249" fmla="*/ 130164 w 1026000"/>
              <a:gd name="connsiteY249" fmla="*/ 483997 h 483997"/>
              <a:gd name="connsiteX250" fmla="*/ 115908 w 1026000"/>
              <a:gd name="connsiteY250" fmla="*/ 478092 h 483997"/>
              <a:gd name="connsiteX251" fmla="*/ 108000 w 1026000"/>
              <a:gd name="connsiteY251" fmla="*/ 459001 h 483997"/>
              <a:gd name="connsiteX252" fmla="*/ 0 w 1026000"/>
              <a:gd name="connsiteY252" fmla="*/ 27000 h 483997"/>
              <a:gd name="connsiteX253" fmla="*/ 27000 w 1026000"/>
              <a:gd name="connsiteY253" fmla="*/ 0 h 483997"/>
              <a:gd name="connsiteX254" fmla="*/ 54000 w 1026000"/>
              <a:gd name="connsiteY254" fmla="*/ 27000 h 483997"/>
              <a:gd name="connsiteX255" fmla="*/ 27000 w 1026000"/>
              <a:gd name="connsiteY255" fmla="*/ 54001 h 483997"/>
              <a:gd name="connsiteX256" fmla="*/ 0 w 1026000"/>
              <a:gd name="connsiteY256" fmla="*/ 27000 h 483997"/>
              <a:gd name="connsiteX257" fmla="*/ 0 w 1026000"/>
              <a:gd name="connsiteY257" fmla="*/ 135000 h 483997"/>
              <a:gd name="connsiteX258" fmla="*/ 27000 w 1026000"/>
              <a:gd name="connsiteY258" fmla="*/ 108001 h 483997"/>
              <a:gd name="connsiteX259" fmla="*/ 54000 w 1026000"/>
              <a:gd name="connsiteY259" fmla="*/ 135000 h 483997"/>
              <a:gd name="connsiteX260" fmla="*/ 27000 w 1026000"/>
              <a:gd name="connsiteY260" fmla="*/ 162000 h 483997"/>
              <a:gd name="connsiteX261" fmla="*/ 0 w 1026000"/>
              <a:gd name="connsiteY261" fmla="*/ 135000 h 483997"/>
              <a:gd name="connsiteX262" fmla="*/ 0 w 1026000"/>
              <a:gd name="connsiteY262" fmla="*/ 243001 h 483997"/>
              <a:gd name="connsiteX263" fmla="*/ 27000 w 1026000"/>
              <a:gd name="connsiteY263" fmla="*/ 216001 h 483997"/>
              <a:gd name="connsiteX264" fmla="*/ 54000 w 1026000"/>
              <a:gd name="connsiteY264" fmla="*/ 243001 h 483997"/>
              <a:gd name="connsiteX265" fmla="*/ 27000 w 1026000"/>
              <a:gd name="connsiteY265" fmla="*/ 270001 h 483997"/>
              <a:gd name="connsiteX266" fmla="*/ 0 w 1026000"/>
              <a:gd name="connsiteY266" fmla="*/ 243001 h 483997"/>
              <a:gd name="connsiteX267" fmla="*/ 0 w 1026000"/>
              <a:gd name="connsiteY267" fmla="*/ 351000 h 483997"/>
              <a:gd name="connsiteX268" fmla="*/ 27000 w 1026000"/>
              <a:gd name="connsiteY268" fmla="*/ 324000 h 483997"/>
              <a:gd name="connsiteX269" fmla="*/ 54000 w 1026000"/>
              <a:gd name="connsiteY269" fmla="*/ 351000 h 483997"/>
              <a:gd name="connsiteX270" fmla="*/ 27000 w 1026000"/>
              <a:gd name="connsiteY270" fmla="*/ 378000 h 483997"/>
              <a:gd name="connsiteX271" fmla="*/ 0 w 1026000"/>
              <a:gd name="connsiteY271" fmla="*/ 351000 h 483997"/>
              <a:gd name="connsiteX272" fmla="*/ 0 w 1026000"/>
              <a:gd name="connsiteY272" fmla="*/ 459001 h 483997"/>
              <a:gd name="connsiteX273" fmla="*/ 27000 w 1026000"/>
              <a:gd name="connsiteY273" fmla="*/ 432001 h 483997"/>
              <a:gd name="connsiteX274" fmla="*/ 54000 w 1026000"/>
              <a:gd name="connsiteY274" fmla="*/ 459001 h 483997"/>
              <a:gd name="connsiteX275" fmla="*/ 46092 w 1026000"/>
              <a:gd name="connsiteY275" fmla="*/ 478092 h 483997"/>
              <a:gd name="connsiteX276" fmla="*/ 31836 w 1026000"/>
              <a:gd name="connsiteY276" fmla="*/ 483997 h 483997"/>
              <a:gd name="connsiteX277" fmla="*/ 22164 w 1026000"/>
              <a:gd name="connsiteY277" fmla="*/ 483997 h 483997"/>
              <a:gd name="connsiteX278" fmla="*/ 7908 w 1026000"/>
              <a:gd name="connsiteY278" fmla="*/ 478092 h 483997"/>
              <a:gd name="connsiteX279" fmla="*/ 0 w 1026000"/>
              <a:gd name="connsiteY279" fmla="*/ 459001 h 48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1026000" h="483997">
                <a:moveTo>
                  <a:pt x="972000" y="27000"/>
                </a:move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ubicBezTo>
                  <a:pt x="984088" y="54001"/>
                  <a:pt x="972000" y="41913"/>
                  <a:pt x="972000" y="27000"/>
                </a:cubicBezTo>
                <a:close/>
                <a:moveTo>
                  <a:pt x="972000" y="135000"/>
                </a:move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ubicBezTo>
                  <a:pt x="984088" y="162000"/>
                  <a:pt x="972000" y="149912"/>
                  <a:pt x="972000" y="135000"/>
                </a:cubicBezTo>
                <a:close/>
                <a:moveTo>
                  <a:pt x="972000" y="243001"/>
                </a:move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ubicBezTo>
                  <a:pt x="984088" y="270001"/>
                  <a:pt x="972000" y="257913"/>
                  <a:pt x="972000" y="243001"/>
                </a:cubicBezTo>
                <a:close/>
                <a:moveTo>
                  <a:pt x="972000" y="351000"/>
                </a:move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ubicBezTo>
                  <a:pt x="984088" y="378000"/>
                  <a:pt x="972000" y="365913"/>
                  <a:pt x="972000" y="351000"/>
                </a:cubicBezTo>
                <a:close/>
                <a:moveTo>
                  <a:pt x="972000" y="459001"/>
                </a:move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66456"/>
                  <a:pt x="1022978" y="473206"/>
                  <a:pt x="1018092" y="478092"/>
                </a:cubicBezTo>
                <a:lnTo>
                  <a:pt x="1003836" y="483997"/>
                </a:lnTo>
                <a:lnTo>
                  <a:pt x="994164" y="483997"/>
                </a:lnTo>
                <a:lnTo>
                  <a:pt x="979908" y="478092"/>
                </a:lnTo>
                <a:cubicBezTo>
                  <a:pt x="975022" y="473206"/>
                  <a:pt x="972000" y="466456"/>
                  <a:pt x="972000" y="459001"/>
                </a:cubicBezTo>
                <a:close/>
                <a:moveTo>
                  <a:pt x="864000" y="27000"/>
                </a:move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ubicBezTo>
                  <a:pt x="876088" y="54001"/>
                  <a:pt x="864000" y="41913"/>
                  <a:pt x="864000" y="27000"/>
                </a:cubicBezTo>
                <a:close/>
                <a:moveTo>
                  <a:pt x="864000" y="135000"/>
                </a:move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ubicBezTo>
                  <a:pt x="876088" y="162000"/>
                  <a:pt x="864000" y="149912"/>
                  <a:pt x="864000" y="135000"/>
                </a:cubicBezTo>
                <a:close/>
                <a:moveTo>
                  <a:pt x="864000" y="243001"/>
                </a:move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ubicBezTo>
                  <a:pt x="876088" y="270001"/>
                  <a:pt x="864000" y="257913"/>
                  <a:pt x="864000" y="243001"/>
                </a:cubicBezTo>
                <a:close/>
                <a:moveTo>
                  <a:pt x="864000" y="351000"/>
                </a:move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ubicBezTo>
                  <a:pt x="876088" y="378000"/>
                  <a:pt x="864000" y="365913"/>
                  <a:pt x="864000" y="351000"/>
                </a:cubicBezTo>
                <a:close/>
                <a:moveTo>
                  <a:pt x="864000" y="459001"/>
                </a:move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66456"/>
                  <a:pt x="914978" y="473206"/>
                  <a:pt x="910092" y="478092"/>
                </a:cubicBezTo>
                <a:lnTo>
                  <a:pt x="895836" y="483997"/>
                </a:lnTo>
                <a:lnTo>
                  <a:pt x="886164" y="483997"/>
                </a:lnTo>
                <a:lnTo>
                  <a:pt x="871908" y="478092"/>
                </a:lnTo>
                <a:cubicBezTo>
                  <a:pt x="867022" y="473206"/>
                  <a:pt x="864000" y="466456"/>
                  <a:pt x="864000" y="459001"/>
                </a:cubicBezTo>
                <a:close/>
                <a:moveTo>
                  <a:pt x="756000" y="27000"/>
                </a:move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ubicBezTo>
                  <a:pt x="768088" y="54001"/>
                  <a:pt x="756000" y="41913"/>
                  <a:pt x="756000" y="27000"/>
                </a:cubicBezTo>
                <a:close/>
                <a:moveTo>
                  <a:pt x="756000" y="135000"/>
                </a:move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ubicBezTo>
                  <a:pt x="768088" y="162000"/>
                  <a:pt x="756000" y="149912"/>
                  <a:pt x="756000" y="135000"/>
                </a:cubicBezTo>
                <a:close/>
                <a:moveTo>
                  <a:pt x="756000" y="243001"/>
                </a:move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ubicBezTo>
                  <a:pt x="768088" y="270001"/>
                  <a:pt x="756000" y="257913"/>
                  <a:pt x="756000" y="243001"/>
                </a:cubicBezTo>
                <a:close/>
                <a:moveTo>
                  <a:pt x="756000" y="351000"/>
                </a:move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ubicBezTo>
                  <a:pt x="768088" y="378000"/>
                  <a:pt x="756000" y="365913"/>
                  <a:pt x="756000" y="351000"/>
                </a:cubicBezTo>
                <a:close/>
                <a:moveTo>
                  <a:pt x="756000" y="459001"/>
                </a:move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66456"/>
                  <a:pt x="806978" y="473206"/>
                  <a:pt x="802092" y="478092"/>
                </a:cubicBezTo>
                <a:lnTo>
                  <a:pt x="787836" y="483997"/>
                </a:lnTo>
                <a:lnTo>
                  <a:pt x="778164" y="483997"/>
                </a:lnTo>
                <a:lnTo>
                  <a:pt x="763908" y="478092"/>
                </a:lnTo>
                <a:cubicBezTo>
                  <a:pt x="759022" y="473206"/>
                  <a:pt x="756000" y="466456"/>
                  <a:pt x="756000" y="459001"/>
                </a:cubicBezTo>
                <a:close/>
                <a:moveTo>
                  <a:pt x="648000" y="27000"/>
                </a:move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ubicBezTo>
                  <a:pt x="660088" y="54001"/>
                  <a:pt x="648000" y="41913"/>
                  <a:pt x="648000" y="27000"/>
                </a:cubicBezTo>
                <a:close/>
                <a:moveTo>
                  <a:pt x="648000" y="135000"/>
                </a:move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ubicBezTo>
                  <a:pt x="660088" y="162000"/>
                  <a:pt x="648000" y="149912"/>
                  <a:pt x="648000" y="135000"/>
                </a:cubicBezTo>
                <a:close/>
                <a:moveTo>
                  <a:pt x="648000" y="243001"/>
                </a:move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ubicBezTo>
                  <a:pt x="660088" y="270001"/>
                  <a:pt x="648000" y="257913"/>
                  <a:pt x="648000" y="243001"/>
                </a:cubicBezTo>
                <a:close/>
                <a:moveTo>
                  <a:pt x="648000" y="351000"/>
                </a:move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ubicBezTo>
                  <a:pt x="660088" y="378000"/>
                  <a:pt x="648000" y="365913"/>
                  <a:pt x="648000" y="351000"/>
                </a:cubicBezTo>
                <a:close/>
                <a:moveTo>
                  <a:pt x="648000" y="459001"/>
                </a:move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66456"/>
                  <a:pt x="698978" y="473206"/>
                  <a:pt x="694092" y="478092"/>
                </a:cubicBezTo>
                <a:lnTo>
                  <a:pt x="679836" y="483997"/>
                </a:lnTo>
                <a:lnTo>
                  <a:pt x="670164" y="483997"/>
                </a:lnTo>
                <a:lnTo>
                  <a:pt x="655908" y="478092"/>
                </a:lnTo>
                <a:cubicBezTo>
                  <a:pt x="651022" y="473206"/>
                  <a:pt x="648000" y="466456"/>
                  <a:pt x="648000" y="459001"/>
                </a:cubicBezTo>
                <a:close/>
                <a:moveTo>
                  <a:pt x="540000" y="27000"/>
                </a:move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ubicBezTo>
                  <a:pt x="552088" y="54001"/>
                  <a:pt x="540000" y="41913"/>
                  <a:pt x="540000" y="27000"/>
                </a:cubicBezTo>
                <a:close/>
                <a:moveTo>
                  <a:pt x="540000" y="135000"/>
                </a:move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ubicBezTo>
                  <a:pt x="552088" y="162000"/>
                  <a:pt x="540000" y="149912"/>
                  <a:pt x="540000" y="135000"/>
                </a:cubicBezTo>
                <a:close/>
                <a:moveTo>
                  <a:pt x="540000" y="243001"/>
                </a:move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ubicBezTo>
                  <a:pt x="552088" y="270001"/>
                  <a:pt x="540000" y="257913"/>
                  <a:pt x="540000" y="243001"/>
                </a:cubicBezTo>
                <a:close/>
                <a:moveTo>
                  <a:pt x="540000" y="351000"/>
                </a:move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ubicBezTo>
                  <a:pt x="552088" y="378000"/>
                  <a:pt x="540000" y="365913"/>
                  <a:pt x="540000" y="351000"/>
                </a:cubicBezTo>
                <a:close/>
                <a:moveTo>
                  <a:pt x="540000" y="459001"/>
                </a:move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66456"/>
                  <a:pt x="590978" y="473206"/>
                  <a:pt x="586092" y="478092"/>
                </a:cubicBezTo>
                <a:lnTo>
                  <a:pt x="571836" y="483997"/>
                </a:lnTo>
                <a:lnTo>
                  <a:pt x="562164" y="483997"/>
                </a:lnTo>
                <a:lnTo>
                  <a:pt x="547908" y="478092"/>
                </a:lnTo>
                <a:cubicBezTo>
                  <a:pt x="543022" y="473206"/>
                  <a:pt x="540000" y="466456"/>
                  <a:pt x="540000" y="459001"/>
                </a:cubicBezTo>
                <a:close/>
                <a:moveTo>
                  <a:pt x="432000" y="27000"/>
                </a:move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ubicBezTo>
                  <a:pt x="444088" y="54001"/>
                  <a:pt x="432000" y="41913"/>
                  <a:pt x="432000" y="27000"/>
                </a:cubicBezTo>
                <a:close/>
                <a:moveTo>
                  <a:pt x="432000" y="135000"/>
                </a:move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ubicBezTo>
                  <a:pt x="444088" y="162000"/>
                  <a:pt x="432000" y="149912"/>
                  <a:pt x="432000" y="135000"/>
                </a:cubicBezTo>
                <a:close/>
                <a:moveTo>
                  <a:pt x="432000" y="243001"/>
                </a:move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ubicBezTo>
                  <a:pt x="444088" y="270001"/>
                  <a:pt x="432000" y="257913"/>
                  <a:pt x="432000" y="243001"/>
                </a:cubicBezTo>
                <a:close/>
                <a:moveTo>
                  <a:pt x="432000" y="351000"/>
                </a:move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ubicBezTo>
                  <a:pt x="444088" y="378000"/>
                  <a:pt x="432000" y="365913"/>
                  <a:pt x="432000" y="351000"/>
                </a:cubicBezTo>
                <a:close/>
                <a:moveTo>
                  <a:pt x="432000" y="459001"/>
                </a:move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66456"/>
                  <a:pt x="482978" y="473206"/>
                  <a:pt x="478092" y="478092"/>
                </a:cubicBezTo>
                <a:lnTo>
                  <a:pt x="463836" y="483997"/>
                </a:lnTo>
                <a:lnTo>
                  <a:pt x="454164" y="483997"/>
                </a:lnTo>
                <a:lnTo>
                  <a:pt x="439908" y="478092"/>
                </a:lnTo>
                <a:cubicBezTo>
                  <a:pt x="435022" y="473206"/>
                  <a:pt x="432000" y="466456"/>
                  <a:pt x="432000" y="459001"/>
                </a:cubicBezTo>
                <a:close/>
                <a:moveTo>
                  <a:pt x="324000" y="27000"/>
                </a:move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ubicBezTo>
                  <a:pt x="336088" y="54001"/>
                  <a:pt x="324000" y="41913"/>
                  <a:pt x="324000" y="27000"/>
                </a:cubicBezTo>
                <a:close/>
                <a:moveTo>
                  <a:pt x="324000" y="135000"/>
                </a:move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ubicBezTo>
                  <a:pt x="336088" y="162000"/>
                  <a:pt x="324000" y="149912"/>
                  <a:pt x="324000" y="135000"/>
                </a:cubicBezTo>
                <a:close/>
                <a:moveTo>
                  <a:pt x="324000" y="243001"/>
                </a:move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ubicBezTo>
                  <a:pt x="336088" y="270001"/>
                  <a:pt x="324000" y="257913"/>
                  <a:pt x="324000" y="243001"/>
                </a:cubicBezTo>
                <a:close/>
                <a:moveTo>
                  <a:pt x="324000" y="351000"/>
                </a:move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ubicBezTo>
                  <a:pt x="336088" y="378000"/>
                  <a:pt x="324000" y="365913"/>
                  <a:pt x="324000" y="351000"/>
                </a:cubicBezTo>
                <a:close/>
                <a:moveTo>
                  <a:pt x="324000" y="459001"/>
                </a:move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66456"/>
                  <a:pt x="374978" y="473206"/>
                  <a:pt x="370092" y="478092"/>
                </a:cubicBezTo>
                <a:lnTo>
                  <a:pt x="355836" y="483997"/>
                </a:lnTo>
                <a:lnTo>
                  <a:pt x="346164" y="483997"/>
                </a:lnTo>
                <a:lnTo>
                  <a:pt x="331908" y="478092"/>
                </a:lnTo>
                <a:cubicBezTo>
                  <a:pt x="327022" y="473206"/>
                  <a:pt x="324000" y="466456"/>
                  <a:pt x="324000" y="459001"/>
                </a:cubicBezTo>
                <a:close/>
                <a:moveTo>
                  <a:pt x="216000" y="27000"/>
                </a:move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ubicBezTo>
                  <a:pt x="228088" y="54001"/>
                  <a:pt x="216000" y="41913"/>
                  <a:pt x="216000" y="27000"/>
                </a:cubicBezTo>
                <a:close/>
                <a:moveTo>
                  <a:pt x="216000" y="135000"/>
                </a:move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ubicBezTo>
                  <a:pt x="228088" y="162000"/>
                  <a:pt x="216000" y="149912"/>
                  <a:pt x="216000" y="135000"/>
                </a:cubicBezTo>
                <a:close/>
                <a:moveTo>
                  <a:pt x="216000" y="243001"/>
                </a:move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ubicBezTo>
                  <a:pt x="228088" y="270001"/>
                  <a:pt x="216000" y="257913"/>
                  <a:pt x="216000" y="243001"/>
                </a:cubicBezTo>
                <a:close/>
                <a:moveTo>
                  <a:pt x="216000" y="351000"/>
                </a:move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ubicBezTo>
                  <a:pt x="228088" y="378000"/>
                  <a:pt x="216000" y="365913"/>
                  <a:pt x="216000" y="351000"/>
                </a:cubicBezTo>
                <a:close/>
                <a:moveTo>
                  <a:pt x="216000" y="459001"/>
                </a:move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66456"/>
                  <a:pt x="266978" y="473206"/>
                  <a:pt x="262092" y="478092"/>
                </a:cubicBezTo>
                <a:lnTo>
                  <a:pt x="247836" y="483997"/>
                </a:lnTo>
                <a:lnTo>
                  <a:pt x="238164" y="483997"/>
                </a:lnTo>
                <a:lnTo>
                  <a:pt x="223908" y="478092"/>
                </a:lnTo>
                <a:cubicBezTo>
                  <a:pt x="219022" y="473206"/>
                  <a:pt x="216000" y="466456"/>
                  <a:pt x="216000" y="459001"/>
                </a:cubicBezTo>
                <a:close/>
                <a:moveTo>
                  <a:pt x="108000" y="27000"/>
                </a:move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ubicBezTo>
                  <a:pt x="120088" y="54001"/>
                  <a:pt x="108000" y="41913"/>
                  <a:pt x="108000" y="27000"/>
                </a:cubicBezTo>
                <a:close/>
                <a:moveTo>
                  <a:pt x="108000" y="135000"/>
                </a:move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ubicBezTo>
                  <a:pt x="120088" y="162000"/>
                  <a:pt x="108000" y="149912"/>
                  <a:pt x="108000" y="135000"/>
                </a:cubicBezTo>
                <a:close/>
                <a:moveTo>
                  <a:pt x="108000" y="243001"/>
                </a:move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ubicBezTo>
                  <a:pt x="120088" y="270001"/>
                  <a:pt x="108000" y="257913"/>
                  <a:pt x="108000" y="243001"/>
                </a:cubicBezTo>
                <a:close/>
                <a:moveTo>
                  <a:pt x="108000" y="351000"/>
                </a:move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ubicBezTo>
                  <a:pt x="120088" y="378000"/>
                  <a:pt x="108000" y="365913"/>
                  <a:pt x="108000" y="351000"/>
                </a:cubicBezTo>
                <a:close/>
                <a:moveTo>
                  <a:pt x="108000" y="459001"/>
                </a:move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66456"/>
                  <a:pt x="158978" y="473206"/>
                  <a:pt x="154092" y="478092"/>
                </a:cubicBezTo>
                <a:lnTo>
                  <a:pt x="139836" y="483997"/>
                </a:lnTo>
                <a:lnTo>
                  <a:pt x="130164" y="483997"/>
                </a:lnTo>
                <a:lnTo>
                  <a:pt x="115908" y="478092"/>
                </a:lnTo>
                <a:cubicBezTo>
                  <a:pt x="111022" y="473206"/>
                  <a:pt x="108000" y="466456"/>
                  <a:pt x="108000" y="459001"/>
                </a:cubicBezTo>
                <a:close/>
                <a:moveTo>
                  <a:pt x="0" y="27000"/>
                </a:move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ubicBezTo>
                  <a:pt x="12088" y="54001"/>
                  <a:pt x="0" y="41913"/>
                  <a:pt x="0" y="27000"/>
                </a:cubicBezTo>
                <a:close/>
                <a:moveTo>
                  <a:pt x="0" y="135000"/>
                </a:move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ubicBezTo>
                  <a:pt x="12088" y="162000"/>
                  <a:pt x="0" y="149912"/>
                  <a:pt x="0" y="135000"/>
                </a:cubicBezTo>
                <a:close/>
                <a:moveTo>
                  <a:pt x="0" y="243001"/>
                </a:move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ubicBezTo>
                  <a:pt x="12088" y="270001"/>
                  <a:pt x="0" y="257913"/>
                  <a:pt x="0" y="243001"/>
                </a:cubicBezTo>
                <a:close/>
                <a:moveTo>
                  <a:pt x="0" y="351000"/>
                </a:move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ubicBezTo>
                  <a:pt x="12088" y="378000"/>
                  <a:pt x="0" y="365913"/>
                  <a:pt x="0" y="351000"/>
                </a:cubicBezTo>
                <a:close/>
                <a:moveTo>
                  <a:pt x="0" y="459001"/>
                </a:move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66456"/>
                  <a:pt x="50978" y="473206"/>
                  <a:pt x="46092" y="478092"/>
                </a:cubicBezTo>
                <a:lnTo>
                  <a:pt x="31836" y="483997"/>
                </a:lnTo>
                <a:lnTo>
                  <a:pt x="22164" y="483997"/>
                </a:lnTo>
                <a:lnTo>
                  <a:pt x="7908" y="478092"/>
                </a:lnTo>
                <a:cubicBezTo>
                  <a:pt x="3022" y="473206"/>
                  <a:pt x="0" y="466456"/>
                  <a:pt x="0" y="4590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772D667-36C3-432A-EEF9-F982653A8165}"/>
              </a:ext>
            </a:extLst>
          </p:cNvPr>
          <p:cNvGrpSpPr/>
          <p:nvPr/>
        </p:nvGrpSpPr>
        <p:grpSpPr>
          <a:xfrm rot="5400000">
            <a:off x="11467779" y="5733100"/>
            <a:ext cx="953135" cy="133350"/>
            <a:chOff x="0" y="6000750"/>
            <a:chExt cx="953135" cy="133350"/>
          </a:xfrm>
          <a:solidFill>
            <a:schemeClr val="accent1"/>
          </a:solidFill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2FC713F-E63A-573F-8AC0-7212F6AEC41E}"/>
                </a:ext>
              </a:extLst>
            </p:cNvPr>
            <p:cNvSpPr/>
            <p:nvPr/>
          </p:nvSpPr>
          <p:spPr>
            <a:xfrm>
              <a:off x="0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D2EA7A65-712E-3DFB-C741-A515C0811257}"/>
                </a:ext>
              </a:extLst>
            </p:cNvPr>
            <p:cNvSpPr/>
            <p:nvPr/>
          </p:nvSpPr>
          <p:spPr>
            <a:xfrm>
              <a:off x="273262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21992E2-818D-FB2E-C10D-67AD2922CB8C}"/>
                </a:ext>
              </a:extLst>
            </p:cNvPr>
            <p:cNvSpPr/>
            <p:nvPr/>
          </p:nvSpPr>
          <p:spPr>
            <a:xfrm>
              <a:off x="546524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99FE98BB-A5CA-0880-8A34-ABF5AB501EB1}"/>
                </a:ext>
              </a:extLst>
            </p:cNvPr>
            <p:cNvSpPr/>
            <p:nvPr/>
          </p:nvSpPr>
          <p:spPr>
            <a:xfrm>
              <a:off x="819785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D94036F1-AC40-2A30-7899-45638FF2E2AE}"/>
              </a:ext>
            </a:extLst>
          </p:cNvPr>
          <p:cNvSpPr/>
          <p:nvPr/>
        </p:nvSpPr>
        <p:spPr>
          <a:xfrm rot="5400000">
            <a:off x="1181282" y="-460558"/>
            <a:ext cx="761336" cy="2155903"/>
          </a:xfrm>
          <a:custGeom>
            <a:avLst/>
            <a:gdLst>
              <a:gd name="connsiteX0" fmla="*/ 0 w 761336"/>
              <a:gd name="connsiteY0" fmla="*/ 2155903 h 2155903"/>
              <a:gd name="connsiteX1" fmla="*/ 0 w 761336"/>
              <a:gd name="connsiteY1" fmla="*/ 380668 h 2155903"/>
              <a:gd name="connsiteX2" fmla="*/ 380668 w 761336"/>
              <a:gd name="connsiteY2" fmla="*/ 0 h 2155903"/>
              <a:gd name="connsiteX3" fmla="*/ 761336 w 761336"/>
              <a:gd name="connsiteY3" fmla="*/ 380668 h 2155903"/>
              <a:gd name="connsiteX4" fmla="*/ 761335 w 761336"/>
              <a:gd name="connsiteY4" fmla="*/ 2155903 h 2155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336" h="2155903">
                <a:moveTo>
                  <a:pt x="0" y="2155903"/>
                </a:moveTo>
                <a:lnTo>
                  <a:pt x="0" y="380668"/>
                </a:lnTo>
                <a:cubicBezTo>
                  <a:pt x="0" y="170431"/>
                  <a:pt x="170431" y="0"/>
                  <a:pt x="380668" y="0"/>
                </a:cubicBezTo>
                <a:cubicBezTo>
                  <a:pt x="590905" y="0"/>
                  <a:pt x="761336" y="170431"/>
                  <a:pt x="761336" y="380668"/>
                </a:cubicBezTo>
                <a:lnTo>
                  <a:pt x="761335" y="21559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3530C7-3706-E2AD-ACC3-32FD7AA28892}"/>
              </a:ext>
            </a:extLst>
          </p:cNvPr>
          <p:cNvSpPr txBox="1"/>
          <p:nvPr/>
        </p:nvSpPr>
        <p:spPr>
          <a:xfrm>
            <a:off x="483997" y="282996"/>
            <a:ext cx="2334153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工作情况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4DA3214-8323-B898-9CAA-390B79E3AFEF}"/>
              </a:ext>
            </a:extLst>
          </p:cNvPr>
          <p:cNvSpPr txBox="1"/>
          <p:nvPr/>
        </p:nvSpPr>
        <p:spPr>
          <a:xfrm>
            <a:off x="527816" y="718617"/>
            <a:ext cx="188963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b="0" i="0" dirty="0">
                <a:solidFill>
                  <a:srgbClr val="000000"/>
                </a:solidFill>
                <a:effectLst/>
                <a:latin typeface="OPPOSans R" panose="00020600040101010101" pitchFamily="18" charset="-122"/>
              </a:rPr>
              <a:t>PLEASE ENTER A TITLE</a:t>
            </a:r>
            <a:endParaRPr lang="zh-CN" altLang="en-US" sz="10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9D9F53C-3122-88C3-7B56-B788465AB01C}"/>
              </a:ext>
            </a:extLst>
          </p:cNvPr>
          <p:cNvSpPr/>
          <p:nvPr/>
        </p:nvSpPr>
        <p:spPr>
          <a:xfrm>
            <a:off x="960118" y="2058441"/>
            <a:ext cx="2678440" cy="1936134"/>
          </a:xfrm>
          <a:prstGeom prst="rect">
            <a:avLst/>
          </a:prstGeom>
          <a:blipFill>
            <a:blip r:embed="rId2"/>
            <a:srcRect/>
            <a:stretch>
              <a:fillRect l="-4215" r="-42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810C90A-F3FA-9E0B-4A8E-140DBE2163A1}"/>
              </a:ext>
            </a:extLst>
          </p:cNvPr>
          <p:cNvSpPr/>
          <p:nvPr/>
        </p:nvSpPr>
        <p:spPr>
          <a:xfrm>
            <a:off x="4824628" y="2105146"/>
            <a:ext cx="2678440" cy="1936134"/>
          </a:xfrm>
          <a:prstGeom prst="rect">
            <a:avLst/>
          </a:prstGeom>
          <a:blipFill>
            <a:blip r:embed="rId3"/>
            <a:stretch>
              <a:fillRect l="-4215" r="-42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30E22EA-8468-D07A-74F5-7C39928988C8}"/>
              </a:ext>
            </a:extLst>
          </p:cNvPr>
          <p:cNvSpPr/>
          <p:nvPr/>
        </p:nvSpPr>
        <p:spPr>
          <a:xfrm>
            <a:off x="8689138" y="2105146"/>
            <a:ext cx="2678440" cy="1936134"/>
          </a:xfrm>
          <a:prstGeom prst="rect">
            <a:avLst/>
          </a:prstGeom>
          <a:blipFill>
            <a:blip r:embed="rId4"/>
            <a:stretch>
              <a:fillRect l="-4215" r="-42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81C668C0-7628-A25D-4A06-A73D144B64E2}"/>
              </a:ext>
            </a:extLst>
          </p:cNvPr>
          <p:cNvSpPr/>
          <p:nvPr/>
        </p:nvSpPr>
        <p:spPr>
          <a:xfrm>
            <a:off x="1968906" y="3586213"/>
            <a:ext cx="660864" cy="6608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3200" dirty="0"/>
              <a:t>1</a:t>
            </a:r>
            <a:endParaRPr lang="zh-CN" altLang="en-US" sz="3200" dirty="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7C74C532-03AC-21AA-7082-03D510201363}"/>
              </a:ext>
            </a:extLst>
          </p:cNvPr>
          <p:cNvSpPr/>
          <p:nvPr/>
        </p:nvSpPr>
        <p:spPr>
          <a:xfrm>
            <a:off x="5833416" y="3586213"/>
            <a:ext cx="660864" cy="6608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3200" dirty="0"/>
              <a:t>2</a:t>
            </a:r>
            <a:endParaRPr lang="zh-CN" altLang="en-US" sz="3200" dirty="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1DC581FB-432A-29FC-5A48-5D4C58B10AAF}"/>
              </a:ext>
            </a:extLst>
          </p:cNvPr>
          <p:cNvSpPr/>
          <p:nvPr/>
        </p:nvSpPr>
        <p:spPr>
          <a:xfrm>
            <a:off x="9697926" y="3586213"/>
            <a:ext cx="660864" cy="6608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3200" dirty="0"/>
              <a:t>3</a:t>
            </a:r>
            <a:endParaRPr lang="zh-CN" altLang="en-US" sz="3200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DFA6BCD-E9E6-C92F-D11F-A55C913E8362}"/>
              </a:ext>
            </a:extLst>
          </p:cNvPr>
          <p:cNvSpPr txBox="1"/>
          <p:nvPr/>
        </p:nvSpPr>
        <p:spPr>
          <a:xfrm>
            <a:off x="1417744" y="4392092"/>
            <a:ext cx="1763188" cy="16619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请输入内容</a:t>
            </a:r>
            <a:endParaRPr lang="en-US" altLang="zh-CN" sz="2400" dirty="0">
              <a:latin typeface="+mj-ea"/>
              <a:ea typeface="+mj-ea"/>
            </a:endParaRPr>
          </a:p>
          <a:p>
            <a:r>
              <a:rPr lang="zh-CN" altLang="en-US" sz="1000" dirty="0">
                <a:latin typeface="+mn-ea"/>
              </a:rPr>
              <a:t>此处添加详细文本描述，建与标题相关并符合整体语言风格，语言描述尽量简洁生动。建议与标题相关并符合整体语言风格，语言描述尽量简洁生动。</a:t>
            </a:r>
            <a:endParaRPr lang="en-US" altLang="zh-CN" sz="1000" dirty="0">
              <a:latin typeface="+mn-ea"/>
            </a:endParaRPr>
          </a:p>
          <a:p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E98259C-588B-CD1A-9A19-7551B300BA98}"/>
              </a:ext>
            </a:extLst>
          </p:cNvPr>
          <p:cNvSpPr txBox="1"/>
          <p:nvPr/>
        </p:nvSpPr>
        <p:spPr>
          <a:xfrm>
            <a:off x="5282254" y="4392092"/>
            <a:ext cx="1763188" cy="16619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请输入内容</a:t>
            </a:r>
            <a:endParaRPr lang="en-US" altLang="zh-CN" sz="2400" dirty="0">
              <a:latin typeface="+mj-ea"/>
              <a:ea typeface="+mj-ea"/>
            </a:endParaRPr>
          </a:p>
          <a:p>
            <a:r>
              <a:rPr lang="zh-CN" altLang="en-US" sz="1000" dirty="0">
                <a:latin typeface="+mn-ea"/>
              </a:rPr>
              <a:t>此处添加详细文本描述，建与标题相关并符合整体语言风格，语言描述尽量简洁生动。建议与标题相关并符合整体语言风格，语言描述尽量简洁生动。</a:t>
            </a:r>
            <a:endParaRPr lang="en-US" altLang="zh-CN" sz="1000" dirty="0">
              <a:latin typeface="+mn-ea"/>
            </a:endParaRPr>
          </a:p>
          <a:p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6D6A6E9-865D-3B21-FFED-3C39DA92166C}"/>
              </a:ext>
            </a:extLst>
          </p:cNvPr>
          <p:cNvSpPr txBox="1"/>
          <p:nvPr/>
        </p:nvSpPr>
        <p:spPr>
          <a:xfrm>
            <a:off x="9146764" y="4392092"/>
            <a:ext cx="1763188" cy="16619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请输入内容</a:t>
            </a:r>
            <a:endParaRPr lang="en-US" altLang="zh-CN" sz="2400" dirty="0">
              <a:latin typeface="+mj-ea"/>
              <a:ea typeface="+mj-ea"/>
            </a:endParaRPr>
          </a:p>
          <a:p>
            <a:r>
              <a:rPr lang="zh-CN" altLang="en-US" sz="1000" dirty="0">
                <a:latin typeface="+mn-ea"/>
              </a:rPr>
              <a:t>此处添加详细文本描述，建与标题相关并符合整体语言风格，语言描述尽量简洁生动。建议与标题相关并符合整体语言风格，语言描述尽量简洁生动。</a:t>
            </a:r>
            <a:endParaRPr lang="en-US" altLang="zh-CN" sz="1000" dirty="0">
              <a:latin typeface="+mn-ea"/>
            </a:endParaRPr>
          </a:p>
          <a:p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81889DFB-E99C-C522-7DD4-19D2BE266F53}"/>
              </a:ext>
            </a:extLst>
          </p:cNvPr>
          <p:cNvSpPr/>
          <p:nvPr/>
        </p:nvSpPr>
        <p:spPr>
          <a:xfrm>
            <a:off x="11180186" y="-636"/>
            <a:ext cx="527816" cy="784169"/>
          </a:xfrm>
          <a:custGeom>
            <a:avLst/>
            <a:gdLst>
              <a:gd name="connsiteX0" fmla="*/ 0 w 1737198"/>
              <a:gd name="connsiteY0" fmla="*/ 0 h 888529"/>
              <a:gd name="connsiteX1" fmla="*/ 1737198 w 1737198"/>
              <a:gd name="connsiteY1" fmla="*/ 0 h 888529"/>
              <a:gd name="connsiteX2" fmla="*/ 1737198 w 1737198"/>
              <a:gd name="connsiteY2" fmla="*/ 888529 h 888529"/>
              <a:gd name="connsiteX3" fmla="*/ 0 w 1737198"/>
              <a:gd name="connsiteY3" fmla="*/ 888529 h 88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7198" h="888529">
                <a:moveTo>
                  <a:pt x="0" y="0"/>
                </a:moveTo>
                <a:lnTo>
                  <a:pt x="1737198" y="0"/>
                </a:lnTo>
                <a:lnTo>
                  <a:pt x="1737198" y="888529"/>
                </a:lnTo>
                <a:lnTo>
                  <a:pt x="0" y="8885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</p:spTree>
    <p:extLst>
      <p:ext uri="{BB962C8B-B14F-4D97-AF65-F5344CB8AC3E}">
        <p14:creationId xmlns:p14="http://schemas.microsoft.com/office/powerpoint/2010/main" val="3970490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BFCF1F82-31A6-E768-B306-EBC698E493B7}"/>
              </a:ext>
            </a:extLst>
          </p:cNvPr>
          <p:cNvSpPr/>
          <p:nvPr/>
        </p:nvSpPr>
        <p:spPr>
          <a:xfrm>
            <a:off x="7807569" y="0"/>
            <a:ext cx="4370893" cy="4454769"/>
          </a:xfrm>
          <a:prstGeom prst="rect">
            <a:avLst/>
          </a:prstGeom>
          <a:blipFill>
            <a:blip r:embed="rId3"/>
            <a:srcRect/>
            <a:stretch>
              <a:fillRect l="-44141" r="-87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C94D670-2FCA-1684-C872-C4AFA708AA26}"/>
              </a:ext>
            </a:extLst>
          </p:cNvPr>
          <p:cNvSpPr/>
          <p:nvPr/>
        </p:nvSpPr>
        <p:spPr>
          <a:xfrm rot="5400000">
            <a:off x="756919" y="5694681"/>
            <a:ext cx="406399" cy="1920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CC27EE3-24B5-08A1-0752-3EEF025101D2}"/>
              </a:ext>
            </a:extLst>
          </p:cNvPr>
          <p:cNvSpPr/>
          <p:nvPr/>
        </p:nvSpPr>
        <p:spPr>
          <a:xfrm rot="5400000">
            <a:off x="6852919" y="1518924"/>
            <a:ext cx="406399" cy="102717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D357125-7E33-E2B1-58CE-48BF1D1C4346}"/>
              </a:ext>
            </a:extLst>
          </p:cNvPr>
          <p:cNvSpPr/>
          <p:nvPr/>
        </p:nvSpPr>
        <p:spPr>
          <a:xfrm rot="5400000">
            <a:off x="-212308" y="462573"/>
            <a:ext cx="761335" cy="309642"/>
          </a:xfrm>
          <a:custGeom>
            <a:avLst/>
            <a:gdLst>
              <a:gd name="connsiteX0" fmla="*/ 0 w 406398"/>
              <a:gd name="connsiteY0" fmla="*/ 1481558 h 1481558"/>
              <a:gd name="connsiteX1" fmla="*/ 0 w 406398"/>
              <a:gd name="connsiteY1" fmla="*/ 0 h 1481558"/>
              <a:gd name="connsiteX2" fmla="*/ 406398 w 406398"/>
              <a:gd name="connsiteY2" fmla="*/ 0 h 1481558"/>
              <a:gd name="connsiteX3" fmla="*/ 406398 w 406398"/>
              <a:gd name="connsiteY3" fmla="*/ 1481558 h 14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8" h="1481558">
                <a:moveTo>
                  <a:pt x="0" y="1481558"/>
                </a:moveTo>
                <a:lnTo>
                  <a:pt x="0" y="0"/>
                </a:lnTo>
                <a:lnTo>
                  <a:pt x="406398" y="0"/>
                </a:lnTo>
                <a:lnTo>
                  <a:pt x="406398" y="14815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6FFA7EB2-9609-2B70-07B6-F4732727C152}"/>
              </a:ext>
            </a:extLst>
          </p:cNvPr>
          <p:cNvSpPr/>
          <p:nvPr/>
        </p:nvSpPr>
        <p:spPr>
          <a:xfrm rot="5400000">
            <a:off x="-271001" y="5081210"/>
            <a:ext cx="1026000" cy="483997"/>
          </a:xfrm>
          <a:custGeom>
            <a:avLst/>
            <a:gdLst>
              <a:gd name="connsiteX0" fmla="*/ 972000 w 1026000"/>
              <a:gd name="connsiteY0" fmla="*/ 27000 h 483997"/>
              <a:gd name="connsiteX1" fmla="*/ 999000 w 1026000"/>
              <a:gd name="connsiteY1" fmla="*/ 0 h 483997"/>
              <a:gd name="connsiteX2" fmla="*/ 1026000 w 1026000"/>
              <a:gd name="connsiteY2" fmla="*/ 27000 h 483997"/>
              <a:gd name="connsiteX3" fmla="*/ 999000 w 1026000"/>
              <a:gd name="connsiteY3" fmla="*/ 54001 h 483997"/>
              <a:gd name="connsiteX4" fmla="*/ 972000 w 1026000"/>
              <a:gd name="connsiteY4" fmla="*/ 27000 h 483997"/>
              <a:gd name="connsiteX5" fmla="*/ 972000 w 1026000"/>
              <a:gd name="connsiteY5" fmla="*/ 135000 h 483997"/>
              <a:gd name="connsiteX6" fmla="*/ 999000 w 1026000"/>
              <a:gd name="connsiteY6" fmla="*/ 108001 h 483997"/>
              <a:gd name="connsiteX7" fmla="*/ 1026000 w 1026000"/>
              <a:gd name="connsiteY7" fmla="*/ 135000 h 483997"/>
              <a:gd name="connsiteX8" fmla="*/ 999000 w 1026000"/>
              <a:gd name="connsiteY8" fmla="*/ 162000 h 483997"/>
              <a:gd name="connsiteX9" fmla="*/ 972000 w 1026000"/>
              <a:gd name="connsiteY9" fmla="*/ 135000 h 483997"/>
              <a:gd name="connsiteX10" fmla="*/ 972000 w 1026000"/>
              <a:gd name="connsiteY10" fmla="*/ 243001 h 483997"/>
              <a:gd name="connsiteX11" fmla="*/ 999000 w 1026000"/>
              <a:gd name="connsiteY11" fmla="*/ 216001 h 483997"/>
              <a:gd name="connsiteX12" fmla="*/ 1026000 w 1026000"/>
              <a:gd name="connsiteY12" fmla="*/ 243001 h 483997"/>
              <a:gd name="connsiteX13" fmla="*/ 999000 w 1026000"/>
              <a:gd name="connsiteY13" fmla="*/ 270001 h 483997"/>
              <a:gd name="connsiteX14" fmla="*/ 972000 w 1026000"/>
              <a:gd name="connsiteY14" fmla="*/ 243001 h 483997"/>
              <a:gd name="connsiteX15" fmla="*/ 972000 w 1026000"/>
              <a:gd name="connsiteY15" fmla="*/ 351000 h 483997"/>
              <a:gd name="connsiteX16" fmla="*/ 999000 w 1026000"/>
              <a:gd name="connsiteY16" fmla="*/ 324000 h 483997"/>
              <a:gd name="connsiteX17" fmla="*/ 1026000 w 1026000"/>
              <a:gd name="connsiteY17" fmla="*/ 351000 h 483997"/>
              <a:gd name="connsiteX18" fmla="*/ 999000 w 1026000"/>
              <a:gd name="connsiteY18" fmla="*/ 378000 h 483997"/>
              <a:gd name="connsiteX19" fmla="*/ 972000 w 1026000"/>
              <a:gd name="connsiteY19" fmla="*/ 351000 h 483997"/>
              <a:gd name="connsiteX20" fmla="*/ 972000 w 1026000"/>
              <a:gd name="connsiteY20" fmla="*/ 459001 h 483997"/>
              <a:gd name="connsiteX21" fmla="*/ 999000 w 1026000"/>
              <a:gd name="connsiteY21" fmla="*/ 432001 h 483997"/>
              <a:gd name="connsiteX22" fmla="*/ 1026000 w 1026000"/>
              <a:gd name="connsiteY22" fmla="*/ 459001 h 483997"/>
              <a:gd name="connsiteX23" fmla="*/ 1018092 w 1026000"/>
              <a:gd name="connsiteY23" fmla="*/ 478092 h 483997"/>
              <a:gd name="connsiteX24" fmla="*/ 1003836 w 1026000"/>
              <a:gd name="connsiteY24" fmla="*/ 483997 h 483997"/>
              <a:gd name="connsiteX25" fmla="*/ 994164 w 1026000"/>
              <a:gd name="connsiteY25" fmla="*/ 483997 h 483997"/>
              <a:gd name="connsiteX26" fmla="*/ 979908 w 1026000"/>
              <a:gd name="connsiteY26" fmla="*/ 478092 h 483997"/>
              <a:gd name="connsiteX27" fmla="*/ 972000 w 1026000"/>
              <a:gd name="connsiteY27" fmla="*/ 459001 h 483997"/>
              <a:gd name="connsiteX28" fmla="*/ 864000 w 1026000"/>
              <a:gd name="connsiteY28" fmla="*/ 27000 h 483997"/>
              <a:gd name="connsiteX29" fmla="*/ 891000 w 1026000"/>
              <a:gd name="connsiteY29" fmla="*/ 0 h 483997"/>
              <a:gd name="connsiteX30" fmla="*/ 918000 w 1026000"/>
              <a:gd name="connsiteY30" fmla="*/ 27000 h 483997"/>
              <a:gd name="connsiteX31" fmla="*/ 891000 w 1026000"/>
              <a:gd name="connsiteY31" fmla="*/ 54001 h 483997"/>
              <a:gd name="connsiteX32" fmla="*/ 864000 w 1026000"/>
              <a:gd name="connsiteY32" fmla="*/ 27000 h 483997"/>
              <a:gd name="connsiteX33" fmla="*/ 864000 w 1026000"/>
              <a:gd name="connsiteY33" fmla="*/ 135000 h 483997"/>
              <a:gd name="connsiteX34" fmla="*/ 891000 w 1026000"/>
              <a:gd name="connsiteY34" fmla="*/ 108001 h 483997"/>
              <a:gd name="connsiteX35" fmla="*/ 918000 w 1026000"/>
              <a:gd name="connsiteY35" fmla="*/ 135000 h 483997"/>
              <a:gd name="connsiteX36" fmla="*/ 891000 w 1026000"/>
              <a:gd name="connsiteY36" fmla="*/ 162000 h 483997"/>
              <a:gd name="connsiteX37" fmla="*/ 864000 w 1026000"/>
              <a:gd name="connsiteY37" fmla="*/ 135000 h 483997"/>
              <a:gd name="connsiteX38" fmla="*/ 864000 w 1026000"/>
              <a:gd name="connsiteY38" fmla="*/ 243001 h 483997"/>
              <a:gd name="connsiteX39" fmla="*/ 891000 w 1026000"/>
              <a:gd name="connsiteY39" fmla="*/ 216001 h 483997"/>
              <a:gd name="connsiteX40" fmla="*/ 918000 w 1026000"/>
              <a:gd name="connsiteY40" fmla="*/ 243001 h 483997"/>
              <a:gd name="connsiteX41" fmla="*/ 891000 w 1026000"/>
              <a:gd name="connsiteY41" fmla="*/ 270001 h 483997"/>
              <a:gd name="connsiteX42" fmla="*/ 864000 w 1026000"/>
              <a:gd name="connsiteY42" fmla="*/ 243001 h 483997"/>
              <a:gd name="connsiteX43" fmla="*/ 864000 w 1026000"/>
              <a:gd name="connsiteY43" fmla="*/ 351000 h 483997"/>
              <a:gd name="connsiteX44" fmla="*/ 891000 w 1026000"/>
              <a:gd name="connsiteY44" fmla="*/ 324000 h 483997"/>
              <a:gd name="connsiteX45" fmla="*/ 918000 w 1026000"/>
              <a:gd name="connsiteY45" fmla="*/ 351000 h 483997"/>
              <a:gd name="connsiteX46" fmla="*/ 891000 w 1026000"/>
              <a:gd name="connsiteY46" fmla="*/ 378000 h 483997"/>
              <a:gd name="connsiteX47" fmla="*/ 864000 w 1026000"/>
              <a:gd name="connsiteY47" fmla="*/ 351000 h 483997"/>
              <a:gd name="connsiteX48" fmla="*/ 864000 w 1026000"/>
              <a:gd name="connsiteY48" fmla="*/ 459001 h 483997"/>
              <a:gd name="connsiteX49" fmla="*/ 891000 w 1026000"/>
              <a:gd name="connsiteY49" fmla="*/ 432001 h 483997"/>
              <a:gd name="connsiteX50" fmla="*/ 918000 w 1026000"/>
              <a:gd name="connsiteY50" fmla="*/ 459001 h 483997"/>
              <a:gd name="connsiteX51" fmla="*/ 910092 w 1026000"/>
              <a:gd name="connsiteY51" fmla="*/ 478092 h 483997"/>
              <a:gd name="connsiteX52" fmla="*/ 895836 w 1026000"/>
              <a:gd name="connsiteY52" fmla="*/ 483997 h 483997"/>
              <a:gd name="connsiteX53" fmla="*/ 886164 w 1026000"/>
              <a:gd name="connsiteY53" fmla="*/ 483997 h 483997"/>
              <a:gd name="connsiteX54" fmla="*/ 871908 w 1026000"/>
              <a:gd name="connsiteY54" fmla="*/ 478092 h 483997"/>
              <a:gd name="connsiteX55" fmla="*/ 864000 w 1026000"/>
              <a:gd name="connsiteY55" fmla="*/ 459001 h 483997"/>
              <a:gd name="connsiteX56" fmla="*/ 756000 w 1026000"/>
              <a:gd name="connsiteY56" fmla="*/ 27000 h 483997"/>
              <a:gd name="connsiteX57" fmla="*/ 783000 w 1026000"/>
              <a:gd name="connsiteY57" fmla="*/ 0 h 483997"/>
              <a:gd name="connsiteX58" fmla="*/ 810000 w 1026000"/>
              <a:gd name="connsiteY58" fmla="*/ 27000 h 483997"/>
              <a:gd name="connsiteX59" fmla="*/ 783000 w 1026000"/>
              <a:gd name="connsiteY59" fmla="*/ 54001 h 483997"/>
              <a:gd name="connsiteX60" fmla="*/ 756000 w 1026000"/>
              <a:gd name="connsiteY60" fmla="*/ 27000 h 483997"/>
              <a:gd name="connsiteX61" fmla="*/ 756000 w 1026000"/>
              <a:gd name="connsiteY61" fmla="*/ 135000 h 483997"/>
              <a:gd name="connsiteX62" fmla="*/ 783000 w 1026000"/>
              <a:gd name="connsiteY62" fmla="*/ 108001 h 483997"/>
              <a:gd name="connsiteX63" fmla="*/ 810000 w 1026000"/>
              <a:gd name="connsiteY63" fmla="*/ 135000 h 483997"/>
              <a:gd name="connsiteX64" fmla="*/ 783000 w 1026000"/>
              <a:gd name="connsiteY64" fmla="*/ 162000 h 483997"/>
              <a:gd name="connsiteX65" fmla="*/ 756000 w 1026000"/>
              <a:gd name="connsiteY65" fmla="*/ 135000 h 483997"/>
              <a:gd name="connsiteX66" fmla="*/ 756000 w 1026000"/>
              <a:gd name="connsiteY66" fmla="*/ 243001 h 483997"/>
              <a:gd name="connsiteX67" fmla="*/ 783000 w 1026000"/>
              <a:gd name="connsiteY67" fmla="*/ 216001 h 483997"/>
              <a:gd name="connsiteX68" fmla="*/ 810000 w 1026000"/>
              <a:gd name="connsiteY68" fmla="*/ 243001 h 483997"/>
              <a:gd name="connsiteX69" fmla="*/ 783000 w 1026000"/>
              <a:gd name="connsiteY69" fmla="*/ 270001 h 483997"/>
              <a:gd name="connsiteX70" fmla="*/ 756000 w 1026000"/>
              <a:gd name="connsiteY70" fmla="*/ 243001 h 483997"/>
              <a:gd name="connsiteX71" fmla="*/ 756000 w 1026000"/>
              <a:gd name="connsiteY71" fmla="*/ 351000 h 483997"/>
              <a:gd name="connsiteX72" fmla="*/ 783000 w 1026000"/>
              <a:gd name="connsiteY72" fmla="*/ 324000 h 483997"/>
              <a:gd name="connsiteX73" fmla="*/ 810000 w 1026000"/>
              <a:gd name="connsiteY73" fmla="*/ 351000 h 483997"/>
              <a:gd name="connsiteX74" fmla="*/ 783000 w 1026000"/>
              <a:gd name="connsiteY74" fmla="*/ 378000 h 483997"/>
              <a:gd name="connsiteX75" fmla="*/ 756000 w 1026000"/>
              <a:gd name="connsiteY75" fmla="*/ 351000 h 483997"/>
              <a:gd name="connsiteX76" fmla="*/ 756000 w 1026000"/>
              <a:gd name="connsiteY76" fmla="*/ 459001 h 483997"/>
              <a:gd name="connsiteX77" fmla="*/ 783000 w 1026000"/>
              <a:gd name="connsiteY77" fmla="*/ 432001 h 483997"/>
              <a:gd name="connsiteX78" fmla="*/ 810000 w 1026000"/>
              <a:gd name="connsiteY78" fmla="*/ 459001 h 483997"/>
              <a:gd name="connsiteX79" fmla="*/ 802092 w 1026000"/>
              <a:gd name="connsiteY79" fmla="*/ 478092 h 483997"/>
              <a:gd name="connsiteX80" fmla="*/ 787836 w 1026000"/>
              <a:gd name="connsiteY80" fmla="*/ 483997 h 483997"/>
              <a:gd name="connsiteX81" fmla="*/ 778164 w 1026000"/>
              <a:gd name="connsiteY81" fmla="*/ 483997 h 483997"/>
              <a:gd name="connsiteX82" fmla="*/ 763908 w 1026000"/>
              <a:gd name="connsiteY82" fmla="*/ 478092 h 483997"/>
              <a:gd name="connsiteX83" fmla="*/ 756000 w 1026000"/>
              <a:gd name="connsiteY83" fmla="*/ 459001 h 483997"/>
              <a:gd name="connsiteX84" fmla="*/ 648000 w 1026000"/>
              <a:gd name="connsiteY84" fmla="*/ 27000 h 483997"/>
              <a:gd name="connsiteX85" fmla="*/ 675000 w 1026000"/>
              <a:gd name="connsiteY85" fmla="*/ 0 h 483997"/>
              <a:gd name="connsiteX86" fmla="*/ 702000 w 1026000"/>
              <a:gd name="connsiteY86" fmla="*/ 27000 h 483997"/>
              <a:gd name="connsiteX87" fmla="*/ 675000 w 1026000"/>
              <a:gd name="connsiteY87" fmla="*/ 54001 h 483997"/>
              <a:gd name="connsiteX88" fmla="*/ 648000 w 1026000"/>
              <a:gd name="connsiteY88" fmla="*/ 27000 h 483997"/>
              <a:gd name="connsiteX89" fmla="*/ 648000 w 1026000"/>
              <a:gd name="connsiteY89" fmla="*/ 135000 h 483997"/>
              <a:gd name="connsiteX90" fmla="*/ 675000 w 1026000"/>
              <a:gd name="connsiteY90" fmla="*/ 108001 h 483997"/>
              <a:gd name="connsiteX91" fmla="*/ 702000 w 1026000"/>
              <a:gd name="connsiteY91" fmla="*/ 135000 h 483997"/>
              <a:gd name="connsiteX92" fmla="*/ 675000 w 1026000"/>
              <a:gd name="connsiteY92" fmla="*/ 162000 h 483997"/>
              <a:gd name="connsiteX93" fmla="*/ 648000 w 1026000"/>
              <a:gd name="connsiteY93" fmla="*/ 135000 h 483997"/>
              <a:gd name="connsiteX94" fmla="*/ 648000 w 1026000"/>
              <a:gd name="connsiteY94" fmla="*/ 243001 h 483997"/>
              <a:gd name="connsiteX95" fmla="*/ 675000 w 1026000"/>
              <a:gd name="connsiteY95" fmla="*/ 216001 h 483997"/>
              <a:gd name="connsiteX96" fmla="*/ 702000 w 1026000"/>
              <a:gd name="connsiteY96" fmla="*/ 243001 h 483997"/>
              <a:gd name="connsiteX97" fmla="*/ 675000 w 1026000"/>
              <a:gd name="connsiteY97" fmla="*/ 270001 h 483997"/>
              <a:gd name="connsiteX98" fmla="*/ 648000 w 1026000"/>
              <a:gd name="connsiteY98" fmla="*/ 243001 h 483997"/>
              <a:gd name="connsiteX99" fmla="*/ 648000 w 1026000"/>
              <a:gd name="connsiteY99" fmla="*/ 351000 h 483997"/>
              <a:gd name="connsiteX100" fmla="*/ 675000 w 1026000"/>
              <a:gd name="connsiteY100" fmla="*/ 324000 h 483997"/>
              <a:gd name="connsiteX101" fmla="*/ 702000 w 1026000"/>
              <a:gd name="connsiteY101" fmla="*/ 351000 h 483997"/>
              <a:gd name="connsiteX102" fmla="*/ 675000 w 1026000"/>
              <a:gd name="connsiteY102" fmla="*/ 378000 h 483997"/>
              <a:gd name="connsiteX103" fmla="*/ 648000 w 1026000"/>
              <a:gd name="connsiteY103" fmla="*/ 351000 h 483997"/>
              <a:gd name="connsiteX104" fmla="*/ 648000 w 1026000"/>
              <a:gd name="connsiteY104" fmla="*/ 459001 h 483997"/>
              <a:gd name="connsiteX105" fmla="*/ 675000 w 1026000"/>
              <a:gd name="connsiteY105" fmla="*/ 432001 h 483997"/>
              <a:gd name="connsiteX106" fmla="*/ 702000 w 1026000"/>
              <a:gd name="connsiteY106" fmla="*/ 459001 h 483997"/>
              <a:gd name="connsiteX107" fmla="*/ 694092 w 1026000"/>
              <a:gd name="connsiteY107" fmla="*/ 478092 h 483997"/>
              <a:gd name="connsiteX108" fmla="*/ 679836 w 1026000"/>
              <a:gd name="connsiteY108" fmla="*/ 483997 h 483997"/>
              <a:gd name="connsiteX109" fmla="*/ 670164 w 1026000"/>
              <a:gd name="connsiteY109" fmla="*/ 483997 h 483997"/>
              <a:gd name="connsiteX110" fmla="*/ 655908 w 1026000"/>
              <a:gd name="connsiteY110" fmla="*/ 478092 h 483997"/>
              <a:gd name="connsiteX111" fmla="*/ 648000 w 1026000"/>
              <a:gd name="connsiteY111" fmla="*/ 459001 h 483997"/>
              <a:gd name="connsiteX112" fmla="*/ 540000 w 1026000"/>
              <a:gd name="connsiteY112" fmla="*/ 27000 h 483997"/>
              <a:gd name="connsiteX113" fmla="*/ 567000 w 1026000"/>
              <a:gd name="connsiteY113" fmla="*/ 0 h 483997"/>
              <a:gd name="connsiteX114" fmla="*/ 594000 w 1026000"/>
              <a:gd name="connsiteY114" fmla="*/ 27000 h 483997"/>
              <a:gd name="connsiteX115" fmla="*/ 567000 w 1026000"/>
              <a:gd name="connsiteY115" fmla="*/ 54001 h 483997"/>
              <a:gd name="connsiteX116" fmla="*/ 540000 w 1026000"/>
              <a:gd name="connsiteY116" fmla="*/ 27000 h 483997"/>
              <a:gd name="connsiteX117" fmla="*/ 540000 w 1026000"/>
              <a:gd name="connsiteY117" fmla="*/ 135000 h 483997"/>
              <a:gd name="connsiteX118" fmla="*/ 567000 w 1026000"/>
              <a:gd name="connsiteY118" fmla="*/ 108001 h 483997"/>
              <a:gd name="connsiteX119" fmla="*/ 594000 w 1026000"/>
              <a:gd name="connsiteY119" fmla="*/ 135000 h 483997"/>
              <a:gd name="connsiteX120" fmla="*/ 567000 w 1026000"/>
              <a:gd name="connsiteY120" fmla="*/ 162000 h 483997"/>
              <a:gd name="connsiteX121" fmla="*/ 540000 w 1026000"/>
              <a:gd name="connsiteY121" fmla="*/ 135000 h 483997"/>
              <a:gd name="connsiteX122" fmla="*/ 540000 w 1026000"/>
              <a:gd name="connsiteY122" fmla="*/ 243001 h 483997"/>
              <a:gd name="connsiteX123" fmla="*/ 567000 w 1026000"/>
              <a:gd name="connsiteY123" fmla="*/ 216001 h 483997"/>
              <a:gd name="connsiteX124" fmla="*/ 594000 w 1026000"/>
              <a:gd name="connsiteY124" fmla="*/ 243001 h 483997"/>
              <a:gd name="connsiteX125" fmla="*/ 567000 w 1026000"/>
              <a:gd name="connsiteY125" fmla="*/ 270001 h 483997"/>
              <a:gd name="connsiteX126" fmla="*/ 540000 w 1026000"/>
              <a:gd name="connsiteY126" fmla="*/ 243001 h 483997"/>
              <a:gd name="connsiteX127" fmla="*/ 540000 w 1026000"/>
              <a:gd name="connsiteY127" fmla="*/ 351000 h 483997"/>
              <a:gd name="connsiteX128" fmla="*/ 567000 w 1026000"/>
              <a:gd name="connsiteY128" fmla="*/ 324000 h 483997"/>
              <a:gd name="connsiteX129" fmla="*/ 594000 w 1026000"/>
              <a:gd name="connsiteY129" fmla="*/ 351000 h 483997"/>
              <a:gd name="connsiteX130" fmla="*/ 567000 w 1026000"/>
              <a:gd name="connsiteY130" fmla="*/ 378000 h 483997"/>
              <a:gd name="connsiteX131" fmla="*/ 540000 w 1026000"/>
              <a:gd name="connsiteY131" fmla="*/ 351000 h 483997"/>
              <a:gd name="connsiteX132" fmla="*/ 540000 w 1026000"/>
              <a:gd name="connsiteY132" fmla="*/ 459001 h 483997"/>
              <a:gd name="connsiteX133" fmla="*/ 567000 w 1026000"/>
              <a:gd name="connsiteY133" fmla="*/ 432001 h 483997"/>
              <a:gd name="connsiteX134" fmla="*/ 594000 w 1026000"/>
              <a:gd name="connsiteY134" fmla="*/ 459001 h 483997"/>
              <a:gd name="connsiteX135" fmla="*/ 586092 w 1026000"/>
              <a:gd name="connsiteY135" fmla="*/ 478092 h 483997"/>
              <a:gd name="connsiteX136" fmla="*/ 571836 w 1026000"/>
              <a:gd name="connsiteY136" fmla="*/ 483997 h 483997"/>
              <a:gd name="connsiteX137" fmla="*/ 562164 w 1026000"/>
              <a:gd name="connsiteY137" fmla="*/ 483997 h 483997"/>
              <a:gd name="connsiteX138" fmla="*/ 547908 w 1026000"/>
              <a:gd name="connsiteY138" fmla="*/ 478092 h 483997"/>
              <a:gd name="connsiteX139" fmla="*/ 540000 w 1026000"/>
              <a:gd name="connsiteY139" fmla="*/ 459001 h 483997"/>
              <a:gd name="connsiteX140" fmla="*/ 432000 w 1026000"/>
              <a:gd name="connsiteY140" fmla="*/ 27000 h 483997"/>
              <a:gd name="connsiteX141" fmla="*/ 459000 w 1026000"/>
              <a:gd name="connsiteY141" fmla="*/ 0 h 483997"/>
              <a:gd name="connsiteX142" fmla="*/ 486000 w 1026000"/>
              <a:gd name="connsiteY142" fmla="*/ 27000 h 483997"/>
              <a:gd name="connsiteX143" fmla="*/ 459000 w 1026000"/>
              <a:gd name="connsiteY143" fmla="*/ 54001 h 483997"/>
              <a:gd name="connsiteX144" fmla="*/ 432000 w 1026000"/>
              <a:gd name="connsiteY144" fmla="*/ 27000 h 483997"/>
              <a:gd name="connsiteX145" fmla="*/ 432000 w 1026000"/>
              <a:gd name="connsiteY145" fmla="*/ 135000 h 483997"/>
              <a:gd name="connsiteX146" fmla="*/ 459000 w 1026000"/>
              <a:gd name="connsiteY146" fmla="*/ 108001 h 483997"/>
              <a:gd name="connsiteX147" fmla="*/ 486000 w 1026000"/>
              <a:gd name="connsiteY147" fmla="*/ 135000 h 483997"/>
              <a:gd name="connsiteX148" fmla="*/ 459000 w 1026000"/>
              <a:gd name="connsiteY148" fmla="*/ 162000 h 483997"/>
              <a:gd name="connsiteX149" fmla="*/ 432000 w 1026000"/>
              <a:gd name="connsiteY149" fmla="*/ 135000 h 483997"/>
              <a:gd name="connsiteX150" fmla="*/ 432000 w 1026000"/>
              <a:gd name="connsiteY150" fmla="*/ 243001 h 483997"/>
              <a:gd name="connsiteX151" fmla="*/ 459000 w 1026000"/>
              <a:gd name="connsiteY151" fmla="*/ 216001 h 483997"/>
              <a:gd name="connsiteX152" fmla="*/ 486000 w 1026000"/>
              <a:gd name="connsiteY152" fmla="*/ 243001 h 483997"/>
              <a:gd name="connsiteX153" fmla="*/ 459000 w 1026000"/>
              <a:gd name="connsiteY153" fmla="*/ 270001 h 483997"/>
              <a:gd name="connsiteX154" fmla="*/ 432000 w 1026000"/>
              <a:gd name="connsiteY154" fmla="*/ 243001 h 483997"/>
              <a:gd name="connsiteX155" fmla="*/ 432000 w 1026000"/>
              <a:gd name="connsiteY155" fmla="*/ 351000 h 483997"/>
              <a:gd name="connsiteX156" fmla="*/ 459000 w 1026000"/>
              <a:gd name="connsiteY156" fmla="*/ 324000 h 483997"/>
              <a:gd name="connsiteX157" fmla="*/ 486000 w 1026000"/>
              <a:gd name="connsiteY157" fmla="*/ 351000 h 483997"/>
              <a:gd name="connsiteX158" fmla="*/ 459000 w 1026000"/>
              <a:gd name="connsiteY158" fmla="*/ 378000 h 483997"/>
              <a:gd name="connsiteX159" fmla="*/ 432000 w 1026000"/>
              <a:gd name="connsiteY159" fmla="*/ 351000 h 483997"/>
              <a:gd name="connsiteX160" fmla="*/ 432000 w 1026000"/>
              <a:gd name="connsiteY160" fmla="*/ 459001 h 483997"/>
              <a:gd name="connsiteX161" fmla="*/ 459000 w 1026000"/>
              <a:gd name="connsiteY161" fmla="*/ 432001 h 483997"/>
              <a:gd name="connsiteX162" fmla="*/ 486000 w 1026000"/>
              <a:gd name="connsiteY162" fmla="*/ 459001 h 483997"/>
              <a:gd name="connsiteX163" fmla="*/ 478092 w 1026000"/>
              <a:gd name="connsiteY163" fmla="*/ 478092 h 483997"/>
              <a:gd name="connsiteX164" fmla="*/ 463836 w 1026000"/>
              <a:gd name="connsiteY164" fmla="*/ 483997 h 483997"/>
              <a:gd name="connsiteX165" fmla="*/ 454164 w 1026000"/>
              <a:gd name="connsiteY165" fmla="*/ 483997 h 483997"/>
              <a:gd name="connsiteX166" fmla="*/ 439908 w 1026000"/>
              <a:gd name="connsiteY166" fmla="*/ 478092 h 483997"/>
              <a:gd name="connsiteX167" fmla="*/ 432000 w 1026000"/>
              <a:gd name="connsiteY167" fmla="*/ 459001 h 483997"/>
              <a:gd name="connsiteX168" fmla="*/ 324000 w 1026000"/>
              <a:gd name="connsiteY168" fmla="*/ 27000 h 483997"/>
              <a:gd name="connsiteX169" fmla="*/ 351000 w 1026000"/>
              <a:gd name="connsiteY169" fmla="*/ 0 h 483997"/>
              <a:gd name="connsiteX170" fmla="*/ 378000 w 1026000"/>
              <a:gd name="connsiteY170" fmla="*/ 27000 h 483997"/>
              <a:gd name="connsiteX171" fmla="*/ 351000 w 1026000"/>
              <a:gd name="connsiteY171" fmla="*/ 54001 h 483997"/>
              <a:gd name="connsiteX172" fmla="*/ 324000 w 1026000"/>
              <a:gd name="connsiteY172" fmla="*/ 27000 h 483997"/>
              <a:gd name="connsiteX173" fmla="*/ 324000 w 1026000"/>
              <a:gd name="connsiteY173" fmla="*/ 135000 h 483997"/>
              <a:gd name="connsiteX174" fmla="*/ 351000 w 1026000"/>
              <a:gd name="connsiteY174" fmla="*/ 108001 h 483997"/>
              <a:gd name="connsiteX175" fmla="*/ 378000 w 1026000"/>
              <a:gd name="connsiteY175" fmla="*/ 135000 h 483997"/>
              <a:gd name="connsiteX176" fmla="*/ 351000 w 1026000"/>
              <a:gd name="connsiteY176" fmla="*/ 162000 h 483997"/>
              <a:gd name="connsiteX177" fmla="*/ 324000 w 1026000"/>
              <a:gd name="connsiteY177" fmla="*/ 135000 h 483997"/>
              <a:gd name="connsiteX178" fmla="*/ 324000 w 1026000"/>
              <a:gd name="connsiteY178" fmla="*/ 243001 h 483997"/>
              <a:gd name="connsiteX179" fmla="*/ 351000 w 1026000"/>
              <a:gd name="connsiteY179" fmla="*/ 216001 h 483997"/>
              <a:gd name="connsiteX180" fmla="*/ 378000 w 1026000"/>
              <a:gd name="connsiteY180" fmla="*/ 243001 h 483997"/>
              <a:gd name="connsiteX181" fmla="*/ 351000 w 1026000"/>
              <a:gd name="connsiteY181" fmla="*/ 270001 h 483997"/>
              <a:gd name="connsiteX182" fmla="*/ 324000 w 1026000"/>
              <a:gd name="connsiteY182" fmla="*/ 243001 h 483997"/>
              <a:gd name="connsiteX183" fmla="*/ 324000 w 1026000"/>
              <a:gd name="connsiteY183" fmla="*/ 351000 h 483997"/>
              <a:gd name="connsiteX184" fmla="*/ 351000 w 1026000"/>
              <a:gd name="connsiteY184" fmla="*/ 324000 h 483997"/>
              <a:gd name="connsiteX185" fmla="*/ 378000 w 1026000"/>
              <a:gd name="connsiteY185" fmla="*/ 351000 h 483997"/>
              <a:gd name="connsiteX186" fmla="*/ 351000 w 1026000"/>
              <a:gd name="connsiteY186" fmla="*/ 378000 h 483997"/>
              <a:gd name="connsiteX187" fmla="*/ 324000 w 1026000"/>
              <a:gd name="connsiteY187" fmla="*/ 351000 h 483997"/>
              <a:gd name="connsiteX188" fmla="*/ 324000 w 1026000"/>
              <a:gd name="connsiteY188" fmla="*/ 459001 h 483997"/>
              <a:gd name="connsiteX189" fmla="*/ 351000 w 1026000"/>
              <a:gd name="connsiteY189" fmla="*/ 432001 h 483997"/>
              <a:gd name="connsiteX190" fmla="*/ 378000 w 1026000"/>
              <a:gd name="connsiteY190" fmla="*/ 459001 h 483997"/>
              <a:gd name="connsiteX191" fmla="*/ 370092 w 1026000"/>
              <a:gd name="connsiteY191" fmla="*/ 478092 h 483997"/>
              <a:gd name="connsiteX192" fmla="*/ 355836 w 1026000"/>
              <a:gd name="connsiteY192" fmla="*/ 483997 h 483997"/>
              <a:gd name="connsiteX193" fmla="*/ 346164 w 1026000"/>
              <a:gd name="connsiteY193" fmla="*/ 483997 h 483997"/>
              <a:gd name="connsiteX194" fmla="*/ 331908 w 1026000"/>
              <a:gd name="connsiteY194" fmla="*/ 478092 h 483997"/>
              <a:gd name="connsiteX195" fmla="*/ 324000 w 1026000"/>
              <a:gd name="connsiteY195" fmla="*/ 459001 h 483997"/>
              <a:gd name="connsiteX196" fmla="*/ 216000 w 1026000"/>
              <a:gd name="connsiteY196" fmla="*/ 27000 h 483997"/>
              <a:gd name="connsiteX197" fmla="*/ 243000 w 1026000"/>
              <a:gd name="connsiteY197" fmla="*/ 0 h 483997"/>
              <a:gd name="connsiteX198" fmla="*/ 270000 w 1026000"/>
              <a:gd name="connsiteY198" fmla="*/ 27000 h 483997"/>
              <a:gd name="connsiteX199" fmla="*/ 243000 w 1026000"/>
              <a:gd name="connsiteY199" fmla="*/ 54001 h 483997"/>
              <a:gd name="connsiteX200" fmla="*/ 216000 w 1026000"/>
              <a:gd name="connsiteY200" fmla="*/ 27000 h 483997"/>
              <a:gd name="connsiteX201" fmla="*/ 216000 w 1026000"/>
              <a:gd name="connsiteY201" fmla="*/ 135000 h 483997"/>
              <a:gd name="connsiteX202" fmla="*/ 243000 w 1026000"/>
              <a:gd name="connsiteY202" fmla="*/ 108001 h 483997"/>
              <a:gd name="connsiteX203" fmla="*/ 270000 w 1026000"/>
              <a:gd name="connsiteY203" fmla="*/ 135000 h 483997"/>
              <a:gd name="connsiteX204" fmla="*/ 243000 w 1026000"/>
              <a:gd name="connsiteY204" fmla="*/ 162000 h 483997"/>
              <a:gd name="connsiteX205" fmla="*/ 216000 w 1026000"/>
              <a:gd name="connsiteY205" fmla="*/ 135000 h 483997"/>
              <a:gd name="connsiteX206" fmla="*/ 216000 w 1026000"/>
              <a:gd name="connsiteY206" fmla="*/ 243001 h 483997"/>
              <a:gd name="connsiteX207" fmla="*/ 243000 w 1026000"/>
              <a:gd name="connsiteY207" fmla="*/ 216001 h 483997"/>
              <a:gd name="connsiteX208" fmla="*/ 270000 w 1026000"/>
              <a:gd name="connsiteY208" fmla="*/ 243001 h 483997"/>
              <a:gd name="connsiteX209" fmla="*/ 243000 w 1026000"/>
              <a:gd name="connsiteY209" fmla="*/ 270001 h 483997"/>
              <a:gd name="connsiteX210" fmla="*/ 216000 w 1026000"/>
              <a:gd name="connsiteY210" fmla="*/ 243001 h 483997"/>
              <a:gd name="connsiteX211" fmla="*/ 216000 w 1026000"/>
              <a:gd name="connsiteY211" fmla="*/ 351000 h 483997"/>
              <a:gd name="connsiteX212" fmla="*/ 243000 w 1026000"/>
              <a:gd name="connsiteY212" fmla="*/ 324000 h 483997"/>
              <a:gd name="connsiteX213" fmla="*/ 270000 w 1026000"/>
              <a:gd name="connsiteY213" fmla="*/ 351000 h 483997"/>
              <a:gd name="connsiteX214" fmla="*/ 243000 w 1026000"/>
              <a:gd name="connsiteY214" fmla="*/ 378000 h 483997"/>
              <a:gd name="connsiteX215" fmla="*/ 216000 w 1026000"/>
              <a:gd name="connsiteY215" fmla="*/ 351000 h 483997"/>
              <a:gd name="connsiteX216" fmla="*/ 216000 w 1026000"/>
              <a:gd name="connsiteY216" fmla="*/ 459001 h 483997"/>
              <a:gd name="connsiteX217" fmla="*/ 243000 w 1026000"/>
              <a:gd name="connsiteY217" fmla="*/ 432001 h 483997"/>
              <a:gd name="connsiteX218" fmla="*/ 270000 w 1026000"/>
              <a:gd name="connsiteY218" fmla="*/ 459001 h 483997"/>
              <a:gd name="connsiteX219" fmla="*/ 262092 w 1026000"/>
              <a:gd name="connsiteY219" fmla="*/ 478092 h 483997"/>
              <a:gd name="connsiteX220" fmla="*/ 247836 w 1026000"/>
              <a:gd name="connsiteY220" fmla="*/ 483997 h 483997"/>
              <a:gd name="connsiteX221" fmla="*/ 238164 w 1026000"/>
              <a:gd name="connsiteY221" fmla="*/ 483997 h 483997"/>
              <a:gd name="connsiteX222" fmla="*/ 223908 w 1026000"/>
              <a:gd name="connsiteY222" fmla="*/ 478092 h 483997"/>
              <a:gd name="connsiteX223" fmla="*/ 216000 w 1026000"/>
              <a:gd name="connsiteY223" fmla="*/ 459001 h 483997"/>
              <a:gd name="connsiteX224" fmla="*/ 108000 w 1026000"/>
              <a:gd name="connsiteY224" fmla="*/ 27000 h 483997"/>
              <a:gd name="connsiteX225" fmla="*/ 135000 w 1026000"/>
              <a:gd name="connsiteY225" fmla="*/ 0 h 483997"/>
              <a:gd name="connsiteX226" fmla="*/ 162000 w 1026000"/>
              <a:gd name="connsiteY226" fmla="*/ 27000 h 483997"/>
              <a:gd name="connsiteX227" fmla="*/ 135000 w 1026000"/>
              <a:gd name="connsiteY227" fmla="*/ 54001 h 483997"/>
              <a:gd name="connsiteX228" fmla="*/ 108000 w 1026000"/>
              <a:gd name="connsiteY228" fmla="*/ 27000 h 483997"/>
              <a:gd name="connsiteX229" fmla="*/ 108000 w 1026000"/>
              <a:gd name="connsiteY229" fmla="*/ 135000 h 483997"/>
              <a:gd name="connsiteX230" fmla="*/ 135000 w 1026000"/>
              <a:gd name="connsiteY230" fmla="*/ 108001 h 483997"/>
              <a:gd name="connsiteX231" fmla="*/ 162000 w 1026000"/>
              <a:gd name="connsiteY231" fmla="*/ 135000 h 483997"/>
              <a:gd name="connsiteX232" fmla="*/ 135000 w 1026000"/>
              <a:gd name="connsiteY232" fmla="*/ 162000 h 483997"/>
              <a:gd name="connsiteX233" fmla="*/ 108000 w 1026000"/>
              <a:gd name="connsiteY233" fmla="*/ 135000 h 483997"/>
              <a:gd name="connsiteX234" fmla="*/ 108000 w 1026000"/>
              <a:gd name="connsiteY234" fmla="*/ 243001 h 483997"/>
              <a:gd name="connsiteX235" fmla="*/ 135000 w 1026000"/>
              <a:gd name="connsiteY235" fmla="*/ 216001 h 483997"/>
              <a:gd name="connsiteX236" fmla="*/ 162000 w 1026000"/>
              <a:gd name="connsiteY236" fmla="*/ 243001 h 483997"/>
              <a:gd name="connsiteX237" fmla="*/ 135000 w 1026000"/>
              <a:gd name="connsiteY237" fmla="*/ 270001 h 483997"/>
              <a:gd name="connsiteX238" fmla="*/ 108000 w 1026000"/>
              <a:gd name="connsiteY238" fmla="*/ 243001 h 483997"/>
              <a:gd name="connsiteX239" fmla="*/ 108000 w 1026000"/>
              <a:gd name="connsiteY239" fmla="*/ 351000 h 483997"/>
              <a:gd name="connsiteX240" fmla="*/ 135000 w 1026000"/>
              <a:gd name="connsiteY240" fmla="*/ 324000 h 483997"/>
              <a:gd name="connsiteX241" fmla="*/ 162000 w 1026000"/>
              <a:gd name="connsiteY241" fmla="*/ 351000 h 483997"/>
              <a:gd name="connsiteX242" fmla="*/ 135000 w 1026000"/>
              <a:gd name="connsiteY242" fmla="*/ 378000 h 483997"/>
              <a:gd name="connsiteX243" fmla="*/ 108000 w 1026000"/>
              <a:gd name="connsiteY243" fmla="*/ 351000 h 483997"/>
              <a:gd name="connsiteX244" fmla="*/ 108000 w 1026000"/>
              <a:gd name="connsiteY244" fmla="*/ 459001 h 483997"/>
              <a:gd name="connsiteX245" fmla="*/ 135000 w 1026000"/>
              <a:gd name="connsiteY245" fmla="*/ 432001 h 483997"/>
              <a:gd name="connsiteX246" fmla="*/ 162000 w 1026000"/>
              <a:gd name="connsiteY246" fmla="*/ 459001 h 483997"/>
              <a:gd name="connsiteX247" fmla="*/ 154092 w 1026000"/>
              <a:gd name="connsiteY247" fmla="*/ 478092 h 483997"/>
              <a:gd name="connsiteX248" fmla="*/ 139836 w 1026000"/>
              <a:gd name="connsiteY248" fmla="*/ 483997 h 483997"/>
              <a:gd name="connsiteX249" fmla="*/ 130164 w 1026000"/>
              <a:gd name="connsiteY249" fmla="*/ 483997 h 483997"/>
              <a:gd name="connsiteX250" fmla="*/ 115908 w 1026000"/>
              <a:gd name="connsiteY250" fmla="*/ 478092 h 483997"/>
              <a:gd name="connsiteX251" fmla="*/ 108000 w 1026000"/>
              <a:gd name="connsiteY251" fmla="*/ 459001 h 483997"/>
              <a:gd name="connsiteX252" fmla="*/ 0 w 1026000"/>
              <a:gd name="connsiteY252" fmla="*/ 27000 h 483997"/>
              <a:gd name="connsiteX253" fmla="*/ 27000 w 1026000"/>
              <a:gd name="connsiteY253" fmla="*/ 0 h 483997"/>
              <a:gd name="connsiteX254" fmla="*/ 54000 w 1026000"/>
              <a:gd name="connsiteY254" fmla="*/ 27000 h 483997"/>
              <a:gd name="connsiteX255" fmla="*/ 27000 w 1026000"/>
              <a:gd name="connsiteY255" fmla="*/ 54001 h 483997"/>
              <a:gd name="connsiteX256" fmla="*/ 0 w 1026000"/>
              <a:gd name="connsiteY256" fmla="*/ 27000 h 483997"/>
              <a:gd name="connsiteX257" fmla="*/ 0 w 1026000"/>
              <a:gd name="connsiteY257" fmla="*/ 135000 h 483997"/>
              <a:gd name="connsiteX258" fmla="*/ 27000 w 1026000"/>
              <a:gd name="connsiteY258" fmla="*/ 108001 h 483997"/>
              <a:gd name="connsiteX259" fmla="*/ 54000 w 1026000"/>
              <a:gd name="connsiteY259" fmla="*/ 135000 h 483997"/>
              <a:gd name="connsiteX260" fmla="*/ 27000 w 1026000"/>
              <a:gd name="connsiteY260" fmla="*/ 162000 h 483997"/>
              <a:gd name="connsiteX261" fmla="*/ 0 w 1026000"/>
              <a:gd name="connsiteY261" fmla="*/ 135000 h 483997"/>
              <a:gd name="connsiteX262" fmla="*/ 0 w 1026000"/>
              <a:gd name="connsiteY262" fmla="*/ 243001 h 483997"/>
              <a:gd name="connsiteX263" fmla="*/ 27000 w 1026000"/>
              <a:gd name="connsiteY263" fmla="*/ 216001 h 483997"/>
              <a:gd name="connsiteX264" fmla="*/ 54000 w 1026000"/>
              <a:gd name="connsiteY264" fmla="*/ 243001 h 483997"/>
              <a:gd name="connsiteX265" fmla="*/ 27000 w 1026000"/>
              <a:gd name="connsiteY265" fmla="*/ 270001 h 483997"/>
              <a:gd name="connsiteX266" fmla="*/ 0 w 1026000"/>
              <a:gd name="connsiteY266" fmla="*/ 243001 h 483997"/>
              <a:gd name="connsiteX267" fmla="*/ 0 w 1026000"/>
              <a:gd name="connsiteY267" fmla="*/ 351000 h 483997"/>
              <a:gd name="connsiteX268" fmla="*/ 27000 w 1026000"/>
              <a:gd name="connsiteY268" fmla="*/ 324000 h 483997"/>
              <a:gd name="connsiteX269" fmla="*/ 54000 w 1026000"/>
              <a:gd name="connsiteY269" fmla="*/ 351000 h 483997"/>
              <a:gd name="connsiteX270" fmla="*/ 27000 w 1026000"/>
              <a:gd name="connsiteY270" fmla="*/ 378000 h 483997"/>
              <a:gd name="connsiteX271" fmla="*/ 0 w 1026000"/>
              <a:gd name="connsiteY271" fmla="*/ 351000 h 483997"/>
              <a:gd name="connsiteX272" fmla="*/ 0 w 1026000"/>
              <a:gd name="connsiteY272" fmla="*/ 459001 h 483997"/>
              <a:gd name="connsiteX273" fmla="*/ 27000 w 1026000"/>
              <a:gd name="connsiteY273" fmla="*/ 432001 h 483997"/>
              <a:gd name="connsiteX274" fmla="*/ 54000 w 1026000"/>
              <a:gd name="connsiteY274" fmla="*/ 459001 h 483997"/>
              <a:gd name="connsiteX275" fmla="*/ 46092 w 1026000"/>
              <a:gd name="connsiteY275" fmla="*/ 478092 h 483997"/>
              <a:gd name="connsiteX276" fmla="*/ 31836 w 1026000"/>
              <a:gd name="connsiteY276" fmla="*/ 483997 h 483997"/>
              <a:gd name="connsiteX277" fmla="*/ 22164 w 1026000"/>
              <a:gd name="connsiteY277" fmla="*/ 483997 h 483997"/>
              <a:gd name="connsiteX278" fmla="*/ 7908 w 1026000"/>
              <a:gd name="connsiteY278" fmla="*/ 478092 h 483997"/>
              <a:gd name="connsiteX279" fmla="*/ 0 w 1026000"/>
              <a:gd name="connsiteY279" fmla="*/ 459001 h 48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1026000" h="483997">
                <a:moveTo>
                  <a:pt x="972000" y="27000"/>
                </a:moveTo>
                <a:cubicBezTo>
                  <a:pt x="972000" y="12088"/>
                  <a:pt x="984088" y="0"/>
                  <a:pt x="999000" y="0"/>
                </a:cubicBez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ubicBezTo>
                  <a:pt x="984088" y="54001"/>
                  <a:pt x="972000" y="41913"/>
                  <a:pt x="972000" y="27000"/>
                </a:cubicBezTo>
                <a:close/>
                <a:moveTo>
                  <a:pt x="972000" y="135000"/>
                </a:moveTo>
                <a:cubicBezTo>
                  <a:pt x="972000" y="120089"/>
                  <a:pt x="984088" y="108001"/>
                  <a:pt x="999000" y="108001"/>
                </a:cubicBez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ubicBezTo>
                  <a:pt x="984088" y="162000"/>
                  <a:pt x="972000" y="149912"/>
                  <a:pt x="972000" y="135000"/>
                </a:cubicBezTo>
                <a:close/>
                <a:moveTo>
                  <a:pt x="972000" y="243001"/>
                </a:moveTo>
                <a:cubicBezTo>
                  <a:pt x="972000" y="228088"/>
                  <a:pt x="984088" y="216001"/>
                  <a:pt x="999000" y="216001"/>
                </a:cubicBez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ubicBezTo>
                  <a:pt x="984088" y="270001"/>
                  <a:pt x="972000" y="257913"/>
                  <a:pt x="972000" y="243001"/>
                </a:cubicBezTo>
                <a:close/>
                <a:moveTo>
                  <a:pt x="972000" y="351000"/>
                </a:moveTo>
                <a:cubicBezTo>
                  <a:pt x="972000" y="336088"/>
                  <a:pt x="984088" y="324000"/>
                  <a:pt x="999000" y="324000"/>
                </a:cubicBez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ubicBezTo>
                  <a:pt x="984088" y="378000"/>
                  <a:pt x="972000" y="365913"/>
                  <a:pt x="972000" y="351000"/>
                </a:cubicBezTo>
                <a:close/>
                <a:moveTo>
                  <a:pt x="972000" y="459001"/>
                </a:moveTo>
                <a:cubicBezTo>
                  <a:pt x="972000" y="444089"/>
                  <a:pt x="984088" y="432001"/>
                  <a:pt x="999000" y="432001"/>
                </a:cubicBez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66456"/>
                  <a:pt x="1022978" y="473206"/>
                  <a:pt x="1018092" y="478092"/>
                </a:cubicBezTo>
                <a:lnTo>
                  <a:pt x="1003836" y="483997"/>
                </a:lnTo>
                <a:lnTo>
                  <a:pt x="994164" y="483997"/>
                </a:lnTo>
                <a:lnTo>
                  <a:pt x="979908" y="478092"/>
                </a:lnTo>
                <a:cubicBezTo>
                  <a:pt x="975022" y="473206"/>
                  <a:pt x="972000" y="466456"/>
                  <a:pt x="972000" y="459001"/>
                </a:cubicBezTo>
                <a:close/>
                <a:moveTo>
                  <a:pt x="864000" y="27000"/>
                </a:moveTo>
                <a:cubicBezTo>
                  <a:pt x="864000" y="12088"/>
                  <a:pt x="876088" y="0"/>
                  <a:pt x="891000" y="0"/>
                </a:cubicBez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ubicBezTo>
                  <a:pt x="876088" y="54001"/>
                  <a:pt x="864000" y="41913"/>
                  <a:pt x="864000" y="27000"/>
                </a:cubicBezTo>
                <a:close/>
                <a:moveTo>
                  <a:pt x="864000" y="135000"/>
                </a:moveTo>
                <a:cubicBezTo>
                  <a:pt x="864000" y="120089"/>
                  <a:pt x="876088" y="108001"/>
                  <a:pt x="891000" y="108001"/>
                </a:cubicBez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ubicBezTo>
                  <a:pt x="876088" y="162000"/>
                  <a:pt x="864000" y="149912"/>
                  <a:pt x="864000" y="135000"/>
                </a:cubicBezTo>
                <a:close/>
                <a:moveTo>
                  <a:pt x="864000" y="243001"/>
                </a:moveTo>
                <a:cubicBezTo>
                  <a:pt x="864000" y="228088"/>
                  <a:pt x="876088" y="216001"/>
                  <a:pt x="891000" y="216001"/>
                </a:cubicBez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ubicBezTo>
                  <a:pt x="876088" y="270001"/>
                  <a:pt x="864000" y="257913"/>
                  <a:pt x="864000" y="243001"/>
                </a:cubicBezTo>
                <a:close/>
                <a:moveTo>
                  <a:pt x="864000" y="351000"/>
                </a:moveTo>
                <a:cubicBezTo>
                  <a:pt x="864000" y="336088"/>
                  <a:pt x="876088" y="324000"/>
                  <a:pt x="891000" y="324000"/>
                </a:cubicBez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ubicBezTo>
                  <a:pt x="876088" y="378000"/>
                  <a:pt x="864000" y="365913"/>
                  <a:pt x="864000" y="351000"/>
                </a:cubicBezTo>
                <a:close/>
                <a:moveTo>
                  <a:pt x="864000" y="459001"/>
                </a:moveTo>
                <a:cubicBezTo>
                  <a:pt x="864000" y="444089"/>
                  <a:pt x="876088" y="432001"/>
                  <a:pt x="891000" y="432001"/>
                </a:cubicBez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66456"/>
                  <a:pt x="914978" y="473206"/>
                  <a:pt x="910092" y="478092"/>
                </a:cubicBezTo>
                <a:lnTo>
                  <a:pt x="895836" y="483997"/>
                </a:lnTo>
                <a:lnTo>
                  <a:pt x="886164" y="483997"/>
                </a:lnTo>
                <a:lnTo>
                  <a:pt x="871908" y="478092"/>
                </a:lnTo>
                <a:cubicBezTo>
                  <a:pt x="867022" y="473206"/>
                  <a:pt x="864000" y="466456"/>
                  <a:pt x="864000" y="459001"/>
                </a:cubicBezTo>
                <a:close/>
                <a:moveTo>
                  <a:pt x="756000" y="27000"/>
                </a:moveTo>
                <a:cubicBezTo>
                  <a:pt x="756000" y="12088"/>
                  <a:pt x="768088" y="0"/>
                  <a:pt x="783000" y="0"/>
                </a:cubicBez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ubicBezTo>
                  <a:pt x="768088" y="54001"/>
                  <a:pt x="756000" y="41913"/>
                  <a:pt x="756000" y="27000"/>
                </a:cubicBezTo>
                <a:close/>
                <a:moveTo>
                  <a:pt x="756000" y="135000"/>
                </a:moveTo>
                <a:cubicBezTo>
                  <a:pt x="756000" y="120089"/>
                  <a:pt x="768088" y="108001"/>
                  <a:pt x="783000" y="108001"/>
                </a:cubicBez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ubicBezTo>
                  <a:pt x="768088" y="162000"/>
                  <a:pt x="756000" y="149912"/>
                  <a:pt x="756000" y="135000"/>
                </a:cubicBezTo>
                <a:close/>
                <a:moveTo>
                  <a:pt x="756000" y="243001"/>
                </a:moveTo>
                <a:cubicBezTo>
                  <a:pt x="756000" y="228088"/>
                  <a:pt x="768088" y="216001"/>
                  <a:pt x="783000" y="216001"/>
                </a:cubicBez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ubicBezTo>
                  <a:pt x="768088" y="270001"/>
                  <a:pt x="756000" y="257913"/>
                  <a:pt x="756000" y="243001"/>
                </a:cubicBezTo>
                <a:close/>
                <a:moveTo>
                  <a:pt x="756000" y="351000"/>
                </a:moveTo>
                <a:cubicBezTo>
                  <a:pt x="756000" y="336088"/>
                  <a:pt x="768088" y="324000"/>
                  <a:pt x="783000" y="324000"/>
                </a:cubicBez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ubicBezTo>
                  <a:pt x="768088" y="378000"/>
                  <a:pt x="756000" y="365913"/>
                  <a:pt x="756000" y="351000"/>
                </a:cubicBezTo>
                <a:close/>
                <a:moveTo>
                  <a:pt x="756000" y="459001"/>
                </a:moveTo>
                <a:cubicBezTo>
                  <a:pt x="756000" y="444089"/>
                  <a:pt x="768088" y="432001"/>
                  <a:pt x="783000" y="432001"/>
                </a:cubicBez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66456"/>
                  <a:pt x="806978" y="473206"/>
                  <a:pt x="802092" y="478092"/>
                </a:cubicBezTo>
                <a:lnTo>
                  <a:pt x="787836" y="483997"/>
                </a:lnTo>
                <a:lnTo>
                  <a:pt x="778164" y="483997"/>
                </a:lnTo>
                <a:lnTo>
                  <a:pt x="763908" y="478092"/>
                </a:lnTo>
                <a:cubicBezTo>
                  <a:pt x="759022" y="473206"/>
                  <a:pt x="756000" y="466456"/>
                  <a:pt x="756000" y="459001"/>
                </a:cubicBezTo>
                <a:close/>
                <a:moveTo>
                  <a:pt x="648000" y="27000"/>
                </a:moveTo>
                <a:cubicBezTo>
                  <a:pt x="648000" y="12088"/>
                  <a:pt x="660088" y="0"/>
                  <a:pt x="675000" y="0"/>
                </a:cubicBez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ubicBezTo>
                  <a:pt x="660088" y="54001"/>
                  <a:pt x="648000" y="41913"/>
                  <a:pt x="648000" y="27000"/>
                </a:cubicBezTo>
                <a:close/>
                <a:moveTo>
                  <a:pt x="648000" y="135000"/>
                </a:moveTo>
                <a:cubicBezTo>
                  <a:pt x="648000" y="120089"/>
                  <a:pt x="660088" y="108001"/>
                  <a:pt x="675000" y="108001"/>
                </a:cubicBez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ubicBezTo>
                  <a:pt x="660088" y="162000"/>
                  <a:pt x="648000" y="149912"/>
                  <a:pt x="648000" y="135000"/>
                </a:cubicBezTo>
                <a:close/>
                <a:moveTo>
                  <a:pt x="648000" y="243001"/>
                </a:moveTo>
                <a:cubicBezTo>
                  <a:pt x="648000" y="228088"/>
                  <a:pt x="660088" y="216001"/>
                  <a:pt x="675000" y="216001"/>
                </a:cubicBez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ubicBezTo>
                  <a:pt x="660088" y="270001"/>
                  <a:pt x="648000" y="257913"/>
                  <a:pt x="648000" y="243001"/>
                </a:cubicBezTo>
                <a:close/>
                <a:moveTo>
                  <a:pt x="648000" y="351000"/>
                </a:moveTo>
                <a:cubicBezTo>
                  <a:pt x="648000" y="336088"/>
                  <a:pt x="660088" y="324000"/>
                  <a:pt x="675000" y="324000"/>
                </a:cubicBez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ubicBezTo>
                  <a:pt x="660088" y="378000"/>
                  <a:pt x="648000" y="365913"/>
                  <a:pt x="648000" y="351000"/>
                </a:cubicBezTo>
                <a:close/>
                <a:moveTo>
                  <a:pt x="648000" y="459001"/>
                </a:moveTo>
                <a:cubicBezTo>
                  <a:pt x="648000" y="444089"/>
                  <a:pt x="660088" y="432001"/>
                  <a:pt x="675000" y="432001"/>
                </a:cubicBez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66456"/>
                  <a:pt x="698978" y="473206"/>
                  <a:pt x="694092" y="478092"/>
                </a:cubicBezTo>
                <a:lnTo>
                  <a:pt x="679836" y="483997"/>
                </a:lnTo>
                <a:lnTo>
                  <a:pt x="670164" y="483997"/>
                </a:lnTo>
                <a:lnTo>
                  <a:pt x="655908" y="478092"/>
                </a:lnTo>
                <a:cubicBezTo>
                  <a:pt x="651022" y="473206"/>
                  <a:pt x="648000" y="466456"/>
                  <a:pt x="648000" y="459001"/>
                </a:cubicBezTo>
                <a:close/>
                <a:moveTo>
                  <a:pt x="540000" y="27000"/>
                </a:moveTo>
                <a:cubicBezTo>
                  <a:pt x="540000" y="12088"/>
                  <a:pt x="552088" y="0"/>
                  <a:pt x="567000" y="0"/>
                </a:cubicBez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ubicBezTo>
                  <a:pt x="552088" y="54001"/>
                  <a:pt x="540000" y="41913"/>
                  <a:pt x="540000" y="27000"/>
                </a:cubicBezTo>
                <a:close/>
                <a:moveTo>
                  <a:pt x="540000" y="135000"/>
                </a:moveTo>
                <a:cubicBezTo>
                  <a:pt x="540000" y="120089"/>
                  <a:pt x="552088" y="108001"/>
                  <a:pt x="567000" y="108001"/>
                </a:cubicBez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ubicBezTo>
                  <a:pt x="552088" y="162000"/>
                  <a:pt x="540000" y="149912"/>
                  <a:pt x="540000" y="135000"/>
                </a:cubicBezTo>
                <a:close/>
                <a:moveTo>
                  <a:pt x="540000" y="243001"/>
                </a:moveTo>
                <a:cubicBezTo>
                  <a:pt x="540000" y="228088"/>
                  <a:pt x="552088" y="216001"/>
                  <a:pt x="567000" y="216001"/>
                </a:cubicBez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ubicBezTo>
                  <a:pt x="552088" y="270001"/>
                  <a:pt x="540000" y="257913"/>
                  <a:pt x="540000" y="243001"/>
                </a:cubicBezTo>
                <a:close/>
                <a:moveTo>
                  <a:pt x="540000" y="351000"/>
                </a:moveTo>
                <a:cubicBezTo>
                  <a:pt x="540000" y="336088"/>
                  <a:pt x="552088" y="324000"/>
                  <a:pt x="567000" y="324000"/>
                </a:cubicBez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ubicBezTo>
                  <a:pt x="552088" y="378000"/>
                  <a:pt x="540000" y="365913"/>
                  <a:pt x="540000" y="351000"/>
                </a:cubicBezTo>
                <a:close/>
                <a:moveTo>
                  <a:pt x="540000" y="459001"/>
                </a:moveTo>
                <a:cubicBezTo>
                  <a:pt x="540000" y="444089"/>
                  <a:pt x="552088" y="432001"/>
                  <a:pt x="567000" y="432001"/>
                </a:cubicBez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66456"/>
                  <a:pt x="590978" y="473206"/>
                  <a:pt x="586092" y="478092"/>
                </a:cubicBezTo>
                <a:lnTo>
                  <a:pt x="571836" y="483997"/>
                </a:lnTo>
                <a:lnTo>
                  <a:pt x="562164" y="483997"/>
                </a:lnTo>
                <a:lnTo>
                  <a:pt x="547908" y="478092"/>
                </a:lnTo>
                <a:cubicBezTo>
                  <a:pt x="543022" y="473206"/>
                  <a:pt x="540000" y="466456"/>
                  <a:pt x="540000" y="459001"/>
                </a:cubicBezTo>
                <a:close/>
                <a:moveTo>
                  <a:pt x="432000" y="27000"/>
                </a:moveTo>
                <a:cubicBezTo>
                  <a:pt x="432000" y="12088"/>
                  <a:pt x="444088" y="0"/>
                  <a:pt x="459000" y="0"/>
                </a:cubicBez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ubicBezTo>
                  <a:pt x="444088" y="54001"/>
                  <a:pt x="432000" y="41913"/>
                  <a:pt x="432000" y="27000"/>
                </a:cubicBezTo>
                <a:close/>
                <a:moveTo>
                  <a:pt x="432000" y="135000"/>
                </a:moveTo>
                <a:cubicBezTo>
                  <a:pt x="432000" y="120089"/>
                  <a:pt x="444088" y="108001"/>
                  <a:pt x="459000" y="108001"/>
                </a:cubicBez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ubicBezTo>
                  <a:pt x="444088" y="162000"/>
                  <a:pt x="432000" y="149912"/>
                  <a:pt x="432000" y="135000"/>
                </a:cubicBezTo>
                <a:close/>
                <a:moveTo>
                  <a:pt x="432000" y="243001"/>
                </a:moveTo>
                <a:cubicBezTo>
                  <a:pt x="432000" y="228088"/>
                  <a:pt x="444088" y="216001"/>
                  <a:pt x="459000" y="216001"/>
                </a:cubicBez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ubicBezTo>
                  <a:pt x="444088" y="270001"/>
                  <a:pt x="432000" y="257913"/>
                  <a:pt x="432000" y="243001"/>
                </a:cubicBezTo>
                <a:close/>
                <a:moveTo>
                  <a:pt x="432000" y="351000"/>
                </a:moveTo>
                <a:cubicBezTo>
                  <a:pt x="432000" y="336088"/>
                  <a:pt x="444088" y="324000"/>
                  <a:pt x="459000" y="324000"/>
                </a:cubicBez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ubicBezTo>
                  <a:pt x="444088" y="378000"/>
                  <a:pt x="432000" y="365913"/>
                  <a:pt x="432000" y="351000"/>
                </a:cubicBezTo>
                <a:close/>
                <a:moveTo>
                  <a:pt x="432000" y="459001"/>
                </a:moveTo>
                <a:cubicBezTo>
                  <a:pt x="432000" y="444089"/>
                  <a:pt x="444088" y="432001"/>
                  <a:pt x="459000" y="432001"/>
                </a:cubicBez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66456"/>
                  <a:pt x="482978" y="473206"/>
                  <a:pt x="478092" y="478092"/>
                </a:cubicBezTo>
                <a:lnTo>
                  <a:pt x="463836" y="483997"/>
                </a:lnTo>
                <a:lnTo>
                  <a:pt x="454164" y="483997"/>
                </a:lnTo>
                <a:lnTo>
                  <a:pt x="439908" y="478092"/>
                </a:lnTo>
                <a:cubicBezTo>
                  <a:pt x="435022" y="473206"/>
                  <a:pt x="432000" y="466456"/>
                  <a:pt x="432000" y="459001"/>
                </a:cubicBezTo>
                <a:close/>
                <a:moveTo>
                  <a:pt x="324000" y="27000"/>
                </a:moveTo>
                <a:cubicBezTo>
                  <a:pt x="324000" y="12088"/>
                  <a:pt x="336088" y="0"/>
                  <a:pt x="351000" y="0"/>
                </a:cubicBez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ubicBezTo>
                  <a:pt x="336088" y="54001"/>
                  <a:pt x="324000" y="41913"/>
                  <a:pt x="324000" y="27000"/>
                </a:cubicBezTo>
                <a:close/>
                <a:moveTo>
                  <a:pt x="324000" y="135000"/>
                </a:moveTo>
                <a:cubicBezTo>
                  <a:pt x="324000" y="120089"/>
                  <a:pt x="336088" y="108001"/>
                  <a:pt x="351000" y="108001"/>
                </a:cubicBez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ubicBezTo>
                  <a:pt x="336088" y="162000"/>
                  <a:pt x="324000" y="149912"/>
                  <a:pt x="324000" y="135000"/>
                </a:cubicBezTo>
                <a:close/>
                <a:moveTo>
                  <a:pt x="324000" y="243001"/>
                </a:moveTo>
                <a:cubicBezTo>
                  <a:pt x="324000" y="228088"/>
                  <a:pt x="336088" y="216001"/>
                  <a:pt x="351000" y="216001"/>
                </a:cubicBez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ubicBezTo>
                  <a:pt x="336088" y="270001"/>
                  <a:pt x="324000" y="257913"/>
                  <a:pt x="324000" y="243001"/>
                </a:cubicBezTo>
                <a:close/>
                <a:moveTo>
                  <a:pt x="324000" y="351000"/>
                </a:moveTo>
                <a:cubicBezTo>
                  <a:pt x="324000" y="336088"/>
                  <a:pt x="336088" y="324000"/>
                  <a:pt x="351000" y="324000"/>
                </a:cubicBez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ubicBezTo>
                  <a:pt x="336088" y="378000"/>
                  <a:pt x="324000" y="365913"/>
                  <a:pt x="324000" y="351000"/>
                </a:cubicBezTo>
                <a:close/>
                <a:moveTo>
                  <a:pt x="324000" y="459001"/>
                </a:moveTo>
                <a:cubicBezTo>
                  <a:pt x="324000" y="444089"/>
                  <a:pt x="336088" y="432001"/>
                  <a:pt x="351000" y="432001"/>
                </a:cubicBez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66456"/>
                  <a:pt x="374978" y="473206"/>
                  <a:pt x="370092" y="478092"/>
                </a:cubicBezTo>
                <a:lnTo>
                  <a:pt x="355836" y="483997"/>
                </a:lnTo>
                <a:lnTo>
                  <a:pt x="346164" y="483997"/>
                </a:lnTo>
                <a:lnTo>
                  <a:pt x="331908" y="478092"/>
                </a:lnTo>
                <a:cubicBezTo>
                  <a:pt x="327022" y="473206"/>
                  <a:pt x="324000" y="466456"/>
                  <a:pt x="324000" y="459001"/>
                </a:cubicBezTo>
                <a:close/>
                <a:moveTo>
                  <a:pt x="216000" y="27000"/>
                </a:moveTo>
                <a:cubicBezTo>
                  <a:pt x="216000" y="12088"/>
                  <a:pt x="228088" y="0"/>
                  <a:pt x="243000" y="0"/>
                </a:cubicBez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ubicBezTo>
                  <a:pt x="228088" y="54001"/>
                  <a:pt x="216000" y="41913"/>
                  <a:pt x="216000" y="27000"/>
                </a:cubicBezTo>
                <a:close/>
                <a:moveTo>
                  <a:pt x="216000" y="135000"/>
                </a:moveTo>
                <a:cubicBezTo>
                  <a:pt x="216000" y="120089"/>
                  <a:pt x="228088" y="108001"/>
                  <a:pt x="243000" y="108001"/>
                </a:cubicBez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ubicBezTo>
                  <a:pt x="228088" y="162000"/>
                  <a:pt x="216000" y="149912"/>
                  <a:pt x="216000" y="135000"/>
                </a:cubicBezTo>
                <a:close/>
                <a:moveTo>
                  <a:pt x="216000" y="243001"/>
                </a:moveTo>
                <a:cubicBezTo>
                  <a:pt x="216000" y="228088"/>
                  <a:pt x="228088" y="216001"/>
                  <a:pt x="243000" y="216001"/>
                </a:cubicBez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ubicBezTo>
                  <a:pt x="228088" y="270001"/>
                  <a:pt x="216000" y="257913"/>
                  <a:pt x="216000" y="243001"/>
                </a:cubicBezTo>
                <a:close/>
                <a:moveTo>
                  <a:pt x="216000" y="351000"/>
                </a:moveTo>
                <a:cubicBezTo>
                  <a:pt x="216000" y="336088"/>
                  <a:pt x="228088" y="324000"/>
                  <a:pt x="243000" y="324000"/>
                </a:cubicBez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ubicBezTo>
                  <a:pt x="228088" y="378000"/>
                  <a:pt x="216000" y="365913"/>
                  <a:pt x="216000" y="351000"/>
                </a:cubicBezTo>
                <a:close/>
                <a:moveTo>
                  <a:pt x="216000" y="459001"/>
                </a:moveTo>
                <a:cubicBezTo>
                  <a:pt x="216000" y="444089"/>
                  <a:pt x="228088" y="432001"/>
                  <a:pt x="243000" y="432001"/>
                </a:cubicBez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66456"/>
                  <a:pt x="266978" y="473206"/>
                  <a:pt x="262092" y="478092"/>
                </a:cubicBezTo>
                <a:lnTo>
                  <a:pt x="247836" y="483997"/>
                </a:lnTo>
                <a:lnTo>
                  <a:pt x="238164" y="483997"/>
                </a:lnTo>
                <a:lnTo>
                  <a:pt x="223908" y="478092"/>
                </a:lnTo>
                <a:cubicBezTo>
                  <a:pt x="219022" y="473206"/>
                  <a:pt x="216000" y="466456"/>
                  <a:pt x="216000" y="459001"/>
                </a:cubicBezTo>
                <a:close/>
                <a:moveTo>
                  <a:pt x="108000" y="27000"/>
                </a:moveTo>
                <a:cubicBezTo>
                  <a:pt x="108000" y="12088"/>
                  <a:pt x="120088" y="0"/>
                  <a:pt x="135000" y="0"/>
                </a:cubicBez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ubicBezTo>
                  <a:pt x="120088" y="54001"/>
                  <a:pt x="108000" y="41913"/>
                  <a:pt x="108000" y="27000"/>
                </a:cubicBezTo>
                <a:close/>
                <a:moveTo>
                  <a:pt x="108000" y="135000"/>
                </a:moveTo>
                <a:cubicBezTo>
                  <a:pt x="108000" y="120089"/>
                  <a:pt x="120088" y="108001"/>
                  <a:pt x="135000" y="108001"/>
                </a:cubicBez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ubicBezTo>
                  <a:pt x="120088" y="162000"/>
                  <a:pt x="108000" y="149912"/>
                  <a:pt x="108000" y="135000"/>
                </a:cubicBezTo>
                <a:close/>
                <a:moveTo>
                  <a:pt x="108000" y="243001"/>
                </a:moveTo>
                <a:cubicBezTo>
                  <a:pt x="108000" y="228088"/>
                  <a:pt x="120088" y="216001"/>
                  <a:pt x="135000" y="216001"/>
                </a:cubicBez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ubicBezTo>
                  <a:pt x="120088" y="270001"/>
                  <a:pt x="108000" y="257913"/>
                  <a:pt x="108000" y="243001"/>
                </a:cubicBezTo>
                <a:close/>
                <a:moveTo>
                  <a:pt x="108000" y="351000"/>
                </a:moveTo>
                <a:cubicBezTo>
                  <a:pt x="108000" y="336088"/>
                  <a:pt x="120088" y="324000"/>
                  <a:pt x="135000" y="324000"/>
                </a:cubicBez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ubicBezTo>
                  <a:pt x="120088" y="378000"/>
                  <a:pt x="108000" y="365913"/>
                  <a:pt x="108000" y="351000"/>
                </a:cubicBezTo>
                <a:close/>
                <a:moveTo>
                  <a:pt x="108000" y="459001"/>
                </a:moveTo>
                <a:cubicBezTo>
                  <a:pt x="108000" y="444089"/>
                  <a:pt x="120088" y="432001"/>
                  <a:pt x="135000" y="432001"/>
                </a:cubicBez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66456"/>
                  <a:pt x="158978" y="473206"/>
                  <a:pt x="154092" y="478092"/>
                </a:cubicBezTo>
                <a:lnTo>
                  <a:pt x="139836" y="483997"/>
                </a:lnTo>
                <a:lnTo>
                  <a:pt x="130164" y="483997"/>
                </a:lnTo>
                <a:lnTo>
                  <a:pt x="115908" y="478092"/>
                </a:lnTo>
                <a:cubicBezTo>
                  <a:pt x="111022" y="473206"/>
                  <a:pt x="108000" y="466456"/>
                  <a:pt x="108000" y="459001"/>
                </a:cubicBezTo>
                <a:close/>
                <a:moveTo>
                  <a:pt x="0" y="27000"/>
                </a:moveTo>
                <a:cubicBezTo>
                  <a:pt x="0" y="12088"/>
                  <a:pt x="12088" y="0"/>
                  <a:pt x="27000" y="0"/>
                </a:cubicBez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ubicBezTo>
                  <a:pt x="12088" y="54001"/>
                  <a:pt x="0" y="41913"/>
                  <a:pt x="0" y="27000"/>
                </a:cubicBezTo>
                <a:close/>
                <a:moveTo>
                  <a:pt x="0" y="135000"/>
                </a:moveTo>
                <a:cubicBezTo>
                  <a:pt x="0" y="120089"/>
                  <a:pt x="12088" y="108001"/>
                  <a:pt x="27000" y="108001"/>
                </a:cubicBez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ubicBezTo>
                  <a:pt x="12088" y="162000"/>
                  <a:pt x="0" y="149912"/>
                  <a:pt x="0" y="135000"/>
                </a:cubicBezTo>
                <a:close/>
                <a:moveTo>
                  <a:pt x="0" y="243001"/>
                </a:moveTo>
                <a:cubicBezTo>
                  <a:pt x="0" y="228088"/>
                  <a:pt x="12088" y="216001"/>
                  <a:pt x="27000" y="216001"/>
                </a:cubicBez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ubicBezTo>
                  <a:pt x="12088" y="270001"/>
                  <a:pt x="0" y="257913"/>
                  <a:pt x="0" y="243001"/>
                </a:cubicBezTo>
                <a:close/>
                <a:moveTo>
                  <a:pt x="0" y="351000"/>
                </a:moveTo>
                <a:cubicBezTo>
                  <a:pt x="0" y="336088"/>
                  <a:pt x="12088" y="324000"/>
                  <a:pt x="27000" y="324000"/>
                </a:cubicBez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ubicBezTo>
                  <a:pt x="12088" y="378000"/>
                  <a:pt x="0" y="365913"/>
                  <a:pt x="0" y="351000"/>
                </a:cubicBezTo>
                <a:close/>
                <a:moveTo>
                  <a:pt x="0" y="459001"/>
                </a:moveTo>
                <a:cubicBezTo>
                  <a:pt x="0" y="444089"/>
                  <a:pt x="12088" y="432001"/>
                  <a:pt x="27000" y="432001"/>
                </a:cubicBezTo>
                <a:cubicBezTo>
                  <a:pt x="41912" y="432001"/>
                  <a:pt x="54000" y="444089"/>
                  <a:pt x="54000" y="459001"/>
                </a:cubicBezTo>
                <a:cubicBezTo>
                  <a:pt x="54000" y="466456"/>
                  <a:pt x="50978" y="473206"/>
                  <a:pt x="46092" y="478092"/>
                </a:cubicBezTo>
                <a:lnTo>
                  <a:pt x="31836" y="483997"/>
                </a:lnTo>
                <a:lnTo>
                  <a:pt x="22164" y="483997"/>
                </a:lnTo>
                <a:lnTo>
                  <a:pt x="7908" y="478092"/>
                </a:lnTo>
                <a:cubicBezTo>
                  <a:pt x="3022" y="473206"/>
                  <a:pt x="0" y="466456"/>
                  <a:pt x="0" y="4590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"/>
              <a:ea typeface="MiSans" panose="00000500000000000000" pitchFamily="2" charset="-122"/>
              <a:sym typeface="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0542626-D11C-6BE9-C2D8-C9F296DF6130}"/>
              </a:ext>
            </a:extLst>
          </p:cNvPr>
          <p:cNvGrpSpPr/>
          <p:nvPr/>
        </p:nvGrpSpPr>
        <p:grpSpPr>
          <a:xfrm rot="5400000">
            <a:off x="11467779" y="5733100"/>
            <a:ext cx="953135" cy="133350"/>
            <a:chOff x="0" y="6000750"/>
            <a:chExt cx="953135" cy="133350"/>
          </a:xfrm>
          <a:solidFill>
            <a:schemeClr val="accent1"/>
          </a:solidFill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3127061-0A76-316F-0718-044697BD212C}"/>
                </a:ext>
              </a:extLst>
            </p:cNvPr>
            <p:cNvSpPr/>
            <p:nvPr/>
          </p:nvSpPr>
          <p:spPr>
            <a:xfrm>
              <a:off x="0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0D98B43D-C003-55D9-9B16-E02D02F08B68}"/>
                </a:ext>
              </a:extLst>
            </p:cNvPr>
            <p:cNvSpPr/>
            <p:nvPr/>
          </p:nvSpPr>
          <p:spPr>
            <a:xfrm>
              <a:off x="273262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8F8109C-D9C4-21EC-65C3-05EC2A503FEF}"/>
                </a:ext>
              </a:extLst>
            </p:cNvPr>
            <p:cNvSpPr/>
            <p:nvPr/>
          </p:nvSpPr>
          <p:spPr>
            <a:xfrm>
              <a:off x="546524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09A83FB3-A466-DE5A-A282-1EDA101A94F6}"/>
                </a:ext>
              </a:extLst>
            </p:cNvPr>
            <p:cNvSpPr/>
            <p:nvPr/>
          </p:nvSpPr>
          <p:spPr>
            <a:xfrm>
              <a:off x="819785" y="6000750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2822D09F-439C-B07F-9728-2DFD4CF431E5}"/>
              </a:ext>
            </a:extLst>
          </p:cNvPr>
          <p:cNvSpPr/>
          <p:nvPr/>
        </p:nvSpPr>
        <p:spPr>
          <a:xfrm rot="5400000">
            <a:off x="1181282" y="-460558"/>
            <a:ext cx="761336" cy="2155903"/>
          </a:xfrm>
          <a:custGeom>
            <a:avLst/>
            <a:gdLst>
              <a:gd name="connsiteX0" fmla="*/ 0 w 761336"/>
              <a:gd name="connsiteY0" fmla="*/ 2155903 h 2155903"/>
              <a:gd name="connsiteX1" fmla="*/ 0 w 761336"/>
              <a:gd name="connsiteY1" fmla="*/ 380668 h 2155903"/>
              <a:gd name="connsiteX2" fmla="*/ 380668 w 761336"/>
              <a:gd name="connsiteY2" fmla="*/ 0 h 2155903"/>
              <a:gd name="connsiteX3" fmla="*/ 761336 w 761336"/>
              <a:gd name="connsiteY3" fmla="*/ 380668 h 2155903"/>
              <a:gd name="connsiteX4" fmla="*/ 761335 w 761336"/>
              <a:gd name="connsiteY4" fmla="*/ 2155903 h 2155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336" h="2155903">
                <a:moveTo>
                  <a:pt x="0" y="2155903"/>
                </a:moveTo>
                <a:lnTo>
                  <a:pt x="0" y="380668"/>
                </a:lnTo>
                <a:cubicBezTo>
                  <a:pt x="0" y="170431"/>
                  <a:pt x="170431" y="0"/>
                  <a:pt x="380668" y="0"/>
                </a:cubicBezTo>
                <a:cubicBezTo>
                  <a:pt x="590905" y="0"/>
                  <a:pt x="761336" y="170431"/>
                  <a:pt x="761336" y="380668"/>
                </a:cubicBezTo>
                <a:lnTo>
                  <a:pt x="761335" y="21559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DCA325A-E460-0C63-87E7-43F52606F559}"/>
              </a:ext>
            </a:extLst>
          </p:cNvPr>
          <p:cNvSpPr txBox="1"/>
          <p:nvPr/>
        </p:nvSpPr>
        <p:spPr>
          <a:xfrm>
            <a:off x="483998" y="282996"/>
            <a:ext cx="26784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问题分析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00A173F-7D0D-0CA8-9BC2-A1ECE642BCB4}"/>
              </a:ext>
            </a:extLst>
          </p:cNvPr>
          <p:cNvSpPr txBox="1"/>
          <p:nvPr/>
        </p:nvSpPr>
        <p:spPr>
          <a:xfrm>
            <a:off x="527816" y="718617"/>
            <a:ext cx="188963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b="0" i="0" dirty="0">
                <a:solidFill>
                  <a:srgbClr val="000000"/>
                </a:solidFill>
                <a:effectLst/>
                <a:latin typeface="OPPOSans R" panose="00020600040101010101" pitchFamily="18" charset="-122"/>
              </a:rPr>
              <a:t>PLEASE ENTER A TITLE</a:t>
            </a:r>
            <a:endParaRPr lang="zh-CN" altLang="en-US" sz="1000" dirty="0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48EAFF7C-91FE-FCF6-6694-7FED18686706}"/>
              </a:ext>
            </a:extLst>
          </p:cNvPr>
          <p:cNvSpPr/>
          <p:nvPr/>
        </p:nvSpPr>
        <p:spPr>
          <a:xfrm>
            <a:off x="11180186" y="-636"/>
            <a:ext cx="527816" cy="784169"/>
          </a:xfrm>
          <a:custGeom>
            <a:avLst/>
            <a:gdLst>
              <a:gd name="connsiteX0" fmla="*/ 0 w 1737198"/>
              <a:gd name="connsiteY0" fmla="*/ 0 h 888529"/>
              <a:gd name="connsiteX1" fmla="*/ 1737198 w 1737198"/>
              <a:gd name="connsiteY1" fmla="*/ 0 h 888529"/>
              <a:gd name="connsiteX2" fmla="*/ 1737198 w 1737198"/>
              <a:gd name="connsiteY2" fmla="*/ 888529 h 888529"/>
              <a:gd name="connsiteX3" fmla="*/ 0 w 1737198"/>
              <a:gd name="connsiteY3" fmla="*/ 888529 h 88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7198" h="888529">
                <a:moveTo>
                  <a:pt x="0" y="0"/>
                </a:moveTo>
                <a:lnTo>
                  <a:pt x="1737198" y="0"/>
                </a:lnTo>
                <a:lnTo>
                  <a:pt x="1737198" y="888529"/>
                </a:lnTo>
                <a:lnTo>
                  <a:pt x="0" y="8885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553" tIns="39776" rIns="79553" bIns="39776" rtlCol="0" anchor="ctr">
            <a:noAutofit/>
          </a:bodyPr>
          <a:lstStyle/>
          <a:p>
            <a:pPr algn="ctr"/>
            <a:endParaRPr lang="zh-CN" altLang="en-US" sz="1566"/>
          </a:p>
        </p:txBody>
      </p:sp>
      <p:sp>
        <p:nvSpPr>
          <p:cNvPr id="24" name="right-quote-sign_36811">
            <a:extLst>
              <a:ext uri="{FF2B5EF4-FFF2-40B4-BE49-F238E27FC236}">
                <a16:creationId xmlns:a16="http://schemas.microsoft.com/office/drawing/2014/main" id="{25EC6558-0C9C-091E-A942-96BA33D8A452}"/>
              </a:ext>
            </a:extLst>
          </p:cNvPr>
          <p:cNvSpPr/>
          <p:nvPr/>
        </p:nvSpPr>
        <p:spPr>
          <a:xfrm>
            <a:off x="10881460" y="4949525"/>
            <a:ext cx="597451" cy="579457"/>
          </a:xfrm>
          <a:custGeom>
            <a:avLst/>
            <a:gdLst>
              <a:gd name="T0" fmla="*/ 314 w 314"/>
              <a:gd name="T1" fmla="*/ 0 h 305"/>
              <a:gd name="T2" fmla="*/ 314 w 314"/>
              <a:gd name="T3" fmla="*/ 158 h 305"/>
              <a:gd name="T4" fmla="*/ 206 w 314"/>
              <a:gd name="T5" fmla="*/ 305 h 305"/>
              <a:gd name="T6" fmla="*/ 170 w 314"/>
              <a:gd name="T7" fmla="*/ 304 h 305"/>
              <a:gd name="T8" fmla="*/ 170 w 314"/>
              <a:gd name="T9" fmla="*/ 243 h 305"/>
              <a:gd name="T10" fmla="*/ 244 w 314"/>
              <a:gd name="T11" fmla="*/ 174 h 305"/>
              <a:gd name="T12" fmla="*/ 243 w 314"/>
              <a:gd name="T13" fmla="*/ 146 h 305"/>
              <a:gd name="T14" fmla="*/ 192 w 314"/>
              <a:gd name="T15" fmla="*/ 146 h 305"/>
              <a:gd name="T16" fmla="*/ 192 w 314"/>
              <a:gd name="T17" fmla="*/ 0 h 305"/>
              <a:gd name="T18" fmla="*/ 314 w 314"/>
              <a:gd name="T19" fmla="*/ 0 h 305"/>
              <a:gd name="T20" fmla="*/ 314 w 314"/>
              <a:gd name="T21" fmla="*/ 0 h 305"/>
              <a:gd name="T22" fmla="*/ 16 w 314"/>
              <a:gd name="T23" fmla="*/ 146 h 305"/>
              <a:gd name="T24" fmla="*/ 67 w 314"/>
              <a:gd name="T25" fmla="*/ 146 h 305"/>
              <a:gd name="T26" fmla="*/ 68 w 314"/>
              <a:gd name="T27" fmla="*/ 174 h 305"/>
              <a:gd name="T28" fmla="*/ 0 w 314"/>
              <a:gd name="T29" fmla="*/ 243 h 305"/>
              <a:gd name="T30" fmla="*/ 0 w 314"/>
              <a:gd name="T31" fmla="*/ 304 h 305"/>
              <a:gd name="T32" fmla="*/ 30 w 314"/>
              <a:gd name="T33" fmla="*/ 305 h 305"/>
              <a:gd name="T34" fmla="*/ 138 w 314"/>
              <a:gd name="T35" fmla="*/ 158 h 305"/>
              <a:gd name="T36" fmla="*/ 138 w 314"/>
              <a:gd name="T37" fmla="*/ 0 h 305"/>
              <a:gd name="T38" fmla="*/ 16 w 314"/>
              <a:gd name="T39" fmla="*/ 0 h 305"/>
              <a:gd name="T40" fmla="*/ 16 w 314"/>
              <a:gd name="T41" fmla="*/ 146 h 305"/>
              <a:gd name="T42" fmla="*/ 16 w 314"/>
              <a:gd name="T43" fmla="*/ 14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4" h="305">
                <a:moveTo>
                  <a:pt x="314" y="0"/>
                </a:moveTo>
                <a:lnTo>
                  <a:pt x="314" y="158"/>
                </a:lnTo>
                <a:cubicBezTo>
                  <a:pt x="314" y="256"/>
                  <a:pt x="278" y="305"/>
                  <a:pt x="206" y="305"/>
                </a:cubicBezTo>
                <a:cubicBezTo>
                  <a:pt x="198" y="305"/>
                  <a:pt x="186" y="305"/>
                  <a:pt x="170" y="304"/>
                </a:cubicBezTo>
                <a:lnTo>
                  <a:pt x="170" y="243"/>
                </a:lnTo>
                <a:cubicBezTo>
                  <a:pt x="219" y="243"/>
                  <a:pt x="244" y="220"/>
                  <a:pt x="244" y="174"/>
                </a:cubicBezTo>
                <a:lnTo>
                  <a:pt x="243" y="146"/>
                </a:lnTo>
                <a:lnTo>
                  <a:pt x="192" y="146"/>
                </a:lnTo>
                <a:lnTo>
                  <a:pt x="192" y="0"/>
                </a:lnTo>
                <a:lnTo>
                  <a:pt x="314" y="0"/>
                </a:lnTo>
                <a:lnTo>
                  <a:pt x="314" y="0"/>
                </a:lnTo>
                <a:close/>
                <a:moveTo>
                  <a:pt x="16" y="146"/>
                </a:moveTo>
                <a:lnTo>
                  <a:pt x="67" y="146"/>
                </a:lnTo>
                <a:lnTo>
                  <a:pt x="68" y="174"/>
                </a:lnTo>
                <a:cubicBezTo>
                  <a:pt x="68" y="217"/>
                  <a:pt x="45" y="240"/>
                  <a:pt x="0" y="243"/>
                </a:cubicBezTo>
                <a:lnTo>
                  <a:pt x="0" y="304"/>
                </a:lnTo>
                <a:cubicBezTo>
                  <a:pt x="14" y="305"/>
                  <a:pt x="24" y="305"/>
                  <a:pt x="30" y="305"/>
                </a:cubicBezTo>
                <a:cubicBezTo>
                  <a:pt x="102" y="305"/>
                  <a:pt x="138" y="256"/>
                  <a:pt x="138" y="158"/>
                </a:cubicBezTo>
                <a:lnTo>
                  <a:pt x="138" y="0"/>
                </a:lnTo>
                <a:lnTo>
                  <a:pt x="16" y="0"/>
                </a:lnTo>
                <a:lnTo>
                  <a:pt x="16" y="146"/>
                </a:lnTo>
                <a:lnTo>
                  <a:pt x="16" y="1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7C98B63-FFD5-D1B9-206F-5555C6902378}"/>
              </a:ext>
            </a:extLst>
          </p:cNvPr>
          <p:cNvSpPr txBox="1"/>
          <p:nvPr/>
        </p:nvSpPr>
        <p:spPr>
          <a:xfrm>
            <a:off x="7924800" y="4949525"/>
            <a:ext cx="2859678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800" dirty="0">
                <a:latin typeface="+mn-ea"/>
              </a:rPr>
              <a:t>此处添加详细文本描述建与标题相关并符合整体语言风格</a:t>
            </a:r>
            <a:endParaRPr lang="zh-CN" altLang="en-US" dirty="0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0DBA37CB-A573-18B9-9FAA-3FC77F0B5708}"/>
              </a:ext>
            </a:extLst>
          </p:cNvPr>
          <p:cNvGrpSpPr/>
          <p:nvPr/>
        </p:nvGrpSpPr>
        <p:grpSpPr>
          <a:xfrm>
            <a:off x="828147" y="1804355"/>
            <a:ext cx="2521423" cy="1198787"/>
            <a:chOff x="617003" y="1912271"/>
            <a:chExt cx="2521423" cy="1198787"/>
          </a:xfrm>
        </p:grpSpPr>
        <p:sp>
          <p:nvSpPr>
            <p:cNvPr id="26" name="iconfont-10001-4916777">
              <a:extLst>
                <a:ext uri="{FF2B5EF4-FFF2-40B4-BE49-F238E27FC236}">
                  <a16:creationId xmlns:a16="http://schemas.microsoft.com/office/drawing/2014/main" id="{C70132D7-3CA1-AF5A-8CA8-C88A715B6316}"/>
                </a:ext>
              </a:extLst>
            </p:cNvPr>
            <p:cNvSpPr/>
            <p:nvPr/>
          </p:nvSpPr>
          <p:spPr>
            <a:xfrm>
              <a:off x="740548" y="1912271"/>
              <a:ext cx="284668" cy="385205"/>
            </a:xfrm>
            <a:custGeom>
              <a:avLst/>
              <a:gdLst>
                <a:gd name="T0" fmla="*/ 8000 w 9066"/>
                <a:gd name="T1" fmla="*/ 12266 h 12266"/>
                <a:gd name="T2" fmla="*/ 1066 w 9066"/>
                <a:gd name="T3" fmla="*/ 12266 h 12266"/>
                <a:gd name="T4" fmla="*/ 0 w 9066"/>
                <a:gd name="T5" fmla="*/ 11200 h 12266"/>
                <a:gd name="T6" fmla="*/ 0 w 9066"/>
                <a:gd name="T7" fmla="*/ 1066 h 12266"/>
                <a:gd name="T8" fmla="*/ 1066 w 9066"/>
                <a:gd name="T9" fmla="*/ 0 h 12266"/>
                <a:gd name="T10" fmla="*/ 6133 w 9066"/>
                <a:gd name="T11" fmla="*/ 0 h 12266"/>
                <a:gd name="T12" fmla="*/ 6340 w 9066"/>
                <a:gd name="T13" fmla="*/ 105 h 12266"/>
                <a:gd name="T14" fmla="*/ 8961 w 9066"/>
                <a:gd name="T15" fmla="*/ 2726 h 12266"/>
                <a:gd name="T16" fmla="*/ 9066 w 9066"/>
                <a:gd name="T17" fmla="*/ 2933 h 12266"/>
                <a:gd name="T18" fmla="*/ 9066 w 9066"/>
                <a:gd name="T19" fmla="*/ 11200 h 12266"/>
                <a:gd name="T20" fmla="*/ 8000 w 9066"/>
                <a:gd name="T21" fmla="*/ 12266 h 12266"/>
                <a:gd name="T22" fmla="*/ 6400 w 9066"/>
                <a:gd name="T23" fmla="*/ 901 h 12266"/>
                <a:gd name="T24" fmla="*/ 6400 w 9066"/>
                <a:gd name="T25" fmla="*/ 2666 h 12266"/>
                <a:gd name="T26" fmla="*/ 8165 w 9066"/>
                <a:gd name="T27" fmla="*/ 2666 h 12266"/>
                <a:gd name="T28" fmla="*/ 6400 w 9066"/>
                <a:gd name="T29" fmla="*/ 901 h 12266"/>
                <a:gd name="T30" fmla="*/ 8533 w 9066"/>
                <a:gd name="T31" fmla="*/ 3200 h 12266"/>
                <a:gd name="T32" fmla="*/ 6133 w 9066"/>
                <a:gd name="T33" fmla="*/ 3200 h 12266"/>
                <a:gd name="T34" fmla="*/ 5866 w 9066"/>
                <a:gd name="T35" fmla="*/ 2933 h 12266"/>
                <a:gd name="T36" fmla="*/ 5866 w 9066"/>
                <a:gd name="T37" fmla="*/ 533 h 12266"/>
                <a:gd name="T38" fmla="*/ 1066 w 9066"/>
                <a:gd name="T39" fmla="*/ 533 h 12266"/>
                <a:gd name="T40" fmla="*/ 533 w 9066"/>
                <a:gd name="T41" fmla="*/ 1066 h 12266"/>
                <a:gd name="T42" fmla="*/ 533 w 9066"/>
                <a:gd name="T43" fmla="*/ 11200 h 12266"/>
                <a:gd name="T44" fmla="*/ 1066 w 9066"/>
                <a:gd name="T45" fmla="*/ 11733 h 12266"/>
                <a:gd name="T46" fmla="*/ 8000 w 9066"/>
                <a:gd name="T47" fmla="*/ 11733 h 12266"/>
                <a:gd name="T48" fmla="*/ 8533 w 9066"/>
                <a:gd name="T49" fmla="*/ 11200 h 12266"/>
                <a:gd name="T50" fmla="*/ 8533 w 9066"/>
                <a:gd name="T51" fmla="*/ 3200 h 12266"/>
                <a:gd name="T52" fmla="*/ 6933 w 9066"/>
                <a:gd name="T53" fmla="*/ 10133 h 12266"/>
                <a:gd name="T54" fmla="*/ 2133 w 9066"/>
                <a:gd name="T55" fmla="*/ 10133 h 12266"/>
                <a:gd name="T56" fmla="*/ 1866 w 9066"/>
                <a:gd name="T57" fmla="*/ 9866 h 12266"/>
                <a:gd name="T58" fmla="*/ 2133 w 9066"/>
                <a:gd name="T59" fmla="*/ 9600 h 12266"/>
                <a:gd name="T60" fmla="*/ 6933 w 9066"/>
                <a:gd name="T61" fmla="*/ 9600 h 12266"/>
                <a:gd name="T62" fmla="*/ 7200 w 9066"/>
                <a:gd name="T63" fmla="*/ 9866 h 12266"/>
                <a:gd name="T64" fmla="*/ 6933 w 9066"/>
                <a:gd name="T65" fmla="*/ 10133 h 12266"/>
                <a:gd name="T66" fmla="*/ 6933 w 9066"/>
                <a:gd name="T67" fmla="*/ 8000 h 12266"/>
                <a:gd name="T68" fmla="*/ 2133 w 9066"/>
                <a:gd name="T69" fmla="*/ 8000 h 12266"/>
                <a:gd name="T70" fmla="*/ 1866 w 9066"/>
                <a:gd name="T71" fmla="*/ 7733 h 12266"/>
                <a:gd name="T72" fmla="*/ 2133 w 9066"/>
                <a:gd name="T73" fmla="*/ 7466 h 12266"/>
                <a:gd name="T74" fmla="*/ 6933 w 9066"/>
                <a:gd name="T75" fmla="*/ 7466 h 12266"/>
                <a:gd name="T76" fmla="*/ 7200 w 9066"/>
                <a:gd name="T77" fmla="*/ 7733 h 12266"/>
                <a:gd name="T78" fmla="*/ 6933 w 9066"/>
                <a:gd name="T79" fmla="*/ 8000 h 12266"/>
                <a:gd name="T80" fmla="*/ 6933 w 9066"/>
                <a:gd name="T81" fmla="*/ 5866 h 12266"/>
                <a:gd name="T82" fmla="*/ 2133 w 9066"/>
                <a:gd name="T83" fmla="*/ 5866 h 12266"/>
                <a:gd name="T84" fmla="*/ 1866 w 9066"/>
                <a:gd name="T85" fmla="*/ 5600 h 12266"/>
                <a:gd name="T86" fmla="*/ 2133 w 9066"/>
                <a:gd name="T87" fmla="*/ 5333 h 12266"/>
                <a:gd name="T88" fmla="*/ 6933 w 9066"/>
                <a:gd name="T89" fmla="*/ 5333 h 12266"/>
                <a:gd name="T90" fmla="*/ 7200 w 9066"/>
                <a:gd name="T91" fmla="*/ 5600 h 12266"/>
                <a:gd name="T92" fmla="*/ 6933 w 9066"/>
                <a:gd name="T93" fmla="*/ 5866 h 1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066" h="12266">
                  <a:moveTo>
                    <a:pt x="8000" y="12266"/>
                  </a:moveTo>
                  <a:lnTo>
                    <a:pt x="1066" y="12266"/>
                  </a:lnTo>
                  <a:cubicBezTo>
                    <a:pt x="477" y="12266"/>
                    <a:pt x="0" y="11789"/>
                    <a:pt x="0" y="11200"/>
                  </a:cubicBezTo>
                  <a:lnTo>
                    <a:pt x="0" y="1066"/>
                  </a:lnTo>
                  <a:cubicBezTo>
                    <a:pt x="0" y="477"/>
                    <a:pt x="477" y="0"/>
                    <a:pt x="1066" y="0"/>
                  </a:cubicBezTo>
                  <a:lnTo>
                    <a:pt x="6133" y="0"/>
                  </a:lnTo>
                  <a:cubicBezTo>
                    <a:pt x="6218" y="0"/>
                    <a:pt x="6291" y="43"/>
                    <a:pt x="6340" y="105"/>
                  </a:cubicBezTo>
                  <a:lnTo>
                    <a:pt x="8961" y="2726"/>
                  </a:lnTo>
                  <a:cubicBezTo>
                    <a:pt x="9026" y="2775"/>
                    <a:pt x="9065" y="2851"/>
                    <a:pt x="9066" y="2933"/>
                  </a:cubicBezTo>
                  <a:lnTo>
                    <a:pt x="9066" y="11200"/>
                  </a:lnTo>
                  <a:cubicBezTo>
                    <a:pt x="9066" y="11789"/>
                    <a:pt x="8589" y="12266"/>
                    <a:pt x="8000" y="12266"/>
                  </a:cubicBezTo>
                  <a:close/>
                  <a:moveTo>
                    <a:pt x="6400" y="901"/>
                  </a:moveTo>
                  <a:lnTo>
                    <a:pt x="6400" y="2666"/>
                  </a:lnTo>
                  <a:lnTo>
                    <a:pt x="8165" y="2666"/>
                  </a:lnTo>
                  <a:lnTo>
                    <a:pt x="6400" y="901"/>
                  </a:lnTo>
                  <a:close/>
                  <a:moveTo>
                    <a:pt x="8533" y="3200"/>
                  </a:moveTo>
                  <a:lnTo>
                    <a:pt x="6133" y="3200"/>
                  </a:lnTo>
                  <a:cubicBezTo>
                    <a:pt x="5986" y="3200"/>
                    <a:pt x="5866" y="3080"/>
                    <a:pt x="5866" y="2933"/>
                  </a:cubicBezTo>
                  <a:lnTo>
                    <a:pt x="5866" y="533"/>
                  </a:lnTo>
                  <a:lnTo>
                    <a:pt x="1066" y="533"/>
                  </a:lnTo>
                  <a:cubicBezTo>
                    <a:pt x="772" y="533"/>
                    <a:pt x="533" y="772"/>
                    <a:pt x="533" y="1066"/>
                  </a:cubicBezTo>
                  <a:lnTo>
                    <a:pt x="533" y="11200"/>
                  </a:lnTo>
                  <a:cubicBezTo>
                    <a:pt x="533" y="11494"/>
                    <a:pt x="772" y="11733"/>
                    <a:pt x="1066" y="11733"/>
                  </a:cubicBezTo>
                  <a:lnTo>
                    <a:pt x="8000" y="11733"/>
                  </a:lnTo>
                  <a:cubicBezTo>
                    <a:pt x="8294" y="11733"/>
                    <a:pt x="8533" y="11494"/>
                    <a:pt x="8533" y="11200"/>
                  </a:cubicBezTo>
                  <a:lnTo>
                    <a:pt x="8533" y="3200"/>
                  </a:lnTo>
                  <a:close/>
                  <a:moveTo>
                    <a:pt x="6933" y="10133"/>
                  </a:moveTo>
                  <a:lnTo>
                    <a:pt x="2133" y="10133"/>
                  </a:lnTo>
                  <a:cubicBezTo>
                    <a:pt x="1986" y="10133"/>
                    <a:pt x="1866" y="10014"/>
                    <a:pt x="1866" y="9866"/>
                  </a:cubicBezTo>
                  <a:cubicBezTo>
                    <a:pt x="1866" y="9719"/>
                    <a:pt x="1986" y="9600"/>
                    <a:pt x="2133" y="9600"/>
                  </a:cubicBezTo>
                  <a:lnTo>
                    <a:pt x="6933" y="9600"/>
                  </a:lnTo>
                  <a:cubicBezTo>
                    <a:pt x="7080" y="9600"/>
                    <a:pt x="7200" y="9719"/>
                    <a:pt x="7200" y="9866"/>
                  </a:cubicBezTo>
                  <a:cubicBezTo>
                    <a:pt x="7200" y="10014"/>
                    <a:pt x="7080" y="10133"/>
                    <a:pt x="6933" y="10133"/>
                  </a:cubicBezTo>
                  <a:close/>
                  <a:moveTo>
                    <a:pt x="6933" y="8000"/>
                  </a:moveTo>
                  <a:lnTo>
                    <a:pt x="2133" y="8000"/>
                  </a:lnTo>
                  <a:cubicBezTo>
                    <a:pt x="1986" y="8000"/>
                    <a:pt x="1866" y="7880"/>
                    <a:pt x="1866" y="7733"/>
                  </a:cubicBezTo>
                  <a:cubicBezTo>
                    <a:pt x="1866" y="7586"/>
                    <a:pt x="1986" y="7466"/>
                    <a:pt x="2133" y="7466"/>
                  </a:cubicBezTo>
                  <a:lnTo>
                    <a:pt x="6933" y="7466"/>
                  </a:lnTo>
                  <a:cubicBezTo>
                    <a:pt x="7080" y="7466"/>
                    <a:pt x="7200" y="7586"/>
                    <a:pt x="7200" y="7733"/>
                  </a:cubicBezTo>
                  <a:cubicBezTo>
                    <a:pt x="7200" y="7880"/>
                    <a:pt x="7080" y="8000"/>
                    <a:pt x="6933" y="8000"/>
                  </a:cubicBezTo>
                  <a:close/>
                  <a:moveTo>
                    <a:pt x="6933" y="5866"/>
                  </a:moveTo>
                  <a:lnTo>
                    <a:pt x="2133" y="5866"/>
                  </a:lnTo>
                  <a:cubicBezTo>
                    <a:pt x="1986" y="5866"/>
                    <a:pt x="1866" y="5747"/>
                    <a:pt x="1866" y="5600"/>
                  </a:cubicBezTo>
                  <a:cubicBezTo>
                    <a:pt x="1866" y="5452"/>
                    <a:pt x="1986" y="5333"/>
                    <a:pt x="2133" y="5333"/>
                  </a:cubicBezTo>
                  <a:lnTo>
                    <a:pt x="6933" y="5333"/>
                  </a:lnTo>
                  <a:cubicBezTo>
                    <a:pt x="7080" y="5333"/>
                    <a:pt x="7200" y="5452"/>
                    <a:pt x="7200" y="5600"/>
                  </a:cubicBezTo>
                  <a:cubicBezTo>
                    <a:pt x="7200" y="5747"/>
                    <a:pt x="7080" y="5866"/>
                    <a:pt x="6933" y="5866"/>
                  </a:cubicBezTo>
                  <a:close/>
                </a:path>
              </a:pathLst>
            </a:custGeom>
            <a:solidFill>
              <a:srgbClr val="0202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en-US" sz="2142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39448F2-B13A-57A6-5437-863C6601158D}"/>
                </a:ext>
              </a:extLst>
            </p:cNvPr>
            <p:cNvSpPr txBox="1"/>
            <p:nvPr/>
          </p:nvSpPr>
          <p:spPr>
            <a:xfrm>
              <a:off x="1129531" y="1934735"/>
              <a:ext cx="1904581" cy="43950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2856" dirty="0">
                  <a:latin typeface="+mj-ea"/>
                  <a:ea typeface="+mj-ea"/>
                </a:rPr>
                <a:t>请输入内容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54AF8C10-C146-9C68-E5C2-3AE65E71F0DA}"/>
                </a:ext>
              </a:extLst>
            </p:cNvPr>
            <p:cNvSpPr txBox="1"/>
            <p:nvPr/>
          </p:nvSpPr>
          <p:spPr>
            <a:xfrm>
              <a:off x="617003" y="2341924"/>
              <a:ext cx="2521423" cy="769134"/>
            </a:xfrm>
            <a:prstGeom prst="rect">
              <a:avLst/>
            </a:prstGeom>
            <a:noFill/>
            <a:effectLst/>
          </p:spPr>
          <p:txBody>
            <a:bodyPr wrap="square" lIns="108814" tIns="54407" rIns="108814" bIns="54407" rtlCol="0">
              <a:noAutofit/>
            </a:bodyPr>
            <a:lstStyle/>
            <a:p>
              <a:r>
                <a:rPr lang="zh-CN" altLang="en-US" sz="1428" dirty="0"/>
                <a:t>此处添加洋细文本墙述。文字内容建议与标题相关尽量简洁生动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FCC2687-8AFD-104C-20B0-F7EA87421BEE}"/>
              </a:ext>
            </a:extLst>
          </p:cNvPr>
          <p:cNvGrpSpPr/>
          <p:nvPr/>
        </p:nvGrpSpPr>
        <p:grpSpPr>
          <a:xfrm>
            <a:off x="4662438" y="1804355"/>
            <a:ext cx="2521423" cy="1198787"/>
            <a:chOff x="1242925" y="1912271"/>
            <a:chExt cx="2521423" cy="1198787"/>
          </a:xfrm>
        </p:grpSpPr>
        <p:sp>
          <p:nvSpPr>
            <p:cNvPr id="38" name="iconfont-10001-4916777">
              <a:extLst>
                <a:ext uri="{FF2B5EF4-FFF2-40B4-BE49-F238E27FC236}">
                  <a16:creationId xmlns:a16="http://schemas.microsoft.com/office/drawing/2014/main" id="{7FE9C88B-23D6-7208-DA2C-8B8F4E61D4A6}"/>
                </a:ext>
              </a:extLst>
            </p:cNvPr>
            <p:cNvSpPr/>
            <p:nvPr/>
          </p:nvSpPr>
          <p:spPr>
            <a:xfrm>
              <a:off x="1366472" y="1912271"/>
              <a:ext cx="284668" cy="385205"/>
            </a:xfrm>
            <a:custGeom>
              <a:avLst/>
              <a:gdLst>
                <a:gd name="T0" fmla="*/ 8000 w 9066"/>
                <a:gd name="T1" fmla="*/ 12266 h 12266"/>
                <a:gd name="T2" fmla="*/ 1066 w 9066"/>
                <a:gd name="T3" fmla="*/ 12266 h 12266"/>
                <a:gd name="T4" fmla="*/ 0 w 9066"/>
                <a:gd name="T5" fmla="*/ 11200 h 12266"/>
                <a:gd name="T6" fmla="*/ 0 w 9066"/>
                <a:gd name="T7" fmla="*/ 1066 h 12266"/>
                <a:gd name="T8" fmla="*/ 1066 w 9066"/>
                <a:gd name="T9" fmla="*/ 0 h 12266"/>
                <a:gd name="T10" fmla="*/ 6133 w 9066"/>
                <a:gd name="T11" fmla="*/ 0 h 12266"/>
                <a:gd name="T12" fmla="*/ 6340 w 9066"/>
                <a:gd name="T13" fmla="*/ 105 h 12266"/>
                <a:gd name="T14" fmla="*/ 8961 w 9066"/>
                <a:gd name="T15" fmla="*/ 2726 h 12266"/>
                <a:gd name="T16" fmla="*/ 9066 w 9066"/>
                <a:gd name="T17" fmla="*/ 2933 h 12266"/>
                <a:gd name="T18" fmla="*/ 9066 w 9066"/>
                <a:gd name="T19" fmla="*/ 11200 h 12266"/>
                <a:gd name="T20" fmla="*/ 8000 w 9066"/>
                <a:gd name="T21" fmla="*/ 12266 h 12266"/>
                <a:gd name="T22" fmla="*/ 6400 w 9066"/>
                <a:gd name="T23" fmla="*/ 901 h 12266"/>
                <a:gd name="T24" fmla="*/ 6400 w 9066"/>
                <a:gd name="T25" fmla="*/ 2666 h 12266"/>
                <a:gd name="T26" fmla="*/ 8165 w 9066"/>
                <a:gd name="T27" fmla="*/ 2666 h 12266"/>
                <a:gd name="T28" fmla="*/ 6400 w 9066"/>
                <a:gd name="T29" fmla="*/ 901 h 12266"/>
                <a:gd name="T30" fmla="*/ 8533 w 9066"/>
                <a:gd name="T31" fmla="*/ 3200 h 12266"/>
                <a:gd name="T32" fmla="*/ 6133 w 9066"/>
                <a:gd name="T33" fmla="*/ 3200 h 12266"/>
                <a:gd name="T34" fmla="*/ 5866 w 9066"/>
                <a:gd name="T35" fmla="*/ 2933 h 12266"/>
                <a:gd name="T36" fmla="*/ 5866 w 9066"/>
                <a:gd name="T37" fmla="*/ 533 h 12266"/>
                <a:gd name="T38" fmla="*/ 1066 w 9066"/>
                <a:gd name="T39" fmla="*/ 533 h 12266"/>
                <a:gd name="T40" fmla="*/ 533 w 9066"/>
                <a:gd name="T41" fmla="*/ 1066 h 12266"/>
                <a:gd name="T42" fmla="*/ 533 w 9066"/>
                <a:gd name="T43" fmla="*/ 11200 h 12266"/>
                <a:gd name="T44" fmla="*/ 1066 w 9066"/>
                <a:gd name="T45" fmla="*/ 11733 h 12266"/>
                <a:gd name="T46" fmla="*/ 8000 w 9066"/>
                <a:gd name="T47" fmla="*/ 11733 h 12266"/>
                <a:gd name="T48" fmla="*/ 8533 w 9066"/>
                <a:gd name="T49" fmla="*/ 11200 h 12266"/>
                <a:gd name="T50" fmla="*/ 8533 w 9066"/>
                <a:gd name="T51" fmla="*/ 3200 h 12266"/>
                <a:gd name="T52" fmla="*/ 6933 w 9066"/>
                <a:gd name="T53" fmla="*/ 10133 h 12266"/>
                <a:gd name="T54" fmla="*/ 2133 w 9066"/>
                <a:gd name="T55" fmla="*/ 10133 h 12266"/>
                <a:gd name="T56" fmla="*/ 1866 w 9066"/>
                <a:gd name="T57" fmla="*/ 9866 h 12266"/>
                <a:gd name="T58" fmla="*/ 2133 w 9066"/>
                <a:gd name="T59" fmla="*/ 9600 h 12266"/>
                <a:gd name="T60" fmla="*/ 6933 w 9066"/>
                <a:gd name="T61" fmla="*/ 9600 h 12266"/>
                <a:gd name="T62" fmla="*/ 7200 w 9066"/>
                <a:gd name="T63" fmla="*/ 9866 h 12266"/>
                <a:gd name="T64" fmla="*/ 6933 w 9066"/>
                <a:gd name="T65" fmla="*/ 10133 h 12266"/>
                <a:gd name="T66" fmla="*/ 6933 w 9066"/>
                <a:gd name="T67" fmla="*/ 8000 h 12266"/>
                <a:gd name="T68" fmla="*/ 2133 w 9066"/>
                <a:gd name="T69" fmla="*/ 8000 h 12266"/>
                <a:gd name="T70" fmla="*/ 1866 w 9066"/>
                <a:gd name="T71" fmla="*/ 7733 h 12266"/>
                <a:gd name="T72" fmla="*/ 2133 w 9066"/>
                <a:gd name="T73" fmla="*/ 7466 h 12266"/>
                <a:gd name="T74" fmla="*/ 6933 w 9066"/>
                <a:gd name="T75" fmla="*/ 7466 h 12266"/>
                <a:gd name="T76" fmla="*/ 7200 w 9066"/>
                <a:gd name="T77" fmla="*/ 7733 h 12266"/>
                <a:gd name="T78" fmla="*/ 6933 w 9066"/>
                <a:gd name="T79" fmla="*/ 8000 h 12266"/>
                <a:gd name="T80" fmla="*/ 6933 w 9066"/>
                <a:gd name="T81" fmla="*/ 5866 h 12266"/>
                <a:gd name="T82" fmla="*/ 2133 w 9066"/>
                <a:gd name="T83" fmla="*/ 5866 h 12266"/>
                <a:gd name="T84" fmla="*/ 1866 w 9066"/>
                <a:gd name="T85" fmla="*/ 5600 h 12266"/>
                <a:gd name="T86" fmla="*/ 2133 w 9066"/>
                <a:gd name="T87" fmla="*/ 5333 h 12266"/>
                <a:gd name="T88" fmla="*/ 6933 w 9066"/>
                <a:gd name="T89" fmla="*/ 5333 h 12266"/>
                <a:gd name="T90" fmla="*/ 7200 w 9066"/>
                <a:gd name="T91" fmla="*/ 5600 h 12266"/>
                <a:gd name="T92" fmla="*/ 6933 w 9066"/>
                <a:gd name="T93" fmla="*/ 5866 h 1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066" h="12266">
                  <a:moveTo>
                    <a:pt x="8000" y="12266"/>
                  </a:moveTo>
                  <a:lnTo>
                    <a:pt x="1066" y="12266"/>
                  </a:lnTo>
                  <a:cubicBezTo>
                    <a:pt x="477" y="12266"/>
                    <a:pt x="0" y="11789"/>
                    <a:pt x="0" y="11200"/>
                  </a:cubicBezTo>
                  <a:lnTo>
                    <a:pt x="0" y="1066"/>
                  </a:lnTo>
                  <a:cubicBezTo>
                    <a:pt x="0" y="477"/>
                    <a:pt x="477" y="0"/>
                    <a:pt x="1066" y="0"/>
                  </a:cubicBezTo>
                  <a:lnTo>
                    <a:pt x="6133" y="0"/>
                  </a:lnTo>
                  <a:cubicBezTo>
                    <a:pt x="6218" y="0"/>
                    <a:pt x="6291" y="43"/>
                    <a:pt x="6340" y="105"/>
                  </a:cubicBezTo>
                  <a:lnTo>
                    <a:pt x="8961" y="2726"/>
                  </a:lnTo>
                  <a:cubicBezTo>
                    <a:pt x="9026" y="2775"/>
                    <a:pt x="9065" y="2851"/>
                    <a:pt x="9066" y="2933"/>
                  </a:cubicBezTo>
                  <a:lnTo>
                    <a:pt x="9066" y="11200"/>
                  </a:lnTo>
                  <a:cubicBezTo>
                    <a:pt x="9066" y="11789"/>
                    <a:pt x="8589" y="12266"/>
                    <a:pt x="8000" y="12266"/>
                  </a:cubicBezTo>
                  <a:close/>
                  <a:moveTo>
                    <a:pt x="6400" y="901"/>
                  </a:moveTo>
                  <a:lnTo>
                    <a:pt x="6400" y="2666"/>
                  </a:lnTo>
                  <a:lnTo>
                    <a:pt x="8165" y="2666"/>
                  </a:lnTo>
                  <a:lnTo>
                    <a:pt x="6400" y="901"/>
                  </a:lnTo>
                  <a:close/>
                  <a:moveTo>
                    <a:pt x="8533" y="3200"/>
                  </a:moveTo>
                  <a:lnTo>
                    <a:pt x="6133" y="3200"/>
                  </a:lnTo>
                  <a:cubicBezTo>
                    <a:pt x="5986" y="3200"/>
                    <a:pt x="5866" y="3080"/>
                    <a:pt x="5866" y="2933"/>
                  </a:cubicBezTo>
                  <a:lnTo>
                    <a:pt x="5866" y="533"/>
                  </a:lnTo>
                  <a:lnTo>
                    <a:pt x="1066" y="533"/>
                  </a:lnTo>
                  <a:cubicBezTo>
                    <a:pt x="772" y="533"/>
                    <a:pt x="533" y="772"/>
                    <a:pt x="533" y="1066"/>
                  </a:cubicBezTo>
                  <a:lnTo>
                    <a:pt x="533" y="11200"/>
                  </a:lnTo>
                  <a:cubicBezTo>
                    <a:pt x="533" y="11494"/>
                    <a:pt x="772" y="11733"/>
                    <a:pt x="1066" y="11733"/>
                  </a:cubicBezTo>
                  <a:lnTo>
                    <a:pt x="8000" y="11733"/>
                  </a:lnTo>
                  <a:cubicBezTo>
                    <a:pt x="8294" y="11733"/>
                    <a:pt x="8533" y="11494"/>
                    <a:pt x="8533" y="11200"/>
                  </a:cubicBezTo>
                  <a:lnTo>
                    <a:pt x="8533" y="3200"/>
                  </a:lnTo>
                  <a:close/>
                  <a:moveTo>
                    <a:pt x="6933" y="10133"/>
                  </a:moveTo>
                  <a:lnTo>
                    <a:pt x="2133" y="10133"/>
                  </a:lnTo>
                  <a:cubicBezTo>
                    <a:pt x="1986" y="10133"/>
                    <a:pt x="1866" y="10014"/>
                    <a:pt x="1866" y="9866"/>
                  </a:cubicBezTo>
                  <a:cubicBezTo>
                    <a:pt x="1866" y="9719"/>
                    <a:pt x="1986" y="9600"/>
                    <a:pt x="2133" y="9600"/>
                  </a:cubicBezTo>
                  <a:lnTo>
                    <a:pt x="6933" y="9600"/>
                  </a:lnTo>
                  <a:cubicBezTo>
                    <a:pt x="7080" y="9600"/>
                    <a:pt x="7200" y="9719"/>
                    <a:pt x="7200" y="9866"/>
                  </a:cubicBezTo>
                  <a:cubicBezTo>
                    <a:pt x="7200" y="10014"/>
                    <a:pt x="7080" y="10133"/>
                    <a:pt x="6933" y="10133"/>
                  </a:cubicBezTo>
                  <a:close/>
                  <a:moveTo>
                    <a:pt x="6933" y="8000"/>
                  </a:moveTo>
                  <a:lnTo>
                    <a:pt x="2133" y="8000"/>
                  </a:lnTo>
                  <a:cubicBezTo>
                    <a:pt x="1986" y="8000"/>
                    <a:pt x="1866" y="7880"/>
                    <a:pt x="1866" y="7733"/>
                  </a:cubicBezTo>
                  <a:cubicBezTo>
                    <a:pt x="1866" y="7586"/>
                    <a:pt x="1986" y="7466"/>
                    <a:pt x="2133" y="7466"/>
                  </a:cubicBezTo>
                  <a:lnTo>
                    <a:pt x="6933" y="7466"/>
                  </a:lnTo>
                  <a:cubicBezTo>
                    <a:pt x="7080" y="7466"/>
                    <a:pt x="7200" y="7586"/>
                    <a:pt x="7200" y="7733"/>
                  </a:cubicBezTo>
                  <a:cubicBezTo>
                    <a:pt x="7200" y="7880"/>
                    <a:pt x="7080" y="8000"/>
                    <a:pt x="6933" y="8000"/>
                  </a:cubicBezTo>
                  <a:close/>
                  <a:moveTo>
                    <a:pt x="6933" y="5866"/>
                  </a:moveTo>
                  <a:lnTo>
                    <a:pt x="2133" y="5866"/>
                  </a:lnTo>
                  <a:cubicBezTo>
                    <a:pt x="1986" y="5866"/>
                    <a:pt x="1866" y="5747"/>
                    <a:pt x="1866" y="5600"/>
                  </a:cubicBezTo>
                  <a:cubicBezTo>
                    <a:pt x="1866" y="5452"/>
                    <a:pt x="1986" y="5333"/>
                    <a:pt x="2133" y="5333"/>
                  </a:cubicBezTo>
                  <a:lnTo>
                    <a:pt x="6933" y="5333"/>
                  </a:lnTo>
                  <a:cubicBezTo>
                    <a:pt x="7080" y="5333"/>
                    <a:pt x="7200" y="5452"/>
                    <a:pt x="7200" y="5600"/>
                  </a:cubicBezTo>
                  <a:cubicBezTo>
                    <a:pt x="7200" y="5747"/>
                    <a:pt x="7080" y="5866"/>
                    <a:pt x="6933" y="5866"/>
                  </a:cubicBezTo>
                  <a:close/>
                </a:path>
              </a:pathLst>
            </a:custGeom>
            <a:solidFill>
              <a:srgbClr val="0202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en-US" sz="2142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2D39D501-E04D-D037-4FB1-971229AE4BA9}"/>
                </a:ext>
              </a:extLst>
            </p:cNvPr>
            <p:cNvSpPr txBox="1"/>
            <p:nvPr/>
          </p:nvSpPr>
          <p:spPr>
            <a:xfrm>
              <a:off x="1755453" y="1934735"/>
              <a:ext cx="1904581" cy="43950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2856" dirty="0">
                  <a:latin typeface="+mj-ea"/>
                  <a:ea typeface="+mj-ea"/>
                </a:rPr>
                <a:t>请输入内容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113B2482-B780-D619-E1A0-E02257F7F9EB}"/>
                </a:ext>
              </a:extLst>
            </p:cNvPr>
            <p:cNvSpPr txBox="1"/>
            <p:nvPr/>
          </p:nvSpPr>
          <p:spPr>
            <a:xfrm>
              <a:off x="1242925" y="2341924"/>
              <a:ext cx="2521423" cy="769134"/>
            </a:xfrm>
            <a:prstGeom prst="rect">
              <a:avLst/>
            </a:prstGeom>
            <a:noFill/>
            <a:effectLst/>
          </p:spPr>
          <p:txBody>
            <a:bodyPr wrap="square" lIns="108814" tIns="54407" rIns="108814" bIns="54407" rtlCol="0">
              <a:noAutofit/>
            </a:bodyPr>
            <a:lstStyle/>
            <a:p>
              <a:r>
                <a:rPr lang="zh-CN" altLang="en-US" sz="1428" dirty="0"/>
                <a:t>此处添加洋细文本墙述。文字内容建议与标题相关尽量简洁生动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8D86A4C-556D-DAB6-ABD1-F0238C98D5C6}"/>
              </a:ext>
            </a:extLst>
          </p:cNvPr>
          <p:cNvGrpSpPr/>
          <p:nvPr/>
        </p:nvGrpSpPr>
        <p:grpSpPr>
          <a:xfrm>
            <a:off x="828147" y="3689479"/>
            <a:ext cx="2521423" cy="1198788"/>
            <a:chOff x="617003" y="2213257"/>
            <a:chExt cx="2521423" cy="1198788"/>
          </a:xfrm>
        </p:grpSpPr>
        <p:sp>
          <p:nvSpPr>
            <p:cNvPr id="42" name="iconfont-10001-4916777">
              <a:extLst>
                <a:ext uri="{FF2B5EF4-FFF2-40B4-BE49-F238E27FC236}">
                  <a16:creationId xmlns:a16="http://schemas.microsoft.com/office/drawing/2014/main" id="{90D85A1D-E12E-AC3F-E53C-FAB3CD56104C}"/>
                </a:ext>
              </a:extLst>
            </p:cNvPr>
            <p:cNvSpPr/>
            <p:nvPr/>
          </p:nvSpPr>
          <p:spPr>
            <a:xfrm>
              <a:off x="740548" y="2213257"/>
              <a:ext cx="284668" cy="385205"/>
            </a:xfrm>
            <a:custGeom>
              <a:avLst/>
              <a:gdLst>
                <a:gd name="T0" fmla="*/ 8000 w 9066"/>
                <a:gd name="T1" fmla="*/ 12266 h 12266"/>
                <a:gd name="T2" fmla="*/ 1066 w 9066"/>
                <a:gd name="T3" fmla="*/ 12266 h 12266"/>
                <a:gd name="T4" fmla="*/ 0 w 9066"/>
                <a:gd name="T5" fmla="*/ 11200 h 12266"/>
                <a:gd name="T6" fmla="*/ 0 w 9066"/>
                <a:gd name="T7" fmla="*/ 1066 h 12266"/>
                <a:gd name="T8" fmla="*/ 1066 w 9066"/>
                <a:gd name="T9" fmla="*/ 0 h 12266"/>
                <a:gd name="T10" fmla="*/ 6133 w 9066"/>
                <a:gd name="T11" fmla="*/ 0 h 12266"/>
                <a:gd name="T12" fmla="*/ 6340 w 9066"/>
                <a:gd name="T13" fmla="*/ 105 h 12266"/>
                <a:gd name="T14" fmla="*/ 8961 w 9066"/>
                <a:gd name="T15" fmla="*/ 2726 h 12266"/>
                <a:gd name="T16" fmla="*/ 9066 w 9066"/>
                <a:gd name="T17" fmla="*/ 2933 h 12266"/>
                <a:gd name="T18" fmla="*/ 9066 w 9066"/>
                <a:gd name="T19" fmla="*/ 11200 h 12266"/>
                <a:gd name="T20" fmla="*/ 8000 w 9066"/>
                <a:gd name="T21" fmla="*/ 12266 h 12266"/>
                <a:gd name="T22" fmla="*/ 6400 w 9066"/>
                <a:gd name="T23" fmla="*/ 901 h 12266"/>
                <a:gd name="T24" fmla="*/ 6400 w 9066"/>
                <a:gd name="T25" fmla="*/ 2666 h 12266"/>
                <a:gd name="T26" fmla="*/ 8165 w 9066"/>
                <a:gd name="T27" fmla="*/ 2666 h 12266"/>
                <a:gd name="T28" fmla="*/ 6400 w 9066"/>
                <a:gd name="T29" fmla="*/ 901 h 12266"/>
                <a:gd name="T30" fmla="*/ 8533 w 9066"/>
                <a:gd name="T31" fmla="*/ 3200 h 12266"/>
                <a:gd name="T32" fmla="*/ 6133 w 9066"/>
                <a:gd name="T33" fmla="*/ 3200 h 12266"/>
                <a:gd name="T34" fmla="*/ 5866 w 9066"/>
                <a:gd name="T35" fmla="*/ 2933 h 12266"/>
                <a:gd name="T36" fmla="*/ 5866 w 9066"/>
                <a:gd name="T37" fmla="*/ 533 h 12266"/>
                <a:gd name="T38" fmla="*/ 1066 w 9066"/>
                <a:gd name="T39" fmla="*/ 533 h 12266"/>
                <a:gd name="T40" fmla="*/ 533 w 9066"/>
                <a:gd name="T41" fmla="*/ 1066 h 12266"/>
                <a:gd name="T42" fmla="*/ 533 w 9066"/>
                <a:gd name="T43" fmla="*/ 11200 h 12266"/>
                <a:gd name="T44" fmla="*/ 1066 w 9066"/>
                <a:gd name="T45" fmla="*/ 11733 h 12266"/>
                <a:gd name="T46" fmla="*/ 8000 w 9066"/>
                <a:gd name="T47" fmla="*/ 11733 h 12266"/>
                <a:gd name="T48" fmla="*/ 8533 w 9066"/>
                <a:gd name="T49" fmla="*/ 11200 h 12266"/>
                <a:gd name="T50" fmla="*/ 8533 w 9066"/>
                <a:gd name="T51" fmla="*/ 3200 h 12266"/>
                <a:gd name="T52" fmla="*/ 6933 w 9066"/>
                <a:gd name="T53" fmla="*/ 10133 h 12266"/>
                <a:gd name="T54" fmla="*/ 2133 w 9066"/>
                <a:gd name="T55" fmla="*/ 10133 h 12266"/>
                <a:gd name="T56" fmla="*/ 1866 w 9066"/>
                <a:gd name="T57" fmla="*/ 9866 h 12266"/>
                <a:gd name="T58" fmla="*/ 2133 w 9066"/>
                <a:gd name="T59" fmla="*/ 9600 h 12266"/>
                <a:gd name="T60" fmla="*/ 6933 w 9066"/>
                <a:gd name="T61" fmla="*/ 9600 h 12266"/>
                <a:gd name="T62" fmla="*/ 7200 w 9066"/>
                <a:gd name="T63" fmla="*/ 9866 h 12266"/>
                <a:gd name="T64" fmla="*/ 6933 w 9066"/>
                <a:gd name="T65" fmla="*/ 10133 h 12266"/>
                <a:gd name="T66" fmla="*/ 6933 w 9066"/>
                <a:gd name="T67" fmla="*/ 8000 h 12266"/>
                <a:gd name="T68" fmla="*/ 2133 w 9066"/>
                <a:gd name="T69" fmla="*/ 8000 h 12266"/>
                <a:gd name="T70" fmla="*/ 1866 w 9066"/>
                <a:gd name="T71" fmla="*/ 7733 h 12266"/>
                <a:gd name="T72" fmla="*/ 2133 w 9066"/>
                <a:gd name="T73" fmla="*/ 7466 h 12266"/>
                <a:gd name="T74" fmla="*/ 6933 w 9066"/>
                <a:gd name="T75" fmla="*/ 7466 h 12266"/>
                <a:gd name="T76" fmla="*/ 7200 w 9066"/>
                <a:gd name="T77" fmla="*/ 7733 h 12266"/>
                <a:gd name="T78" fmla="*/ 6933 w 9066"/>
                <a:gd name="T79" fmla="*/ 8000 h 12266"/>
                <a:gd name="T80" fmla="*/ 6933 w 9066"/>
                <a:gd name="T81" fmla="*/ 5866 h 12266"/>
                <a:gd name="T82" fmla="*/ 2133 w 9066"/>
                <a:gd name="T83" fmla="*/ 5866 h 12266"/>
                <a:gd name="T84" fmla="*/ 1866 w 9066"/>
                <a:gd name="T85" fmla="*/ 5600 h 12266"/>
                <a:gd name="T86" fmla="*/ 2133 w 9066"/>
                <a:gd name="T87" fmla="*/ 5333 h 12266"/>
                <a:gd name="T88" fmla="*/ 6933 w 9066"/>
                <a:gd name="T89" fmla="*/ 5333 h 12266"/>
                <a:gd name="T90" fmla="*/ 7200 w 9066"/>
                <a:gd name="T91" fmla="*/ 5600 h 12266"/>
                <a:gd name="T92" fmla="*/ 6933 w 9066"/>
                <a:gd name="T93" fmla="*/ 5866 h 1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066" h="12266">
                  <a:moveTo>
                    <a:pt x="8000" y="12266"/>
                  </a:moveTo>
                  <a:lnTo>
                    <a:pt x="1066" y="12266"/>
                  </a:lnTo>
                  <a:cubicBezTo>
                    <a:pt x="477" y="12266"/>
                    <a:pt x="0" y="11789"/>
                    <a:pt x="0" y="11200"/>
                  </a:cubicBezTo>
                  <a:lnTo>
                    <a:pt x="0" y="1066"/>
                  </a:lnTo>
                  <a:cubicBezTo>
                    <a:pt x="0" y="477"/>
                    <a:pt x="477" y="0"/>
                    <a:pt x="1066" y="0"/>
                  </a:cubicBezTo>
                  <a:lnTo>
                    <a:pt x="6133" y="0"/>
                  </a:lnTo>
                  <a:cubicBezTo>
                    <a:pt x="6218" y="0"/>
                    <a:pt x="6291" y="43"/>
                    <a:pt x="6340" y="105"/>
                  </a:cubicBezTo>
                  <a:lnTo>
                    <a:pt x="8961" y="2726"/>
                  </a:lnTo>
                  <a:cubicBezTo>
                    <a:pt x="9026" y="2775"/>
                    <a:pt x="9065" y="2851"/>
                    <a:pt x="9066" y="2933"/>
                  </a:cubicBezTo>
                  <a:lnTo>
                    <a:pt x="9066" y="11200"/>
                  </a:lnTo>
                  <a:cubicBezTo>
                    <a:pt x="9066" y="11789"/>
                    <a:pt x="8589" y="12266"/>
                    <a:pt x="8000" y="12266"/>
                  </a:cubicBezTo>
                  <a:close/>
                  <a:moveTo>
                    <a:pt x="6400" y="901"/>
                  </a:moveTo>
                  <a:lnTo>
                    <a:pt x="6400" y="2666"/>
                  </a:lnTo>
                  <a:lnTo>
                    <a:pt x="8165" y="2666"/>
                  </a:lnTo>
                  <a:lnTo>
                    <a:pt x="6400" y="901"/>
                  </a:lnTo>
                  <a:close/>
                  <a:moveTo>
                    <a:pt x="8533" y="3200"/>
                  </a:moveTo>
                  <a:lnTo>
                    <a:pt x="6133" y="3200"/>
                  </a:lnTo>
                  <a:cubicBezTo>
                    <a:pt x="5986" y="3200"/>
                    <a:pt x="5866" y="3080"/>
                    <a:pt x="5866" y="2933"/>
                  </a:cubicBezTo>
                  <a:lnTo>
                    <a:pt x="5866" y="533"/>
                  </a:lnTo>
                  <a:lnTo>
                    <a:pt x="1066" y="533"/>
                  </a:lnTo>
                  <a:cubicBezTo>
                    <a:pt x="772" y="533"/>
                    <a:pt x="533" y="772"/>
                    <a:pt x="533" y="1066"/>
                  </a:cubicBezTo>
                  <a:lnTo>
                    <a:pt x="533" y="11200"/>
                  </a:lnTo>
                  <a:cubicBezTo>
                    <a:pt x="533" y="11494"/>
                    <a:pt x="772" y="11733"/>
                    <a:pt x="1066" y="11733"/>
                  </a:cubicBezTo>
                  <a:lnTo>
                    <a:pt x="8000" y="11733"/>
                  </a:lnTo>
                  <a:cubicBezTo>
                    <a:pt x="8294" y="11733"/>
                    <a:pt x="8533" y="11494"/>
                    <a:pt x="8533" y="11200"/>
                  </a:cubicBezTo>
                  <a:lnTo>
                    <a:pt x="8533" y="3200"/>
                  </a:lnTo>
                  <a:close/>
                  <a:moveTo>
                    <a:pt x="6933" y="10133"/>
                  </a:moveTo>
                  <a:lnTo>
                    <a:pt x="2133" y="10133"/>
                  </a:lnTo>
                  <a:cubicBezTo>
                    <a:pt x="1986" y="10133"/>
                    <a:pt x="1866" y="10014"/>
                    <a:pt x="1866" y="9866"/>
                  </a:cubicBezTo>
                  <a:cubicBezTo>
                    <a:pt x="1866" y="9719"/>
                    <a:pt x="1986" y="9600"/>
                    <a:pt x="2133" y="9600"/>
                  </a:cubicBezTo>
                  <a:lnTo>
                    <a:pt x="6933" y="9600"/>
                  </a:lnTo>
                  <a:cubicBezTo>
                    <a:pt x="7080" y="9600"/>
                    <a:pt x="7200" y="9719"/>
                    <a:pt x="7200" y="9866"/>
                  </a:cubicBezTo>
                  <a:cubicBezTo>
                    <a:pt x="7200" y="10014"/>
                    <a:pt x="7080" y="10133"/>
                    <a:pt x="6933" y="10133"/>
                  </a:cubicBezTo>
                  <a:close/>
                  <a:moveTo>
                    <a:pt x="6933" y="8000"/>
                  </a:moveTo>
                  <a:lnTo>
                    <a:pt x="2133" y="8000"/>
                  </a:lnTo>
                  <a:cubicBezTo>
                    <a:pt x="1986" y="8000"/>
                    <a:pt x="1866" y="7880"/>
                    <a:pt x="1866" y="7733"/>
                  </a:cubicBezTo>
                  <a:cubicBezTo>
                    <a:pt x="1866" y="7586"/>
                    <a:pt x="1986" y="7466"/>
                    <a:pt x="2133" y="7466"/>
                  </a:cubicBezTo>
                  <a:lnTo>
                    <a:pt x="6933" y="7466"/>
                  </a:lnTo>
                  <a:cubicBezTo>
                    <a:pt x="7080" y="7466"/>
                    <a:pt x="7200" y="7586"/>
                    <a:pt x="7200" y="7733"/>
                  </a:cubicBezTo>
                  <a:cubicBezTo>
                    <a:pt x="7200" y="7880"/>
                    <a:pt x="7080" y="8000"/>
                    <a:pt x="6933" y="8000"/>
                  </a:cubicBezTo>
                  <a:close/>
                  <a:moveTo>
                    <a:pt x="6933" y="5866"/>
                  </a:moveTo>
                  <a:lnTo>
                    <a:pt x="2133" y="5866"/>
                  </a:lnTo>
                  <a:cubicBezTo>
                    <a:pt x="1986" y="5866"/>
                    <a:pt x="1866" y="5747"/>
                    <a:pt x="1866" y="5600"/>
                  </a:cubicBezTo>
                  <a:cubicBezTo>
                    <a:pt x="1866" y="5452"/>
                    <a:pt x="1986" y="5333"/>
                    <a:pt x="2133" y="5333"/>
                  </a:cubicBezTo>
                  <a:lnTo>
                    <a:pt x="6933" y="5333"/>
                  </a:lnTo>
                  <a:cubicBezTo>
                    <a:pt x="7080" y="5333"/>
                    <a:pt x="7200" y="5452"/>
                    <a:pt x="7200" y="5600"/>
                  </a:cubicBezTo>
                  <a:cubicBezTo>
                    <a:pt x="7200" y="5747"/>
                    <a:pt x="7080" y="5866"/>
                    <a:pt x="6933" y="5866"/>
                  </a:cubicBezTo>
                  <a:close/>
                </a:path>
              </a:pathLst>
            </a:custGeom>
            <a:solidFill>
              <a:srgbClr val="0202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en-US" sz="2142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C848A540-F276-FF89-7C60-1FC3D6CFACC9}"/>
                </a:ext>
              </a:extLst>
            </p:cNvPr>
            <p:cNvSpPr txBox="1"/>
            <p:nvPr/>
          </p:nvSpPr>
          <p:spPr>
            <a:xfrm>
              <a:off x="1129531" y="2235719"/>
              <a:ext cx="1904581" cy="43950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2856" dirty="0">
                  <a:latin typeface="+mj-ea"/>
                  <a:ea typeface="+mj-ea"/>
                </a:rPr>
                <a:t>请输入内容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6A7A459E-6FE9-C849-5D7C-BD67E0843E6A}"/>
                </a:ext>
              </a:extLst>
            </p:cNvPr>
            <p:cNvSpPr txBox="1"/>
            <p:nvPr/>
          </p:nvSpPr>
          <p:spPr>
            <a:xfrm>
              <a:off x="617003" y="2642911"/>
              <a:ext cx="2521423" cy="769134"/>
            </a:xfrm>
            <a:prstGeom prst="rect">
              <a:avLst/>
            </a:prstGeom>
            <a:noFill/>
            <a:effectLst/>
          </p:spPr>
          <p:txBody>
            <a:bodyPr wrap="square" lIns="108814" tIns="54407" rIns="108814" bIns="54407" rtlCol="0">
              <a:noAutofit/>
            </a:bodyPr>
            <a:lstStyle/>
            <a:p>
              <a:r>
                <a:rPr lang="zh-CN" altLang="en-US" sz="1428" dirty="0"/>
                <a:t>此处添加洋细文本墙述。文字内容建议与标题相关尽量简洁生动</a:t>
              </a: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CD4AC21D-D7A8-A51E-F542-87866CC5B614}"/>
              </a:ext>
            </a:extLst>
          </p:cNvPr>
          <p:cNvGrpSpPr/>
          <p:nvPr/>
        </p:nvGrpSpPr>
        <p:grpSpPr>
          <a:xfrm>
            <a:off x="4662438" y="3689479"/>
            <a:ext cx="2521423" cy="1198788"/>
            <a:chOff x="1242925" y="2213257"/>
            <a:chExt cx="2521423" cy="1198788"/>
          </a:xfrm>
        </p:grpSpPr>
        <p:sp>
          <p:nvSpPr>
            <p:cNvPr id="46" name="iconfont-10001-4916777">
              <a:extLst>
                <a:ext uri="{FF2B5EF4-FFF2-40B4-BE49-F238E27FC236}">
                  <a16:creationId xmlns:a16="http://schemas.microsoft.com/office/drawing/2014/main" id="{2EBCDEFF-A9B0-5859-599E-4EB9B7B0FAF0}"/>
                </a:ext>
              </a:extLst>
            </p:cNvPr>
            <p:cNvSpPr/>
            <p:nvPr/>
          </p:nvSpPr>
          <p:spPr>
            <a:xfrm>
              <a:off x="1366472" y="2213257"/>
              <a:ext cx="284668" cy="385205"/>
            </a:xfrm>
            <a:custGeom>
              <a:avLst/>
              <a:gdLst>
                <a:gd name="T0" fmla="*/ 8000 w 9066"/>
                <a:gd name="T1" fmla="*/ 12266 h 12266"/>
                <a:gd name="T2" fmla="*/ 1066 w 9066"/>
                <a:gd name="T3" fmla="*/ 12266 h 12266"/>
                <a:gd name="T4" fmla="*/ 0 w 9066"/>
                <a:gd name="T5" fmla="*/ 11200 h 12266"/>
                <a:gd name="T6" fmla="*/ 0 w 9066"/>
                <a:gd name="T7" fmla="*/ 1066 h 12266"/>
                <a:gd name="T8" fmla="*/ 1066 w 9066"/>
                <a:gd name="T9" fmla="*/ 0 h 12266"/>
                <a:gd name="T10" fmla="*/ 6133 w 9066"/>
                <a:gd name="T11" fmla="*/ 0 h 12266"/>
                <a:gd name="T12" fmla="*/ 6340 w 9066"/>
                <a:gd name="T13" fmla="*/ 105 h 12266"/>
                <a:gd name="T14" fmla="*/ 8961 w 9066"/>
                <a:gd name="T15" fmla="*/ 2726 h 12266"/>
                <a:gd name="T16" fmla="*/ 9066 w 9066"/>
                <a:gd name="T17" fmla="*/ 2933 h 12266"/>
                <a:gd name="T18" fmla="*/ 9066 w 9066"/>
                <a:gd name="T19" fmla="*/ 11200 h 12266"/>
                <a:gd name="T20" fmla="*/ 8000 w 9066"/>
                <a:gd name="T21" fmla="*/ 12266 h 12266"/>
                <a:gd name="T22" fmla="*/ 6400 w 9066"/>
                <a:gd name="T23" fmla="*/ 901 h 12266"/>
                <a:gd name="T24" fmla="*/ 6400 w 9066"/>
                <a:gd name="T25" fmla="*/ 2666 h 12266"/>
                <a:gd name="T26" fmla="*/ 8165 w 9066"/>
                <a:gd name="T27" fmla="*/ 2666 h 12266"/>
                <a:gd name="T28" fmla="*/ 6400 w 9066"/>
                <a:gd name="T29" fmla="*/ 901 h 12266"/>
                <a:gd name="T30" fmla="*/ 8533 w 9066"/>
                <a:gd name="T31" fmla="*/ 3200 h 12266"/>
                <a:gd name="T32" fmla="*/ 6133 w 9066"/>
                <a:gd name="T33" fmla="*/ 3200 h 12266"/>
                <a:gd name="T34" fmla="*/ 5866 w 9066"/>
                <a:gd name="T35" fmla="*/ 2933 h 12266"/>
                <a:gd name="T36" fmla="*/ 5866 w 9066"/>
                <a:gd name="T37" fmla="*/ 533 h 12266"/>
                <a:gd name="T38" fmla="*/ 1066 w 9066"/>
                <a:gd name="T39" fmla="*/ 533 h 12266"/>
                <a:gd name="T40" fmla="*/ 533 w 9066"/>
                <a:gd name="T41" fmla="*/ 1066 h 12266"/>
                <a:gd name="T42" fmla="*/ 533 w 9066"/>
                <a:gd name="T43" fmla="*/ 11200 h 12266"/>
                <a:gd name="T44" fmla="*/ 1066 w 9066"/>
                <a:gd name="T45" fmla="*/ 11733 h 12266"/>
                <a:gd name="T46" fmla="*/ 8000 w 9066"/>
                <a:gd name="T47" fmla="*/ 11733 h 12266"/>
                <a:gd name="T48" fmla="*/ 8533 w 9066"/>
                <a:gd name="T49" fmla="*/ 11200 h 12266"/>
                <a:gd name="T50" fmla="*/ 8533 w 9066"/>
                <a:gd name="T51" fmla="*/ 3200 h 12266"/>
                <a:gd name="T52" fmla="*/ 6933 w 9066"/>
                <a:gd name="T53" fmla="*/ 10133 h 12266"/>
                <a:gd name="T54" fmla="*/ 2133 w 9066"/>
                <a:gd name="T55" fmla="*/ 10133 h 12266"/>
                <a:gd name="T56" fmla="*/ 1866 w 9066"/>
                <a:gd name="T57" fmla="*/ 9866 h 12266"/>
                <a:gd name="T58" fmla="*/ 2133 w 9066"/>
                <a:gd name="T59" fmla="*/ 9600 h 12266"/>
                <a:gd name="T60" fmla="*/ 6933 w 9066"/>
                <a:gd name="T61" fmla="*/ 9600 h 12266"/>
                <a:gd name="T62" fmla="*/ 7200 w 9066"/>
                <a:gd name="T63" fmla="*/ 9866 h 12266"/>
                <a:gd name="T64" fmla="*/ 6933 w 9066"/>
                <a:gd name="T65" fmla="*/ 10133 h 12266"/>
                <a:gd name="T66" fmla="*/ 6933 w 9066"/>
                <a:gd name="T67" fmla="*/ 8000 h 12266"/>
                <a:gd name="T68" fmla="*/ 2133 w 9066"/>
                <a:gd name="T69" fmla="*/ 8000 h 12266"/>
                <a:gd name="T70" fmla="*/ 1866 w 9066"/>
                <a:gd name="T71" fmla="*/ 7733 h 12266"/>
                <a:gd name="T72" fmla="*/ 2133 w 9066"/>
                <a:gd name="T73" fmla="*/ 7466 h 12266"/>
                <a:gd name="T74" fmla="*/ 6933 w 9066"/>
                <a:gd name="T75" fmla="*/ 7466 h 12266"/>
                <a:gd name="T76" fmla="*/ 7200 w 9066"/>
                <a:gd name="T77" fmla="*/ 7733 h 12266"/>
                <a:gd name="T78" fmla="*/ 6933 w 9066"/>
                <a:gd name="T79" fmla="*/ 8000 h 12266"/>
                <a:gd name="T80" fmla="*/ 6933 w 9066"/>
                <a:gd name="T81" fmla="*/ 5866 h 12266"/>
                <a:gd name="T82" fmla="*/ 2133 w 9066"/>
                <a:gd name="T83" fmla="*/ 5866 h 12266"/>
                <a:gd name="T84" fmla="*/ 1866 w 9066"/>
                <a:gd name="T85" fmla="*/ 5600 h 12266"/>
                <a:gd name="T86" fmla="*/ 2133 w 9066"/>
                <a:gd name="T87" fmla="*/ 5333 h 12266"/>
                <a:gd name="T88" fmla="*/ 6933 w 9066"/>
                <a:gd name="T89" fmla="*/ 5333 h 12266"/>
                <a:gd name="T90" fmla="*/ 7200 w 9066"/>
                <a:gd name="T91" fmla="*/ 5600 h 12266"/>
                <a:gd name="T92" fmla="*/ 6933 w 9066"/>
                <a:gd name="T93" fmla="*/ 5866 h 1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066" h="12266">
                  <a:moveTo>
                    <a:pt x="8000" y="12266"/>
                  </a:moveTo>
                  <a:lnTo>
                    <a:pt x="1066" y="12266"/>
                  </a:lnTo>
                  <a:cubicBezTo>
                    <a:pt x="477" y="12266"/>
                    <a:pt x="0" y="11789"/>
                    <a:pt x="0" y="11200"/>
                  </a:cubicBezTo>
                  <a:lnTo>
                    <a:pt x="0" y="1066"/>
                  </a:lnTo>
                  <a:cubicBezTo>
                    <a:pt x="0" y="477"/>
                    <a:pt x="477" y="0"/>
                    <a:pt x="1066" y="0"/>
                  </a:cubicBezTo>
                  <a:lnTo>
                    <a:pt x="6133" y="0"/>
                  </a:lnTo>
                  <a:cubicBezTo>
                    <a:pt x="6218" y="0"/>
                    <a:pt x="6291" y="43"/>
                    <a:pt x="6340" y="105"/>
                  </a:cubicBezTo>
                  <a:lnTo>
                    <a:pt x="8961" y="2726"/>
                  </a:lnTo>
                  <a:cubicBezTo>
                    <a:pt x="9026" y="2775"/>
                    <a:pt x="9065" y="2851"/>
                    <a:pt x="9066" y="2933"/>
                  </a:cubicBezTo>
                  <a:lnTo>
                    <a:pt x="9066" y="11200"/>
                  </a:lnTo>
                  <a:cubicBezTo>
                    <a:pt x="9066" y="11789"/>
                    <a:pt x="8589" y="12266"/>
                    <a:pt x="8000" y="12266"/>
                  </a:cubicBezTo>
                  <a:close/>
                  <a:moveTo>
                    <a:pt x="6400" y="901"/>
                  </a:moveTo>
                  <a:lnTo>
                    <a:pt x="6400" y="2666"/>
                  </a:lnTo>
                  <a:lnTo>
                    <a:pt x="8165" y="2666"/>
                  </a:lnTo>
                  <a:lnTo>
                    <a:pt x="6400" y="901"/>
                  </a:lnTo>
                  <a:close/>
                  <a:moveTo>
                    <a:pt x="8533" y="3200"/>
                  </a:moveTo>
                  <a:lnTo>
                    <a:pt x="6133" y="3200"/>
                  </a:lnTo>
                  <a:cubicBezTo>
                    <a:pt x="5986" y="3200"/>
                    <a:pt x="5866" y="3080"/>
                    <a:pt x="5866" y="2933"/>
                  </a:cubicBezTo>
                  <a:lnTo>
                    <a:pt x="5866" y="533"/>
                  </a:lnTo>
                  <a:lnTo>
                    <a:pt x="1066" y="533"/>
                  </a:lnTo>
                  <a:cubicBezTo>
                    <a:pt x="772" y="533"/>
                    <a:pt x="533" y="772"/>
                    <a:pt x="533" y="1066"/>
                  </a:cubicBezTo>
                  <a:lnTo>
                    <a:pt x="533" y="11200"/>
                  </a:lnTo>
                  <a:cubicBezTo>
                    <a:pt x="533" y="11494"/>
                    <a:pt x="772" y="11733"/>
                    <a:pt x="1066" y="11733"/>
                  </a:cubicBezTo>
                  <a:lnTo>
                    <a:pt x="8000" y="11733"/>
                  </a:lnTo>
                  <a:cubicBezTo>
                    <a:pt x="8294" y="11733"/>
                    <a:pt x="8533" y="11494"/>
                    <a:pt x="8533" y="11200"/>
                  </a:cubicBezTo>
                  <a:lnTo>
                    <a:pt x="8533" y="3200"/>
                  </a:lnTo>
                  <a:close/>
                  <a:moveTo>
                    <a:pt x="6933" y="10133"/>
                  </a:moveTo>
                  <a:lnTo>
                    <a:pt x="2133" y="10133"/>
                  </a:lnTo>
                  <a:cubicBezTo>
                    <a:pt x="1986" y="10133"/>
                    <a:pt x="1866" y="10014"/>
                    <a:pt x="1866" y="9866"/>
                  </a:cubicBezTo>
                  <a:cubicBezTo>
                    <a:pt x="1866" y="9719"/>
                    <a:pt x="1986" y="9600"/>
                    <a:pt x="2133" y="9600"/>
                  </a:cubicBezTo>
                  <a:lnTo>
                    <a:pt x="6933" y="9600"/>
                  </a:lnTo>
                  <a:cubicBezTo>
                    <a:pt x="7080" y="9600"/>
                    <a:pt x="7200" y="9719"/>
                    <a:pt x="7200" y="9866"/>
                  </a:cubicBezTo>
                  <a:cubicBezTo>
                    <a:pt x="7200" y="10014"/>
                    <a:pt x="7080" y="10133"/>
                    <a:pt x="6933" y="10133"/>
                  </a:cubicBezTo>
                  <a:close/>
                  <a:moveTo>
                    <a:pt x="6933" y="8000"/>
                  </a:moveTo>
                  <a:lnTo>
                    <a:pt x="2133" y="8000"/>
                  </a:lnTo>
                  <a:cubicBezTo>
                    <a:pt x="1986" y="8000"/>
                    <a:pt x="1866" y="7880"/>
                    <a:pt x="1866" y="7733"/>
                  </a:cubicBezTo>
                  <a:cubicBezTo>
                    <a:pt x="1866" y="7586"/>
                    <a:pt x="1986" y="7466"/>
                    <a:pt x="2133" y="7466"/>
                  </a:cubicBezTo>
                  <a:lnTo>
                    <a:pt x="6933" y="7466"/>
                  </a:lnTo>
                  <a:cubicBezTo>
                    <a:pt x="7080" y="7466"/>
                    <a:pt x="7200" y="7586"/>
                    <a:pt x="7200" y="7733"/>
                  </a:cubicBezTo>
                  <a:cubicBezTo>
                    <a:pt x="7200" y="7880"/>
                    <a:pt x="7080" y="8000"/>
                    <a:pt x="6933" y="8000"/>
                  </a:cubicBezTo>
                  <a:close/>
                  <a:moveTo>
                    <a:pt x="6933" y="5866"/>
                  </a:moveTo>
                  <a:lnTo>
                    <a:pt x="2133" y="5866"/>
                  </a:lnTo>
                  <a:cubicBezTo>
                    <a:pt x="1986" y="5866"/>
                    <a:pt x="1866" y="5747"/>
                    <a:pt x="1866" y="5600"/>
                  </a:cubicBezTo>
                  <a:cubicBezTo>
                    <a:pt x="1866" y="5452"/>
                    <a:pt x="1986" y="5333"/>
                    <a:pt x="2133" y="5333"/>
                  </a:cubicBezTo>
                  <a:lnTo>
                    <a:pt x="6933" y="5333"/>
                  </a:lnTo>
                  <a:cubicBezTo>
                    <a:pt x="7080" y="5333"/>
                    <a:pt x="7200" y="5452"/>
                    <a:pt x="7200" y="5600"/>
                  </a:cubicBezTo>
                  <a:cubicBezTo>
                    <a:pt x="7200" y="5747"/>
                    <a:pt x="7080" y="5866"/>
                    <a:pt x="6933" y="5866"/>
                  </a:cubicBezTo>
                  <a:close/>
                </a:path>
              </a:pathLst>
            </a:custGeom>
            <a:solidFill>
              <a:srgbClr val="0202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en-US" sz="2142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B0BCD1FC-5906-A936-1E94-EDF6EC2BFCFD}"/>
                </a:ext>
              </a:extLst>
            </p:cNvPr>
            <p:cNvSpPr txBox="1"/>
            <p:nvPr/>
          </p:nvSpPr>
          <p:spPr>
            <a:xfrm>
              <a:off x="1755453" y="2235719"/>
              <a:ext cx="1904581" cy="43950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2856" dirty="0">
                  <a:latin typeface="+mj-ea"/>
                  <a:ea typeface="+mj-ea"/>
                </a:rPr>
                <a:t>请输入内容</a:t>
              </a: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365D8979-3726-F23D-187E-3D95376C8C61}"/>
                </a:ext>
              </a:extLst>
            </p:cNvPr>
            <p:cNvSpPr txBox="1"/>
            <p:nvPr/>
          </p:nvSpPr>
          <p:spPr>
            <a:xfrm>
              <a:off x="1242925" y="2642911"/>
              <a:ext cx="2521423" cy="769134"/>
            </a:xfrm>
            <a:prstGeom prst="rect">
              <a:avLst/>
            </a:prstGeom>
            <a:noFill/>
            <a:effectLst/>
          </p:spPr>
          <p:txBody>
            <a:bodyPr wrap="square" lIns="108814" tIns="54407" rIns="108814" bIns="54407" rtlCol="0">
              <a:noAutofit/>
            </a:bodyPr>
            <a:lstStyle/>
            <a:p>
              <a:r>
                <a:rPr lang="zh-CN" altLang="en-US" sz="1428" dirty="0"/>
                <a:t>此处添加洋细文本墙述。文字内容建议与标题相关尽量简洁生动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27567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567dcad2-594d-4dc3-afc2-41aae3b1b3ee&quot;,&quot;Name&quot;:null,&quot;Kind&quot;:&quot;Custom&quot;,&quot;OldGuidesSetting&quot;:{&quot;HeaderHeight&quot;:13.0,&quot;FooterHeight&quot;:6.0,&quot;SideMargin&quot;:4.0,&quot;TopMargin&quot;:0.0,&quot;BottomMargin&quot;:0.0,&quot;IntervalMargin&quot;:1.5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3.32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3.3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4017;#373132;#393612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3.328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3.328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3.328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0040;#370068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4017;#373132;#393612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2.449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SMARTDIAGRAM" val="#87538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878059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2.449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7791;#393596;#29116;#368958;#105027;#21947;#393735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heme/theme1.xml><?xml version="1.0" encoding="utf-8"?>
<a:theme xmlns:a="http://schemas.openxmlformats.org/drawingml/2006/main" name="Office 主题​​">
  <a:themeElements>
    <a:clrScheme name="简约商务风模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9341"/>
      </a:accent1>
      <a:accent2>
        <a:srgbClr val="F2F2F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标准字体">
      <a:majorFont>
        <a:latin typeface="Arial"/>
        <a:ea typeface="OPPOSans B"/>
        <a:cs typeface=""/>
      </a:majorFont>
      <a:minorFont>
        <a:latin typeface="Arial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614</Words>
  <Application>Microsoft Office PowerPoint</Application>
  <PresentationFormat>宽屏</PresentationFormat>
  <Paragraphs>76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6" baseType="lpstr">
      <vt:lpstr>OPPOSans B</vt:lpstr>
      <vt:lpstr>OPPOSans R</vt:lpstr>
      <vt:lpstr>Arial</vt:lpstr>
      <vt:lpstr>Arial Black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KM20961</dc:creator>
  <cp:lastModifiedBy>KM20961</cp:lastModifiedBy>
  <cp:revision>32</cp:revision>
  <dcterms:created xsi:type="dcterms:W3CDTF">2022-06-25T09:41:41Z</dcterms:created>
  <dcterms:modified xsi:type="dcterms:W3CDTF">2022-08-11T14:13:40Z</dcterms:modified>
</cp:coreProperties>
</file>