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223" r:id="rId2"/>
    <p:sldId id="2224" r:id="rId3"/>
    <p:sldId id="2225" r:id="rId4"/>
    <p:sldId id="269" r:id="rId5"/>
    <p:sldId id="274" r:id="rId6"/>
    <p:sldId id="2208" r:id="rId7"/>
    <p:sldId id="2228" r:id="rId8"/>
    <p:sldId id="2226" r:id="rId9"/>
    <p:sldId id="2229" r:id="rId10"/>
    <p:sldId id="2230" r:id="rId11"/>
    <p:sldId id="2231" r:id="rId12"/>
    <p:sldId id="2232" r:id="rId13"/>
    <p:sldId id="2233" r:id="rId14"/>
    <p:sldId id="2241" r:id="rId15"/>
    <p:sldId id="2234" r:id="rId16"/>
    <p:sldId id="2235" r:id="rId17"/>
    <p:sldId id="2236" r:id="rId18"/>
    <p:sldId id="2237" r:id="rId19"/>
    <p:sldId id="2227" r:id="rId20"/>
    <p:sldId id="265" r:id="rId21"/>
    <p:sldId id="281" r:id="rId22"/>
    <p:sldId id="279" r:id="rId23"/>
    <p:sldId id="280" r:id="rId24"/>
    <p:sldId id="285" r:id="rId25"/>
    <p:sldId id="2212" r:id="rId26"/>
    <p:sldId id="2211" r:id="rId27"/>
    <p:sldId id="2242" r:id="rId28"/>
    <p:sldId id="284" r:id="rId29"/>
    <p:sldId id="2214" r:id="rId30"/>
    <p:sldId id="2240" r:id="rId31"/>
    <p:sldId id="2239" r:id="rId32"/>
    <p:sldId id="2238" r:id="rId33"/>
    <p:sldId id="314" r:id="rId34"/>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5" userDrawn="1">
          <p15:clr>
            <a:srgbClr val="A4A3A4"/>
          </p15:clr>
        </p15:guide>
        <p15:guide id="2" pos="7242" userDrawn="1">
          <p15:clr>
            <a:srgbClr val="A4A3A4"/>
          </p15:clr>
        </p15:guide>
        <p15:guide id="3" orient="horz" pos="3748" userDrawn="1">
          <p15:clr>
            <a:srgbClr val="A4A3A4"/>
          </p15:clr>
        </p15:guide>
        <p15:guide id="4" orient="horz" pos="731" userDrawn="1">
          <p15:clr>
            <a:srgbClr val="A4A3A4"/>
          </p15:clr>
        </p15:guide>
        <p15:guide id="5" orient="horz" pos="3928" userDrawn="1">
          <p15:clr>
            <a:srgbClr val="A4A3A4"/>
          </p15:clr>
        </p15:guide>
        <p15:guide id="6" orient="horz" pos="3861" userDrawn="1">
          <p15:clr>
            <a:srgbClr val="A4A3A4"/>
          </p15:clr>
        </p15:guide>
        <p15:guide id="7" orient="horz" pos="138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56B"/>
    <a:srgbClr val="FFFFFF"/>
    <a:srgbClr val="00B3F2"/>
    <a:srgbClr val="BBC5CC"/>
    <a:srgbClr val="91A2AD"/>
    <a:srgbClr val="1A374B"/>
    <a:srgbClr val="159CE6"/>
    <a:srgbClr val="294356"/>
    <a:srgbClr val="2C475A"/>
    <a:srgbClr val="C9F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00E1B4-F90A-4B54-8171-2315FE245AA3}" v="62" dt="2022-01-27T09:09:12.337"/>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83" autoAdjust="0"/>
    <p:restoredTop sz="93391" autoAdjust="0"/>
  </p:normalViewPr>
  <p:slideViewPr>
    <p:cSldViewPr snapToGrid="0" showGuides="1">
      <p:cViewPr>
        <p:scale>
          <a:sx n="50" d="100"/>
          <a:sy n="50" d="100"/>
        </p:scale>
        <p:origin x="1075" y="653"/>
      </p:cViewPr>
      <p:guideLst>
        <p:guide pos="415"/>
        <p:guide pos="7242"/>
        <p:guide orient="horz" pos="3748"/>
        <p:guide orient="horz" pos="731"/>
        <p:guide orient="horz" pos="3928"/>
        <p:guide orient="horz" pos="3861"/>
        <p:guide orient="horz" pos="1389"/>
      </p:guideLst>
    </p:cSldViewPr>
  </p:slideViewPr>
  <p:outlineViewPr>
    <p:cViewPr>
      <p:scale>
        <a:sx n="100" d="100"/>
        <a:sy n="100" d="100"/>
      </p:scale>
      <p:origin x="0" y="0"/>
    </p:cViewPr>
  </p:outlineViewPr>
  <p:notesTextViewPr>
    <p:cViewPr>
      <p:scale>
        <a:sx n="3" d="2"/>
        <a:sy n="3" d="2"/>
      </p:scale>
      <p:origin x="0" y="0"/>
    </p:cViewPr>
  </p:notesTextViewPr>
  <p:sorterViewPr>
    <p:cViewPr>
      <p:scale>
        <a:sx n="150" d="100"/>
        <a:sy n="150" d="100"/>
      </p:scale>
      <p:origin x="0" y="-6220"/>
    </p:cViewPr>
  </p:sorterViewPr>
  <p:notesViewPr>
    <p:cSldViewPr snapToGrid="0" showGuides="1">
      <p:cViewPr varScale="1">
        <p:scale>
          <a:sx n="68" d="100"/>
          <a:sy n="68" d="100"/>
        </p:scale>
        <p:origin x="1928" y="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n Zhang (FA Talent)" userId="474f572f-8271-4f60-858e-cee871e0aec6" providerId="ADAL" clId="{8100E1B4-F90A-4B54-8171-2315FE245AA3}"/>
    <pc:docChg chg="undo custSel addSld delSld modSld modMainMaster delSection modSection">
      <pc:chgData name="Xin Zhang (FA Talent)" userId="474f572f-8271-4f60-858e-cee871e0aec6" providerId="ADAL" clId="{8100E1B4-F90A-4B54-8171-2315FE245AA3}" dt="2022-01-27T09:09:33.900" v="2928" actId="47"/>
      <pc:docMkLst>
        <pc:docMk/>
      </pc:docMkLst>
      <pc:sldChg chg="modSp mod">
        <pc:chgData name="Xin Zhang (FA Talent)" userId="474f572f-8271-4f60-858e-cee871e0aec6" providerId="ADAL" clId="{8100E1B4-F90A-4B54-8171-2315FE245AA3}" dt="2022-01-27T09:08:16.057" v="1131" actId="947"/>
        <pc:sldMkLst>
          <pc:docMk/>
          <pc:sldMk cId="3680503078" sldId="265"/>
        </pc:sldMkLst>
        <pc:spChg chg="mod">
          <ac:chgData name="Xin Zhang (FA Talent)" userId="474f572f-8271-4f60-858e-cee871e0aec6" providerId="ADAL" clId="{8100E1B4-F90A-4B54-8171-2315FE245AA3}" dt="2022-01-27T09:08:15.842" v="1095" actId="947"/>
          <ac:spMkLst>
            <pc:docMk/>
            <pc:sldMk cId="3680503078" sldId="265"/>
            <ac:spMk id="30" creationId="{43F0870D-9652-49C9-BFB3-0CD33770B660}"/>
          </ac:spMkLst>
        </pc:spChg>
        <pc:spChg chg="mod">
          <ac:chgData name="Xin Zhang (FA Talent)" userId="474f572f-8271-4f60-858e-cee871e0aec6" providerId="ADAL" clId="{8100E1B4-F90A-4B54-8171-2315FE245AA3}" dt="2022-01-27T09:08:15.839" v="1093" actId="947"/>
          <ac:spMkLst>
            <pc:docMk/>
            <pc:sldMk cId="3680503078" sldId="265"/>
            <ac:spMk id="35" creationId="{D2D922A1-B658-4D06-A69A-2DBAC4E8DC05}"/>
          </ac:spMkLst>
        </pc:spChg>
        <pc:spChg chg="mod">
          <ac:chgData name="Xin Zhang (FA Talent)" userId="474f572f-8271-4f60-858e-cee871e0aec6" providerId="ADAL" clId="{8100E1B4-F90A-4B54-8171-2315FE245AA3}" dt="2022-01-27T09:08:15.841" v="1094" actId="947"/>
          <ac:spMkLst>
            <pc:docMk/>
            <pc:sldMk cId="3680503078" sldId="265"/>
            <ac:spMk id="36" creationId="{8BF89AA0-AA36-40C8-B427-DB2180A68415}"/>
          </ac:spMkLst>
        </pc:spChg>
        <pc:spChg chg="mod">
          <ac:chgData name="Xin Zhang (FA Talent)" userId="474f572f-8271-4f60-858e-cee871e0aec6" providerId="ADAL" clId="{8100E1B4-F90A-4B54-8171-2315FE245AA3}" dt="2022-01-27T09:08:16.026" v="1127" actId="947"/>
          <ac:spMkLst>
            <pc:docMk/>
            <pc:sldMk cId="3680503078" sldId="265"/>
            <ac:spMk id="40" creationId="{21561EBA-5489-4666-BE0B-8C26DECBDD91}"/>
          </ac:spMkLst>
        </pc:spChg>
        <pc:spChg chg="mod">
          <ac:chgData name="Xin Zhang (FA Talent)" userId="474f572f-8271-4f60-858e-cee871e0aec6" providerId="ADAL" clId="{8100E1B4-F90A-4B54-8171-2315FE245AA3}" dt="2022-01-27T09:08:16.057" v="1131" actId="947"/>
          <ac:spMkLst>
            <pc:docMk/>
            <pc:sldMk cId="3680503078" sldId="265"/>
            <ac:spMk id="42" creationId="{8A97EE98-3FA8-4037-9FB7-F97CBA203551}"/>
          </ac:spMkLst>
        </pc:spChg>
        <pc:spChg chg="mod">
          <ac:chgData name="Xin Zhang (FA Talent)" userId="474f572f-8271-4f60-858e-cee871e0aec6" providerId="ADAL" clId="{8100E1B4-F90A-4B54-8171-2315FE245AA3}" dt="2022-01-27T09:08:15.827" v="1086" actId="947"/>
          <ac:spMkLst>
            <pc:docMk/>
            <pc:sldMk cId="3680503078" sldId="265"/>
            <ac:spMk id="44" creationId="{60AA6F98-5D0F-4B3A-A3C7-0640F818F408}"/>
          </ac:spMkLst>
        </pc:spChg>
        <pc:spChg chg="mod">
          <ac:chgData name="Xin Zhang (FA Talent)" userId="474f572f-8271-4f60-858e-cee871e0aec6" providerId="ADAL" clId="{8100E1B4-F90A-4B54-8171-2315FE245AA3}" dt="2022-01-27T09:08:15.862" v="1099" actId="947"/>
          <ac:spMkLst>
            <pc:docMk/>
            <pc:sldMk cId="3680503078" sldId="265"/>
            <ac:spMk id="46" creationId="{BBF55632-1B26-4A22-A7ED-544669EA403B}"/>
          </ac:spMkLst>
        </pc:spChg>
        <pc:spChg chg="mod">
          <ac:chgData name="Xin Zhang (FA Talent)" userId="474f572f-8271-4f60-858e-cee871e0aec6" providerId="ADAL" clId="{8100E1B4-F90A-4B54-8171-2315FE245AA3}" dt="2022-01-27T09:08:15.879" v="1103" actId="947"/>
          <ac:spMkLst>
            <pc:docMk/>
            <pc:sldMk cId="3680503078" sldId="265"/>
            <ac:spMk id="48" creationId="{CDC3A72E-13E9-4DD9-A1D5-00691C98DDA2}"/>
          </ac:spMkLst>
        </pc:spChg>
        <pc:spChg chg="mod">
          <ac:chgData name="Xin Zhang (FA Talent)" userId="474f572f-8271-4f60-858e-cee871e0aec6" providerId="ADAL" clId="{8100E1B4-F90A-4B54-8171-2315FE245AA3}" dt="2022-01-27T09:08:15.905" v="1107" actId="947"/>
          <ac:spMkLst>
            <pc:docMk/>
            <pc:sldMk cId="3680503078" sldId="265"/>
            <ac:spMk id="50" creationId="{8505663F-2751-4A01-82AE-13321D5E3E59}"/>
          </ac:spMkLst>
        </pc:spChg>
        <pc:spChg chg="mod">
          <ac:chgData name="Xin Zhang (FA Talent)" userId="474f572f-8271-4f60-858e-cee871e0aec6" providerId="ADAL" clId="{8100E1B4-F90A-4B54-8171-2315FE245AA3}" dt="2022-01-27T09:08:15.921" v="1111" actId="947"/>
          <ac:spMkLst>
            <pc:docMk/>
            <pc:sldMk cId="3680503078" sldId="265"/>
            <ac:spMk id="52" creationId="{C8DEB3C6-4310-43A3-9657-8355862DFA28}"/>
          </ac:spMkLst>
        </pc:spChg>
        <pc:spChg chg="mod">
          <ac:chgData name="Xin Zhang (FA Talent)" userId="474f572f-8271-4f60-858e-cee871e0aec6" providerId="ADAL" clId="{8100E1B4-F90A-4B54-8171-2315FE245AA3}" dt="2022-01-27T09:08:15.960" v="1115" actId="947"/>
          <ac:spMkLst>
            <pc:docMk/>
            <pc:sldMk cId="3680503078" sldId="265"/>
            <ac:spMk id="54" creationId="{01F21D3D-3691-4D87-AE07-E3D7355336F7}"/>
          </ac:spMkLst>
        </pc:spChg>
        <pc:spChg chg="mod">
          <ac:chgData name="Xin Zhang (FA Talent)" userId="474f572f-8271-4f60-858e-cee871e0aec6" providerId="ADAL" clId="{8100E1B4-F90A-4B54-8171-2315FE245AA3}" dt="2022-01-27T09:08:15.978" v="1119" actId="947"/>
          <ac:spMkLst>
            <pc:docMk/>
            <pc:sldMk cId="3680503078" sldId="265"/>
            <ac:spMk id="56" creationId="{A4BDB26D-0C9D-4ABF-A501-06304FD3517A}"/>
          </ac:spMkLst>
        </pc:spChg>
        <pc:spChg chg="mod">
          <ac:chgData name="Xin Zhang (FA Talent)" userId="474f572f-8271-4f60-858e-cee871e0aec6" providerId="ADAL" clId="{8100E1B4-F90A-4B54-8171-2315FE245AA3}" dt="2022-01-27T09:08:16.007" v="1123" actId="947"/>
          <ac:spMkLst>
            <pc:docMk/>
            <pc:sldMk cId="3680503078" sldId="265"/>
            <ac:spMk id="58" creationId="{BAEF8098-31C0-4CF9-ABF3-1CA4018344D7}"/>
          </ac:spMkLst>
        </pc:spChg>
        <pc:spChg chg="mod">
          <ac:chgData name="Xin Zhang (FA Talent)" userId="474f572f-8271-4f60-858e-cee871e0aec6" providerId="ADAL" clId="{8100E1B4-F90A-4B54-8171-2315FE245AA3}" dt="2022-01-27T09:08:15.781" v="1075" actId="947"/>
          <ac:spMkLst>
            <pc:docMk/>
            <pc:sldMk cId="3680503078" sldId="265"/>
            <ac:spMk id="63" creationId="{567C1D22-0E71-4B01-9876-FD130E69E8A0}"/>
          </ac:spMkLst>
        </pc:spChg>
        <pc:spChg chg="mod">
          <ac:chgData name="Xin Zhang (FA Talent)" userId="474f572f-8271-4f60-858e-cee871e0aec6" providerId="ADAL" clId="{8100E1B4-F90A-4B54-8171-2315FE245AA3}" dt="2022-01-27T09:08:15.837" v="1092" actId="947"/>
          <ac:spMkLst>
            <pc:docMk/>
            <pc:sldMk cId="3680503078" sldId="265"/>
            <ac:spMk id="64" creationId="{F72E11CE-0C58-432F-BC84-833D125D7727}"/>
          </ac:spMkLst>
        </pc:spChg>
      </pc:sldChg>
      <pc:sldChg chg="modSp mod">
        <pc:chgData name="Xin Zhang (FA Talent)" userId="474f572f-8271-4f60-858e-cee871e0aec6" providerId="ADAL" clId="{8100E1B4-F90A-4B54-8171-2315FE245AA3}" dt="2022-01-27T09:08:13.078" v="203" actId="947"/>
        <pc:sldMkLst>
          <pc:docMk/>
          <pc:sldMk cId="678083266" sldId="269"/>
        </pc:sldMkLst>
        <pc:spChg chg="mod">
          <ac:chgData name="Xin Zhang (FA Talent)" userId="474f572f-8271-4f60-858e-cee871e0aec6" providerId="ADAL" clId="{8100E1B4-F90A-4B54-8171-2315FE245AA3}" dt="2022-01-27T09:08:12.733" v="63" actId="947"/>
          <ac:spMkLst>
            <pc:docMk/>
            <pc:sldMk cId="678083266" sldId="269"/>
            <ac:spMk id="30" creationId="{965D2995-B79F-4833-A6CD-AEF2A7B392CF}"/>
          </ac:spMkLst>
        </pc:spChg>
        <pc:spChg chg="mod">
          <ac:chgData name="Xin Zhang (FA Talent)" userId="474f572f-8271-4f60-858e-cee871e0aec6" providerId="ADAL" clId="{8100E1B4-F90A-4B54-8171-2315FE245AA3}" dt="2022-01-27T09:08:12.771" v="79" actId="947"/>
          <ac:spMkLst>
            <pc:docMk/>
            <pc:sldMk cId="678083266" sldId="269"/>
            <ac:spMk id="32" creationId="{3E07D09A-1E91-46FF-B33B-927C3867D840}"/>
          </ac:spMkLst>
        </pc:spChg>
        <pc:spChg chg="mod">
          <ac:chgData name="Xin Zhang (FA Talent)" userId="474f572f-8271-4f60-858e-cee871e0aec6" providerId="ADAL" clId="{8100E1B4-F90A-4B54-8171-2315FE245AA3}" dt="2022-01-27T09:08:12.807" v="95" actId="947"/>
          <ac:spMkLst>
            <pc:docMk/>
            <pc:sldMk cId="678083266" sldId="269"/>
            <ac:spMk id="34" creationId="{7F90C9F0-2500-4539-BFBB-8DD4D5671B3F}"/>
          </ac:spMkLst>
        </pc:spChg>
        <pc:spChg chg="mod">
          <ac:chgData name="Xin Zhang (FA Talent)" userId="474f572f-8271-4f60-858e-cee871e0aec6" providerId="ADAL" clId="{8100E1B4-F90A-4B54-8171-2315FE245AA3}" dt="2022-01-27T09:08:12.844" v="111" actId="947"/>
          <ac:spMkLst>
            <pc:docMk/>
            <pc:sldMk cId="678083266" sldId="269"/>
            <ac:spMk id="35" creationId="{752800BA-F090-476A-94C3-E3AE0863202C}"/>
          </ac:spMkLst>
        </pc:spChg>
        <pc:spChg chg="mod">
          <ac:chgData name="Xin Zhang (FA Talent)" userId="474f572f-8271-4f60-858e-cee871e0aec6" providerId="ADAL" clId="{8100E1B4-F90A-4B54-8171-2315FE245AA3}" dt="2022-01-27T09:08:12.985" v="165" actId="947"/>
          <ac:spMkLst>
            <pc:docMk/>
            <pc:sldMk cId="678083266" sldId="269"/>
            <ac:spMk id="37" creationId="{53969319-BFF6-4468-9B5D-76C03945F1B3}"/>
          </ac:spMkLst>
        </pc:spChg>
        <pc:spChg chg="mod">
          <ac:chgData name="Xin Zhang (FA Talent)" userId="474f572f-8271-4f60-858e-cee871e0aec6" providerId="ADAL" clId="{8100E1B4-F90A-4B54-8171-2315FE245AA3}" dt="2022-01-27T09:08:12.930" v="142" actId="947"/>
          <ac:spMkLst>
            <pc:docMk/>
            <pc:sldMk cId="678083266" sldId="269"/>
            <ac:spMk id="40" creationId="{3354EB88-470D-456B-A9E7-A4094B907B63}"/>
          </ac:spMkLst>
        </pc:spChg>
        <pc:spChg chg="mod">
          <ac:chgData name="Xin Zhang (FA Talent)" userId="474f572f-8271-4f60-858e-cee871e0aec6" providerId="ADAL" clId="{8100E1B4-F90A-4B54-8171-2315FE245AA3}" dt="2022-01-27T09:08:12.958" v="153" actId="947"/>
          <ac:spMkLst>
            <pc:docMk/>
            <pc:sldMk cId="678083266" sldId="269"/>
            <ac:spMk id="41" creationId="{85776542-6BBE-4632-BCCB-BFAD00DF6B7C}"/>
          </ac:spMkLst>
        </pc:spChg>
        <pc:spChg chg="mod">
          <ac:chgData name="Xin Zhang (FA Talent)" userId="474f572f-8271-4f60-858e-cee871e0aec6" providerId="ADAL" clId="{8100E1B4-F90A-4B54-8171-2315FE245AA3}" dt="2022-01-27T09:08:12.828" v="105" actId="947"/>
          <ac:spMkLst>
            <pc:docMk/>
            <pc:sldMk cId="678083266" sldId="269"/>
            <ac:spMk id="44" creationId="{8ACDFBAD-A8E0-4EC4-994A-D3C22D2E4C0B}"/>
          </ac:spMkLst>
        </pc:spChg>
        <pc:spChg chg="mod">
          <ac:chgData name="Xin Zhang (FA Talent)" userId="474f572f-8271-4f60-858e-cee871e0aec6" providerId="ADAL" clId="{8100E1B4-F90A-4B54-8171-2315FE245AA3}" dt="2022-01-27T09:08:12.861" v="120" actId="947"/>
          <ac:spMkLst>
            <pc:docMk/>
            <pc:sldMk cId="678083266" sldId="269"/>
            <ac:spMk id="45" creationId="{C34D5E2A-8F8C-4966-9715-4EBEC7CBAF70}"/>
          </ac:spMkLst>
        </pc:spChg>
        <pc:spChg chg="mod">
          <ac:chgData name="Xin Zhang (FA Talent)" userId="474f572f-8271-4f60-858e-cee871e0aec6" providerId="ADAL" clId="{8100E1B4-F90A-4B54-8171-2315FE245AA3}" dt="2022-01-27T09:08:12.900" v="131" actId="947"/>
          <ac:spMkLst>
            <pc:docMk/>
            <pc:sldMk cId="678083266" sldId="269"/>
            <ac:spMk id="46" creationId="{37EE7DF0-ECC2-47BD-B35C-E41D218C5157}"/>
          </ac:spMkLst>
        </pc:spChg>
        <pc:spChg chg="mod">
          <ac:chgData name="Xin Zhang (FA Talent)" userId="474f572f-8271-4f60-858e-cee871e0aec6" providerId="ADAL" clId="{8100E1B4-F90A-4B54-8171-2315FE245AA3}" dt="2022-01-27T09:08:12.723" v="58" actId="947"/>
          <ac:spMkLst>
            <pc:docMk/>
            <pc:sldMk cId="678083266" sldId="269"/>
            <ac:spMk id="47" creationId="{FC181527-C453-42A9-B8D7-F6F4A3194F80}"/>
          </ac:spMkLst>
        </pc:spChg>
        <pc:spChg chg="mod">
          <ac:chgData name="Xin Zhang (FA Talent)" userId="474f572f-8271-4f60-858e-cee871e0aec6" providerId="ADAL" clId="{8100E1B4-F90A-4B54-8171-2315FE245AA3}" dt="2022-01-27T09:08:12.761" v="75" actId="947"/>
          <ac:spMkLst>
            <pc:docMk/>
            <pc:sldMk cId="678083266" sldId="269"/>
            <ac:spMk id="48" creationId="{B592AEB5-6BEA-4911-9DBA-972DB0555EA5}"/>
          </ac:spMkLst>
        </pc:spChg>
        <pc:spChg chg="mod">
          <ac:chgData name="Xin Zhang (FA Talent)" userId="474f572f-8271-4f60-858e-cee871e0aec6" providerId="ADAL" clId="{8100E1B4-F90A-4B54-8171-2315FE245AA3}" dt="2022-01-27T09:08:12.795" v="91" actId="947"/>
          <ac:spMkLst>
            <pc:docMk/>
            <pc:sldMk cId="678083266" sldId="269"/>
            <ac:spMk id="49" creationId="{42CFF705-9C69-4ECE-AF11-C3827CC28F7F}"/>
          </ac:spMkLst>
        </pc:spChg>
        <pc:spChg chg="mod">
          <ac:chgData name="Xin Zhang (FA Talent)" userId="474f572f-8271-4f60-858e-cee871e0aec6" providerId="ADAL" clId="{8100E1B4-F90A-4B54-8171-2315FE245AA3}" dt="2022-01-27T09:08:13.014" v="177" actId="947"/>
          <ac:spMkLst>
            <pc:docMk/>
            <pc:sldMk cId="678083266" sldId="269"/>
            <ac:spMk id="67" creationId="{C3422457-B900-492F-8645-541F32322BE9}"/>
          </ac:spMkLst>
        </pc:spChg>
        <pc:spChg chg="mod">
          <ac:chgData name="Xin Zhang (FA Talent)" userId="474f572f-8271-4f60-858e-cee871e0aec6" providerId="ADAL" clId="{8100E1B4-F90A-4B54-8171-2315FE245AA3}" dt="2022-01-27T09:08:13.042" v="189" actId="947"/>
          <ac:spMkLst>
            <pc:docMk/>
            <pc:sldMk cId="678083266" sldId="269"/>
            <ac:spMk id="69" creationId="{B63B3AD2-67C3-4088-B549-6E86ACEB41F6}"/>
          </ac:spMkLst>
        </pc:spChg>
        <pc:spChg chg="mod">
          <ac:chgData name="Xin Zhang (FA Talent)" userId="474f572f-8271-4f60-858e-cee871e0aec6" providerId="ADAL" clId="{8100E1B4-F90A-4B54-8171-2315FE245AA3}" dt="2022-01-27T09:08:12.655" v="43" actId="947"/>
          <ac:spMkLst>
            <pc:docMk/>
            <pc:sldMk cId="678083266" sldId="269"/>
            <ac:spMk id="70" creationId="{607D78FC-5A8A-4B36-91B5-CE68BEF9FD64}"/>
          </ac:spMkLst>
        </pc:spChg>
        <pc:spChg chg="mod">
          <ac:chgData name="Xin Zhang (FA Talent)" userId="474f572f-8271-4f60-858e-cee871e0aec6" providerId="ADAL" clId="{8100E1B4-F90A-4B54-8171-2315FE245AA3}" dt="2022-01-27T09:08:12.725" v="60" actId="947"/>
          <ac:spMkLst>
            <pc:docMk/>
            <pc:sldMk cId="678083266" sldId="269"/>
            <ac:spMk id="71" creationId="{177C81D3-F6E3-4432-8C82-E2C5A82649F1}"/>
          </ac:spMkLst>
        </pc:spChg>
        <pc:spChg chg="mod">
          <ac:chgData name="Xin Zhang (FA Talent)" userId="474f572f-8271-4f60-858e-cee871e0aec6" providerId="ADAL" clId="{8100E1B4-F90A-4B54-8171-2315FE245AA3}" dt="2022-01-27T09:08:13.032" v="184" actId="947"/>
          <ac:spMkLst>
            <pc:docMk/>
            <pc:sldMk cId="678083266" sldId="269"/>
            <ac:spMk id="74" creationId="{5F49664B-0BB5-47FC-95F3-ADCA0F8B4270}"/>
          </ac:spMkLst>
        </pc:spChg>
        <pc:spChg chg="mod">
          <ac:chgData name="Xin Zhang (FA Talent)" userId="474f572f-8271-4f60-858e-cee871e0aec6" providerId="ADAL" clId="{8100E1B4-F90A-4B54-8171-2315FE245AA3}" dt="2022-01-27T09:08:12.972" v="159" actId="947"/>
          <ac:spMkLst>
            <pc:docMk/>
            <pc:sldMk cId="678083266" sldId="269"/>
            <ac:spMk id="76" creationId="{D7AB5E9B-BA94-4037-98D0-3711284A6275}"/>
          </ac:spMkLst>
        </pc:spChg>
        <pc:spChg chg="mod">
          <ac:chgData name="Xin Zhang (FA Talent)" userId="474f572f-8271-4f60-858e-cee871e0aec6" providerId="ADAL" clId="{8100E1B4-F90A-4B54-8171-2315FE245AA3}" dt="2022-01-27T09:08:13" v="171" actId="947"/>
          <ac:spMkLst>
            <pc:docMk/>
            <pc:sldMk cId="678083266" sldId="269"/>
            <ac:spMk id="77" creationId="{F578FACC-73D2-4A8D-8A7A-C3262ACE8C00}"/>
          </ac:spMkLst>
        </pc:spChg>
        <pc:spChg chg="mod">
          <ac:chgData name="Xin Zhang (FA Talent)" userId="474f572f-8271-4f60-858e-cee871e0aec6" providerId="ADAL" clId="{8100E1B4-F90A-4B54-8171-2315FE245AA3}" dt="2022-01-27T09:08:12.870" v="123" actId="947"/>
          <ac:spMkLst>
            <pc:docMk/>
            <pc:sldMk cId="678083266" sldId="269"/>
            <ac:spMk id="80" creationId="{205FA0FC-FB94-4FA8-9E1F-1C06A9425CD8}"/>
          </ac:spMkLst>
        </pc:spChg>
        <pc:spChg chg="mod">
          <ac:chgData name="Xin Zhang (FA Talent)" userId="474f572f-8271-4f60-858e-cee871e0aec6" providerId="ADAL" clId="{8100E1B4-F90A-4B54-8171-2315FE245AA3}" dt="2022-01-27T09:08:12.910" v="135" actId="947"/>
          <ac:spMkLst>
            <pc:docMk/>
            <pc:sldMk cId="678083266" sldId="269"/>
            <ac:spMk id="81" creationId="{55906141-2B9B-4126-BF58-C8056D072584}"/>
          </ac:spMkLst>
        </pc:spChg>
        <pc:spChg chg="mod">
          <ac:chgData name="Xin Zhang (FA Talent)" userId="474f572f-8271-4f60-858e-cee871e0aec6" providerId="ADAL" clId="{8100E1B4-F90A-4B54-8171-2315FE245AA3}" dt="2022-01-27T09:08:12.942" v="147" actId="947"/>
          <ac:spMkLst>
            <pc:docMk/>
            <pc:sldMk cId="678083266" sldId="269"/>
            <ac:spMk id="82" creationId="{91FE68FA-1032-4644-AC99-B2EF9282C190}"/>
          </ac:spMkLst>
        </pc:spChg>
        <pc:spChg chg="mod">
          <ac:chgData name="Xin Zhang (FA Talent)" userId="474f572f-8271-4f60-858e-cee871e0aec6" providerId="ADAL" clId="{8100E1B4-F90A-4B54-8171-2315FE245AA3}" dt="2022-01-27T09:08:12.763" v="77" actId="947"/>
          <ac:spMkLst>
            <pc:docMk/>
            <pc:sldMk cId="678083266" sldId="269"/>
            <ac:spMk id="83" creationId="{A18002E0-E5D7-4B1E-93DB-F4A7583AC884}"/>
          </ac:spMkLst>
        </pc:spChg>
        <pc:spChg chg="mod">
          <ac:chgData name="Xin Zhang (FA Talent)" userId="474f572f-8271-4f60-858e-cee871e0aec6" providerId="ADAL" clId="{8100E1B4-F90A-4B54-8171-2315FE245AA3}" dt="2022-01-27T09:08:12.797" v="92" actId="947"/>
          <ac:spMkLst>
            <pc:docMk/>
            <pc:sldMk cId="678083266" sldId="269"/>
            <ac:spMk id="84" creationId="{1856B273-AE63-4485-B079-7BB6E396E692}"/>
          </ac:spMkLst>
        </pc:spChg>
        <pc:spChg chg="mod">
          <ac:chgData name="Xin Zhang (FA Talent)" userId="474f572f-8271-4f60-858e-cee871e0aec6" providerId="ADAL" clId="{8100E1B4-F90A-4B54-8171-2315FE245AA3}" dt="2022-01-27T09:08:12.834" v="108" actId="947"/>
          <ac:spMkLst>
            <pc:docMk/>
            <pc:sldMk cId="678083266" sldId="269"/>
            <ac:spMk id="85" creationId="{99139528-A190-49D1-92B9-3CBB5BCFFCD4}"/>
          </ac:spMkLst>
        </pc:spChg>
        <pc:spChg chg="mod">
          <ac:chgData name="Xin Zhang (FA Talent)" userId="474f572f-8271-4f60-858e-cee871e0aec6" providerId="ADAL" clId="{8100E1B4-F90A-4B54-8171-2315FE245AA3}" dt="2022-01-27T09:08:13.058" v="195" actId="947"/>
          <ac:spMkLst>
            <pc:docMk/>
            <pc:sldMk cId="678083266" sldId="269"/>
            <ac:spMk id="88" creationId="{170EB165-EFBA-49B5-999D-424DAF138B8C}"/>
          </ac:spMkLst>
        </pc:spChg>
        <pc:spChg chg="mod">
          <ac:chgData name="Xin Zhang (FA Talent)" userId="474f572f-8271-4f60-858e-cee871e0aec6" providerId="ADAL" clId="{8100E1B4-F90A-4B54-8171-2315FE245AA3}" dt="2022-01-27T09:08:13.078" v="203" actId="947"/>
          <ac:spMkLst>
            <pc:docMk/>
            <pc:sldMk cId="678083266" sldId="269"/>
            <ac:spMk id="89" creationId="{0FCE3670-4309-4AEB-B5E9-645A950D8BF8}"/>
          </ac:spMkLst>
        </pc:spChg>
        <pc:spChg chg="mod">
          <ac:chgData name="Xin Zhang (FA Talent)" userId="474f572f-8271-4f60-858e-cee871e0aec6" providerId="ADAL" clId="{8100E1B4-F90A-4B54-8171-2315FE245AA3}" dt="2022-01-27T09:08:12.718" v="56" actId="947"/>
          <ac:spMkLst>
            <pc:docMk/>
            <pc:sldMk cId="678083266" sldId="269"/>
            <ac:spMk id="101" creationId="{32D31D42-7390-4066-9ED4-ACDB7594917C}"/>
          </ac:spMkLst>
        </pc:spChg>
        <pc:spChg chg="mod">
          <ac:chgData name="Xin Zhang (FA Talent)" userId="474f572f-8271-4f60-858e-cee871e0aec6" providerId="ADAL" clId="{8100E1B4-F90A-4B54-8171-2315FE245AA3}" dt="2022-01-27T09:08:13.019" v="179" actId="947"/>
          <ac:spMkLst>
            <pc:docMk/>
            <pc:sldMk cId="678083266" sldId="269"/>
            <ac:spMk id="104" creationId="{5E1F7684-C458-48A3-B644-972AF33B2905}"/>
          </ac:spMkLst>
        </pc:spChg>
        <pc:spChg chg="mod">
          <ac:chgData name="Xin Zhang (FA Talent)" userId="474f572f-8271-4f60-858e-cee871e0aec6" providerId="ADAL" clId="{8100E1B4-F90A-4B54-8171-2315FE245AA3}" dt="2022-01-27T09:08:12.964" v="156" actId="947"/>
          <ac:spMkLst>
            <pc:docMk/>
            <pc:sldMk cId="678083266" sldId="269"/>
            <ac:spMk id="106" creationId="{E2BBACB7-2A6F-4106-8167-7B5F1E78B62D}"/>
          </ac:spMkLst>
        </pc:spChg>
        <pc:spChg chg="mod">
          <ac:chgData name="Xin Zhang (FA Talent)" userId="474f572f-8271-4f60-858e-cee871e0aec6" providerId="ADAL" clId="{8100E1B4-F90A-4B54-8171-2315FE245AA3}" dt="2022-01-27T09:08:12.989" v="167" actId="947"/>
          <ac:spMkLst>
            <pc:docMk/>
            <pc:sldMk cId="678083266" sldId="269"/>
            <ac:spMk id="107" creationId="{5381ECAE-1C79-4D47-BF65-83DBAF5CE1A2}"/>
          </ac:spMkLst>
        </pc:spChg>
        <pc:spChg chg="mod">
          <ac:chgData name="Xin Zhang (FA Talent)" userId="474f572f-8271-4f60-858e-cee871e0aec6" providerId="ADAL" clId="{8100E1B4-F90A-4B54-8171-2315FE245AA3}" dt="2022-01-27T09:08:12.865" v="121" actId="947"/>
          <ac:spMkLst>
            <pc:docMk/>
            <pc:sldMk cId="678083266" sldId="269"/>
            <ac:spMk id="110" creationId="{B9776B38-0A9B-406C-BFB6-13DD160B9FF3}"/>
          </ac:spMkLst>
        </pc:spChg>
        <pc:spChg chg="mod">
          <ac:chgData name="Xin Zhang (FA Talent)" userId="474f572f-8271-4f60-858e-cee871e0aec6" providerId="ADAL" clId="{8100E1B4-F90A-4B54-8171-2315FE245AA3}" dt="2022-01-27T09:08:12.907" v="134" actId="947"/>
          <ac:spMkLst>
            <pc:docMk/>
            <pc:sldMk cId="678083266" sldId="269"/>
            <ac:spMk id="111" creationId="{0223593F-8EDE-4A60-A1D7-62C4256C0AFB}"/>
          </ac:spMkLst>
        </pc:spChg>
        <pc:spChg chg="mod">
          <ac:chgData name="Xin Zhang (FA Talent)" userId="474f572f-8271-4f60-858e-cee871e0aec6" providerId="ADAL" clId="{8100E1B4-F90A-4B54-8171-2315FE245AA3}" dt="2022-01-27T09:08:12.936" v="145" actId="947"/>
          <ac:spMkLst>
            <pc:docMk/>
            <pc:sldMk cId="678083266" sldId="269"/>
            <ac:spMk id="112" creationId="{58491F6D-E487-40EE-903C-04BAFC8D2D3D}"/>
          </ac:spMkLst>
        </pc:spChg>
        <pc:spChg chg="mod">
          <ac:chgData name="Xin Zhang (FA Talent)" userId="474f572f-8271-4f60-858e-cee871e0aec6" providerId="ADAL" clId="{8100E1B4-F90A-4B54-8171-2315FE245AA3}" dt="2022-01-27T09:08:12.756" v="73" actId="947"/>
          <ac:spMkLst>
            <pc:docMk/>
            <pc:sldMk cId="678083266" sldId="269"/>
            <ac:spMk id="113" creationId="{2607CC4D-899F-41E0-B643-81C0CA462B51}"/>
          </ac:spMkLst>
        </pc:spChg>
        <pc:spChg chg="mod">
          <ac:chgData name="Xin Zhang (FA Talent)" userId="474f572f-8271-4f60-858e-cee871e0aec6" providerId="ADAL" clId="{8100E1B4-F90A-4B54-8171-2315FE245AA3}" dt="2022-01-27T09:08:12.794" v="90" actId="947"/>
          <ac:spMkLst>
            <pc:docMk/>
            <pc:sldMk cId="678083266" sldId="269"/>
            <ac:spMk id="114" creationId="{C1D5FD2E-4293-4D25-923C-4BBE5C934FE4}"/>
          </ac:spMkLst>
        </pc:spChg>
        <pc:spChg chg="mod">
          <ac:chgData name="Xin Zhang (FA Talent)" userId="474f572f-8271-4f60-858e-cee871e0aec6" providerId="ADAL" clId="{8100E1B4-F90A-4B54-8171-2315FE245AA3}" dt="2022-01-27T09:08:12.831" v="107" actId="947"/>
          <ac:spMkLst>
            <pc:docMk/>
            <pc:sldMk cId="678083266" sldId="269"/>
            <ac:spMk id="115" creationId="{A41BDE7D-A6D4-49BE-AE2B-F7337EC42F64}"/>
          </ac:spMkLst>
        </pc:spChg>
        <pc:spChg chg="mod">
          <ac:chgData name="Xin Zhang (FA Talent)" userId="474f572f-8271-4f60-858e-cee871e0aec6" providerId="ADAL" clId="{8100E1B4-F90A-4B54-8171-2315FE245AA3}" dt="2022-01-27T09:08:13.048" v="191" actId="947"/>
          <ac:spMkLst>
            <pc:docMk/>
            <pc:sldMk cId="678083266" sldId="269"/>
            <ac:spMk id="117" creationId="{AD092DBA-1473-46D3-816B-2E9766775601}"/>
          </ac:spMkLst>
        </pc:spChg>
        <pc:spChg chg="mod">
          <ac:chgData name="Xin Zhang (FA Talent)" userId="474f572f-8271-4f60-858e-cee871e0aec6" providerId="ADAL" clId="{8100E1B4-F90A-4B54-8171-2315FE245AA3}" dt="2022-01-27T09:08:13.069" v="199" actId="947"/>
          <ac:spMkLst>
            <pc:docMk/>
            <pc:sldMk cId="678083266" sldId="269"/>
            <ac:spMk id="118" creationId="{48C1EC88-766D-42B6-8172-EC8FE45172AD}"/>
          </ac:spMkLst>
        </pc:spChg>
        <pc:spChg chg="mod">
          <ac:chgData name="Xin Zhang (FA Talent)" userId="474f572f-8271-4f60-858e-cee871e0aec6" providerId="ADAL" clId="{8100E1B4-F90A-4B54-8171-2315FE245AA3}" dt="2022-01-27T09:08:12.731" v="62" actId="947"/>
          <ac:spMkLst>
            <pc:docMk/>
            <pc:sldMk cId="678083266" sldId="269"/>
            <ac:spMk id="143" creationId="{12880481-6A8E-4776-B063-C8E2945B646F}"/>
          </ac:spMkLst>
        </pc:spChg>
      </pc:sldChg>
      <pc:sldChg chg="modSp mod">
        <pc:chgData name="Xin Zhang (FA Talent)" userId="474f572f-8271-4f60-858e-cee871e0aec6" providerId="ADAL" clId="{8100E1B4-F90A-4B54-8171-2315FE245AA3}" dt="2022-01-27T09:08:13.644" v="315" actId="947"/>
        <pc:sldMkLst>
          <pc:docMk/>
          <pc:sldMk cId="3104800008" sldId="274"/>
        </pc:sldMkLst>
        <pc:spChg chg="mod">
          <ac:chgData name="Xin Zhang (FA Talent)" userId="474f572f-8271-4f60-858e-cee871e0aec6" providerId="ADAL" clId="{8100E1B4-F90A-4B54-8171-2315FE245AA3}" dt="2022-01-27T09:08:13.333" v="264" actId="947"/>
          <ac:spMkLst>
            <pc:docMk/>
            <pc:sldMk cId="3104800008" sldId="274"/>
            <ac:spMk id="9" creationId="{5D55C019-30BB-47FA-896D-BBDBC8B59A8A}"/>
          </ac:spMkLst>
        </pc:spChg>
        <pc:spChg chg="mod">
          <ac:chgData name="Xin Zhang (FA Talent)" userId="474f572f-8271-4f60-858e-cee871e0aec6" providerId="ADAL" clId="{8100E1B4-F90A-4B54-8171-2315FE245AA3}" dt="2022-01-27T09:08:13.361" v="275" actId="947"/>
          <ac:spMkLst>
            <pc:docMk/>
            <pc:sldMk cId="3104800008" sldId="274"/>
            <ac:spMk id="10" creationId="{4D65ACF3-4B12-4A80-8B01-3EF9ACBED438}"/>
          </ac:spMkLst>
        </pc:spChg>
        <pc:spChg chg="mod">
          <ac:chgData name="Xin Zhang (FA Talent)" userId="474f572f-8271-4f60-858e-cee871e0aec6" providerId="ADAL" clId="{8100E1B4-F90A-4B54-8171-2315FE245AA3}" dt="2022-01-27T09:08:13.386" v="279" actId="947"/>
          <ac:spMkLst>
            <pc:docMk/>
            <pc:sldMk cId="3104800008" sldId="274"/>
            <ac:spMk id="11" creationId="{4D9F6D41-1780-488C-BB71-4FE243C43BB2}"/>
          </ac:spMkLst>
        </pc:spChg>
        <pc:spChg chg="mod">
          <ac:chgData name="Xin Zhang (FA Talent)" userId="474f572f-8271-4f60-858e-cee871e0aec6" providerId="ADAL" clId="{8100E1B4-F90A-4B54-8171-2315FE245AA3}" dt="2022-01-27T09:08:13.411" v="284" actId="947"/>
          <ac:spMkLst>
            <pc:docMk/>
            <pc:sldMk cId="3104800008" sldId="274"/>
            <ac:spMk id="12" creationId="{5DA1FD48-DB24-42B1-87CA-CD269F377A82}"/>
          </ac:spMkLst>
        </pc:spChg>
        <pc:spChg chg="mod">
          <ac:chgData name="Xin Zhang (FA Talent)" userId="474f572f-8271-4f60-858e-cee871e0aec6" providerId="ADAL" clId="{8100E1B4-F90A-4B54-8171-2315FE245AA3}" dt="2022-01-27T09:08:13.433" v="295" actId="947"/>
          <ac:spMkLst>
            <pc:docMk/>
            <pc:sldMk cId="3104800008" sldId="274"/>
            <ac:spMk id="13" creationId="{A8671A79-DAB0-4653-8B4E-83FAD2A62218}"/>
          </ac:spMkLst>
        </pc:spChg>
        <pc:spChg chg="mod">
          <ac:chgData name="Xin Zhang (FA Talent)" userId="474f572f-8271-4f60-858e-cee871e0aec6" providerId="ADAL" clId="{8100E1B4-F90A-4B54-8171-2315FE245AA3}" dt="2022-01-27T09:08:13.450" v="299" actId="947"/>
          <ac:spMkLst>
            <pc:docMk/>
            <pc:sldMk cId="3104800008" sldId="274"/>
            <ac:spMk id="14" creationId="{4A5E500D-C609-4B5A-B64A-BEDAFBADF6A5}"/>
          </ac:spMkLst>
        </pc:spChg>
        <pc:spChg chg="mod">
          <ac:chgData name="Xin Zhang (FA Talent)" userId="474f572f-8271-4f60-858e-cee871e0aec6" providerId="ADAL" clId="{8100E1B4-F90A-4B54-8171-2315FE245AA3}" dt="2022-01-27T09:08:13.467" v="303" actId="947"/>
          <ac:spMkLst>
            <pc:docMk/>
            <pc:sldMk cId="3104800008" sldId="274"/>
            <ac:spMk id="15" creationId="{75F85E2C-38A7-4E6E-87F6-295788138F59}"/>
          </ac:spMkLst>
        </pc:spChg>
        <pc:spChg chg="mod">
          <ac:chgData name="Xin Zhang (FA Talent)" userId="474f572f-8271-4f60-858e-cee871e0aec6" providerId="ADAL" clId="{8100E1B4-F90A-4B54-8171-2315FE245AA3}" dt="2022-01-27T09:08:13.484" v="307" actId="947"/>
          <ac:spMkLst>
            <pc:docMk/>
            <pc:sldMk cId="3104800008" sldId="274"/>
            <ac:spMk id="16" creationId="{834C6395-BBE7-4FF5-B32D-DB4215B0F231}"/>
          </ac:spMkLst>
        </pc:spChg>
        <pc:spChg chg="mod">
          <ac:chgData name="Xin Zhang (FA Talent)" userId="474f572f-8271-4f60-858e-cee871e0aec6" providerId="ADAL" clId="{8100E1B4-F90A-4B54-8171-2315FE245AA3}" dt="2022-01-27T09:08:13.499" v="311" actId="947"/>
          <ac:spMkLst>
            <pc:docMk/>
            <pc:sldMk cId="3104800008" sldId="274"/>
            <ac:spMk id="17" creationId="{C27D378A-31D4-42C2-8EF6-1823029B43A6}"/>
          </ac:spMkLst>
        </pc:spChg>
        <pc:spChg chg="mod">
          <ac:chgData name="Xin Zhang (FA Talent)" userId="474f572f-8271-4f60-858e-cee871e0aec6" providerId="ADAL" clId="{8100E1B4-F90A-4B54-8171-2315FE245AA3}" dt="2022-01-27T09:08:13.644" v="315" actId="947"/>
          <ac:spMkLst>
            <pc:docMk/>
            <pc:sldMk cId="3104800008" sldId="274"/>
            <ac:spMk id="27" creationId="{1B3A8111-6BE9-4550-8EE0-812E2A9554FF}"/>
          </ac:spMkLst>
        </pc:spChg>
        <pc:spChg chg="mod">
          <ac:chgData name="Xin Zhang (FA Talent)" userId="474f572f-8271-4f60-858e-cee871e0aec6" providerId="ADAL" clId="{8100E1B4-F90A-4B54-8171-2315FE245AA3}" dt="2022-01-27T09:08:13.314" v="254" actId="947"/>
          <ac:spMkLst>
            <pc:docMk/>
            <pc:sldMk cId="3104800008" sldId="274"/>
            <ac:spMk id="76" creationId="{EB89F183-0774-4AE3-9CD8-06EDE3FA1F7E}"/>
          </ac:spMkLst>
        </pc:spChg>
        <pc:spChg chg="mod">
          <ac:chgData name="Xin Zhang (FA Talent)" userId="474f572f-8271-4f60-858e-cee871e0aec6" providerId="ADAL" clId="{8100E1B4-F90A-4B54-8171-2315FE245AA3}" dt="2022-01-27T09:08:13.424" v="291" actId="947"/>
          <ac:spMkLst>
            <pc:docMk/>
            <pc:sldMk cId="3104800008" sldId="274"/>
            <ac:spMk id="79" creationId="{44B2BD72-7EDC-4552-8904-DC4277C082D9}"/>
          </ac:spMkLst>
        </pc:spChg>
        <pc:spChg chg="mod">
          <ac:chgData name="Xin Zhang (FA Talent)" userId="474f572f-8271-4f60-858e-cee871e0aec6" providerId="ADAL" clId="{8100E1B4-F90A-4B54-8171-2315FE245AA3}" dt="2022-01-27T09:08:13.319" v="258" actId="947"/>
          <ac:spMkLst>
            <pc:docMk/>
            <pc:sldMk cId="3104800008" sldId="274"/>
            <ac:spMk id="80" creationId="{3A3C991D-1CDD-496C-8736-105FAC5D282D}"/>
          </ac:spMkLst>
        </pc:spChg>
        <pc:spChg chg="mod">
          <ac:chgData name="Xin Zhang (FA Talent)" userId="474f572f-8271-4f60-858e-cee871e0aec6" providerId="ADAL" clId="{8100E1B4-F90A-4B54-8171-2315FE245AA3}" dt="2022-01-27T09:08:13.349" v="271" actId="947"/>
          <ac:spMkLst>
            <pc:docMk/>
            <pc:sldMk cId="3104800008" sldId="274"/>
            <ac:spMk id="82" creationId="{A743FD98-3ACC-4B68-8374-198BCE0DDB62}"/>
          </ac:spMkLst>
        </pc:spChg>
        <pc:spChg chg="mod">
          <ac:chgData name="Xin Zhang (FA Talent)" userId="474f572f-8271-4f60-858e-cee871e0aec6" providerId="ADAL" clId="{8100E1B4-F90A-4B54-8171-2315FE245AA3}" dt="2022-01-27T09:08:13.420" v="289" actId="947"/>
          <ac:spMkLst>
            <pc:docMk/>
            <pc:sldMk cId="3104800008" sldId="274"/>
            <ac:spMk id="99" creationId="{30CCBA90-3929-445C-8635-75E394C45D40}"/>
          </ac:spMkLst>
        </pc:spChg>
        <pc:spChg chg="mod">
          <ac:chgData name="Xin Zhang (FA Talent)" userId="474f572f-8271-4f60-858e-cee871e0aec6" providerId="ADAL" clId="{8100E1B4-F90A-4B54-8171-2315FE245AA3}" dt="2022-01-27T09:08:13.299" v="245" actId="947"/>
          <ac:spMkLst>
            <pc:docMk/>
            <pc:sldMk cId="3104800008" sldId="274"/>
            <ac:spMk id="100" creationId="{E9D8FE02-2C64-40D8-97FC-2B0B78375938}"/>
          </ac:spMkLst>
        </pc:spChg>
        <pc:spChg chg="mod">
          <ac:chgData name="Xin Zhang (FA Talent)" userId="474f572f-8271-4f60-858e-cee871e0aec6" providerId="ADAL" clId="{8100E1B4-F90A-4B54-8171-2315FE245AA3}" dt="2022-01-27T09:08:13.341" v="268" actId="947"/>
          <ac:spMkLst>
            <pc:docMk/>
            <pc:sldMk cId="3104800008" sldId="274"/>
            <ac:spMk id="102" creationId="{6C9D7C0F-86C6-4BF3-8FDE-49CAB3C83F27}"/>
          </ac:spMkLst>
        </pc:spChg>
        <pc:spChg chg="mod">
          <ac:chgData name="Xin Zhang (FA Talent)" userId="474f572f-8271-4f60-858e-cee871e0aec6" providerId="ADAL" clId="{8100E1B4-F90A-4B54-8171-2315FE245AA3}" dt="2022-01-27T09:08:13.311" v="252" actId="947"/>
          <ac:spMkLst>
            <pc:docMk/>
            <pc:sldMk cId="3104800008" sldId="274"/>
            <ac:spMk id="116" creationId="{B1E53B29-B601-4CFE-B659-02E9CA07BD6D}"/>
          </ac:spMkLst>
        </pc:spChg>
        <pc:spChg chg="mod">
          <ac:chgData name="Xin Zhang (FA Talent)" userId="474f572f-8271-4f60-858e-cee871e0aec6" providerId="ADAL" clId="{8100E1B4-F90A-4B54-8171-2315FE245AA3}" dt="2022-01-27T09:08:13.115" v="207" actId="947"/>
          <ac:spMkLst>
            <pc:docMk/>
            <pc:sldMk cId="3104800008" sldId="274"/>
            <ac:spMk id="148" creationId="{62B1BD35-6386-47D4-8403-4556FF008A6E}"/>
          </ac:spMkLst>
        </pc:spChg>
        <pc:spChg chg="mod">
          <ac:chgData name="Xin Zhang (FA Talent)" userId="474f572f-8271-4f60-858e-cee871e0aec6" providerId="ADAL" clId="{8100E1B4-F90A-4B54-8171-2315FE245AA3}" dt="2022-01-27T09:08:13.318" v="257" actId="947"/>
          <ac:spMkLst>
            <pc:docMk/>
            <pc:sldMk cId="3104800008" sldId="274"/>
            <ac:spMk id="149" creationId="{283B1BB3-F174-4B9F-B0AC-B5FD764C600A}"/>
          </ac:spMkLst>
        </pc:spChg>
        <pc:spChg chg="mod">
          <ac:chgData name="Xin Zhang (FA Talent)" userId="474f572f-8271-4f60-858e-cee871e0aec6" providerId="ADAL" clId="{8100E1B4-F90A-4B54-8171-2315FE245AA3}" dt="2022-01-27T09:08:13.294" v="242" actId="947"/>
          <ac:spMkLst>
            <pc:docMk/>
            <pc:sldMk cId="3104800008" sldId="274"/>
            <ac:spMk id="158" creationId="{14A04537-C56F-451C-96F0-BC8A90FDA803}"/>
          </ac:spMkLst>
        </pc:spChg>
        <pc:spChg chg="mod">
          <ac:chgData name="Xin Zhang (FA Talent)" userId="474f572f-8271-4f60-858e-cee871e0aec6" providerId="ADAL" clId="{8100E1B4-F90A-4B54-8171-2315FE245AA3}" dt="2022-01-27T09:08:13.315" v="255" actId="947"/>
          <ac:spMkLst>
            <pc:docMk/>
            <pc:sldMk cId="3104800008" sldId="274"/>
            <ac:spMk id="189" creationId="{2E9503B5-7586-48C5-AC9C-1047E893689F}"/>
          </ac:spMkLst>
        </pc:spChg>
        <pc:spChg chg="mod">
          <ac:chgData name="Xin Zhang (FA Talent)" userId="474f572f-8271-4f60-858e-cee871e0aec6" providerId="ADAL" clId="{8100E1B4-F90A-4B54-8171-2315FE245AA3}" dt="2022-01-27T09:08:13.312" v="253" actId="947"/>
          <ac:spMkLst>
            <pc:docMk/>
            <pc:sldMk cId="3104800008" sldId="274"/>
            <ac:spMk id="190" creationId="{A1D76D26-7895-4494-BC15-132E78CB69FC}"/>
          </ac:spMkLst>
        </pc:spChg>
        <pc:spChg chg="mod">
          <ac:chgData name="Xin Zhang (FA Talent)" userId="474f572f-8271-4f60-858e-cee871e0aec6" providerId="ADAL" clId="{8100E1B4-F90A-4B54-8171-2315FE245AA3}" dt="2022-01-27T09:08:13.316" v="256" actId="947"/>
          <ac:spMkLst>
            <pc:docMk/>
            <pc:sldMk cId="3104800008" sldId="274"/>
            <ac:spMk id="192" creationId="{826CBB63-6625-460D-BE78-0600B137B852}"/>
          </ac:spMkLst>
        </pc:spChg>
        <pc:spChg chg="mod">
          <ac:chgData name="Xin Zhang (FA Talent)" userId="474f572f-8271-4f60-858e-cee871e0aec6" providerId="ADAL" clId="{8100E1B4-F90A-4B54-8171-2315FE245AA3}" dt="2022-01-27T09:08:13.323" v="260" actId="947"/>
          <ac:spMkLst>
            <pc:docMk/>
            <pc:sldMk cId="3104800008" sldId="274"/>
            <ac:spMk id="205" creationId="{4587F754-D496-4DB9-9A3D-CBE24D64836D}"/>
          </ac:spMkLst>
        </pc:spChg>
        <pc:spChg chg="mod">
          <ac:chgData name="Xin Zhang (FA Talent)" userId="474f572f-8271-4f60-858e-cee871e0aec6" providerId="ADAL" clId="{8100E1B4-F90A-4B54-8171-2315FE245AA3}" dt="2022-01-27T09:08:13.300" v="246" actId="947"/>
          <ac:spMkLst>
            <pc:docMk/>
            <pc:sldMk cId="3104800008" sldId="274"/>
            <ac:spMk id="209" creationId="{A092D236-4A4A-4E98-AF6C-27F4C5915C7B}"/>
          </ac:spMkLst>
        </pc:spChg>
        <pc:spChg chg="mod">
          <ac:chgData name="Xin Zhang (FA Talent)" userId="474f572f-8271-4f60-858e-cee871e0aec6" providerId="ADAL" clId="{8100E1B4-F90A-4B54-8171-2315FE245AA3}" dt="2022-01-27T09:08:13.292" v="240" actId="947"/>
          <ac:spMkLst>
            <pc:docMk/>
            <pc:sldMk cId="3104800008" sldId="274"/>
            <ac:spMk id="211" creationId="{8F719ECE-B993-48A3-BCC2-6FBD0C07E76A}"/>
          </ac:spMkLst>
        </pc:spChg>
        <pc:spChg chg="mod">
          <ac:chgData name="Xin Zhang (FA Talent)" userId="474f572f-8271-4f60-858e-cee871e0aec6" providerId="ADAL" clId="{8100E1B4-F90A-4B54-8171-2315FE245AA3}" dt="2022-01-27T09:08:13.309" v="251" actId="947"/>
          <ac:spMkLst>
            <pc:docMk/>
            <pc:sldMk cId="3104800008" sldId="274"/>
            <ac:spMk id="212" creationId="{8E30CB1C-8A89-4B49-A67C-0F80F4C5140B}"/>
          </ac:spMkLst>
        </pc:spChg>
      </pc:sldChg>
      <pc:sldChg chg="modSp mod">
        <pc:chgData name="Xin Zhang (FA Talent)" userId="474f572f-8271-4f60-858e-cee871e0aec6" providerId="ADAL" clId="{8100E1B4-F90A-4B54-8171-2315FE245AA3}" dt="2022-01-27T09:08:16.314" v="1255"/>
        <pc:sldMkLst>
          <pc:docMk/>
          <pc:sldMk cId="3834988392" sldId="279"/>
        </pc:sldMkLst>
        <pc:spChg chg="mod">
          <ac:chgData name="Xin Zhang (FA Talent)" userId="474f572f-8271-4f60-858e-cee871e0aec6" providerId="ADAL" clId="{8100E1B4-F90A-4B54-8171-2315FE245AA3}" dt="2022-01-27T09:08:16.308" v="1248" actId="947"/>
          <ac:spMkLst>
            <pc:docMk/>
            <pc:sldMk cId="3834988392" sldId="279"/>
            <ac:spMk id="9" creationId="{4B341326-F261-4803-AE02-97DC4D0ADDBA}"/>
          </ac:spMkLst>
        </pc:spChg>
        <pc:spChg chg="mod">
          <ac:chgData name="Xin Zhang (FA Talent)" userId="474f572f-8271-4f60-858e-cee871e0aec6" providerId="ADAL" clId="{8100E1B4-F90A-4B54-8171-2315FE245AA3}" dt="2022-01-27T09:08:16.310" v="1251" actId="947"/>
          <ac:spMkLst>
            <pc:docMk/>
            <pc:sldMk cId="3834988392" sldId="279"/>
            <ac:spMk id="11" creationId="{93F7F1C1-8EA3-4CEE-B36E-78591499342A}"/>
          </ac:spMkLst>
        </pc:spChg>
        <pc:spChg chg="mod">
          <ac:chgData name="Xin Zhang (FA Talent)" userId="474f572f-8271-4f60-858e-cee871e0aec6" providerId="ADAL" clId="{8100E1B4-F90A-4B54-8171-2315FE245AA3}" dt="2022-01-27T09:08:16.310" v="1250"/>
          <ac:spMkLst>
            <pc:docMk/>
            <pc:sldMk cId="3834988392" sldId="279"/>
            <ac:spMk id="12" creationId="{D9DE2458-6A4B-4F9E-ABF1-0AA745C6C40D}"/>
          </ac:spMkLst>
        </pc:spChg>
        <pc:spChg chg="mod">
          <ac:chgData name="Xin Zhang (FA Talent)" userId="474f572f-8271-4f60-858e-cee871e0aec6" providerId="ADAL" clId="{8100E1B4-F90A-4B54-8171-2315FE245AA3}" dt="2022-01-27T09:08:16.211" v="1199" actId="947"/>
          <ac:spMkLst>
            <pc:docMk/>
            <pc:sldMk cId="3834988392" sldId="279"/>
            <ac:spMk id="13" creationId="{A390325D-69F0-4B6A-AE93-693FFDE5507E}"/>
          </ac:spMkLst>
        </pc:spChg>
        <pc:spChg chg="mod">
          <ac:chgData name="Xin Zhang (FA Talent)" userId="474f572f-8271-4f60-858e-cee871e0aec6" providerId="ADAL" clId="{8100E1B4-F90A-4B54-8171-2315FE245AA3}" dt="2022-01-27T09:08:16.302" v="1242" actId="947"/>
          <ac:spMkLst>
            <pc:docMk/>
            <pc:sldMk cId="3834988392" sldId="279"/>
            <ac:spMk id="14" creationId="{6CF9F69E-B8E5-44C8-8219-0F2FBCD0B312}"/>
          </ac:spMkLst>
        </pc:spChg>
        <pc:spChg chg="mod">
          <ac:chgData name="Xin Zhang (FA Talent)" userId="474f572f-8271-4f60-858e-cee871e0aec6" providerId="ADAL" clId="{8100E1B4-F90A-4B54-8171-2315FE245AA3}" dt="2022-01-27T09:08:16.215" v="1203" actId="947"/>
          <ac:spMkLst>
            <pc:docMk/>
            <pc:sldMk cId="3834988392" sldId="279"/>
            <ac:spMk id="15" creationId="{94B57C72-1218-44F0-9C4B-7B54C2344A87}"/>
          </ac:spMkLst>
        </pc:spChg>
        <pc:spChg chg="mod">
          <ac:chgData name="Xin Zhang (FA Talent)" userId="474f572f-8271-4f60-858e-cee871e0aec6" providerId="ADAL" clId="{8100E1B4-F90A-4B54-8171-2315FE245AA3}" dt="2022-01-27T09:08:16.311" v="1252" actId="947"/>
          <ac:spMkLst>
            <pc:docMk/>
            <pc:sldMk cId="3834988392" sldId="279"/>
            <ac:spMk id="16" creationId="{F55732EF-8E35-420B-94A6-DD120E877561}"/>
          </ac:spMkLst>
        </pc:spChg>
        <pc:spChg chg="mod">
          <ac:chgData name="Xin Zhang (FA Talent)" userId="474f572f-8271-4f60-858e-cee871e0aec6" providerId="ADAL" clId="{8100E1B4-F90A-4B54-8171-2315FE245AA3}" dt="2022-01-27T09:08:16.189" v="1175"/>
          <ac:spMkLst>
            <pc:docMk/>
            <pc:sldMk cId="3834988392" sldId="279"/>
            <ac:spMk id="17" creationId="{6DE747B9-7661-4409-B4F3-048F99E16315}"/>
          </ac:spMkLst>
        </pc:spChg>
        <pc:spChg chg="mod">
          <ac:chgData name="Xin Zhang (FA Talent)" userId="474f572f-8271-4f60-858e-cee871e0aec6" providerId="ADAL" clId="{8100E1B4-F90A-4B54-8171-2315FE245AA3}" dt="2022-01-27T09:08:16.194" v="1179"/>
          <ac:spMkLst>
            <pc:docMk/>
            <pc:sldMk cId="3834988392" sldId="279"/>
            <ac:spMk id="18" creationId="{55985389-BAAF-434C-9232-BB93829AC724}"/>
          </ac:spMkLst>
        </pc:spChg>
        <pc:spChg chg="mod">
          <ac:chgData name="Xin Zhang (FA Talent)" userId="474f572f-8271-4f60-858e-cee871e0aec6" providerId="ADAL" clId="{8100E1B4-F90A-4B54-8171-2315FE245AA3}" dt="2022-01-27T09:08:16.218" v="1207" actId="947"/>
          <ac:spMkLst>
            <pc:docMk/>
            <pc:sldMk cId="3834988392" sldId="279"/>
            <ac:spMk id="19" creationId="{53BB64E9-BBA2-40AC-8E44-0EB570096AF1}"/>
          </ac:spMkLst>
        </pc:spChg>
        <pc:spChg chg="mod">
          <ac:chgData name="Xin Zhang (FA Talent)" userId="474f572f-8271-4f60-858e-cee871e0aec6" providerId="ADAL" clId="{8100E1B4-F90A-4B54-8171-2315FE245AA3}" dt="2022-01-27T09:08:16.304" v="1244" actId="947"/>
          <ac:spMkLst>
            <pc:docMk/>
            <pc:sldMk cId="3834988392" sldId="279"/>
            <ac:spMk id="20" creationId="{B1A25922-E238-44FC-AC54-597C88BB54C7}"/>
          </ac:spMkLst>
        </pc:spChg>
        <pc:spChg chg="mod">
          <ac:chgData name="Xin Zhang (FA Talent)" userId="474f572f-8271-4f60-858e-cee871e0aec6" providerId="ADAL" clId="{8100E1B4-F90A-4B54-8171-2315FE245AA3}" dt="2022-01-27T09:08:16.222" v="1211" actId="947"/>
          <ac:spMkLst>
            <pc:docMk/>
            <pc:sldMk cId="3834988392" sldId="279"/>
            <ac:spMk id="21" creationId="{872AA19D-2EDC-4417-A2C7-35999F2DCEF4}"/>
          </ac:spMkLst>
        </pc:spChg>
        <pc:spChg chg="mod">
          <ac:chgData name="Xin Zhang (FA Talent)" userId="474f572f-8271-4f60-858e-cee871e0aec6" providerId="ADAL" clId="{8100E1B4-F90A-4B54-8171-2315FE245AA3}" dt="2022-01-27T09:08:16.314" v="1255"/>
          <ac:spMkLst>
            <pc:docMk/>
            <pc:sldMk cId="3834988392" sldId="279"/>
            <ac:spMk id="22" creationId="{009A30A7-6F6B-45E6-9569-D6B2C75A3018}"/>
          </ac:spMkLst>
        </pc:spChg>
        <pc:spChg chg="mod">
          <ac:chgData name="Xin Zhang (FA Talent)" userId="474f572f-8271-4f60-858e-cee871e0aec6" providerId="ADAL" clId="{8100E1B4-F90A-4B54-8171-2315FE245AA3}" dt="2022-01-27T09:08:16.197" v="1183"/>
          <ac:spMkLst>
            <pc:docMk/>
            <pc:sldMk cId="3834988392" sldId="279"/>
            <ac:spMk id="23" creationId="{1097E063-143F-4AA2-A861-0CE1C599781A}"/>
          </ac:spMkLst>
        </pc:spChg>
        <pc:spChg chg="mod">
          <ac:chgData name="Xin Zhang (FA Talent)" userId="474f572f-8271-4f60-858e-cee871e0aec6" providerId="ADAL" clId="{8100E1B4-F90A-4B54-8171-2315FE245AA3}" dt="2022-01-27T09:08:16.299" v="1239"/>
          <ac:spMkLst>
            <pc:docMk/>
            <pc:sldMk cId="3834988392" sldId="279"/>
            <ac:spMk id="24" creationId="{1A858044-BF60-49B4-9A51-357338399DF3}"/>
          </ac:spMkLst>
        </pc:spChg>
        <pc:spChg chg="mod">
          <ac:chgData name="Xin Zhang (FA Talent)" userId="474f572f-8271-4f60-858e-cee871e0aec6" providerId="ADAL" clId="{8100E1B4-F90A-4B54-8171-2315FE245AA3}" dt="2022-01-27T09:08:16.201" v="1187"/>
          <ac:spMkLst>
            <pc:docMk/>
            <pc:sldMk cId="3834988392" sldId="279"/>
            <ac:spMk id="25" creationId="{9CFDDE6A-310B-4412-A577-D8A93E02B91C}"/>
          </ac:spMkLst>
        </pc:spChg>
        <pc:spChg chg="mod">
          <ac:chgData name="Xin Zhang (FA Talent)" userId="474f572f-8271-4f60-858e-cee871e0aec6" providerId="ADAL" clId="{8100E1B4-F90A-4B54-8171-2315FE245AA3}" dt="2022-01-27T09:08:16.309" v="1249"/>
          <ac:spMkLst>
            <pc:docMk/>
            <pc:sldMk cId="3834988392" sldId="279"/>
            <ac:spMk id="26" creationId="{E98A9466-9702-4DEF-BC06-CD7428E26560}"/>
          </ac:spMkLst>
        </pc:spChg>
        <pc:spChg chg="mod">
          <ac:chgData name="Xin Zhang (FA Talent)" userId="474f572f-8271-4f60-858e-cee871e0aec6" providerId="ADAL" clId="{8100E1B4-F90A-4B54-8171-2315FE245AA3}" dt="2022-01-27T09:08:16.204" v="1191"/>
          <ac:spMkLst>
            <pc:docMk/>
            <pc:sldMk cId="3834988392" sldId="279"/>
            <ac:spMk id="27" creationId="{E0B61C01-F204-4474-99DE-A6313CF89DF2}"/>
          </ac:spMkLst>
        </pc:spChg>
        <pc:spChg chg="mod">
          <ac:chgData name="Xin Zhang (FA Talent)" userId="474f572f-8271-4f60-858e-cee871e0aec6" providerId="ADAL" clId="{8100E1B4-F90A-4B54-8171-2315FE245AA3}" dt="2022-01-27T09:08:16.306" v="1247"/>
          <ac:spMkLst>
            <pc:docMk/>
            <pc:sldMk cId="3834988392" sldId="279"/>
            <ac:spMk id="28" creationId="{BD2554A9-7D01-42CC-9432-DACE5706BAB0}"/>
          </ac:spMkLst>
        </pc:spChg>
        <pc:spChg chg="mod">
          <ac:chgData name="Xin Zhang (FA Talent)" userId="474f572f-8271-4f60-858e-cee871e0aec6" providerId="ADAL" clId="{8100E1B4-F90A-4B54-8171-2315FE245AA3}" dt="2022-01-27T09:08:16.207" v="1195"/>
          <ac:spMkLst>
            <pc:docMk/>
            <pc:sldMk cId="3834988392" sldId="279"/>
            <ac:spMk id="29" creationId="{8A333D42-7BF3-4342-A0AF-D25DF705F1D0}"/>
          </ac:spMkLst>
        </pc:spChg>
        <pc:spChg chg="mod">
          <ac:chgData name="Xin Zhang (FA Talent)" userId="474f572f-8271-4f60-858e-cee871e0aec6" providerId="ADAL" clId="{8100E1B4-F90A-4B54-8171-2315FE245AA3}" dt="2022-01-27T09:08:16.312" v="1254"/>
          <ac:spMkLst>
            <pc:docMk/>
            <pc:sldMk cId="3834988392" sldId="279"/>
            <ac:spMk id="30" creationId="{4651416E-C030-4469-8849-EB65C6D1185E}"/>
          </ac:spMkLst>
        </pc:spChg>
      </pc:sldChg>
      <pc:sldChg chg="modSp mod">
        <pc:chgData name="Xin Zhang (FA Talent)" userId="474f572f-8271-4f60-858e-cee871e0aec6" providerId="ADAL" clId="{8100E1B4-F90A-4B54-8171-2315FE245AA3}" dt="2022-01-27T09:08:16.512" v="1367" actId="947"/>
        <pc:sldMkLst>
          <pc:docMk/>
          <pc:sldMk cId="1473844137" sldId="280"/>
        </pc:sldMkLst>
        <pc:spChg chg="mod">
          <ac:chgData name="Xin Zhang (FA Talent)" userId="474f572f-8271-4f60-858e-cee871e0aec6" providerId="ADAL" clId="{8100E1B4-F90A-4B54-8171-2315FE245AA3}" dt="2022-01-27T09:08:16.355" v="1283" actId="947"/>
          <ac:spMkLst>
            <pc:docMk/>
            <pc:sldMk cId="1473844137" sldId="280"/>
            <ac:spMk id="3" creationId="{D9C6E1C5-F56B-4117-ACE1-05F88DEC9D9E}"/>
          </ac:spMkLst>
        </pc:spChg>
        <pc:spChg chg="mod">
          <ac:chgData name="Xin Zhang (FA Talent)" userId="474f572f-8271-4f60-858e-cee871e0aec6" providerId="ADAL" clId="{8100E1B4-F90A-4B54-8171-2315FE245AA3}" dt="2022-01-27T09:08:16.346" v="1275" actId="947"/>
          <ac:spMkLst>
            <pc:docMk/>
            <pc:sldMk cId="1473844137" sldId="280"/>
            <ac:spMk id="4" creationId="{03138699-A9D9-4ECE-91E6-761BF4D0A3D9}"/>
          </ac:spMkLst>
        </pc:spChg>
        <pc:spChg chg="mod">
          <ac:chgData name="Xin Zhang (FA Talent)" userId="474f572f-8271-4f60-858e-cee871e0aec6" providerId="ADAL" clId="{8100E1B4-F90A-4B54-8171-2315FE245AA3}" dt="2022-01-27T09:08:16.489" v="1352" actId="947"/>
          <ac:spMkLst>
            <pc:docMk/>
            <pc:sldMk cId="1473844137" sldId="280"/>
            <ac:spMk id="5" creationId="{03878C63-8EE5-4131-9245-28D3DF326006}"/>
          </ac:spMkLst>
        </pc:spChg>
        <pc:spChg chg="mod">
          <ac:chgData name="Xin Zhang (FA Talent)" userId="474f572f-8271-4f60-858e-cee871e0aec6" providerId="ADAL" clId="{8100E1B4-F90A-4B54-8171-2315FE245AA3}" dt="2022-01-27T09:08:16.359" v="1287" actId="947"/>
          <ac:spMkLst>
            <pc:docMk/>
            <pc:sldMk cId="1473844137" sldId="280"/>
            <ac:spMk id="7" creationId="{2073706C-5C0F-445D-98B2-B154FE183BFB}"/>
          </ac:spMkLst>
        </pc:spChg>
        <pc:spChg chg="mod">
          <ac:chgData name="Xin Zhang (FA Talent)" userId="474f572f-8271-4f60-858e-cee871e0aec6" providerId="ADAL" clId="{8100E1B4-F90A-4B54-8171-2315FE245AA3}" dt="2022-01-27T09:08:16.472" v="1340" actId="947"/>
          <ac:spMkLst>
            <pc:docMk/>
            <pc:sldMk cId="1473844137" sldId="280"/>
            <ac:spMk id="9" creationId="{EFBC8276-A81C-4849-8DB5-CBA55F6E093B}"/>
          </ac:spMkLst>
        </pc:spChg>
        <pc:spChg chg="mod">
          <ac:chgData name="Xin Zhang (FA Talent)" userId="474f572f-8271-4f60-858e-cee871e0aec6" providerId="ADAL" clId="{8100E1B4-F90A-4B54-8171-2315FE245AA3}" dt="2022-01-27T09:08:16.512" v="1367" actId="947"/>
          <ac:spMkLst>
            <pc:docMk/>
            <pc:sldMk cId="1473844137" sldId="280"/>
            <ac:spMk id="10" creationId="{042527C3-D7C1-4815-B44A-15262AB0BCA8}"/>
          </ac:spMkLst>
        </pc:spChg>
        <pc:spChg chg="mod">
          <ac:chgData name="Xin Zhang (FA Talent)" userId="474f572f-8271-4f60-858e-cee871e0aec6" providerId="ADAL" clId="{8100E1B4-F90A-4B54-8171-2315FE245AA3}" dt="2022-01-27T09:08:16.363" v="1291" actId="947"/>
          <ac:spMkLst>
            <pc:docMk/>
            <pc:sldMk cId="1473844137" sldId="280"/>
            <ac:spMk id="12" creationId="{240167D5-B723-477C-B767-76CFED406F1F}"/>
          </ac:spMkLst>
        </pc:spChg>
        <pc:spChg chg="mod">
          <ac:chgData name="Xin Zhang (FA Talent)" userId="474f572f-8271-4f60-858e-cee871e0aec6" providerId="ADAL" clId="{8100E1B4-F90A-4B54-8171-2315FE245AA3}" dt="2022-01-27T09:08:16.367" v="1295" actId="947"/>
          <ac:spMkLst>
            <pc:docMk/>
            <pc:sldMk cId="1473844137" sldId="280"/>
            <ac:spMk id="13" creationId="{0803454C-4119-468F-B290-4AFDCF04DD6B}"/>
          </ac:spMkLst>
        </pc:spChg>
        <pc:spChg chg="mod">
          <ac:chgData name="Xin Zhang (FA Talent)" userId="474f572f-8271-4f60-858e-cee871e0aec6" providerId="ADAL" clId="{8100E1B4-F90A-4B54-8171-2315FE245AA3}" dt="2022-01-27T09:08:16.457" v="1330" actId="947"/>
          <ac:spMkLst>
            <pc:docMk/>
            <pc:sldMk cId="1473844137" sldId="280"/>
            <ac:spMk id="15" creationId="{184A76C4-FB2E-42A7-82B4-7881F307808A}"/>
          </ac:spMkLst>
        </pc:spChg>
        <pc:spChg chg="mod">
          <ac:chgData name="Xin Zhang (FA Talent)" userId="474f572f-8271-4f60-858e-cee871e0aec6" providerId="ADAL" clId="{8100E1B4-F90A-4B54-8171-2315FE245AA3}" dt="2022-01-27T09:08:16.508" v="1365" actId="947"/>
          <ac:spMkLst>
            <pc:docMk/>
            <pc:sldMk cId="1473844137" sldId="280"/>
            <ac:spMk id="16" creationId="{549B5ECD-46B8-428B-A4E9-49204291EA7B}"/>
          </ac:spMkLst>
        </pc:spChg>
        <pc:spChg chg="mod">
          <ac:chgData name="Xin Zhang (FA Talent)" userId="474f572f-8271-4f60-858e-cee871e0aec6" providerId="ADAL" clId="{8100E1B4-F90A-4B54-8171-2315FE245AA3}" dt="2022-01-27T09:08:16.372" v="1299" actId="947"/>
          <ac:spMkLst>
            <pc:docMk/>
            <pc:sldMk cId="1473844137" sldId="280"/>
            <ac:spMk id="18" creationId="{0CAACF3A-7E6A-49D8-834F-2D347083F77D}"/>
          </ac:spMkLst>
        </pc:spChg>
        <pc:spChg chg="mod">
          <ac:chgData name="Xin Zhang (FA Talent)" userId="474f572f-8271-4f60-858e-cee871e0aec6" providerId="ADAL" clId="{8100E1B4-F90A-4B54-8171-2315FE245AA3}" dt="2022-01-27T09:08:16.376" v="1303" actId="947"/>
          <ac:spMkLst>
            <pc:docMk/>
            <pc:sldMk cId="1473844137" sldId="280"/>
            <ac:spMk id="19" creationId="{F20DE1BD-35FB-4F0A-BA1B-295DB105B343}"/>
          </ac:spMkLst>
        </pc:spChg>
        <pc:spChg chg="mod">
          <ac:chgData name="Xin Zhang (FA Talent)" userId="474f572f-8271-4f60-858e-cee871e0aec6" providerId="ADAL" clId="{8100E1B4-F90A-4B54-8171-2315FE245AA3}" dt="2022-01-27T09:08:16.499" v="1360" actId="947"/>
          <ac:spMkLst>
            <pc:docMk/>
            <pc:sldMk cId="1473844137" sldId="280"/>
            <ac:spMk id="21" creationId="{A481F07E-FC78-46FA-8E61-AC4F45104528}"/>
          </ac:spMkLst>
        </pc:spChg>
        <pc:spChg chg="mod">
          <ac:chgData name="Xin Zhang (FA Talent)" userId="474f572f-8271-4f60-858e-cee871e0aec6" providerId="ADAL" clId="{8100E1B4-F90A-4B54-8171-2315FE245AA3}" dt="2022-01-27T09:08:16.381" v="1307" actId="947"/>
          <ac:spMkLst>
            <pc:docMk/>
            <pc:sldMk cId="1473844137" sldId="280"/>
            <ac:spMk id="25" creationId="{B4DABFE2-8862-4A23-BCF7-E41C0F63ABB1}"/>
          </ac:spMkLst>
        </pc:spChg>
        <pc:spChg chg="mod">
          <ac:chgData name="Xin Zhang (FA Talent)" userId="474f572f-8271-4f60-858e-cee871e0aec6" providerId="ADAL" clId="{8100E1B4-F90A-4B54-8171-2315FE245AA3}" dt="2022-01-27T09:08:16.496" v="1358" actId="947"/>
          <ac:spMkLst>
            <pc:docMk/>
            <pc:sldMk cId="1473844137" sldId="280"/>
            <ac:spMk id="26" creationId="{3E2681DA-358E-429B-8893-D60037D9ADCC}"/>
          </ac:spMkLst>
        </pc:spChg>
        <pc:spChg chg="mod">
          <ac:chgData name="Xin Zhang (FA Talent)" userId="474f572f-8271-4f60-858e-cee871e0aec6" providerId="ADAL" clId="{8100E1B4-F90A-4B54-8171-2315FE245AA3}" dt="2022-01-27T09:08:16.385" v="1311" actId="947"/>
          <ac:spMkLst>
            <pc:docMk/>
            <pc:sldMk cId="1473844137" sldId="280"/>
            <ac:spMk id="27" creationId="{0F5690E5-E7F7-4AD9-8D76-911742E5F008}"/>
          </ac:spMkLst>
        </pc:spChg>
        <pc:spChg chg="mod">
          <ac:chgData name="Xin Zhang (FA Talent)" userId="474f572f-8271-4f60-858e-cee871e0aec6" providerId="ADAL" clId="{8100E1B4-F90A-4B54-8171-2315FE245AA3}" dt="2022-01-27T09:08:16.491" v="1353" actId="947"/>
          <ac:spMkLst>
            <pc:docMk/>
            <pc:sldMk cId="1473844137" sldId="280"/>
            <ac:spMk id="28" creationId="{E3A04E9E-BCB0-440D-8C37-C65B4B690BF0}"/>
          </ac:spMkLst>
        </pc:spChg>
        <pc:spChg chg="mod">
          <ac:chgData name="Xin Zhang (FA Talent)" userId="474f572f-8271-4f60-858e-cee871e0aec6" providerId="ADAL" clId="{8100E1B4-F90A-4B54-8171-2315FE245AA3}" dt="2022-01-27T09:08:16.389" v="1315" actId="947"/>
          <ac:spMkLst>
            <pc:docMk/>
            <pc:sldMk cId="1473844137" sldId="280"/>
            <ac:spMk id="29" creationId="{ED863227-556E-4866-AA91-794387CB3F83}"/>
          </ac:spMkLst>
        </pc:spChg>
        <pc:spChg chg="mod">
          <ac:chgData name="Xin Zhang (FA Talent)" userId="474f572f-8271-4f60-858e-cee871e0aec6" providerId="ADAL" clId="{8100E1B4-F90A-4B54-8171-2315FE245AA3}" dt="2022-01-27T09:08:16.494" v="1356" actId="947"/>
          <ac:spMkLst>
            <pc:docMk/>
            <pc:sldMk cId="1473844137" sldId="280"/>
            <ac:spMk id="35" creationId="{5344847B-6ECC-4BDD-9A69-B88BDEDEA4CF}"/>
          </ac:spMkLst>
        </pc:spChg>
        <pc:spChg chg="mod">
          <ac:chgData name="Xin Zhang (FA Talent)" userId="474f572f-8271-4f60-858e-cee871e0aec6" providerId="ADAL" clId="{8100E1B4-F90A-4B54-8171-2315FE245AA3}" dt="2022-01-27T09:08:16.350" v="1279" actId="947"/>
          <ac:spMkLst>
            <pc:docMk/>
            <pc:sldMk cId="1473844137" sldId="280"/>
            <ac:spMk id="36" creationId="{A274CA07-A1EF-42DC-85BF-3C92A02D32C2}"/>
          </ac:spMkLst>
        </pc:spChg>
        <pc:spChg chg="mod">
          <ac:chgData name="Xin Zhang (FA Talent)" userId="474f572f-8271-4f60-858e-cee871e0aec6" providerId="ADAL" clId="{8100E1B4-F90A-4B54-8171-2315FE245AA3}" dt="2022-01-27T09:08:16.491" v="1354" actId="947"/>
          <ac:spMkLst>
            <pc:docMk/>
            <pc:sldMk cId="1473844137" sldId="280"/>
            <ac:spMk id="37" creationId="{30D66043-2EC6-4424-A1E8-23475A503C34}"/>
          </ac:spMkLst>
        </pc:spChg>
        <pc:spChg chg="mod">
          <ac:chgData name="Xin Zhang (FA Talent)" userId="474f572f-8271-4f60-858e-cee871e0aec6" providerId="ADAL" clId="{8100E1B4-F90A-4B54-8171-2315FE245AA3}" dt="2022-01-27T09:08:16.496" v="1357" actId="947"/>
          <ac:spMkLst>
            <pc:docMk/>
            <pc:sldMk cId="1473844137" sldId="280"/>
            <ac:spMk id="38" creationId="{B8082A5C-EE98-4616-B6E6-D29039432B67}"/>
          </ac:spMkLst>
        </pc:spChg>
        <pc:spChg chg="mod">
          <ac:chgData name="Xin Zhang (FA Talent)" userId="474f572f-8271-4f60-858e-cee871e0aec6" providerId="ADAL" clId="{8100E1B4-F90A-4B54-8171-2315FE245AA3}" dt="2022-01-27T09:08:16.342" v="1271" actId="947"/>
          <ac:spMkLst>
            <pc:docMk/>
            <pc:sldMk cId="1473844137" sldId="280"/>
            <ac:spMk id="39" creationId="{33CD868F-9096-47B6-A26F-E840B6BB9BBD}"/>
          </ac:spMkLst>
        </pc:spChg>
        <pc:spChg chg="mod">
          <ac:chgData name="Xin Zhang (FA Talent)" userId="474f572f-8271-4f60-858e-cee871e0aec6" providerId="ADAL" clId="{8100E1B4-F90A-4B54-8171-2315FE245AA3}" dt="2022-01-27T09:08:16.482" v="1347" actId="947"/>
          <ac:spMkLst>
            <pc:docMk/>
            <pc:sldMk cId="1473844137" sldId="280"/>
            <ac:spMk id="40" creationId="{3C05E3AF-500F-45F9-B7B4-2CAD1F84D8D4}"/>
          </ac:spMkLst>
        </pc:spChg>
        <pc:spChg chg="mod">
          <ac:chgData name="Xin Zhang (FA Talent)" userId="474f572f-8271-4f60-858e-cee871e0aec6" providerId="ADAL" clId="{8100E1B4-F90A-4B54-8171-2315FE245AA3}" dt="2022-01-27T09:08:16.338" v="1267" actId="947"/>
          <ac:spMkLst>
            <pc:docMk/>
            <pc:sldMk cId="1473844137" sldId="280"/>
            <ac:spMk id="41" creationId="{8239EF0A-8F98-4BF7-AE99-C672C0ED404D}"/>
          </ac:spMkLst>
        </pc:spChg>
        <pc:spChg chg="mod">
          <ac:chgData name="Xin Zhang (FA Talent)" userId="474f572f-8271-4f60-858e-cee871e0aec6" providerId="ADAL" clId="{8100E1B4-F90A-4B54-8171-2315FE245AA3}" dt="2022-01-27T09:08:16.485" v="1348" actId="947"/>
          <ac:spMkLst>
            <pc:docMk/>
            <pc:sldMk cId="1473844137" sldId="280"/>
            <ac:spMk id="42" creationId="{F7EE26AA-B0F6-4BE9-923F-D9950FEE04C3}"/>
          </ac:spMkLst>
        </pc:spChg>
        <pc:spChg chg="mod">
          <ac:chgData name="Xin Zhang (FA Talent)" userId="474f572f-8271-4f60-858e-cee871e0aec6" providerId="ADAL" clId="{8100E1B4-F90A-4B54-8171-2315FE245AA3}" dt="2022-01-27T09:08:16.334" v="1263" actId="947"/>
          <ac:spMkLst>
            <pc:docMk/>
            <pc:sldMk cId="1473844137" sldId="280"/>
            <ac:spMk id="44" creationId="{09E823F4-47BC-4644-AF4C-73E8F611E72A}"/>
          </ac:spMkLst>
        </pc:spChg>
        <pc:spChg chg="mod">
          <ac:chgData name="Xin Zhang (FA Talent)" userId="474f572f-8271-4f60-858e-cee871e0aec6" providerId="ADAL" clId="{8100E1B4-F90A-4B54-8171-2315FE245AA3}" dt="2022-01-27T09:08:16.329" v="1259" actId="947"/>
          <ac:spMkLst>
            <pc:docMk/>
            <pc:sldMk cId="1473844137" sldId="280"/>
            <ac:spMk id="45" creationId="{DFFE067B-630E-49D1-9826-F934D6243077}"/>
          </ac:spMkLst>
        </pc:spChg>
      </pc:sldChg>
      <pc:sldChg chg="modSp mod">
        <pc:chgData name="Xin Zhang (FA Talent)" userId="474f572f-8271-4f60-858e-cee871e0aec6" providerId="ADAL" clId="{8100E1B4-F90A-4B54-8171-2315FE245AA3}" dt="2022-01-27T09:08:16.167" v="1171" actId="947"/>
        <pc:sldMkLst>
          <pc:docMk/>
          <pc:sldMk cId="283288262" sldId="281"/>
        </pc:sldMkLst>
        <pc:spChg chg="mod">
          <ac:chgData name="Xin Zhang (FA Talent)" userId="474f572f-8271-4f60-858e-cee871e0aec6" providerId="ADAL" clId="{8100E1B4-F90A-4B54-8171-2315FE245AA3}" dt="2022-01-27T09:08:16.090" v="1143" actId="947"/>
          <ac:spMkLst>
            <pc:docMk/>
            <pc:sldMk cId="283288262" sldId="281"/>
            <ac:spMk id="24" creationId="{1F1FD75E-05A0-4F69-B690-A4EEBE9065B5}"/>
          </ac:spMkLst>
        </pc:spChg>
        <pc:spChg chg="mod">
          <ac:chgData name="Xin Zhang (FA Talent)" userId="474f572f-8271-4f60-858e-cee871e0aec6" providerId="ADAL" clId="{8100E1B4-F90A-4B54-8171-2315FE245AA3}" dt="2022-01-27T09:08:16.162" v="1165" actId="947"/>
          <ac:spMkLst>
            <pc:docMk/>
            <pc:sldMk cId="283288262" sldId="281"/>
            <ac:spMk id="25" creationId="{56B9219D-4348-4A85-BEB3-506EE7BBDE41}"/>
          </ac:spMkLst>
        </pc:spChg>
        <pc:spChg chg="mod">
          <ac:chgData name="Xin Zhang (FA Talent)" userId="474f572f-8271-4f60-858e-cee871e0aec6" providerId="ADAL" clId="{8100E1B4-F90A-4B54-8171-2315FE245AA3}" dt="2022-01-27T09:08:16.163" v="1166" actId="947"/>
          <ac:spMkLst>
            <pc:docMk/>
            <pc:sldMk cId="283288262" sldId="281"/>
            <ac:spMk id="30" creationId="{10876F20-9AF9-43E6-8890-C88502ED5A06}"/>
          </ac:spMkLst>
        </pc:spChg>
        <pc:spChg chg="mod">
          <ac:chgData name="Xin Zhang (FA Talent)" userId="474f572f-8271-4f60-858e-cee871e0aec6" providerId="ADAL" clId="{8100E1B4-F90A-4B54-8171-2315FE245AA3}" dt="2022-01-27T09:08:16.166" v="1170" actId="947"/>
          <ac:spMkLst>
            <pc:docMk/>
            <pc:sldMk cId="283288262" sldId="281"/>
            <ac:spMk id="35" creationId="{1AE8CFEC-9025-4331-915D-53ACBF2E9F74}"/>
          </ac:spMkLst>
        </pc:spChg>
        <pc:spChg chg="mod">
          <ac:chgData name="Xin Zhang (FA Talent)" userId="474f572f-8271-4f60-858e-cee871e0aec6" providerId="ADAL" clId="{8100E1B4-F90A-4B54-8171-2315FE245AA3}" dt="2022-01-27T09:08:16.164" v="1167" actId="947"/>
          <ac:spMkLst>
            <pc:docMk/>
            <pc:sldMk cId="283288262" sldId="281"/>
            <ac:spMk id="36" creationId="{7CA49806-700A-43C7-B9BF-5CA2C24FF9E3}"/>
          </ac:spMkLst>
        </pc:spChg>
        <pc:spChg chg="mod">
          <ac:chgData name="Xin Zhang (FA Talent)" userId="474f572f-8271-4f60-858e-cee871e0aec6" providerId="ADAL" clId="{8100E1B4-F90A-4B54-8171-2315FE245AA3}" dt="2022-01-27T09:08:16.165" v="1168" actId="947"/>
          <ac:spMkLst>
            <pc:docMk/>
            <pc:sldMk cId="283288262" sldId="281"/>
            <ac:spMk id="37" creationId="{F1334C33-A1DC-400D-89A6-A30993397FFB}"/>
          </ac:spMkLst>
        </pc:spChg>
        <pc:spChg chg="mod">
          <ac:chgData name="Xin Zhang (FA Talent)" userId="474f572f-8271-4f60-858e-cee871e0aec6" providerId="ADAL" clId="{8100E1B4-F90A-4B54-8171-2315FE245AA3}" dt="2022-01-27T09:08:16.085" v="1139" actId="947"/>
          <ac:spMkLst>
            <pc:docMk/>
            <pc:sldMk cId="283288262" sldId="281"/>
            <ac:spMk id="39" creationId="{45EEBCBA-CF38-4DA0-A1C7-58BEAAFD9F74}"/>
          </ac:spMkLst>
        </pc:spChg>
        <pc:spChg chg="mod">
          <ac:chgData name="Xin Zhang (FA Talent)" userId="474f572f-8271-4f60-858e-cee871e0aec6" providerId="ADAL" clId="{8100E1B4-F90A-4B54-8171-2315FE245AA3}" dt="2022-01-27T09:08:16.081" v="1135" actId="947"/>
          <ac:spMkLst>
            <pc:docMk/>
            <pc:sldMk cId="283288262" sldId="281"/>
            <ac:spMk id="78" creationId="{BC14E778-8974-4E15-9BC5-608919C169E4}"/>
          </ac:spMkLst>
        </pc:spChg>
        <pc:spChg chg="mod">
          <ac:chgData name="Xin Zhang (FA Talent)" userId="474f572f-8271-4f60-858e-cee871e0aec6" providerId="ADAL" clId="{8100E1B4-F90A-4B54-8171-2315FE245AA3}" dt="2022-01-27T09:08:16.167" v="1171" actId="947"/>
          <ac:spMkLst>
            <pc:docMk/>
            <pc:sldMk cId="283288262" sldId="281"/>
            <ac:spMk id="79" creationId="{9EF01FD2-1C83-4B5B-9E5B-8B86D3AC563D}"/>
          </ac:spMkLst>
        </pc:spChg>
        <pc:spChg chg="mod">
          <ac:chgData name="Xin Zhang (FA Talent)" userId="474f572f-8271-4f60-858e-cee871e0aec6" providerId="ADAL" clId="{8100E1B4-F90A-4B54-8171-2315FE245AA3}" dt="2022-01-27T09:08:16.165" v="1169" actId="947"/>
          <ac:spMkLst>
            <pc:docMk/>
            <pc:sldMk cId="283288262" sldId="281"/>
            <ac:spMk id="80" creationId="{63F508D1-356D-4016-AEF6-DC9E1A3C73AE}"/>
          </ac:spMkLst>
        </pc:spChg>
      </pc:sldChg>
      <pc:sldChg chg="modSp mod">
        <pc:chgData name="Xin Zhang (FA Talent)" userId="474f572f-8271-4f60-858e-cee871e0aec6" providerId="ADAL" clId="{8100E1B4-F90A-4B54-8171-2315FE245AA3}" dt="2022-01-27T09:08:17.029" v="1511" actId="947"/>
        <pc:sldMkLst>
          <pc:docMk/>
          <pc:sldMk cId="4178465203" sldId="284"/>
        </pc:sldMkLst>
        <pc:spChg chg="mod">
          <ac:chgData name="Xin Zhang (FA Talent)" userId="474f572f-8271-4f60-858e-cee871e0aec6" providerId="ADAL" clId="{8100E1B4-F90A-4B54-8171-2315FE245AA3}" dt="2022-01-27T09:08:16.966" v="1491" actId="947"/>
          <ac:spMkLst>
            <pc:docMk/>
            <pc:sldMk cId="4178465203" sldId="284"/>
            <ac:spMk id="15" creationId="{AB1C8368-36B8-467E-B882-0A839417182C}"/>
          </ac:spMkLst>
        </pc:spChg>
        <pc:spChg chg="mod">
          <ac:chgData name="Xin Zhang (FA Talent)" userId="474f572f-8271-4f60-858e-cee871e0aec6" providerId="ADAL" clId="{8100E1B4-F90A-4B54-8171-2315FE245AA3}" dt="2022-01-27T09:08:17.029" v="1511" actId="947"/>
          <ac:spMkLst>
            <pc:docMk/>
            <pc:sldMk cId="4178465203" sldId="284"/>
            <ac:spMk id="16" creationId="{CED1F015-1D31-4C59-AFBC-C387CA81FF0E}"/>
          </ac:spMkLst>
        </pc:spChg>
        <pc:spChg chg="mod">
          <ac:chgData name="Xin Zhang (FA Talent)" userId="474f572f-8271-4f60-858e-cee871e0aec6" providerId="ADAL" clId="{8100E1B4-F90A-4B54-8171-2315FE245AA3}" dt="2022-01-27T09:08:17.028" v="1510" actId="947"/>
          <ac:spMkLst>
            <pc:docMk/>
            <pc:sldMk cId="4178465203" sldId="284"/>
            <ac:spMk id="22" creationId="{7C464F75-502A-45F0-9B56-33C3725492B1}"/>
          </ac:spMkLst>
        </pc:spChg>
        <pc:spChg chg="mod">
          <ac:chgData name="Xin Zhang (FA Talent)" userId="474f572f-8271-4f60-858e-cee871e0aec6" providerId="ADAL" clId="{8100E1B4-F90A-4B54-8171-2315FE245AA3}" dt="2022-01-27T09:08:17.026" v="1509" actId="947"/>
          <ac:spMkLst>
            <pc:docMk/>
            <pc:sldMk cId="4178465203" sldId="284"/>
            <ac:spMk id="26" creationId="{6E599813-039D-4C0B-B5F2-09E480852966}"/>
          </ac:spMkLst>
        </pc:spChg>
        <pc:spChg chg="mod">
          <ac:chgData name="Xin Zhang (FA Talent)" userId="474f572f-8271-4f60-858e-cee871e0aec6" providerId="ADAL" clId="{8100E1B4-F90A-4B54-8171-2315FE245AA3}" dt="2022-01-27T09:08:17.024" v="1507" actId="947"/>
          <ac:spMkLst>
            <pc:docMk/>
            <pc:sldMk cId="4178465203" sldId="284"/>
            <ac:spMk id="28" creationId="{BCBAAB99-88D3-4457-BC9A-8ABF2BC8CBB4}"/>
          </ac:spMkLst>
        </pc:spChg>
        <pc:spChg chg="mod">
          <ac:chgData name="Xin Zhang (FA Talent)" userId="474f572f-8271-4f60-858e-cee871e0aec6" providerId="ADAL" clId="{8100E1B4-F90A-4B54-8171-2315FE245AA3}" dt="2022-01-27T09:08:17.025" v="1508" actId="947"/>
          <ac:spMkLst>
            <pc:docMk/>
            <pc:sldMk cId="4178465203" sldId="284"/>
            <ac:spMk id="251" creationId="{228C0EDC-F50F-428D-81DE-F30A9B1B1282}"/>
          </ac:spMkLst>
        </pc:spChg>
      </pc:sldChg>
      <pc:sldChg chg="modSp mod">
        <pc:chgData name="Xin Zhang (FA Talent)" userId="474f572f-8271-4f60-858e-cee871e0aec6" providerId="ADAL" clId="{8100E1B4-F90A-4B54-8171-2315FE245AA3}" dt="2022-01-27T09:08:16.566" v="1379" actId="947"/>
        <pc:sldMkLst>
          <pc:docMk/>
          <pc:sldMk cId="496914894" sldId="285"/>
        </pc:sldMkLst>
        <pc:spChg chg="mod">
          <ac:chgData name="Xin Zhang (FA Talent)" userId="474f572f-8271-4f60-858e-cee871e0aec6" providerId="ADAL" clId="{8100E1B4-F90A-4B54-8171-2315FE245AA3}" dt="2022-01-27T09:08:16.565" v="1378" actId="947"/>
          <ac:spMkLst>
            <pc:docMk/>
            <pc:sldMk cId="496914894" sldId="285"/>
            <ac:spMk id="15" creationId="{DF884ED3-D466-41FE-AB3C-889573DF2C73}"/>
          </ac:spMkLst>
        </pc:spChg>
        <pc:spChg chg="mod">
          <ac:chgData name="Xin Zhang (FA Talent)" userId="474f572f-8271-4f60-858e-cee871e0aec6" providerId="ADAL" clId="{8100E1B4-F90A-4B54-8171-2315FE245AA3}" dt="2022-01-27T09:08:16.566" v="1379" actId="947"/>
          <ac:spMkLst>
            <pc:docMk/>
            <pc:sldMk cId="496914894" sldId="285"/>
            <ac:spMk id="18" creationId="{3828D8D1-7563-41DE-8EAB-40B2D63F359C}"/>
          </ac:spMkLst>
        </pc:spChg>
        <pc:spChg chg="mod">
          <ac:chgData name="Xin Zhang (FA Talent)" userId="474f572f-8271-4f60-858e-cee871e0aec6" providerId="ADAL" clId="{8100E1B4-F90A-4B54-8171-2315FE245AA3}" dt="2022-01-27T09:08:16.563" v="1377" actId="947"/>
          <ac:spMkLst>
            <pc:docMk/>
            <pc:sldMk cId="496914894" sldId="285"/>
            <ac:spMk id="19" creationId="{A6918947-E16B-4D08-9FD2-AC2468547A13}"/>
          </ac:spMkLst>
        </pc:spChg>
      </pc:sldChg>
      <pc:sldChg chg="modSp add mod">
        <pc:chgData name="Xin Zhang (FA Talent)" userId="474f572f-8271-4f60-858e-cee871e0aec6" providerId="ADAL" clId="{8100E1B4-F90A-4B54-8171-2315FE245AA3}" dt="2022-01-27T09:09:30" v="2927"/>
        <pc:sldMkLst>
          <pc:docMk/>
          <pc:sldMk cId="3179033524" sldId="314"/>
        </pc:sldMkLst>
        <pc:spChg chg="mod">
          <ac:chgData name="Xin Zhang (FA Talent)" userId="474f572f-8271-4f60-858e-cee871e0aec6" providerId="ADAL" clId="{8100E1B4-F90A-4B54-8171-2315FE245AA3}" dt="2022-01-27T09:09:30" v="2927"/>
          <ac:spMkLst>
            <pc:docMk/>
            <pc:sldMk cId="3179033524" sldId="314"/>
            <ac:spMk id="3" creationId="{9AFB47E1-7AF0-204F-89F0-4C0DE2B37BF5}"/>
          </ac:spMkLst>
        </pc:spChg>
      </pc:sldChg>
      <pc:sldChg chg="modSp del mod">
        <pc:chgData name="Xin Zhang (FA Talent)" userId="474f572f-8271-4f60-858e-cee871e0aec6" providerId="ADAL" clId="{8100E1B4-F90A-4B54-8171-2315FE245AA3}" dt="2022-01-27T09:08:57.604" v="2919" actId="47"/>
        <pc:sldMkLst>
          <pc:docMk/>
          <pc:sldMk cId="3288506711" sldId="418"/>
        </pc:sldMkLst>
        <pc:spChg chg="mod">
          <ac:chgData name="Xin Zhang (FA Talent)" userId="474f572f-8271-4f60-858e-cee871e0aec6" providerId="ADAL" clId="{8100E1B4-F90A-4B54-8171-2315FE245AA3}" dt="2022-01-27T09:08:18.445" v="2487" actId="947"/>
          <ac:spMkLst>
            <pc:docMk/>
            <pc:sldMk cId="3288506711" sldId="418"/>
            <ac:spMk id="3" creationId="{4176C1E0-2837-4FFB-BA02-AC6E4A267DF8}"/>
          </ac:spMkLst>
        </pc:spChg>
        <pc:spChg chg="mod">
          <ac:chgData name="Xin Zhang (FA Talent)" userId="474f572f-8271-4f60-858e-cee871e0aec6" providerId="ADAL" clId="{8100E1B4-F90A-4B54-8171-2315FE245AA3}" dt="2022-01-27T09:08:18.931" v="2827" actId="947"/>
          <ac:spMkLst>
            <pc:docMk/>
            <pc:sldMk cId="3288506711" sldId="418"/>
            <ac:spMk id="4" creationId="{FA1941CB-B2B6-47F7-9D84-F7F597D08574}"/>
          </ac:spMkLst>
        </pc:spChg>
        <pc:spChg chg="mod">
          <ac:chgData name="Xin Zhang (FA Talent)" userId="474f572f-8271-4f60-858e-cee871e0aec6" providerId="ADAL" clId="{8100E1B4-F90A-4B54-8171-2315FE245AA3}" dt="2022-01-27T09:08:18.941" v="2836" actId="947"/>
          <ac:spMkLst>
            <pc:docMk/>
            <pc:sldMk cId="3288506711" sldId="418"/>
            <ac:spMk id="5" creationId="{A6CF5FC6-E57B-4443-A77A-CC51147DE782}"/>
          </ac:spMkLst>
        </pc:spChg>
        <pc:spChg chg="mod">
          <ac:chgData name="Xin Zhang (FA Talent)" userId="474f572f-8271-4f60-858e-cee871e0aec6" providerId="ADAL" clId="{8100E1B4-F90A-4B54-8171-2315FE245AA3}" dt="2022-01-27T09:08:18.449" v="2491" actId="947"/>
          <ac:spMkLst>
            <pc:docMk/>
            <pc:sldMk cId="3288506711" sldId="418"/>
            <ac:spMk id="6" creationId="{DA358BB1-1C88-4976-9272-DE8D8B9C4BEC}"/>
          </ac:spMkLst>
        </pc:spChg>
        <pc:spChg chg="mod">
          <ac:chgData name="Xin Zhang (FA Talent)" userId="474f572f-8271-4f60-858e-cee871e0aec6" providerId="ADAL" clId="{8100E1B4-F90A-4B54-8171-2315FE245AA3}" dt="2022-01-27T09:08:18.452" v="2495" actId="947"/>
          <ac:spMkLst>
            <pc:docMk/>
            <pc:sldMk cId="3288506711" sldId="418"/>
            <ac:spMk id="7" creationId="{92435BB7-A3C1-4ECF-9FD3-D23910084F4C}"/>
          </ac:spMkLst>
        </pc:spChg>
        <pc:spChg chg="mod">
          <ac:chgData name="Xin Zhang (FA Talent)" userId="474f572f-8271-4f60-858e-cee871e0aec6" providerId="ADAL" clId="{8100E1B4-F90A-4B54-8171-2315FE245AA3}" dt="2022-01-27T09:08:18.456" v="2499" actId="947"/>
          <ac:spMkLst>
            <pc:docMk/>
            <pc:sldMk cId="3288506711" sldId="418"/>
            <ac:spMk id="8" creationId="{9344D0F4-2959-4B12-9983-A62246BDDB1E}"/>
          </ac:spMkLst>
        </pc:spChg>
        <pc:spChg chg="mod">
          <ac:chgData name="Xin Zhang (FA Talent)" userId="474f572f-8271-4f60-858e-cee871e0aec6" providerId="ADAL" clId="{8100E1B4-F90A-4B54-8171-2315FE245AA3}" dt="2022-01-27T09:08:18.460" v="2503" actId="947"/>
          <ac:spMkLst>
            <pc:docMk/>
            <pc:sldMk cId="3288506711" sldId="418"/>
            <ac:spMk id="9" creationId="{FC8FE8D6-9990-4DF0-A3F6-723236810DA3}"/>
          </ac:spMkLst>
        </pc:spChg>
        <pc:spChg chg="mod">
          <ac:chgData name="Xin Zhang (FA Talent)" userId="474f572f-8271-4f60-858e-cee871e0aec6" providerId="ADAL" clId="{8100E1B4-F90A-4B54-8171-2315FE245AA3}" dt="2022-01-27T09:08:18.464" v="2507" actId="947"/>
          <ac:spMkLst>
            <pc:docMk/>
            <pc:sldMk cId="3288506711" sldId="418"/>
            <ac:spMk id="10" creationId="{2150D444-AFEA-4CA6-9E21-8C8BF2E887D6}"/>
          </ac:spMkLst>
        </pc:spChg>
        <pc:spChg chg="mod">
          <ac:chgData name="Xin Zhang (FA Talent)" userId="474f572f-8271-4f60-858e-cee871e0aec6" providerId="ADAL" clId="{8100E1B4-F90A-4B54-8171-2315FE245AA3}" dt="2022-01-27T09:08:18.952" v="2846" actId="947"/>
          <ac:spMkLst>
            <pc:docMk/>
            <pc:sldMk cId="3288506711" sldId="418"/>
            <ac:spMk id="11" creationId="{73CEBA4F-8690-42E5-8854-0F3B6782E45D}"/>
          </ac:spMkLst>
        </pc:spChg>
        <pc:spChg chg="mod">
          <ac:chgData name="Xin Zhang (FA Talent)" userId="474f572f-8271-4f60-858e-cee871e0aec6" providerId="ADAL" clId="{8100E1B4-F90A-4B54-8171-2315FE245AA3}" dt="2022-01-27T09:08:18.979" v="2866" actId="947"/>
          <ac:spMkLst>
            <pc:docMk/>
            <pc:sldMk cId="3288506711" sldId="418"/>
            <ac:spMk id="12" creationId="{88489B24-A6A8-48E8-9CAE-C3646AC4B8AF}"/>
          </ac:spMkLst>
        </pc:spChg>
        <pc:spChg chg="mod">
          <ac:chgData name="Xin Zhang (FA Talent)" userId="474f572f-8271-4f60-858e-cee871e0aec6" providerId="ADAL" clId="{8100E1B4-F90A-4B54-8171-2315FE245AA3}" dt="2022-01-27T09:08:18.983" v="2870" actId="947"/>
          <ac:spMkLst>
            <pc:docMk/>
            <pc:sldMk cId="3288506711" sldId="418"/>
            <ac:spMk id="13" creationId="{1BDDC0E6-2C54-4FE2-A1FD-C85A5EC33CEC}"/>
          </ac:spMkLst>
        </pc:spChg>
        <pc:spChg chg="mod">
          <ac:chgData name="Xin Zhang (FA Talent)" userId="474f572f-8271-4f60-858e-cee871e0aec6" providerId="ADAL" clId="{8100E1B4-F90A-4B54-8171-2315FE245AA3}" dt="2022-01-27T09:08:18.467" v="2511" actId="947"/>
          <ac:spMkLst>
            <pc:docMk/>
            <pc:sldMk cId="3288506711" sldId="418"/>
            <ac:spMk id="14" creationId="{848EF2E2-00EF-4D53-AE7E-A69C614D3172}"/>
          </ac:spMkLst>
        </pc:spChg>
        <pc:spChg chg="mod">
          <ac:chgData name="Xin Zhang (FA Talent)" userId="474f572f-8271-4f60-858e-cee871e0aec6" providerId="ADAL" clId="{8100E1B4-F90A-4B54-8171-2315FE245AA3}" dt="2022-01-27T09:08:18.471" v="2515" actId="947"/>
          <ac:spMkLst>
            <pc:docMk/>
            <pc:sldMk cId="3288506711" sldId="418"/>
            <ac:spMk id="15" creationId="{2E691738-627A-43F5-B95C-BDC963904236}"/>
          </ac:spMkLst>
        </pc:spChg>
        <pc:spChg chg="mod">
          <ac:chgData name="Xin Zhang (FA Talent)" userId="474f572f-8271-4f60-858e-cee871e0aec6" providerId="ADAL" clId="{8100E1B4-F90A-4B54-8171-2315FE245AA3}" dt="2022-01-27T09:08:18.475" v="2519" actId="947"/>
          <ac:spMkLst>
            <pc:docMk/>
            <pc:sldMk cId="3288506711" sldId="418"/>
            <ac:spMk id="16" creationId="{C7F27FB2-6073-4BC0-B865-71E685D9A225}"/>
          </ac:spMkLst>
        </pc:spChg>
        <pc:spChg chg="mod">
          <ac:chgData name="Xin Zhang (FA Talent)" userId="474f572f-8271-4f60-858e-cee871e0aec6" providerId="ADAL" clId="{8100E1B4-F90A-4B54-8171-2315FE245AA3}" dt="2022-01-27T09:08:18.479" v="2523" actId="947"/>
          <ac:spMkLst>
            <pc:docMk/>
            <pc:sldMk cId="3288506711" sldId="418"/>
            <ac:spMk id="17" creationId="{75285894-95A4-4809-BE1C-8202ABFD43FA}"/>
          </ac:spMkLst>
        </pc:spChg>
        <pc:spChg chg="mod">
          <ac:chgData name="Xin Zhang (FA Talent)" userId="474f572f-8271-4f60-858e-cee871e0aec6" providerId="ADAL" clId="{8100E1B4-F90A-4B54-8171-2315FE245AA3}" dt="2022-01-27T09:08:18.483" v="2527" actId="947"/>
          <ac:spMkLst>
            <pc:docMk/>
            <pc:sldMk cId="3288506711" sldId="418"/>
            <ac:spMk id="18" creationId="{FF6748B4-40F2-4864-BAB4-856CC96AA88F}"/>
          </ac:spMkLst>
        </pc:spChg>
        <pc:spChg chg="mod">
          <ac:chgData name="Xin Zhang (FA Talent)" userId="474f572f-8271-4f60-858e-cee871e0aec6" providerId="ADAL" clId="{8100E1B4-F90A-4B54-8171-2315FE245AA3}" dt="2022-01-27T09:08:18.925" v="2821" actId="947"/>
          <ac:spMkLst>
            <pc:docMk/>
            <pc:sldMk cId="3288506711" sldId="418"/>
            <ac:spMk id="19" creationId="{14EF2C7E-D885-4606-9E98-B2CFB6A4A6BB}"/>
          </ac:spMkLst>
        </pc:spChg>
        <pc:spChg chg="mod">
          <ac:chgData name="Xin Zhang (FA Talent)" userId="474f572f-8271-4f60-858e-cee871e0aec6" providerId="ADAL" clId="{8100E1B4-F90A-4B54-8171-2315FE245AA3}" dt="2022-01-27T09:08:18.962" v="2854" actId="947"/>
          <ac:spMkLst>
            <pc:docMk/>
            <pc:sldMk cId="3288506711" sldId="418"/>
            <ac:spMk id="20" creationId="{E8717D5E-28C3-40B0-86BC-4E1EDD9250E2}"/>
          </ac:spMkLst>
        </pc:spChg>
        <pc:spChg chg="mod">
          <ac:chgData name="Xin Zhang (FA Talent)" userId="474f572f-8271-4f60-858e-cee871e0aec6" providerId="ADAL" clId="{8100E1B4-F90A-4B54-8171-2315FE245AA3}" dt="2022-01-27T09:08:18.976" v="2864" actId="947"/>
          <ac:spMkLst>
            <pc:docMk/>
            <pc:sldMk cId="3288506711" sldId="418"/>
            <ac:spMk id="21" creationId="{B358D0F9-DCB1-4B93-8DA6-B4AB664CF45F}"/>
          </ac:spMkLst>
        </pc:spChg>
        <pc:spChg chg="mod">
          <ac:chgData name="Xin Zhang (FA Talent)" userId="474f572f-8271-4f60-858e-cee871e0aec6" providerId="ADAL" clId="{8100E1B4-F90A-4B54-8171-2315FE245AA3}" dt="2022-01-27T09:08:18.487" v="2531" actId="947"/>
          <ac:spMkLst>
            <pc:docMk/>
            <pc:sldMk cId="3288506711" sldId="418"/>
            <ac:spMk id="22" creationId="{7FD40D55-7827-475C-A54F-895DA1FFC6B4}"/>
          </ac:spMkLst>
        </pc:spChg>
        <pc:spChg chg="mod">
          <ac:chgData name="Xin Zhang (FA Talent)" userId="474f572f-8271-4f60-858e-cee871e0aec6" providerId="ADAL" clId="{8100E1B4-F90A-4B54-8171-2315FE245AA3}" dt="2022-01-27T09:08:18.491" v="2535" actId="947"/>
          <ac:spMkLst>
            <pc:docMk/>
            <pc:sldMk cId="3288506711" sldId="418"/>
            <ac:spMk id="23" creationId="{1CE39C90-10AF-4A5B-AA42-035C9CB60890}"/>
          </ac:spMkLst>
        </pc:spChg>
        <pc:spChg chg="mod">
          <ac:chgData name="Xin Zhang (FA Talent)" userId="474f572f-8271-4f60-858e-cee871e0aec6" providerId="ADAL" clId="{8100E1B4-F90A-4B54-8171-2315FE245AA3}" dt="2022-01-27T09:08:18.495" v="2539" actId="947"/>
          <ac:spMkLst>
            <pc:docMk/>
            <pc:sldMk cId="3288506711" sldId="418"/>
            <ac:spMk id="24" creationId="{1828AF48-C68C-4F2D-93D4-6D874C1D80D9}"/>
          </ac:spMkLst>
        </pc:spChg>
        <pc:spChg chg="mod">
          <ac:chgData name="Xin Zhang (FA Talent)" userId="474f572f-8271-4f60-858e-cee871e0aec6" providerId="ADAL" clId="{8100E1B4-F90A-4B54-8171-2315FE245AA3}" dt="2022-01-27T09:08:18.499" v="2543" actId="947"/>
          <ac:spMkLst>
            <pc:docMk/>
            <pc:sldMk cId="3288506711" sldId="418"/>
            <ac:spMk id="25" creationId="{E4FF574B-B028-4C2B-A2FE-B162BB8171AD}"/>
          </ac:spMkLst>
        </pc:spChg>
        <pc:spChg chg="mod">
          <ac:chgData name="Xin Zhang (FA Talent)" userId="474f572f-8271-4f60-858e-cee871e0aec6" providerId="ADAL" clId="{8100E1B4-F90A-4B54-8171-2315FE245AA3}" dt="2022-01-27T09:08:18.503" v="2547" actId="947"/>
          <ac:spMkLst>
            <pc:docMk/>
            <pc:sldMk cId="3288506711" sldId="418"/>
            <ac:spMk id="26" creationId="{54D311E7-BA19-4C46-8CBA-254F44FC3F77}"/>
          </ac:spMkLst>
        </pc:spChg>
        <pc:spChg chg="mod">
          <ac:chgData name="Xin Zhang (FA Talent)" userId="474f572f-8271-4f60-858e-cee871e0aec6" providerId="ADAL" clId="{8100E1B4-F90A-4B54-8171-2315FE245AA3}" dt="2022-01-27T09:08:18.980" v="2867" actId="947"/>
          <ac:spMkLst>
            <pc:docMk/>
            <pc:sldMk cId="3288506711" sldId="418"/>
            <ac:spMk id="27" creationId="{E72D8B24-E2BB-47E5-B2A9-D7A91967C4BB}"/>
          </ac:spMkLst>
        </pc:spChg>
        <pc:spChg chg="mod">
          <ac:chgData name="Xin Zhang (FA Talent)" userId="474f572f-8271-4f60-858e-cee871e0aec6" providerId="ADAL" clId="{8100E1B4-F90A-4B54-8171-2315FE245AA3}" dt="2022-01-27T09:08:18.974" v="2862" actId="947"/>
          <ac:spMkLst>
            <pc:docMk/>
            <pc:sldMk cId="3288506711" sldId="418"/>
            <ac:spMk id="28" creationId="{4C8B97E7-8AA2-4C20-BE9E-A2DB0FCA0938}"/>
          </ac:spMkLst>
        </pc:spChg>
        <pc:spChg chg="mod">
          <ac:chgData name="Xin Zhang (FA Talent)" userId="474f572f-8271-4f60-858e-cee871e0aec6" providerId="ADAL" clId="{8100E1B4-F90A-4B54-8171-2315FE245AA3}" dt="2022-01-27T09:08:18.955" v="2848" actId="947"/>
          <ac:spMkLst>
            <pc:docMk/>
            <pc:sldMk cId="3288506711" sldId="418"/>
            <ac:spMk id="29" creationId="{3EFE560D-B676-4993-B8B5-EF9FBA1CF4CB}"/>
          </ac:spMkLst>
        </pc:spChg>
        <pc:spChg chg="mod">
          <ac:chgData name="Xin Zhang (FA Talent)" userId="474f572f-8271-4f60-858e-cee871e0aec6" providerId="ADAL" clId="{8100E1B4-F90A-4B54-8171-2315FE245AA3}" dt="2022-01-27T09:08:18.506" v="2551" actId="947"/>
          <ac:spMkLst>
            <pc:docMk/>
            <pc:sldMk cId="3288506711" sldId="418"/>
            <ac:spMk id="30" creationId="{4EC26500-8237-4845-BED1-D7A93550D6A6}"/>
          </ac:spMkLst>
        </pc:spChg>
        <pc:spChg chg="mod">
          <ac:chgData name="Xin Zhang (FA Talent)" userId="474f572f-8271-4f60-858e-cee871e0aec6" providerId="ADAL" clId="{8100E1B4-F90A-4B54-8171-2315FE245AA3}" dt="2022-01-27T09:08:18.510" v="2555" actId="947"/>
          <ac:spMkLst>
            <pc:docMk/>
            <pc:sldMk cId="3288506711" sldId="418"/>
            <ac:spMk id="31" creationId="{84353D2D-D716-4F49-A904-507FF6204508}"/>
          </ac:spMkLst>
        </pc:spChg>
        <pc:spChg chg="mod">
          <ac:chgData name="Xin Zhang (FA Talent)" userId="474f572f-8271-4f60-858e-cee871e0aec6" providerId="ADAL" clId="{8100E1B4-F90A-4B54-8171-2315FE245AA3}" dt="2022-01-27T09:08:18.514" v="2559" actId="947"/>
          <ac:spMkLst>
            <pc:docMk/>
            <pc:sldMk cId="3288506711" sldId="418"/>
            <ac:spMk id="32" creationId="{CAF71A9E-9C61-4BC2-8068-A83C70AA5F96}"/>
          </ac:spMkLst>
        </pc:spChg>
        <pc:spChg chg="mod">
          <ac:chgData name="Xin Zhang (FA Talent)" userId="474f572f-8271-4f60-858e-cee871e0aec6" providerId="ADAL" clId="{8100E1B4-F90A-4B54-8171-2315FE245AA3}" dt="2022-01-27T09:08:18.518" v="2563" actId="947"/>
          <ac:spMkLst>
            <pc:docMk/>
            <pc:sldMk cId="3288506711" sldId="418"/>
            <ac:spMk id="33" creationId="{20B76275-D39F-4C6A-B92E-7EE152865445}"/>
          </ac:spMkLst>
        </pc:spChg>
        <pc:spChg chg="mod">
          <ac:chgData name="Xin Zhang (FA Talent)" userId="474f572f-8271-4f60-858e-cee871e0aec6" providerId="ADAL" clId="{8100E1B4-F90A-4B54-8171-2315FE245AA3}" dt="2022-01-27T09:08:18.522" v="2567" actId="947"/>
          <ac:spMkLst>
            <pc:docMk/>
            <pc:sldMk cId="3288506711" sldId="418"/>
            <ac:spMk id="34" creationId="{BFE39020-90D8-4FCA-998D-2A9790BA939E}"/>
          </ac:spMkLst>
        </pc:spChg>
        <pc:spChg chg="mod">
          <ac:chgData name="Xin Zhang (FA Talent)" userId="474f572f-8271-4f60-858e-cee871e0aec6" providerId="ADAL" clId="{8100E1B4-F90A-4B54-8171-2315FE245AA3}" dt="2022-01-27T09:08:18.945" v="2840" actId="947"/>
          <ac:spMkLst>
            <pc:docMk/>
            <pc:sldMk cId="3288506711" sldId="418"/>
            <ac:spMk id="35" creationId="{7B06967F-D235-4687-A6AF-6E3BB6DE8527}"/>
          </ac:spMkLst>
        </pc:spChg>
        <pc:spChg chg="mod">
          <ac:chgData name="Xin Zhang (FA Talent)" userId="474f572f-8271-4f60-858e-cee871e0aec6" providerId="ADAL" clId="{8100E1B4-F90A-4B54-8171-2315FE245AA3}" dt="2022-01-27T09:08:18.975" v="2863" actId="947"/>
          <ac:spMkLst>
            <pc:docMk/>
            <pc:sldMk cId="3288506711" sldId="418"/>
            <ac:spMk id="36" creationId="{BD560F0D-4046-4B08-84C2-F539D09A8117}"/>
          </ac:spMkLst>
        </pc:spChg>
        <pc:spChg chg="mod">
          <ac:chgData name="Xin Zhang (FA Talent)" userId="474f572f-8271-4f60-858e-cee871e0aec6" providerId="ADAL" clId="{8100E1B4-F90A-4B54-8171-2315FE245AA3}" dt="2022-01-27T09:08:18.987" v="2875" actId="947"/>
          <ac:spMkLst>
            <pc:docMk/>
            <pc:sldMk cId="3288506711" sldId="418"/>
            <ac:spMk id="37" creationId="{F36BDE4C-2229-4850-8E0F-298D6188DB0D}"/>
          </ac:spMkLst>
        </pc:spChg>
        <pc:spChg chg="mod">
          <ac:chgData name="Xin Zhang (FA Talent)" userId="474f572f-8271-4f60-858e-cee871e0aec6" providerId="ADAL" clId="{8100E1B4-F90A-4B54-8171-2315FE245AA3}" dt="2022-01-27T09:08:18.526" v="2571" actId="947"/>
          <ac:spMkLst>
            <pc:docMk/>
            <pc:sldMk cId="3288506711" sldId="418"/>
            <ac:spMk id="38" creationId="{E72D0710-DA87-45E5-93CF-8A6E46C0C399}"/>
          </ac:spMkLst>
        </pc:spChg>
        <pc:spChg chg="mod">
          <ac:chgData name="Xin Zhang (FA Talent)" userId="474f572f-8271-4f60-858e-cee871e0aec6" providerId="ADAL" clId="{8100E1B4-F90A-4B54-8171-2315FE245AA3}" dt="2022-01-27T09:08:18.530" v="2575" actId="947"/>
          <ac:spMkLst>
            <pc:docMk/>
            <pc:sldMk cId="3288506711" sldId="418"/>
            <ac:spMk id="39" creationId="{53B120A8-E318-444B-BEFF-A78DF82E44F4}"/>
          </ac:spMkLst>
        </pc:spChg>
        <pc:spChg chg="mod">
          <ac:chgData name="Xin Zhang (FA Talent)" userId="474f572f-8271-4f60-858e-cee871e0aec6" providerId="ADAL" clId="{8100E1B4-F90A-4B54-8171-2315FE245AA3}" dt="2022-01-27T09:08:18.534" v="2579" actId="947"/>
          <ac:spMkLst>
            <pc:docMk/>
            <pc:sldMk cId="3288506711" sldId="418"/>
            <ac:spMk id="40" creationId="{8A51D971-ABCB-4DA3-A2DB-591C12AC0316}"/>
          </ac:spMkLst>
        </pc:spChg>
        <pc:spChg chg="mod">
          <ac:chgData name="Xin Zhang (FA Talent)" userId="474f572f-8271-4f60-858e-cee871e0aec6" providerId="ADAL" clId="{8100E1B4-F90A-4B54-8171-2315FE245AA3}" dt="2022-01-27T09:08:18.537" v="2583" actId="947"/>
          <ac:spMkLst>
            <pc:docMk/>
            <pc:sldMk cId="3288506711" sldId="418"/>
            <ac:spMk id="41" creationId="{A39CA51B-5654-4A4C-91C1-A7D946FBB38B}"/>
          </ac:spMkLst>
        </pc:spChg>
        <pc:spChg chg="mod">
          <ac:chgData name="Xin Zhang (FA Talent)" userId="474f572f-8271-4f60-858e-cee871e0aec6" providerId="ADAL" clId="{8100E1B4-F90A-4B54-8171-2315FE245AA3}" dt="2022-01-27T09:08:18.541" v="2587" actId="947"/>
          <ac:spMkLst>
            <pc:docMk/>
            <pc:sldMk cId="3288506711" sldId="418"/>
            <ac:spMk id="42" creationId="{BFA63ED5-C7B6-47D7-BC82-B3D5C8ED277B}"/>
          </ac:spMkLst>
        </pc:spChg>
        <pc:spChg chg="mod">
          <ac:chgData name="Xin Zhang (FA Talent)" userId="474f572f-8271-4f60-858e-cee871e0aec6" providerId="ADAL" clId="{8100E1B4-F90A-4B54-8171-2315FE245AA3}" dt="2022-01-27T09:08:18.984" v="2871" actId="947"/>
          <ac:spMkLst>
            <pc:docMk/>
            <pc:sldMk cId="3288506711" sldId="418"/>
            <ac:spMk id="43" creationId="{D3BF40A1-0B4B-415B-8BE5-0E1F57E73925}"/>
          </ac:spMkLst>
        </pc:spChg>
        <pc:spChg chg="mod">
          <ac:chgData name="Xin Zhang (FA Talent)" userId="474f572f-8271-4f60-858e-cee871e0aec6" providerId="ADAL" clId="{8100E1B4-F90A-4B54-8171-2315FE245AA3}" dt="2022-01-27T09:08:18.960" v="2853" actId="947"/>
          <ac:spMkLst>
            <pc:docMk/>
            <pc:sldMk cId="3288506711" sldId="418"/>
            <ac:spMk id="44" creationId="{43D9E83A-6702-40BC-929B-188F9C1BCF66}"/>
          </ac:spMkLst>
        </pc:spChg>
        <pc:spChg chg="mod">
          <ac:chgData name="Xin Zhang (FA Talent)" userId="474f572f-8271-4f60-858e-cee871e0aec6" providerId="ADAL" clId="{8100E1B4-F90A-4B54-8171-2315FE245AA3}" dt="2022-01-27T09:08:18.982" v="2869" actId="947"/>
          <ac:spMkLst>
            <pc:docMk/>
            <pc:sldMk cId="3288506711" sldId="418"/>
            <ac:spMk id="45" creationId="{9969C45C-9EA3-4485-9397-40872D3C9F7D}"/>
          </ac:spMkLst>
        </pc:spChg>
        <pc:spChg chg="mod">
          <ac:chgData name="Xin Zhang (FA Talent)" userId="474f572f-8271-4f60-858e-cee871e0aec6" providerId="ADAL" clId="{8100E1B4-F90A-4B54-8171-2315FE245AA3}" dt="2022-01-27T09:08:18.545" v="2591" actId="947"/>
          <ac:spMkLst>
            <pc:docMk/>
            <pc:sldMk cId="3288506711" sldId="418"/>
            <ac:spMk id="46" creationId="{E92672B6-9B92-44AE-A7CD-5EC6CE3C0BF0}"/>
          </ac:spMkLst>
        </pc:spChg>
        <pc:spChg chg="mod">
          <ac:chgData name="Xin Zhang (FA Talent)" userId="474f572f-8271-4f60-858e-cee871e0aec6" providerId="ADAL" clId="{8100E1B4-F90A-4B54-8171-2315FE245AA3}" dt="2022-01-27T09:08:18.549" v="2595" actId="947"/>
          <ac:spMkLst>
            <pc:docMk/>
            <pc:sldMk cId="3288506711" sldId="418"/>
            <ac:spMk id="47" creationId="{9E86245A-D308-4713-AF26-148D1E2EB415}"/>
          </ac:spMkLst>
        </pc:spChg>
        <pc:spChg chg="mod">
          <ac:chgData name="Xin Zhang (FA Talent)" userId="474f572f-8271-4f60-858e-cee871e0aec6" providerId="ADAL" clId="{8100E1B4-F90A-4B54-8171-2315FE245AA3}" dt="2022-01-27T09:08:18.553" v="2599" actId="947"/>
          <ac:spMkLst>
            <pc:docMk/>
            <pc:sldMk cId="3288506711" sldId="418"/>
            <ac:spMk id="48" creationId="{07301136-E78E-4280-BA8C-53ECA7CBC69D}"/>
          </ac:spMkLst>
        </pc:spChg>
        <pc:spChg chg="mod">
          <ac:chgData name="Xin Zhang (FA Talent)" userId="474f572f-8271-4f60-858e-cee871e0aec6" providerId="ADAL" clId="{8100E1B4-F90A-4B54-8171-2315FE245AA3}" dt="2022-01-27T09:08:18.557" v="2603" actId="947"/>
          <ac:spMkLst>
            <pc:docMk/>
            <pc:sldMk cId="3288506711" sldId="418"/>
            <ac:spMk id="49" creationId="{C0B8ED6B-3AF7-4553-A182-E1AE2CB96CE8}"/>
          </ac:spMkLst>
        </pc:spChg>
        <pc:spChg chg="mod">
          <ac:chgData name="Xin Zhang (FA Talent)" userId="474f572f-8271-4f60-858e-cee871e0aec6" providerId="ADAL" clId="{8100E1B4-F90A-4B54-8171-2315FE245AA3}" dt="2022-01-27T09:08:18.561" v="2607" actId="947"/>
          <ac:spMkLst>
            <pc:docMk/>
            <pc:sldMk cId="3288506711" sldId="418"/>
            <ac:spMk id="50" creationId="{6B6BD3A5-43C5-4BF8-B20A-6E384A84EB8C}"/>
          </ac:spMkLst>
        </pc:spChg>
        <pc:spChg chg="mod">
          <ac:chgData name="Xin Zhang (FA Talent)" userId="474f572f-8271-4f60-858e-cee871e0aec6" providerId="ADAL" clId="{8100E1B4-F90A-4B54-8171-2315FE245AA3}" dt="2022-01-27T09:08:18.934" v="2830" actId="947"/>
          <ac:spMkLst>
            <pc:docMk/>
            <pc:sldMk cId="3288506711" sldId="418"/>
            <ac:spMk id="51" creationId="{A282F445-397F-448E-B303-33CF159199FC}"/>
          </ac:spMkLst>
        </pc:spChg>
        <pc:spChg chg="mod">
          <ac:chgData name="Xin Zhang (FA Talent)" userId="474f572f-8271-4f60-858e-cee871e0aec6" providerId="ADAL" clId="{8100E1B4-F90A-4B54-8171-2315FE245AA3}" dt="2022-01-27T09:08:18.966" v="2856" actId="947"/>
          <ac:spMkLst>
            <pc:docMk/>
            <pc:sldMk cId="3288506711" sldId="418"/>
            <ac:spMk id="52" creationId="{5D6C601F-0EFF-4061-AE1B-2D724A055890}"/>
          </ac:spMkLst>
        </pc:spChg>
        <pc:spChg chg="mod">
          <ac:chgData name="Xin Zhang (FA Talent)" userId="474f572f-8271-4f60-858e-cee871e0aec6" providerId="ADAL" clId="{8100E1B4-F90A-4B54-8171-2315FE245AA3}" dt="2022-01-27T09:08:18.946" v="2841" actId="947"/>
          <ac:spMkLst>
            <pc:docMk/>
            <pc:sldMk cId="3288506711" sldId="418"/>
            <ac:spMk id="53" creationId="{77530531-6E33-4226-B188-87ABC87361AD}"/>
          </ac:spMkLst>
        </pc:spChg>
        <pc:spChg chg="mod">
          <ac:chgData name="Xin Zhang (FA Talent)" userId="474f572f-8271-4f60-858e-cee871e0aec6" providerId="ADAL" clId="{8100E1B4-F90A-4B54-8171-2315FE245AA3}" dt="2022-01-27T09:08:18.565" v="2611" actId="947"/>
          <ac:spMkLst>
            <pc:docMk/>
            <pc:sldMk cId="3288506711" sldId="418"/>
            <ac:spMk id="54" creationId="{6284D357-D399-4D7A-A839-7F76AA32C7E6}"/>
          </ac:spMkLst>
        </pc:spChg>
        <pc:spChg chg="mod">
          <ac:chgData name="Xin Zhang (FA Talent)" userId="474f572f-8271-4f60-858e-cee871e0aec6" providerId="ADAL" clId="{8100E1B4-F90A-4B54-8171-2315FE245AA3}" dt="2022-01-27T09:08:18.569" v="2615" actId="947"/>
          <ac:spMkLst>
            <pc:docMk/>
            <pc:sldMk cId="3288506711" sldId="418"/>
            <ac:spMk id="55" creationId="{63D1B21A-B5B7-437F-A9CE-943C48FCE3E8}"/>
          </ac:spMkLst>
        </pc:spChg>
        <pc:spChg chg="mod">
          <ac:chgData name="Xin Zhang (FA Talent)" userId="474f572f-8271-4f60-858e-cee871e0aec6" providerId="ADAL" clId="{8100E1B4-F90A-4B54-8171-2315FE245AA3}" dt="2022-01-27T09:08:18.573" v="2619" actId="947"/>
          <ac:spMkLst>
            <pc:docMk/>
            <pc:sldMk cId="3288506711" sldId="418"/>
            <ac:spMk id="56" creationId="{54E53B4B-093E-4864-9139-88A09AB430DD}"/>
          </ac:spMkLst>
        </pc:spChg>
        <pc:spChg chg="mod">
          <ac:chgData name="Xin Zhang (FA Talent)" userId="474f572f-8271-4f60-858e-cee871e0aec6" providerId="ADAL" clId="{8100E1B4-F90A-4B54-8171-2315FE245AA3}" dt="2022-01-27T09:08:18.577" v="2623" actId="947"/>
          <ac:spMkLst>
            <pc:docMk/>
            <pc:sldMk cId="3288506711" sldId="418"/>
            <ac:spMk id="57" creationId="{3A3595A5-5A91-478F-AE03-19126BB3A0B8}"/>
          </ac:spMkLst>
        </pc:spChg>
        <pc:spChg chg="mod">
          <ac:chgData name="Xin Zhang (FA Talent)" userId="474f572f-8271-4f60-858e-cee871e0aec6" providerId="ADAL" clId="{8100E1B4-F90A-4B54-8171-2315FE245AA3}" dt="2022-01-27T09:08:18.581" v="2627" actId="947"/>
          <ac:spMkLst>
            <pc:docMk/>
            <pc:sldMk cId="3288506711" sldId="418"/>
            <ac:spMk id="58" creationId="{948DF778-5CD9-4C4F-9DC7-15BCC76648BB}"/>
          </ac:spMkLst>
        </pc:spChg>
        <pc:spChg chg="mod">
          <ac:chgData name="Xin Zhang (FA Talent)" userId="474f572f-8271-4f60-858e-cee871e0aec6" providerId="ADAL" clId="{8100E1B4-F90A-4B54-8171-2315FE245AA3}" dt="2022-01-27T09:08:18.986" v="2873" actId="947"/>
          <ac:spMkLst>
            <pc:docMk/>
            <pc:sldMk cId="3288506711" sldId="418"/>
            <ac:spMk id="59" creationId="{1ADDFF01-259D-46BE-9579-E0EAA11F448D}"/>
          </ac:spMkLst>
        </pc:spChg>
        <pc:spChg chg="mod">
          <ac:chgData name="Xin Zhang (FA Talent)" userId="474f572f-8271-4f60-858e-cee871e0aec6" providerId="ADAL" clId="{8100E1B4-F90A-4B54-8171-2315FE245AA3}" dt="2022-01-27T09:08:18.933" v="2829" actId="947"/>
          <ac:spMkLst>
            <pc:docMk/>
            <pc:sldMk cId="3288506711" sldId="418"/>
            <ac:spMk id="60" creationId="{15C8D32D-5745-4D60-A4CB-C26D49A714E8}"/>
          </ac:spMkLst>
        </pc:spChg>
        <pc:spChg chg="mod">
          <ac:chgData name="Xin Zhang (FA Talent)" userId="474f572f-8271-4f60-858e-cee871e0aec6" providerId="ADAL" clId="{8100E1B4-F90A-4B54-8171-2315FE245AA3}" dt="2022-01-27T09:08:18.585" v="2631" actId="947"/>
          <ac:spMkLst>
            <pc:docMk/>
            <pc:sldMk cId="3288506711" sldId="418"/>
            <ac:spMk id="61" creationId="{29F20DB5-4151-4A38-8F43-2236BC4E51AC}"/>
          </ac:spMkLst>
        </pc:spChg>
        <pc:spChg chg="mod">
          <ac:chgData name="Xin Zhang (FA Talent)" userId="474f572f-8271-4f60-858e-cee871e0aec6" providerId="ADAL" clId="{8100E1B4-F90A-4B54-8171-2315FE245AA3}" dt="2022-01-27T09:08:18.589" v="2635" actId="947"/>
          <ac:spMkLst>
            <pc:docMk/>
            <pc:sldMk cId="3288506711" sldId="418"/>
            <ac:spMk id="62" creationId="{C7BB5AF5-CB55-49B5-9DF9-14DE619F1A05}"/>
          </ac:spMkLst>
        </pc:spChg>
        <pc:spChg chg="mod">
          <ac:chgData name="Xin Zhang (FA Talent)" userId="474f572f-8271-4f60-858e-cee871e0aec6" providerId="ADAL" clId="{8100E1B4-F90A-4B54-8171-2315FE245AA3}" dt="2022-01-27T09:08:18.593" v="2639" actId="947"/>
          <ac:spMkLst>
            <pc:docMk/>
            <pc:sldMk cId="3288506711" sldId="418"/>
            <ac:spMk id="63" creationId="{9C39EF9B-5B41-4151-AA16-4EAB1488CD0F}"/>
          </ac:spMkLst>
        </pc:spChg>
        <pc:spChg chg="mod">
          <ac:chgData name="Xin Zhang (FA Talent)" userId="474f572f-8271-4f60-858e-cee871e0aec6" providerId="ADAL" clId="{8100E1B4-F90A-4B54-8171-2315FE245AA3}" dt="2022-01-27T09:08:18.596" v="2643" actId="947"/>
          <ac:spMkLst>
            <pc:docMk/>
            <pc:sldMk cId="3288506711" sldId="418"/>
            <ac:spMk id="64" creationId="{A60A215C-6DC2-4C32-A9C5-697DF9A0A956}"/>
          </ac:spMkLst>
        </pc:spChg>
        <pc:spChg chg="mod">
          <ac:chgData name="Xin Zhang (FA Talent)" userId="474f572f-8271-4f60-858e-cee871e0aec6" providerId="ADAL" clId="{8100E1B4-F90A-4B54-8171-2315FE245AA3}" dt="2022-01-27T09:08:18.600" v="2647" actId="947"/>
          <ac:spMkLst>
            <pc:docMk/>
            <pc:sldMk cId="3288506711" sldId="418"/>
            <ac:spMk id="65" creationId="{E0C7230F-E99C-4D23-AB72-89093239347F}"/>
          </ac:spMkLst>
        </pc:spChg>
        <pc:spChg chg="mod">
          <ac:chgData name="Xin Zhang (FA Talent)" userId="474f572f-8271-4f60-858e-cee871e0aec6" providerId="ADAL" clId="{8100E1B4-F90A-4B54-8171-2315FE245AA3}" dt="2022-01-27T09:08:18.604" v="2651" actId="947"/>
          <ac:spMkLst>
            <pc:docMk/>
            <pc:sldMk cId="3288506711" sldId="418"/>
            <ac:spMk id="66" creationId="{6AF9CBB4-419B-4DA5-8A34-207C0BEBB728}"/>
          </ac:spMkLst>
        </pc:spChg>
        <pc:spChg chg="mod">
          <ac:chgData name="Xin Zhang (FA Talent)" userId="474f572f-8271-4f60-858e-cee871e0aec6" providerId="ADAL" clId="{8100E1B4-F90A-4B54-8171-2315FE245AA3}" dt="2022-01-27T09:08:18.923" v="2819" actId="947"/>
          <ac:spMkLst>
            <pc:docMk/>
            <pc:sldMk cId="3288506711" sldId="418"/>
            <ac:spMk id="67" creationId="{C07E0734-E048-4B25-824D-3F7B85319CB9}"/>
          </ac:spMkLst>
        </pc:spChg>
        <pc:spChg chg="mod">
          <ac:chgData name="Xin Zhang (FA Talent)" userId="474f572f-8271-4f60-858e-cee871e0aec6" providerId="ADAL" clId="{8100E1B4-F90A-4B54-8171-2315FE245AA3}" dt="2022-01-27T09:08:18.985" v="2872" actId="947"/>
          <ac:spMkLst>
            <pc:docMk/>
            <pc:sldMk cId="3288506711" sldId="418"/>
            <ac:spMk id="68" creationId="{5172A6BE-1C72-45B3-917D-9D6CF3DA296C}"/>
          </ac:spMkLst>
        </pc:spChg>
        <pc:spChg chg="mod">
          <ac:chgData name="Xin Zhang (FA Talent)" userId="474f572f-8271-4f60-858e-cee871e0aec6" providerId="ADAL" clId="{8100E1B4-F90A-4B54-8171-2315FE245AA3}" dt="2022-01-27T09:08:18.608" v="2655" actId="947"/>
          <ac:spMkLst>
            <pc:docMk/>
            <pc:sldMk cId="3288506711" sldId="418"/>
            <ac:spMk id="69" creationId="{9ACD4678-B6F8-4DC2-9D60-AF44E3F18D14}"/>
          </ac:spMkLst>
        </pc:spChg>
        <pc:spChg chg="mod">
          <ac:chgData name="Xin Zhang (FA Talent)" userId="474f572f-8271-4f60-858e-cee871e0aec6" providerId="ADAL" clId="{8100E1B4-F90A-4B54-8171-2315FE245AA3}" dt="2022-01-27T09:08:18.612" v="2659" actId="947"/>
          <ac:spMkLst>
            <pc:docMk/>
            <pc:sldMk cId="3288506711" sldId="418"/>
            <ac:spMk id="70" creationId="{74D4AEC8-119D-4CDE-816D-63F5FDDA695C}"/>
          </ac:spMkLst>
        </pc:spChg>
        <pc:spChg chg="mod">
          <ac:chgData name="Xin Zhang (FA Talent)" userId="474f572f-8271-4f60-858e-cee871e0aec6" providerId="ADAL" clId="{8100E1B4-F90A-4B54-8171-2315FE245AA3}" dt="2022-01-27T09:08:18.616" v="2663" actId="947"/>
          <ac:spMkLst>
            <pc:docMk/>
            <pc:sldMk cId="3288506711" sldId="418"/>
            <ac:spMk id="71" creationId="{1A4375E3-C377-442F-9F83-26C758D60E6D}"/>
          </ac:spMkLst>
        </pc:spChg>
        <pc:spChg chg="mod">
          <ac:chgData name="Xin Zhang (FA Talent)" userId="474f572f-8271-4f60-858e-cee871e0aec6" providerId="ADAL" clId="{8100E1B4-F90A-4B54-8171-2315FE245AA3}" dt="2022-01-27T09:08:18.620" v="2667" actId="947"/>
          <ac:spMkLst>
            <pc:docMk/>
            <pc:sldMk cId="3288506711" sldId="418"/>
            <ac:spMk id="72" creationId="{B80F6D70-795A-4313-971D-0744C1352220}"/>
          </ac:spMkLst>
        </pc:spChg>
        <pc:spChg chg="mod">
          <ac:chgData name="Xin Zhang (FA Talent)" userId="474f572f-8271-4f60-858e-cee871e0aec6" providerId="ADAL" clId="{8100E1B4-F90A-4B54-8171-2315FE245AA3}" dt="2022-01-27T09:08:18.624" v="2671" actId="947"/>
          <ac:spMkLst>
            <pc:docMk/>
            <pc:sldMk cId="3288506711" sldId="418"/>
            <ac:spMk id="73" creationId="{9B0FA242-6505-4F38-9743-24DED729FE86}"/>
          </ac:spMkLst>
        </pc:spChg>
        <pc:spChg chg="mod">
          <ac:chgData name="Xin Zhang (FA Talent)" userId="474f572f-8271-4f60-858e-cee871e0aec6" providerId="ADAL" clId="{8100E1B4-F90A-4B54-8171-2315FE245AA3}" dt="2022-01-27T09:08:18.628" v="2675" actId="947"/>
          <ac:spMkLst>
            <pc:docMk/>
            <pc:sldMk cId="3288506711" sldId="418"/>
            <ac:spMk id="74" creationId="{974146BA-AA90-4B42-9F98-CC6CD7F8FB20}"/>
          </ac:spMkLst>
        </pc:spChg>
        <pc:spChg chg="mod">
          <ac:chgData name="Xin Zhang (FA Talent)" userId="474f572f-8271-4f60-858e-cee871e0aec6" providerId="ADAL" clId="{8100E1B4-F90A-4B54-8171-2315FE245AA3}" dt="2022-01-27T09:08:18.956" v="2849" actId="947"/>
          <ac:spMkLst>
            <pc:docMk/>
            <pc:sldMk cId="3288506711" sldId="418"/>
            <ac:spMk id="75" creationId="{6C025E86-33B4-4CFF-A6E0-06B8A542CD03}"/>
          </ac:spMkLst>
        </pc:spChg>
        <pc:spChg chg="mod">
          <ac:chgData name="Xin Zhang (FA Talent)" userId="474f572f-8271-4f60-858e-cee871e0aec6" providerId="ADAL" clId="{8100E1B4-F90A-4B54-8171-2315FE245AA3}" dt="2022-01-27T09:08:18.981" v="2868" actId="947"/>
          <ac:spMkLst>
            <pc:docMk/>
            <pc:sldMk cId="3288506711" sldId="418"/>
            <ac:spMk id="76" creationId="{AD50B463-39B9-490E-95A4-777FFBE94A0F}"/>
          </ac:spMkLst>
        </pc:spChg>
        <pc:spChg chg="mod">
          <ac:chgData name="Xin Zhang (FA Talent)" userId="474f572f-8271-4f60-858e-cee871e0aec6" providerId="ADAL" clId="{8100E1B4-F90A-4B54-8171-2315FE245AA3}" dt="2022-01-27T09:08:18.632" v="2679" actId="947"/>
          <ac:spMkLst>
            <pc:docMk/>
            <pc:sldMk cId="3288506711" sldId="418"/>
            <ac:spMk id="77" creationId="{C28682CB-CCE8-4CED-A514-E4ACCB823049}"/>
          </ac:spMkLst>
        </pc:spChg>
        <pc:spChg chg="mod">
          <ac:chgData name="Xin Zhang (FA Talent)" userId="474f572f-8271-4f60-858e-cee871e0aec6" providerId="ADAL" clId="{8100E1B4-F90A-4B54-8171-2315FE245AA3}" dt="2022-01-27T09:08:18.636" v="2683" actId="947"/>
          <ac:spMkLst>
            <pc:docMk/>
            <pc:sldMk cId="3288506711" sldId="418"/>
            <ac:spMk id="78" creationId="{1BAD4C2D-98CC-47D6-AC44-134A4F947BFB}"/>
          </ac:spMkLst>
        </pc:spChg>
        <pc:spChg chg="mod">
          <ac:chgData name="Xin Zhang (FA Talent)" userId="474f572f-8271-4f60-858e-cee871e0aec6" providerId="ADAL" clId="{8100E1B4-F90A-4B54-8171-2315FE245AA3}" dt="2022-01-27T09:08:18.639" v="2687" actId="947"/>
          <ac:spMkLst>
            <pc:docMk/>
            <pc:sldMk cId="3288506711" sldId="418"/>
            <ac:spMk id="79" creationId="{1915EAAA-FCC4-4D53-8560-88FB82E3C1AA}"/>
          </ac:spMkLst>
        </pc:spChg>
        <pc:spChg chg="mod">
          <ac:chgData name="Xin Zhang (FA Talent)" userId="474f572f-8271-4f60-858e-cee871e0aec6" providerId="ADAL" clId="{8100E1B4-F90A-4B54-8171-2315FE245AA3}" dt="2022-01-27T09:08:18.643" v="2691" actId="947"/>
          <ac:spMkLst>
            <pc:docMk/>
            <pc:sldMk cId="3288506711" sldId="418"/>
            <ac:spMk id="80" creationId="{86A54260-B5ED-4016-8C7C-4EDB2A5D24D8}"/>
          </ac:spMkLst>
        </pc:spChg>
        <pc:spChg chg="mod">
          <ac:chgData name="Xin Zhang (FA Talent)" userId="474f572f-8271-4f60-858e-cee871e0aec6" providerId="ADAL" clId="{8100E1B4-F90A-4B54-8171-2315FE245AA3}" dt="2022-01-27T09:08:18.647" v="2695" actId="947"/>
          <ac:spMkLst>
            <pc:docMk/>
            <pc:sldMk cId="3288506711" sldId="418"/>
            <ac:spMk id="81" creationId="{45CDE833-ACE6-42A5-AADA-34A30A98EFEB}"/>
          </ac:spMkLst>
        </pc:spChg>
        <pc:spChg chg="mod">
          <ac:chgData name="Xin Zhang (FA Talent)" userId="474f572f-8271-4f60-858e-cee871e0aec6" providerId="ADAL" clId="{8100E1B4-F90A-4B54-8171-2315FE245AA3}" dt="2022-01-27T09:08:18.651" v="2699" actId="947"/>
          <ac:spMkLst>
            <pc:docMk/>
            <pc:sldMk cId="3288506711" sldId="418"/>
            <ac:spMk id="82" creationId="{FB0CC1B9-74FD-49D4-BCE8-67EFC867FA03}"/>
          </ac:spMkLst>
        </pc:spChg>
        <pc:spChg chg="mod">
          <ac:chgData name="Xin Zhang (FA Talent)" userId="474f572f-8271-4f60-858e-cee871e0aec6" providerId="ADAL" clId="{8100E1B4-F90A-4B54-8171-2315FE245AA3}" dt="2022-01-27T09:08:18.986" v="2874" actId="947"/>
          <ac:spMkLst>
            <pc:docMk/>
            <pc:sldMk cId="3288506711" sldId="418"/>
            <ac:spMk id="83" creationId="{1DD8F8ED-D74B-4E58-9509-BED7F0F9CD43}"/>
          </ac:spMkLst>
        </pc:spChg>
        <pc:spChg chg="mod">
          <ac:chgData name="Xin Zhang (FA Talent)" userId="474f572f-8271-4f60-858e-cee871e0aec6" providerId="ADAL" clId="{8100E1B4-F90A-4B54-8171-2315FE245AA3}" dt="2022-01-27T09:08:18.968" v="2858" actId="947"/>
          <ac:spMkLst>
            <pc:docMk/>
            <pc:sldMk cId="3288506711" sldId="418"/>
            <ac:spMk id="84" creationId="{31BDC561-BC62-4A7E-A588-E50805FB2DC6}"/>
          </ac:spMkLst>
        </pc:spChg>
        <pc:spChg chg="mod">
          <ac:chgData name="Xin Zhang (FA Talent)" userId="474f572f-8271-4f60-858e-cee871e0aec6" providerId="ADAL" clId="{8100E1B4-F90A-4B54-8171-2315FE245AA3}" dt="2022-01-27T09:08:18.655" v="2703" actId="947"/>
          <ac:spMkLst>
            <pc:docMk/>
            <pc:sldMk cId="3288506711" sldId="418"/>
            <ac:spMk id="85" creationId="{34949AE8-E0A7-4851-A7CE-3B36BB61BA17}"/>
          </ac:spMkLst>
        </pc:spChg>
        <pc:spChg chg="mod">
          <ac:chgData name="Xin Zhang (FA Talent)" userId="474f572f-8271-4f60-858e-cee871e0aec6" providerId="ADAL" clId="{8100E1B4-F90A-4B54-8171-2315FE245AA3}" dt="2022-01-27T09:08:18.659" v="2707" actId="947"/>
          <ac:spMkLst>
            <pc:docMk/>
            <pc:sldMk cId="3288506711" sldId="418"/>
            <ac:spMk id="86" creationId="{B1C90945-2D47-4662-B134-7995FAA835A0}"/>
          </ac:spMkLst>
        </pc:spChg>
        <pc:spChg chg="mod">
          <ac:chgData name="Xin Zhang (FA Talent)" userId="474f572f-8271-4f60-858e-cee871e0aec6" providerId="ADAL" clId="{8100E1B4-F90A-4B54-8171-2315FE245AA3}" dt="2022-01-27T09:08:18.663" v="2711" actId="947"/>
          <ac:spMkLst>
            <pc:docMk/>
            <pc:sldMk cId="3288506711" sldId="418"/>
            <ac:spMk id="87" creationId="{8BD7517D-CB6C-413C-9B05-773B59773C22}"/>
          </ac:spMkLst>
        </pc:spChg>
        <pc:spChg chg="mod">
          <ac:chgData name="Xin Zhang (FA Talent)" userId="474f572f-8271-4f60-858e-cee871e0aec6" providerId="ADAL" clId="{8100E1B4-F90A-4B54-8171-2315FE245AA3}" dt="2022-01-27T09:08:18.667" v="2715" actId="947"/>
          <ac:spMkLst>
            <pc:docMk/>
            <pc:sldMk cId="3288506711" sldId="418"/>
            <ac:spMk id="88" creationId="{C8C306CA-E153-46CF-BCCF-37D47BAD12BA}"/>
          </ac:spMkLst>
        </pc:spChg>
        <pc:spChg chg="mod">
          <ac:chgData name="Xin Zhang (FA Talent)" userId="474f572f-8271-4f60-858e-cee871e0aec6" providerId="ADAL" clId="{8100E1B4-F90A-4B54-8171-2315FE245AA3}" dt="2022-01-27T09:08:18.671" v="2719" actId="947"/>
          <ac:spMkLst>
            <pc:docMk/>
            <pc:sldMk cId="3288506711" sldId="418"/>
            <ac:spMk id="89" creationId="{894BD32D-80E5-49C3-96D4-7FC0D1C214A4}"/>
          </ac:spMkLst>
        </pc:spChg>
        <pc:spChg chg="mod">
          <ac:chgData name="Xin Zhang (FA Talent)" userId="474f572f-8271-4f60-858e-cee871e0aec6" providerId="ADAL" clId="{8100E1B4-F90A-4B54-8171-2315FE245AA3}" dt="2022-01-27T09:08:18.674" v="2723" actId="947"/>
          <ac:spMkLst>
            <pc:docMk/>
            <pc:sldMk cId="3288506711" sldId="418"/>
            <ac:spMk id="90" creationId="{A1CE8998-2097-4399-8CDB-E8F9CAD44342}"/>
          </ac:spMkLst>
        </pc:spChg>
        <pc:spChg chg="mod">
          <ac:chgData name="Xin Zhang (FA Talent)" userId="474f572f-8271-4f60-858e-cee871e0aec6" providerId="ADAL" clId="{8100E1B4-F90A-4B54-8171-2315FE245AA3}" dt="2022-01-27T09:08:18.943" v="2838" actId="947"/>
          <ac:spMkLst>
            <pc:docMk/>
            <pc:sldMk cId="3288506711" sldId="418"/>
            <ac:spMk id="91" creationId="{F1473684-1198-4E57-B8C9-755F3098547F}"/>
          </ac:spMkLst>
        </pc:spChg>
        <pc:spChg chg="mod">
          <ac:chgData name="Xin Zhang (FA Talent)" userId="474f572f-8271-4f60-858e-cee871e0aec6" providerId="ADAL" clId="{8100E1B4-F90A-4B54-8171-2315FE245AA3}" dt="2022-01-27T09:08:18.932" v="2828" actId="947"/>
          <ac:spMkLst>
            <pc:docMk/>
            <pc:sldMk cId="3288506711" sldId="418"/>
            <ac:spMk id="92" creationId="{312A0C5E-0B78-4D1B-98DB-9D1786022F22}"/>
          </ac:spMkLst>
        </pc:spChg>
        <pc:spChg chg="mod">
          <ac:chgData name="Xin Zhang (FA Talent)" userId="474f572f-8271-4f60-858e-cee871e0aec6" providerId="ADAL" clId="{8100E1B4-F90A-4B54-8171-2315FE245AA3}" dt="2022-01-27T09:08:18.678" v="2727" actId="947"/>
          <ac:spMkLst>
            <pc:docMk/>
            <pc:sldMk cId="3288506711" sldId="418"/>
            <ac:spMk id="93" creationId="{4296282A-A148-46D4-86D0-7298E22F127F}"/>
          </ac:spMkLst>
        </pc:spChg>
        <pc:spChg chg="mod">
          <ac:chgData name="Xin Zhang (FA Talent)" userId="474f572f-8271-4f60-858e-cee871e0aec6" providerId="ADAL" clId="{8100E1B4-F90A-4B54-8171-2315FE245AA3}" dt="2022-01-27T09:08:18.682" v="2731" actId="947"/>
          <ac:spMkLst>
            <pc:docMk/>
            <pc:sldMk cId="3288506711" sldId="418"/>
            <ac:spMk id="94" creationId="{5D6C8063-4097-4699-B331-DD609201A414}"/>
          </ac:spMkLst>
        </pc:spChg>
        <pc:spChg chg="mod">
          <ac:chgData name="Xin Zhang (FA Talent)" userId="474f572f-8271-4f60-858e-cee871e0aec6" providerId="ADAL" clId="{8100E1B4-F90A-4B54-8171-2315FE245AA3}" dt="2022-01-27T09:08:18.686" v="2735" actId="947"/>
          <ac:spMkLst>
            <pc:docMk/>
            <pc:sldMk cId="3288506711" sldId="418"/>
            <ac:spMk id="95" creationId="{4CD857BC-AADF-4C56-84FC-E4BE54E7DD57}"/>
          </ac:spMkLst>
        </pc:spChg>
        <pc:spChg chg="mod">
          <ac:chgData name="Xin Zhang (FA Talent)" userId="474f572f-8271-4f60-858e-cee871e0aec6" providerId="ADAL" clId="{8100E1B4-F90A-4B54-8171-2315FE245AA3}" dt="2022-01-27T09:08:18.690" v="2739" actId="947"/>
          <ac:spMkLst>
            <pc:docMk/>
            <pc:sldMk cId="3288506711" sldId="418"/>
            <ac:spMk id="96" creationId="{A4C9D86D-134E-44BE-AA33-A53F43D653AF}"/>
          </ac:spMkLst>
        </pc:spChg>
        <pc:spChg chg="mod">
          <ac:chgData name="Xin Zhang (FA Talent)" userId="474f572f-8271-4f60-858e-cee871e0aec6" providerId="ADAL" clId="{8100E1B4-F90A-4B54-8171-2315FE245AA3}" dt="2022-01-27T09:08:18.694" v="2743" actId="947"/>
          <ac:spMkLst>
            <pc:docMk/>
            <pc:sldMk cId="3288506711" sldId="418"/>
            <ac:spMk id="97" creationId="{013EA121-C143-4E52-B466-DBD8FA2E0312}"/>
          </ac:spMkLst>
        </pc:spChg>
        <pc:spChg chg="mod">
          <ac:chgData name="Xin Zhang (FA Talent)" userId="474f572f-8271-4f60-858e-cee871e0aec6" providerId="ADAL" clId="{8100E1B4-F90A-4B54-8171-2315FE245AA3}" dt="2022-01-27T09:08:18.698" v="2747" actId="947"/>
          <ac:spMkLst>
            <pc:docMk/>
            <pc:sldMk cId="3288506711" sldId="418"/>
            <ac:spMk id="98" creationId="{0BFB6594-F4E8-452C-A923-050554AEAF62}"/>
          </ac:spMkLst>
        </pc:spChg>
        <pc:spChg chg="mod">
          <ac:chgData name="Xin Zhang (FA Talent)" userId="474f572f-8271-4f60-858e-cee871e0aec6" providerId="ADAL" clId="{8100E1B4-F90A-4B54-8171-2315FE245AA3}" dt="2022-01-27T09:08:18.969" v="2859" actId="947"/>
          <ac:spMkLst>
            <pc:docMk/>
            <pc:sldMk cId="3288506711" sldId="418"/>
            <ac:spMk id="99" creationId="{D269FCA7-EF03-4327-B728-3B68A0C7C451}"/>
          </ac:spMkLst>
        </pc:spChg>
        <pc:spChg chg="mod">
          <ac:chgData name="Xin Zhang (FA Talent)" userId="474f572f-8271-4f60-858e-cee871e0aec6" providerId="ADAL" clId="{8100E1B4-F90A-4B54-8171-2315FE245AA3}" dt="2022-01-27T09:08:18.950" v="2844" actId="947"/>
          <ac:spMkLst>
            <pc:docMk/>
            <pc:sldMk cId="3288506711" sldId="418"/>
            <ac:spMk id="100" creationId="{25587C31-54E4-4AF6-9932-D3CEE38E43D6}"/>
          </ac:spMkLst>
        </pc:spChg>
      </pc:sldChg>
      <pc:sldChg chg="modSp del mod">
        <pc:chgData name="Xin Zhang (FA Talent)" userId="474f572f-8271-4f60-858e-cee871e0aec6" providerId="ADAL" clId="{8100E1B4-F90A-4B54-8171-2315FE245AA3}" dt="2022-01-27T09:08:57.774" v="2920" actId="47"/>
        <pc:sldMkLst>
          <pc:docMk/>
          <pc:sldMk cId="2418727539" sldId="419"/>
        </pc:sldMkLst>
        <pc:spChg chg="mod">
          <ac:chgData name="Xin Zhang (FA Talent)" userId="474f572f-8271-4f60-858e-cee871e0aec6" providerId="ADAL" clId="{8100E1B4-F90A-4B54-8171-2315FE245AA3}" dt="2022-01-27T09:08:17.393" v="1607" actId="947"/>
          <ac:spMkLst>
            <pc:docMk/>
            <pc:sldMk cId="2418727539" sldId="419"/>
            <ac:spMk id="2" creationId="{3CF084D8-AD28-4340-A6D6-1228FEDBB3DC}"/>
          </ac:spMkLst>
        </pc:spChg>
        <pc:spChg chg="mod">
          <ac:chgData name="Xin Zhang (FA Talent)" userId="474f572f-8271-4f60-858e-cee871e0aec6" providerId="ADAL" clId="{8100E1B4-F90A-4B54-8171-2315FE245AA3}" dt="2022-01-27T09:08:18.362" v="2455" actId="947"/>
          <ac:spMkLst>
            <pc:docMk/>
            <pc:sldMk cId="2418727539" sldId="419"/>
            <ac:spMk id="3" creationId="{4469B1B7-746A-4112-9325-11A0C1B78296}"/>
          </ac:spMkLst>
        </pc:spChg>
        <pc:spChg chg="mod">
          <ac:chgData name="Xin Zhang (FA Talent)" userId="474f572f-8271-4f60-858e-cee871e0aec6" providerId="ADAL" clId="{8100E1B4-F90A-4B54-8171-2315FE245AA3}" dt="2022-01-27T09:08:18.361" v="2453" actId="947"/>
          <ac:spMkLst>
            <pc:docMk/>
            <pc:sldMk cId="2418727539" sldId="419"/>
            <ac:spMk id="4" creationId="{82D5BAFD-C298-437E-8E9C-23D77CBF6AF2}"/>
          </ac:spMkLst>
        </pc:spChg>
        <pc:spChg chg="mod">
          <ac:chgData name="Xin Zhang (FA Talent)" userId="474f572f-8271-4f60-858e-cee871e0aec6" providerId="ADAL" clId="{8100E1B4-F90A-4B54-8171-2315FE245AA3}" dt="2022-01-27T09:08:17.397" v="1611" actId="947"/>
          <ac:spMkLst>
            <pc:docMk/>
            <pc:sldMk cId="2418727539" sldId="419"/>
            <ac:spMk id="5" creationId="{A2B22F8E-F297-4846-ADC9-5F82DCBC24BA}"/>
          </ac:spMkLst>
        </pc:spChg>
        <pc:spChg chg="mod">
          <ac:chgData name="Xin Zhang (FA Talent)" userId="474f572f-8271-4f60-858e-cee871e0aec6" providerId="ADAL" clId="{8100E1B4-F90A-4B54-8171-2315FE245AA3}" dt="2022-01-27T09:08:17.401" v="1615" actId="947"/>
          <ac:spMkLst>
            <pc:docMk/>
            <pc:sldMk cId="2418727539" sldId="419"/>
            <ac:spMk id="6" creationId="{BB96AC4D-4AC3-4D81-828D-A0441FD0935F}"/>
          </ac:spMkLst>
        </pc:spChg>
        <pc:spChg chg="mod">
          <ac:chgData name="Xin Zhang (FA Talent)" userId="474f572f-8271-4f60-858e-cee871e0aec6" providerId="ADAL" clId="{8100E1B4-F90A-4B54-8171-2315FE245AA3}" dt="2022-01-27T09:08:17.405" v="1619" actId="947"/>
          <ac:spMkLst>
            <pc:docMk/>
            <pc:sldMk cId="2418727539" sldId="419"/>
            <ac:spMk id="7" creationId="{997E6F86-1F18-4384-9248-4E6FD6C463D5}"/>
          </ac:spMkLst>
        </pc:spChg>
        <pc:spChg chg="mod">
          <ac:chgData name="Xin Zhang (FA Talent)" userId="474f572f-8271-4f60-858e-cee871e0aec6" providerId="ADAL" clId="{8100E1B4-F90A-4B54-8171-2315FE245AA3}" dt="2022-01-27T09:08:17.409" v="1623" actId="947"/>
          <ac:spMkLst>
            <pc:docMk/>
            <pc:sldMk cId="2418727539" sldId="419"/>
            <ac:spMk id="8" creationId="{3854DD30-F719-486A-8436-2DF7A6D65CBB}"/>
          </ac:spMkLst>
        </pc:spChg>
        <pc:spChg chg="mod">
          <ac:chgData name="Xin Zhang (FA Talent)" userId="474f572f-8271-4f60-858e-cee871e0aec6" providerId="ADAL" clId="{8100E1B4-F90A-4B54-8171-2315FE245AA3}" dt="2022-01-27T09:08:17.413" v="1627" actId="947"/>
          <ac:spMkLst>
            <pc:docMk/>
            <pc:sldMk cId="2418727539" sldId="419"/>
            <ac:spMk id="9" creationId="{D80A7D21-5CA1-4DE7-BC43-11321C5041E9}"/>
          </ac:spMkLst>
        </pc:spChg>
        <pc:spChg chg="mod">
          <ac:chgData name="Xin Zhang (FA Talent)" userId="474f572f-8271-4f60-858e-cee871e0aec6" providerId="ADAL" clId="{8100E1B4-F90A-4B54-8171-2315FE245AA3}" dt="2022-01-27T09:08:17.417" v="1631" actId="947"/>
          <ac:spMkLst>
            <pc:docMk/>
            <pc:sldMk cId="2418727539" sldId="419"/>
            <ac:spMk id="10" creationId="{992204D5-3592-41B8-A2CA-08B73F2A91AB}"/>
          </ac:spMkLst>
        </pc:spChg>
        <pc:spChg chg="mod">
          <ac:chgData name="Xin Zhang (FA Talent)" userId="474f572f-8271-4f60-858e-cee871e0aec6" providerId="ADAL" clId="{8100E1B4-F90A-4B54-8171-2315FE245AA3}" dt="2022-01-27T09:08:17.421" v="1635" actId="947"/>
          <ac:spMkLst>
            <pc:docMk/>
            <pc:sldMk cId="2418727539" sldId="419"/>
            <ac:spMk id="11" creationId="{4C278833-E585-43B6-B0B2-EB44D9DD0755}"/>
          </ac:spMkLst>
        </pc:spChg>
        <pc:spChg chg="mod">
          <ac:chgData name="Xin Zhang (FA Talent)" userId="474f572f-8271-4f60-858e-cee871e0aec6" providerId="ADAL" clId="{8100E1B4-F90A-4B54-8171-2315FE245AA3}" dt="2022-01-27T09:08:17.425" v="1639" actId="947"/>
          <ac:spMkLst>
            <pc:docMk/>
            <pc:sldMk cId="2418727539" sldId="419"/>
            <ac:spMk id="12" creationId="{DA156EBE-06CD-4180-B3C1-A7BBE9FD241A}"/>
          </ac:spMkLst>
        </pc:spChg>
        <pc:spChg chg="mod">
          <ac:chgData name="Xin Zhang (FA Talent)" userId="474f572f-8271-4f60-858e-cee871e0aec6" providerId="ADAL" clId="{8100E1B4-F90A-4B54-8171-2315FE245AA3}" dt="2022-01-27T09:08:17.428" v="1643" actId="947"/>
          <ac:spMkLst>
            <pc:docMk/>
            <pc:sldMk cId="2418727539" sldId="419"/>
            <ac:spMk id="13" creationId="{5B665A0E-0923-4ED2-BEDB-D07023E11425}"/>
          </ac:spMkLst>
        </pc:spChg>
        <pc:spChg chg="mod">
          <ac:chgData name="Xin Zhang (FA Talent)" userId="474f572f-8271-4f60-858e-cee871e0aec6" providerId="ADAL" clId="{8100E1B4-F90A-4B54-8171-2315FE245AA3}" dt="2022-01-27T09:08:17.432" v="1647" actId="947"/>
          <ac:spMkLst>
            <pc:docMk/>
            <pc:sldMk cId="2418727539" sldId="419"/>
            <ac:spMk id="14" creationId="{07051DCE-CA43-4B6C-8D03-8AE66A254C51}"/>
          </ac:spMkLst>
        </pc:spChg>
        <pc:spChg chg="mod">
          <ac:chgData name="Xin Zhang (FA Talent)" userId="474f572f-8271-4f60-858e-cee871e0aec6" providerId="ADAL" clId="{8100E1B4-F90A-4B54-8171-2315FE245AA3}" dt="2022-01-27T09:08:17.436" v="1651" actId="947"/>
          <ac:spMkLst>
            <pc:docMk/>
            <pc:sldMk cId="2418727539" sldId="419"/>
            <ac:spMk id="15" creationId="{D4F4DF0C-C4F6-43F6-86BA-36BDAF4FA411}"/>
          </ac:spMkLst>
        </pc:spChg>
        <pc:spChg chg="mod">
          <ac:chgData name="Xin Zhang (FA Talent)" userId="474f572f-8271-4f60-858e-cee871e0aec6" providerId="ADAL" clId="{8100E1B4-F90A-4B54-8171-2315FE245AA3}" dt="2022-01-27T09:08:17.440" v="1655" actId="947"/>
          <ac:spMkLst>
            <pc:docMk/>
            <pc:sldMk cId="2418727539" sldId="419"/>
            <ac:spMk id="16" creationId="{C347C5C7-AEB5-478C-8029-8515C2CD7D38}"/>
          </ac:spMkLst>
        </pc:spChg>
        <pc:spChg chg="mod">
          <ac:chgData name="Xin Zhang (FA Talent)" userId="474f572f-8271-4f60-858e-cee871e0aec6" providerId="ADAL" clId="{8100E1B4-F90A-4B54-8171-2315FE245AA3}" dt="2022-01-27T09:08:17.444" v="1659" actId="947"/>
          <ac:spMkLst>
            <pc:docMk/>
            <pc:sldMk cId="2418727539" sldId="419"/>
            <ac:spMk id="17" creationId="{5466AB41-60E3-46D6-833E-86702C9EC475}"/>
          </ac:spMkLst>
        </pc:spChg>
        <pc:spChg chg="mod">
          <ac:chgData name="Xin Zhang (FA Talent)" userId="474f572f-8271-4f60-858e-cee871e0aec6" providerId="ADAL" clId="{8100E1B4-F90A-4B54-8171-2315FE245AA3}" dt="2022-01-27T09:08:18.377" v="2467" actId="947"/>
          <ac:spMkLst>
            <pc:docMk/>
            <pc:sldMk cId="2418727539" sldId="419"/>
            <ac:spMk id="18" creationId="{A440C403-7FBA-40B3-ABFE-5072EEE5F391}"/>
          </ac:spMkLst>
        </pc:spChg>
        <pc:spChg chg="mod">
          <ac:chgData name="Xin Zhang (FA Talent)" userId="474f572f-8271-4f60-858e-cee871e0aec6" providerId="ADAL" clId="{8100E1B4-F90A-4B54-8171-2315FE245AA3}" dt="2022-01-27T09:08:18.374" v="2464" actId="947"/>
          <ac:spMkLst>
            <pc:docMk/>
            <pc:sldMk cId="2418727539" sldId="419"/>
            <ac:spMk id="19" creationId="{264D27D3-0BEF-432B-8C0A-8E111C5F40D5}"/>
          </ac:spMkLst>
        </pc:spChg>
        <pc:spChg chg="mod">
          <ac:chgData name="Xin Zhang (FA Talent)" userId="474f572f-8271-4f60-858e-cee871e0aec6" providerId="ADAL" clId="{8100E1B4-F90A-4B54-8171-2315FE245AA3}" dt="2022-01-27T09:08:18.278" v="2382" actId="947"/>
          <ac:spMkLst>
            <pc:docMk/>
            <pc:sldMk cId="2418727539" sldId="419"/>
            <ac:spMk id="20" creationId="{3DA688DA-6FB8-47DF-90D2-098970C44681}"/>
          </ac:spMkLst>
        </pc:spChg>
        <pc:spChg chg="mod">
          <ac:chgData name="Xin Zhang (FA Talent)" userId="474f572f-8271-4f60-858e-cee871e0aec6" providerId="ADAL" clId="{8100E1B4-F90A-4B54-8171-2315FE245AA3}" dt="2022-01-27T09:08:17.449" v="1663" actId="947"/>
          <ac:spMkLst>
            <pc:docMk/>
            <pc:sldMk cId="2418727539" sldId="419"/>
            <ac:spMk id="21" creationId="{9C087210-8272-4636-9A18-EAF1B358DEAA}"/>
          </ac:spMkLst>
        </pc:spChg>
        <pc:spChg chg="mod">
          <ac:chgData name="Xin Zhang (FA Talent)" userId="474f572f-8271-4f60-858e-cee871e0aec6" providerId="ADAL" clId="{8100E1B4-F90A-4B54-8171-2315FE245AA3}" dt="2022-01-27T09:08:17.453" v="1667" actId="947"/>
          <ac:spMkLst>
            <pc:docMk/>
            <pc:sldMk cId="2418727539" sldId="419"/>
            <ac:spMk id="22" creationId="{6DF67171-ED62-497C-BA9D-76FAF23D0C65}"/>
          </ac:spMkLst>
        </pc:spChg>
        <pc:spChg chg="mod">
          <ac:chgData name="Xin Zhang (FA Talent)" userId="474f572f-8271-4f60-858e-cee871e0aec6" providerId="ADAL" clId="{8100E1B4-F90A-4B54-8171-2315FE245AA3}" dt="2022-01-27T09:08:17.457" v="1671" actId="947"/>
          <ac:spMkLst>
            <pc:docMk/>
            <pc:sldMk cId="2418727539" sldId="419"/>
            <ac:spMk id="23" creationId="{922D817F-A18E-48AC-BA39-922E6C634506}"/>
          </ac:spMkLst>
        </pc:spChg>
        <pc:spChg chg="mod">
          <ac:chgData name="Xin Zhang (FA Talent)" userId="474f572f-8271-4f60-858e-cee871e0aec6" providerId="ADAL" clId="{8100E1B4-F90A-4B54-8171-2315FE245AA3}" dt="2022-01-27T09:08:17.461" v="1675" actId="947"/>
          <ac:spMkLst>
            <pc:docMk/>
            <pc:sldMk cId="2418727539" sldId="419"/>
            <ac:spMk id="24" creationId="{77FDB6FC-C169-41FA-9C49-EACB7CCB972C}"/>
          </ac:spMkLst>
        </pc:spChg>
        <pc:spChg chg="mod">
          <ac:chgData name="Xin Zhang (FA Talent)" userId="474f572f-8271-4f60-858e-cee871e0aec6" providerId="ADAL" clId="{8100E1B4-F90A-4B54-8171-2315FE245AA3}" dt="2022-01-27T09:08:17.465" v="1679" actId="947"/>
          <ac:spMkLst>
            <pc:docMk/>
            <pc:sldMk cId="2418727539" sldId="419"/>
            <ac:spMk id="25" creationId="{001F8997-D5D9-48DA-B620-A4417B147892}"/>
          </ac:spMkLst>
        </pc:spChg>
        <pc:spChg chg="mod">
          <ac:chgData name="Xin Zhang (FA Talent)" userId="474f572f-8271-4f60-858e-cee871e0aec6" providerId="ADAL" clId="{8100E1B4-F90A-4B54-8171-2315FE245AA3}" dt="2022-01-27T09:08:17.469" v="1683" actId="947"/>
          <ac:spMkLst>
            <pc:docMk/>
            <pc:sldMk cId="2418727539" sldId="419"/>
            <ac:spMk id="26" creationId="{4312295F-28AB-40D2-BA27-2789988C27DC}"/>
          </ac:spMkLst>
        </pc:spChg>
        <pc:spChg chg="mod">
          <ac:chgData name="Xin Zhang (FA Talent)" userId="474f572f-8271-4f60-858e-cee871e0aec6" providerId="ADAL" clId="{8100E1B4-F90A-4B54-8171-2315FE245AA3}" dt="2022-01-27T09:08:17.472" v="1687" actId="947"/>
          <ac:spMkLst>
            <pc:docMk/>
            <pc:sldMk cId="2418727539" sldId="419"/>
            <ac:spMk id="27" creationId="{F5D9ADB9-980B-470B-8C77-1134B870142F}"/>
          </ac:spMkLst>
        </pc:spChg>
        <pc:spChg chg="mod">
          <ac:chgData name="Xin Zhang (FA Talent)" userId="474f572f-8271-4f60-858e-cee871e0aec6" providerId="ADAL" clId="{8100E1B4-F90A-4B54-8171-2315FE245AA3}" dt="2022-01-27T09:08:17.476" v="1691" actId="947"/>
          <ac:spMkLst>
            <pc:docMk/>
            <pc:sldMk cId="2418727539" sldId="419"/>
            <ac:spMk id="28" creationId="{0A12858D-4348-4638-90D0-BD139F0E2887}"/>
          </ac:spMkLst>
        </pc:spChg>
        <pc:spChg chg="mod">
          <ac:chgData name="Xin Zhang (FA Talent)" userId="474f572f-8271-4f60-858e-cee871e0aec6" providerId="ADAL" clId="{8100E1B4-F90A-4B54-8171-2315FE245AA3}" dt="2022-01-27T09:08:17.480" v="1695" actId="947"/>
          <ac:spMkLst>
            <pc:docMk/>
            <pc:sldMk cId="2418727539" sldId="419"/>
            <ac:spMk id="29" creationId="{D1AB0229-71F2-458D-969D-EB353C63A1A6}"/>
          </ac:spMkLst>
        </pc:spChg>
        <pc:spChg chg="mod">
          <ac:chgData name="Xin Zhang (FA Talent)" userId="474f572f-8271-4f60-858e-cee871e0aec6" providerId="ADAL" clId="{8100E1B4-F90A-4B54-8171-2315FE245AA3}" dt="2022-01-27T09:08:17.484" v="1699" actId="947"/>
          <ac:spMkLst>
            <pc:docMk/>
            <pc:sldMk cId="2418727539" sldId="419"/>
            <ac:spMk id="30" creationId="{8D67BFC0-E579-42A5-A341-1F525910C0D9}"/>
          </ac:spMkLst>
        </pc:spChg>
        <pc:spChg chg="mod">
          <ac:chgData name="Xin Zhang (FA Talent)" userId="474f572f-8271-4f60-858e-cee871e0aec6" providerId="ADAL" clId="{8100E1B4-F90A-4B54-8171-2315FE245AA3}" dt="2022-01-27T09:08:17.488" v="1703" actId="947"/>
          <ac:spMkLst>
            <pc:docMk/>
            <pc:sldMk cId="2418727539" sldId="419"/>
            <ac:spMk id="31" creationId="{3D132CE7-B10C-40A9-9B77-94ED3E102FCF}"/>
          </ac:spMkLst>
        </pc:spChg>
        <pc:spChg chg="mod">
          <ac:chgData name="Xin Zhang (FA Talent)" userId="474f572f-8271-4f60-858e-cee871e0aec6" providerId="ADAL" clId="{8100E1B4-F90A-4B54-8171-2315FE245AA3}" dt="2022-01-27T09:08:17.492" v="1707" actId="947"/>
          <ac:spMkLst>
            <pc:docMk/>
            <pc:sldMk cId="2418727539" sldId="419"/>
            <ac:spMk id="32" creationId="{83C379FC-FD44-410B-823D-4F5259B8CD4B}"/>
          </ac:spMkLst>
        </pc:spChg>
        <pc:spChg chg="mod">
          <ac:chgData name="Xin Zhang (FA Talent)" userId="474f572f-8271-4f60-858e-cee871e0aec6" providerId="ADAL" clId="{8100E1B4-F90A-4B54-8171-2315FE245AA3}" dt="2022-01-27T09:08:17.496" v="1711" actId="947"/>
          <ac:spMkLst>
            <pc:docMk/>
            <pc:sldMk cId="2418727539" sldId="419"/>
            <ac:spMk id="33" creationId="{3BAB7B98-7EF7-438F-9C4B-3C277724913A}"/>
          </ac:spMkLst>
        </pc:spChg>
        <pc:spChg chg="mod">
          <ac:chgData name="Xin Zhang (FA Talent)" userId="474f572f-8271-4f60-858e-cee871e0aec6" providerId="ADAL" clId="{8100E1B4-F90A-4B54-8171-2315FE245AA3}" dt="2022-01-27T09:08:18.357" v="2450" actId="947"/>
          <ac:spMkLst>
            <pc:docMk/>
            <pc:sldMk cId="2418727539" sldId="419"/>
            <ac:spMk id="34" creationId="{A48EEFEE-693E-4EEF-B271-3F55EA27E555}"/>
          </ac:spMkLst>
        </pc:spChg>
        <pc:spChg chg="mod">
          <ac:chgData name="Xin Zhang (FA Talent)" userId="474f572f-8271-4f60-858e-cee871e0aec6" providerId="ADAL" clId="{8100E1B4-F90A-4B54-8171-2315FE245AA3}" dt="2022-01-27T09:08:18.378" v="2468" actId="947"/>
          <ac:spMkLst>
            <pc:docMk/>
            <pc:sldMk cId="2418727539" sldId="419"/>
            <ac:spMk id="36" creationId="{E3015E9C-7013-4B5E-9C43-AE514F60724A}"/>
          </ac:spMkLst>
        </pc:spChg>
        <pc:spChg chg="mod">
          <ac:chgData name="Xin Zhang (FA Talent)" userId="474f572f-8271-4f60-858e-cee871e0aec6" providerId="ADAL" clId="{8100E1B4-F90A-4B54-8171-2315FE245AA3}" dt="2022-01-27T09:08:18.400" v="2479" actId="947"/>
          <ac:spMkLst>
            <pc:docMk/>
            <pc:sldMk cId="2418727539" sldId="419"/>
            <ac:spMk id="37" creationId="{B2971DBE-0404-4ECC-B04B-2A762312802F}"/>
          </ac:spMkLst>
        </pc:spChg>
        <pc:spChg chg="mod">
          <ac:chgData name="Xin Zhang (FA Talent)" userId="474f572f-8271-4f60-858e-cee871e0aec6" providerId="ADAL" clId="{8100E1B4-F90A-4B54-8171-2315FE245AA3}" dt="2022-01-27T09:08:18.380" v="2470" actId="947"/>
          <ac:spMkLst>
            <pc:docMk/>
            <pc:sldMk cId="2418727539" sldId="419"/>
            <ac:spMk id="38" creationId="{C7328521-EE04-44B9-B492-209E3A6771A4}"/>
          </ac:spMkLst>
        </pc:spChg>
        <pc:spChg chg="mod">
          <ac:chgData name="Xin Zhang (FA Talent)" userId="474f572f-8271-4f60-858e-cee871e0aec6" providerId="ADAL" clId="{8100E1B4-F90A-4B54-8171-2315FE245AA3}" dt="2022-01-27T09:08:17.500" v="1715" actId="947"/>
          <ac:spMkLst>
            <pc:docMk/>
            <pc:sldMk cId="2418727539" sldId="419"/>
            <ac:spMk id="39" creationId="{51CC0592-59C3-43E1-8A05-AB3BDE9D0BAC}"/>
          </ac:spMkLst>
        </pc:spChg>
        <pc:spChg chg="mod">
          <ac:chgData name="Xin Zhang (FA Talent)" userId="474f572f-8271-4f60-858e-cee871e0aec6" providerId="ADAL" clId="{8100E1B4-F90A-4B54-8171-2315FE245AA3}" dt="2022-01-27T09:08:17.504" v="1719" actId="947"/>
          <ac:spMkLst>
            <pc:docMk/>
            <pc:sldMk cId="2418727539" sldId="419"/>
            <ac:spMk id="40" creationId="{F6B16738-955E-4247-99A2-FFCC6AB00400}"/>
          </ac:spMkLst>
        </pc:spChg>
        <pc:spChg chg="mod">
          <ac:chgData name="Xin Zhang (FA Talent)" userId="474f572f-8271-4f60-858e-cee871e0aec6" providerId="ADAL" clId="{8100E1B4-F90A-4B54-8171-2315FE245AA3}" dt="2022-01-27T09:08:17.507" v="1723" actId="947"/>
          <ac:spMkLst>
            <pc:docMk/>
            <pc:sldMk cId="2418727539" sldId="419"/>
            <ac:spMk id="41" creationId="{B1FE98B2-4E9F-422D-B610-EF8282FD8946}"/>
          </ac:spMkLst>
        </pc:spChg>
        <pc:spChg chg="mod">
          <ac:chgData name="Xin Zhang (FA Talent)" userId="474f572f-8271-4f60-858e-cee871e0aec6" providerId="ADAL" clId="{8100E1B4-F90A-4B54-8171-2315FE245AA3}" dt="2022-01-27T09:08:17.511" v="1727" actId="947"/>
          <ac:spMkLst>
            <pc:docMk/>
            <pc:sldMk cId="2418727539" sldId="419"/>
            <ac:spMk id="42" creationId="{E96AD17F-0F11-4565-8DA3-E1963561588F}"/>
          </ac:spMkLst>
        </pc:spChg>
        <pc:spChg chg="mod">
          <ac:chgData name="Xin Zhang (FA Talent)" userId="474f572f-8271-4f60-858e-cee871e0aec6" providerId="ADAL" clId="{8100E1B4-F90A-4B54-8171-2315FE245AA3}" dt="2022-01-27T09:08:17.515" v="1731" actId="947"/>
          <ac:spMkLst>
            <pc:docMk/>
            <pc:sldMk cId="2418727539" sldId="419"/>
            <ac:spMk id="43" creationId="{79DF0B16-1E58-4CAA-A7B0-EA24664811C4}"/>
          </ac:spMkLst>
        </pc:spChg>
        <pc:spChg chg="mod">
          <ac:chgData name="Xin Zhang (FA Talent)" userId="474f572f-8271-4f60-858e-cee871e0aec6" providerId="ADAL" clId="{8100E1B4-F90A-4B54-8171-2315FE245AA3}" dt="2022-01-27T09:08:17.519" v="1735" actId="947"/>
          <ac:spMkLst>
            <pc:docMk/>
            <pc:sldMk cId="2418727539" sldId="419"/>
            <ac:spMk id="44" creationId="{904F3596-362E-4053-8FAA-92F84F708F54}"/>
          </ac:spMkLst>
        </pc:spChg>
        <pc:spChg chg="mod">
          <ac:chgData name="Xin Zhang (FA Talent)" userId="474f572f-8271-4f60-858e-cee871e0aec6" providerId="ADAL" clId="{8100E1B4-F90A-4B54-8171-2315FE245AA3}" dt="2022-01-27T09:08:17.523" v="1739" actId="947"/>
          <ac:spMkLst>
            <pc:docMk/>
            <pc:sldMk cId="2418727539" sldId="419"/>
            <ac:spMk id="45" creationId="{8378919F-BCDC-4D29-B580-FBAC66F795A6}"/>
          </ac:spMkLst>
        </pc:spChg>
        <pc:spChg chg="mod">
          <ac:chgData name="Xin Zhang (FA Talent)" userId="474f572f-8271-4f60-858e-cee871e0aec6" providerId="ADAL" clId="{8100E1B4-F90A-4B54-8171-2315FE245AA3}" dt="2022-01-27T09:08:17.527" v="1743" actId="947"/>
          <ac:spMkLst>
            <pc:docMk/>
            <pc:sldMk cId="2418727539" sldId="419"/>
            <ac:spMk id="46" creationId="{B1ECF6C1-644A-4E6B-96DD-7323BF426850}"/>
          </ac:spMkLst>
        </pc:spChg>
        <pc:spChg chg="mod">
          <ac:chgData name="Xin Zhang (FA Talent)" userId="474f572f-8271-4f60-858e-cee871e0aec6" providerId="ADAL" clId="{8100E1B4-F90A-4B54-8171-2315FE245AA3}" dt="2022-01-27T09:08:17.531" v="1747" actId="947"/>
          <ac:spMkLst>
            <pc:docMk/>
            <pc:sldMk cId="2418727539" sldId="419"/>
            <ac:spMk id="47" creationId="{92D326AA-2454-4A82-9982-B77BF03026CE}"/>
          </ac:spMkLst>
        </pc:spChg>
        <pc:spChg chg="mod">
          <ac:chgData name="Xin Zhang (FA Talent)" userId="474f572f-8271-4f60-858e-cee871e0aec6" providerId="ADAL" clId="{8100E1B4-F90A-4B54-8171-2315FE245AA3}" dt="2022-01-27T09:08:17.534" v="1751" actId="947"/>
          <ac:spMkLst>
            <pc:docMk/>
            <pc:sldMk cId="2418727539" sldId="419"/>
            <ac:spMk id="48" creationId="{EBF830C9-23B8-496A-ABB4-129B657FECE0}"/>
          </ac:spMkLst>
        </pc:spChg>
        <pc:spChg chg="mod">
          <ac:chgData name="Xin Zhang (FA Talent)" userId="474f572f-8271-4f60-858e-cee871e0aec6" providerId="ADAL" clId="{8100E1B4-F90A-4B54-8171-2315FE245AA3}" dt="2022-01-27T09:08:17.538" v="1755" actId="947"/>
          <ac:spMkLst>
            <pc:docMk/>
            <pc:sldMk cId="2418727539" sldId="419"/>
            <ac:spMk id="49" creationId="{18F83393-1A4C-4BE5-8F2F-5101691FEEEC}"/>
          </ac:spMkLst>
        </pc:spChg>
        <pc:spChg chg="mod">
          <ac:chgData name="Xin Zhang (FA Talent)" userId="474f572f-8271-4f60-858e-cee871e0aec6" providerId="ADAL" clId="{8100E1B4-F90A-4B54-8171-2315FE245AA3}" dt="2022-01-27T09:08:17.542" v="1759" actId="947"/>
          <ac:spMkLst>
            <pc:docMk/>
            <pc:sldMk cId="2418727539" sldId="419"/>
            <ac:spMk id="50" creationId="{5D98EAFC-669A-4831-A885-86642A2B1BC5}"/>
          </ac:spMkLst>
        </pc:spChg>
        <pc:spChg chg="mod">
          <ac:chgData name="Xin Zhang (FA Talent)" userId="474f572f-8271-4f60-858e-cee871e0aec6" providerId="ADAL" clId="{8100E1B4-F90A-4B54-8171-2315FE245AA3}" dt="2022-01-27T09:08:17.546" v="1763" actId="947"/>
          <ac:spMkLst>
            <pc:docMk/>
            <pc:sldMk cId="2418727539" sldId="419"/>
            <ac:spMk id="51" creationId="{BD5F21E5-CF9E-4F7B-8F35-C769025B540B}"/>
          </ac:spMkLst>
        </pc:spChg>
        <pc:spChg chg="mod">
          <ac:chgData name="Xin Zhang (FA Talent)" userId="474f572f-8271-4f60-858e-cee871e0aec6" providerId="ADAL" clId="{8100E1B4-F90A-4B54-8171-2315FE245AA3}" dt="2022-01-27T09:08:18.343" v="2438" actId="947"/>
          <ac:spMkLst>
            <pc:docMk/>
            <pc:sldMk cId="2418727539" sldId="419"/>
            <ac:spMk id="52" creationId="{23BA0505-19FB-4BD1-8F09-B11EA7BCB9BF}"/>
          </ac:spMkLst>
        </pc:spChg>
        <pc:spChg chg="mod">
          <ac:chgData name="Xin Zhang (FA Talent)" userId="474f572f-8271-4f60-858e-cee871e0aec6" providerId="ADAL" clId="{8100E1B4-F90A-4B54-8171-2315FE245AA3}" dt="2022-01-27T09:08:18.325" v="2423" actId="947"/>
          <ac:spMkLst>
            <pc:docMk/>
            <pc:sldMk cId="2418727539" sldId="419"/>
            <ac:spMk id="53" creationId="{F13890B4-9FFA-46B0-8018-E35799C9DAC2}"/>
          </ac:spMkLst>
        </pc:spChg>
        <pc:spChg chg="mod">
          <ac:chgData name="Xin Zhang (FA Talent)" userId="474f572f-8271-4f60-858e-cee871e0aec6" providerId="ADAL" clId="{8100E1B4-F90A-4B54-8171-2315FE245AA3}" dt="2022-01-27T09:08:18.376" v="2466" actId="947"/>
          <ac:spMkLst>
            <pc:docMk/>
            <pc:sldMk cId="2418727539" sldId="419"/>
            <ac:spMk id="54" creationId="{A7AD3D0C-C020-43EF-B4F1-BE798EFE49FD}"/>
          </ac:spMkLst>
        </pc:spChg>
        <pc:spChg chg="mod">
          <ac:chgData name="Xin Zhang (FA Talent)" userId="474f572f-8271-4f60-858e-cee871e0aec6" providerId="ADAL" clId="{8100E1B4-F90A-4B54-8171-2315FE245AA3}" dt="2022-01-27T09:08:17.550" v="1767" actId="947"/>
          <ac:spMkLst>
            <pc:docMk/>
            <pc:sldMk cId="2418727539" sldId="419"/>
            <ac:spMk id="55" creationId="{59BB2148-E34A-47E0-9504-088EC46306E0}"/>
          </ac:spMkLst>
        </pc:spChg>
        <pc:spChg chg="mod">
          <ac:chgData name="Xin Zhang (FA Talent)" userId="474f572f-8271-4f60-858e-cee871e0aec6" providerId="ADAL" clId="{8100E1B4-F90A-4B54-8171-2315FE245AA3}" dt="2022-01-27T09:08:17.554" v="1771" actId="947"/>
          <ac:spMkLst>
            <pc:docMk/>
            <pc:sldMk cId="2418727539" sldId="419"/>
            <ac:spMk id="56" creationId="{94CAC8D4-AC4F-42E4-89F5-0B34EDDDE917}"/>
          </ac:spMkLst>
        </pc:spChg>
        <pc:spChg chg="mod">
          <ac:chgData name="Xin Zhang (FA Talent)" userId="474f572f-8271-4f60-858e-cee871e0aec6" providerId="ADAL" clId="{8100E1B4-F90A-4B54-8171-2315FE245AA3}" dt="2022-01-27T09:08:17.558" v="1775" actId="947"/>
          <ac:spMkLst>
            <pc:docMk/>
            <pc:sldMk cId="2418727539" sldId="419"/>
            <ac:spMk id="57" creationId="{6D1BF574-2AB3-4F12-89FE-55747C8ABBD6}"/>
          </ac:spMkLst>
        </pc:spChg>
        <pc:spChg chg="mod">
          <ac:chgData name="Xin Zhang (FA Talent)" userId="474f572f-8271-4f60-858e-cee871e0aec6" providerId="ADAL" clId="{8100E1B4-F90A-4B54-8171-2315FE245AA3}" dt="2022-01-27T09:08:17.562" v="1779" actId="947"/>
          <ac:spMkLst>
            <pc:docMk/>
            <pc:sldMk cId="2418727539" sldId="419"/>
            <ac:spMk id="58" creationId="{41F93400-F456-4F79-82B5-2C54D0161EB1}"/>
          </ac:spMkLst>
        </pc:spChg>
        <pc:spChg chg="mod">
          <ac:chgData name="Xin Zhang (FA Talent)" userId="474f572f-8271-4f60-858e-cee871e0aec6" providerId="ADAL" clId="{8100E1B4-F90A-4B54-8171-2315FE245AA3}" dt="2022-01-27T09:08:17.566" v="1783" actId="947"/>
          <ac:spMkLst>
            <pc:docMk/>
            <pc:sldMk cId="2418727539" sldId="419"/>
            <ac:spMk id="59" creationId="{0A852002-C58D-45C7-B9D9-C2ADA7674F8B}"/>
          </ac:spMkLst>
        </pc:spChg>
        <pc:spChg chg="mod">
          <ac:chgData name="Xin Zhang (FA Talent)" userId="474f572f-8271-4f60-858e-cee871e0aec6" providerId="ADAL" clId="{8100E1B4-F90A-4B54-8171-2315FE245AA3}" dt="2022-01-27T09:08:17.570" v="1787" actId="947"/>
          <ac:spMkLst>
            <pc:docMk/>
            <pc:sldMk cId="2418727539" sldId="419"/>
            <ac:spMk id="60" creationId="{6720AB13-7455-4747-A29E-F091CEF0E041}"/>
          </ac:spMkLst>
        </pc:spChg>
        <pc:spChg chg="mod">
          <ac:chgData name="Xin Zhang (FA Talent)" userId="474f572f-8271-4f60-858e-cee871e0aec6" providerId="ADAL" clId="{8100E1B4-F90A-4B54-8171-2315FE245AA3}" dt="2022-01-27T09:08:17.574" v="1791" actId="947"/>
          <ac:spMkLst>
            <pc:docMk/>
            <pc:sldMk cId="2418727539" sldId="419"/>
            <ac:spMk id="61" creationId="{8AB2A240-0D05-4386-9411-CC6D00BAFCBA}"/>
          </ac:spMkLst>
        </pc:spChg>
        <pc:spChg chg="mod">
          <ac:chgData name="Xin Zhang (FA Talent)" userId="474f572f-8271-4f60-858e-cee871e0aec6" providerId="ADAL" clId="{8100E1B4-F90A-4B54-8171-2315FE245AA3}" dt="2022-01-27T09:08:17.578" v="1795" actId="947"/>
          <ac:spMkLst>
            <pc:docMk/>
            <pc:sldMk cId="2418727539" sldId="419"/>
            <ac:spMk id="62" creationId="{DB2DC765-B774-4626-A47E-6D10097B04FC}"/>
          </ac:spMkLst>
        </pc:spChg>
        <pc:spChg chg="mod">
          <ac:chgData name="Xin Zhang (FA Talent)" userId="474f572f-8271-4f60-858e-cee871e0aec6" providerId="ADAL" clId="{8100E1B4-F90A-4B54-8171-2315FE245AA3}" dt="2022-01-27T09:08:17.581" v="1799" actId="947"/>
          <ac:spMkLst>
            <pc:docMk/>
            <pc:sldMk cId="2418727539" sldId="419"/>
            <ac:spMk id="63" creationId="{A40470AB-0BB9-496F-B57F-FBF29B6DEC13}"/>
          </ac:spMkLst>
        </pc:spChg>
        <pc:spChg chg="mod">
          <ac:chgData name="Xin Zhang (FA Talent)" userId="474f572f-8271-4f60-858e-cee871e0aec6" providerId="ADAL" clId="{8100E1B4-F90A-4B54-8171-2315FE245AA3}" dt="2022-01-27T09:08:17.585" v="1803" actId="947"/>
          <ac:spMkLst>
            <pc:docMk/>
            <pc:sldMk cId="2418727539" sldId="419"/>
            <ac:spMk id="64" creationId="{EE4DC5E5-58CA-46E7-8DF5-28736A47B401}"/>
          </ac:spMkLst>
        </pc:spChg>
        <pc:spChg chg="mod">
          <ac:chgData name="Xin Zhang (FA Talent)" userId="474f572f-8271-4f60-858e-cee871e0aec6" providerId="ADAL" clId="{8100E1B4-F90A-4B54-8171-2315FE245AA3}" dt="2022-01-27T09:08:17.589" v="1807" actId="947"/>
          <ac:spMkLst>
            <pc:docMk/>
            <pc:sldMk cId="2418727539" sldId="419"/>
            <ac:spMk id="65" creationId="{2C12320E-6AD9-4828-AAF2-F7BDA9B76A73}"/>
          </ac:spMkLst>
        </pc:spChg>
        <pc:spChg chg="mod">
          <ac:chgData name="Xin Zhang (FA Talent)" userId="474f572f-8271-4f60-858e-cee871e0aec6" providerId="ADAL" clId="{8100E1B4-F90A-4B54-8171-2315FE245AA3}" dt="2022-01-27T09:08:17.593" v="1811" actId="947"/>
          <ac:spMkLst>
            <pc:docMk/>
            <pc:sldMk cId="2418727539" sldId="419"/>
            <ac:spMk id="66" creationId="{C5E8E5F2-43D2-44C2-A8DA-332C85C617D0}"/>
          </ac:spMkLst>
        </pc:spChg>
        <pc:spChg chg="mod">
          <ac:chgData name="Xin Zhang (FA Talent)" userId="474f572f-8271-4f60-858e-cee871e0aec6" providerId="ADAL" clId="{8100E1B4-F90A-4B54-8171-2315FE245AA3}" dt="2022-01-27T09:08:17.597" v="1815" actId="947"/>
          <ac:spMkLst>
            <pc:docMk/>
            <pc:sldMk cId="2418727539" sldId="419"/>
            <ac:spMk id="67" creationId="{F6AE63FB-0A29-443D-9507-467E4CA4A954}"/>
          </ac:spMkLst>
        </pc:spChg>
        <pc:spChg chg="mod">
          <ac:chgData name="Xin Zhang (FA Talent)" userId="474f572f-8271-4f60-858e-cee871e0aec6" providerId="ADAL" clId="{8100E1B4-F90A-4B54-8171-2315FE245AA3}" dt="2022-01-27T09:08:18.361" v="2454" actId="947"/>
          <ac:spMkLst>
            <pc:docMk/>
            <pc:sldMk cId="2418727539" sldId="419"/>
            <ac:spMk id="68" creationId="{982649F1-22B5-4FEC-8276-404B47FAD93D}"/>
          </ac:spMkLst>
        </pc:spChg>
        <pc:spChg chg="mod">
          <ac:chgData name="Xin Zhang (FA Talent)" userId="474f572f-8271-4f60-858e-cee871e0aec6" providerId="ADAL" clId="{8100E1B4-F90A-4B54-8171-2315FE245AA3}" dt="2022-01-27T09:08:18.358" v="2451" actId="947"/>
          <ac:spMkLst>
            <pc:docMk/>
            <pc:sldMk cId="2418727539" sldId="419"/>
            <ac:spMk id="69" creationId="{F5A8599B-24CB-42D7-A0F6-B4133BF6606F}"/>
          </ac:spMkLst>
        </pc:spChg>
        <pc:spChg chg="mod">
          <ac:chgData name="Xin Zhang (FA Talent)" userId="474f572f-8271-4f60-858e-cee871e0aec6" providerId="ADAL" clId="{8100E1B4-F90A-4B54-8171-2315FE245AA3}" dt="2022-01-27T09:08:18.359" v="2452" actId="947"/>
          <ac:spMkLst>
            <pc:docMk/>
            <pc:sldMk cId="2418727539" sldId="419"/>
            <ac:spMk id="70" creationId="{3358F377-6CB5-47FE-B7E7-FAD793744B18}"/>
          </ac:spMkLst>
        </pc:spChg>
        <pc:spChg chg="mod">
          <ac:chgData name="Xin Zhang (FA Talent)" userId="474f572f-8271-4f60-858e-cee871e0aec6" providerId="ADAL" clId="{8100E1B4-F90A-4B54-8171-2315FE245AA3}" dt="2022-01-27T09:08:17.601" v="1819" actId="947"/>
          <ac:spMkLst>
            <pc:docMk/>
            <pc:sldMk cId="2418727539" sldId="419"/>
            <ac:spMk id="71" creationId="{D5197A76-643C-4420-9E59-A3C0DD9D447A}"/>
          </ac:spMkLst>
        </pc:spChg>
        <pc:spChg chg="mod">
          <ac:chgData name="Xin Zhang (FA Talent)" userId="474f572f-8271-4f60-858e-cee871e0aec6" providerId="ADAL" clId="{8100E1B4-F90A-4B54-8171-2315FE245AA3}" dt="2022-01-27T09:08:17.604" v="1823" actId="947"/>
          <ac:spMkLst>
            <pc:docMk/>
            <pc:sldMk cId="2418727539" sldId="419"/>
            <ac:spMk id="72" creationId="{C1268C05-5D5E-443D-B333-94DFA9E3AE28}"/>
          </ac:spMkLst>
        </pc:spChg>
        <pc:spChg chg="mod">
          <ac:chgData name="Xin Zhang (FA Talent)" userId="474f572f-8271-4f60-858e-cee871e0aec6" providerId="ADAL" clId="{8100E1B4-F90A-4B54-8171-2315FE245AA3}" dt="2022-01-27T09:08:17.608" v="1827" actId="947"/>
          <ac:spMkLst>
            <pc:docMk/>
            <pc:sldMk cId="2418727539" sldId="419"/>
            <ac:spMk id="73" creationId="{171B4EFE-82DD-4821-B475-F7A1C7BB8171}"/>
          </ac:spMkLst>
        </pc:spChg>
        <pc:spChg chg="mod">
          <ac:chgData name="Xin Zhang (FA Talent)" userId="474f572f-8271-4f60-858e-cee871e0aec6" providerId="ADAL" clId="{8100E1B4-F90A-4B54-8171-2315FE245AA3}" dt="2022-01-27T09:08:17.612" v="1831" actId="947"/>
          <ac:spMkLst>
            <pc:docMk/>
            <pc:sldMk cId="2418727539" sldId="419"/>
            <ac:spMk id="74" creationId="{BC2DFE2C-81C7-4898-9286-E02F5C1AFF27}"/>
          </ac:spMkLst>
        </pc:spChg>
        <pc:spChg chg="mod">
          <ac:chgData name="Xin Zhang (FA Talent)" userId="474f572f-8271-4f60-858e-cee871e0aec6" providerId="ADAL" clId="{8100E1B4-F90A-4B54-8171-2315FE245AA3}" dt="2022-01-27T09:08:17.616" v="1835" actId="947"/>
          <ac:spMkLst>
            <pc:docMk/>
            <pc:sldMk cId="2418727539" sldId="419"/>
            <ac:spMk id="75" creationId="{5397AE4E-1ECD-4EA7-B7F9-EFC5900586ED}"/>
          </ac:spMkLst>
        </pc:spChg>
        <pc:spChg chg="mod">
          <ac:chgData name="Xin Zhang (FA Talent)" userId="474f572f-8271-4f60-858e-cee871e0aec6" providerId="ADAL" clId="{8100E1B4-F90A-4B54-8171-2315FE245AA3}" dt="2022-01-27T09:08:17.620" v="1839" actId="947"/>
          <ac:spMkLst>
            <pc:docMk/>
            <pc:sldMk cId="2418727539" sldId="419"/>
            <ac:spMk id="76" creationId="{53E5C9C9-9661-4902-9ABF-0BB6E21D7B31}"/>
          </ac:spMkLst>
        </pc:spChg>
        <pc:spChg chg="mod">
          <ac:chgData name="Xin Zhang (FA Talent)" userId="474f572f-8271-4f60-858e-cee871e0aec6" providerId="ADAL" clId="{8100E1B4-F90A-4B54-8171-2315FE245AA3}" dt="2022-01-27T09:08:17.624" v="1843" actId="947"/>
          <ac:spMkLst>
            <pc:docMk/>
            <pc:sldMk cId="2418727539" sldId="419"/>
            <ac:spMk id="77" creationId="{ED487E91-1200-4A6E-B15B-B10926DD192E}"/>
          </ac:spMkLst>
        </pc:spChg>
        <pc:spChg chg="mod">
          <ac:chgData name="Xin Zhang (FA Talent)" userId="474f572f-8271-4f60-858e-cee871e0aec6" providerId="ADAL" clId="{8100E1B4-F90A-4B54-8171-2315FE245AA3}" dt="2022-01-27T09:08:17.627" v="1847" actId="947"/>
          <ac:spMkLst>
            <pc:docMk/>
            <pc:sldMk cId="2418727539" sldId="419"/>
            <ac:spMk id="78" creationId="{E93CFFF8-8461-4BB4-87FA-B2AF6D164904}"/>
          </ac:spMkLst>
        </pc:spChg>
        <pc:spChg chg="mod">
          <ac:chgData name="Xin Zhang (FA Talent)" userId="474f572f-8271-4f60-858e-cee871e0aec6" providerId="ADAL" clId="{8100E1B4-F90A-4B54-8171-2315FE245AA3}" dt="2022-01-27T09:08:17.631" v="1851" actId="947"/>
          <ac:spMkLst>
            <pc:docMk/>
            <pc:sldMk cId="2418727539" sldId="419"/>
            <ac:spMk id="79" creationId="{86D0D6BD-4E26-454C-A4D8-CC518BE0AFE9}"/>
          </ac:spMkLst>
        </pc:spChg>
        <pc:spChg chg="mod">
          <ac:chgData name="Xin Zhang (FA Talent)" userId="474f572f-8271-4f60-858e-cee871e0aec6" providerId="ADAL" clId="{8100E1B4-F90A-4B54-8171-2315FE245AA3}" dt="2022-01-27T09:08:17.635" v="1855" actId="947"/>
          <ac:spMkLst>
            <pc:docMk/>
            <pc:sldMk cId="2418727539" sldId="419"/>
            <ac:spMk id="80" creationId="{501B0C13-746D-4BE1-899A-84E0469148C4}"/>
          </ac:spMkLst>
        </pc:spChg>
        <pc:spChg chg="mod">
          <ac:chgData name="Xin Zhang (FA Talent)" userId="474f572f-8271-4f60-858e-cee871e0aec6" providerId="ADAL" clId="{8100E1B4-F90A-4B54-8171-2315FE245AA3}" dt="2022-01-27T09:08:17.639" v="1859" actId="947"/>
          <ac:spMkLst>
            <pc:docMk/>
            <pc:sldMk cId="2418727539" sldId="419"/>
            <ac:spMk id="81" creationId="{38E2BAE8-DDF4-434E-A21F-1A920D0EAEAE}"/>
          </ac:spMkLst>
        </pc:spChg>
        <pc:spChg chg="mod">
          <ac:chgData name="Xin Zhang (FA Talent)" userId="474f572f-8271-4f60-858e-cee871e0aec6" providerId="ADAL" clId="{8100E1B4-F90A-4B54-8171-2315FE245AA3}" dt="2022-01-27T09:08:17.643" v="1863" actId="947"/>
          <ac:spMkLst>
            <pc:docMk/>
            <pc:sldMk cId="2418727539" sldId="419"/>
            <ac:spMk id="83" creationId="{98D307E1-B539-4B72-B018-4DAF3102F274}"/>
          </ac:spMkLst>
        </pc:spChg>
        <pc:spChg chg="mod">
          <ac:chgData name="Xin Zhang (FA Talent)" userId="474f572f-8271-4f60-858e-cee871e0aec6" providerId="ADAL" clId="{8100E1B4-F90A-4B54-8171-2315FE245AA3}" dt="2022-01-27T09:08:17.647" v="1867" actId="947"/>
          <ac:spMkLst>
            <pc:docMk/>
            <pc:sldMk cId="2418727539" sldId="419"/>
            <ac:spMk id="84" creationId="{960186A4-C6CF-4AAA-A8D5-3E8AEC51D50E}"/>
          </ac:spMkLst>
        </pc:spChg>
        <pc:spChg chg="mod">
          <ac:chgData name="Xin Zhang (FA Talent)" userId="474f572f-8271-4f60-858e-cee871e0aec6" providerId="ADAL" clId="{8100E1B4-F90A-4B54-8171-2315FE245AA3}" dt="2022-01-27T09:08:17.651" v="1871" actId="947"/>
          <ac:spMkLst>
            <pc:docMk/>
            <pc:sldMk cId="2418727539" sldId="419"/>
            <ac:spMk id="85" creationId="{5BC6860F-C15F-4DCA-9B87-FB9CB82D389E}"/>
          </ac:spMkLst>
        </pc:spChg>
        <pc:spChg chg="mod">
          <ac:chgData name="Xin Zhang (FA Talent)" userId="474f572f-8271-4f60-858e-cee871e0aec6" providerId="ADAL" clId="{8100E1B4-F90A-4B54-8171-2315FE245AA3}" dt="2022-01-27T09:08:17.655" v="1875" actId="947"/>
          <ac:spMkLst>
            <pc:docMk/>
            <pc:sldMk cId="2418727539" sldId="419"/>
            <ac:spMk id="86" creationId="{5C5A731F-56C3-47FF-8AFE-018085F5926F}"/>
          </ac:spMkLst>
        </pc:spChg>
        <pc:spChg chg="mod">
          <ac:chgData name="Xin Zhang (FA Talent)" userId="474f572f-8271-4f60-858e-cee871e0aec6" providerId="ADAL" clId="{8100E1B4-F90A-4B54-8171-2315FE245AA3}" dt="2022-01-27T09:08:17.658" v="1879" actId="947"/>
          <ac:spMkLst>
            <pc:docMk/>
            <pc:sldMk cId="2418727539" sldId="419"/>
            <ac:spMk id="87" creationId="{B83ED309-7CD7-4FAE-8DEC-9AD4A7AFB8EA}"/>
          </ac:spMkLst>
        </pc:spChg>
        <pc:spChg chg="mod">
          <ac:chgData name="Xin Zhang (FA Talent)" userId="474f572f-8271-4f60-858e-cee871e0aec6" providerId="ADAL" clId="{8100E1B4-F90A-4B54-8171-2315FE245AA3}" dt="2022-01-27T09:08:17.662" v="1883" actId="947"/>
          <ac:spMkLst>
            <pc:docMk/>
            <pc:sldMk cId="2418727539" sldId="419"/>
            <ac:spMk id="88" creationId="{26FE8122-D0C6-4284-903C-47334DAA1A83}"/>
          </ac:spMkLst>
        </pc:spChg>
        <pc:spChg chg="mod">
          <ac:chgData name="Xin Zhang (FA Talent)" userId="474f572f-8271-4f60-858e-cee871e0aec6" providerId="ADAL" clId="{8100E1B4-F90A-4B54-8171-2315FE245AA3}" dt="2022-01-27T09:08:17.666" v="1887" actId="947"/>
          <ac:spMkLst>
            <pc:docMk/>
            <pc:sldMk cId="2418727539" sldId="419"/>
            <ac:spMk id="89" creationId="{F5323FEF-F4E2-4C59-8B99-7C077196F774}"/>
          </ac:spMkLst>
        </pc:spChg>
        <pc:spChg chg="mod">
          <ac:chgData name="Xin Zhang (FA Talent)" userId="474f572f-8271-4f60-858e-cee871e0aec6" providerId="ADAL" clId="{8100E1B4-F90A-4B54-8171-2315FE245AA3}" dt="2022-01-27T09:08:18.335" v="2432" actId="947"/>
          <ac:spMkLst>
            <pc:docMk/>
            <pc:sldMk cId="2418727539" sldId="419"/>
            <ac:spMk id="90" creationId="{71A55616-5E5B-4208-9049-EE7B3D169036}"/>
          </ac:spMkLst>
        </pc:spChg>
        <pc:spChg chg="mod">
          <ac:chgData name="Xin Zhang (FA Talent)" userId="474f572f-8271-4f60-858e-cee871e0aec6" providerId="ADAL" clId="{8100E1B4-F90A-4B54-8171-2315FE245AA3}" dt="2022-01-27T09:08:18.372" v="2462" actId="947"/>
          <ac:spMkLst>
            <pc:docMk/>
            <pc:sldMk cId="2418727539" sldId="419"/>
            <ac:spMk id="91" creationId="{294E2929-5010-434F-99E1-932E1E1B01C3}"/>
          </ac:spMkLst>
        </pc:spChg>
        <pc:spChg chg="mod">
          <ac:chgData name="Xin Zhang (FA Talent)" userId="474f572f-8271-4f60-858e-cee871e0aec6" providerId="ADAL" clId="{8100E1B4-F90A-4B54-8171-2315FE245AA3}" dt="2022-01-27T09:08:18.368" v="2460" actId="947"/>
          <ac:spMkLst>
            <pc:docMk/>
            <pc:sldMk cId="2418727539" sldId="419"/>
            <ac:spMk id="92" creationId="{F97A3415-B96B-43A9-973A-C312F3B50E95}"/>
          </ac:spMkLst>
        </pc:spChg>
        <pc:spChg chg="mod">
          <ac:chgData name="Xin Zhang (FA Talent)" userId="474f572f-8271-4f60-858e-cee871e0aec6" providerId="ADAL" clId="{8100E1B4-F90A-4B54-8171-2315FE245AA3}" dt="2022-01-27T09:08:17.670" v="1891" actId="947"/>
          <ac:spMkLst>
            <pc:docMk/>
            <pc:sldMk cId="2418727539" sldId="419"/>
            <ac:spMk id="93" creationId="{5A8FC526-0111-4DE0-A966-DDB033B28372}"/>
          </ac:spMkLst>
        </pc:spChg>
        <pc:spChg chg="mod">
          <ac:chgData name="Xin Zhang (FA Talent)" userId="474f572f-8271-4f60-858e-cee871e0aec6" providerId="ADAL" clId="{8100E1B4-F90A-4B54-8171-2315FE245AA3}" dt="2022-01-27T09:08:17.674" v="1895" actId="947"/>
          <ac:spMkLst>
            <pc:docMk/>
            <pc:sldMk cId="2418727539" sldId="419"/>
            <ac:spMk id="94" creationId="{FD56DC7A-F62E-4E82-BB4F-0A08AA390E0F}"/>
          </ac:spMkLst>
        </pc:spChg>
        <pc:spChg chg="mod">
          <ac:chgData name="Xin Zhang (FA Talent)" userId="474f572f-8271-4f60-858e-cee871e0aec6" providerId="ADAL" clId="{8100E1B4-F90A-4B54-8171-2315FE245AA3}" dt="2022-01-27T09:08:17.678" v="1899" actId="947"/>
          <ac:spMkLst>
            <pc:docMk/>
            <pc:sldMk cId="2418727539" sldId="419"/>
            <ac:spMk id="95" creationId="{722D74D7-44CC-440E-AD0B-35319E0D57C9}"/>
          </ac:spMkLst>
        </pc:spChg>
        <pc:spChg chg="mod">
          <ac:chgData name="Xin Zhang (FA Talent)" userId="474f572f-8271-4f60-858e-cee871e0aec6" providerId="ADAL" clId="{8100E1B4-F90A-4B54-8171-2315FE245AA3}" dt="2022-01-27T09:08:17.682" v="1903" actId="947"/>
          <ac:spMkLst>
            <pc:docMk/>
            <pc:sldMk cId="2418727539" sldId="419"/>
            <ac:spMk id="96" creationId="{0F7DE6DF-F669-4E0B-9035-AE66F638B494}"/>
          </ac:spMkLst>
        </pc:spChg>
        <pc:spChg chg="mod">
          <ac:chgData name="Xin Zhang (FA Talent)" userId="474f572f-8271-4f60-858e-cee871e0aec6" providerId="ADAL" clId="{8100E1B4-F90A-4B54-8171-2315FE245AA3}" dt="2022-01-27T09:08:17.685" v="1907" actId="947"/>
          <ac:spMkLst>
            <pc:docMk/>
            <pc:sldMk cId="2418727539" sldId="419"/>
            <ac:spMk id="97" creationId="{1611FE69-9E69-42BC-8648-3B86C5DF9C8E}"/>
          </ac:spMkLst>
        </pc:spChg>
        <pc:spChg chg="mod">
          <ac:chgData name="Xin Zhang (FA Talent)" userId="474f572f-8271-4f60-858e-cee871e0aec6" providerId="ADAL" clId="{8100E1B4-F90A-4B54-8171-2315FE245AA3}" dt="2022-01-27T09:08:17.689" v="1911" actId="947"/>
          <ac:spMkLst>
            <pc:docMk/>
            <pc:sldMk cId="2418727539" sldId="419"/>
            <ac:spMk id="98" creationId="{7633BB88-B872-453D-9947-0E7BB6532471}"/>
          </ac:spMkLst>
        </pc:spChg>
        <pc:spChg chg="mod">
          <ac:chgData name="Xin Zhang (FA Talent)" userId="474f572f-8271-4f60-858e-cee871e0aec6" providerId="ADAL" clId="{8100E1B4-F90A-4B54-8171-2315FE245AA3}" dt="2022-01-27T09:08:17.692" v="1915" actId="947"/>
          <ac:spMkLst>
            <pc:docMk/>
            <pc:sldMk cId="2418727539" sldId="419"/>
            <ac:spMk id="99" creationId="{901CAF0B-D3B1-449B-A837-1C477A2FC32C}"/>
          </ac:spMkLst>
        </pc:spChg>
        <pc:spChg chg="mod">
          <ac:chgData name="Xin Zhang (FA Talent)" userId="474f572f-8271-4f60-858e-cee871e0aec6" providerId="ADAL" clId="{8100E1B4-F90A-4B54-8171-2315FE245AA3}" dt="2022-01-27T09:08:17.697" v="1919" actId="947"/>
          <ac:spMkLst>
            <pc:docMk/>
            <pc:sldMk cId="2418727539" sldId="419"/>
            <ac:spMk id="100" creationId="{7AC80430-16FB-4FD5-B7A5-79C365D44E02}"/>
          </ac:spMkLst>
        </pc:spChg>
        <pc:spChg chg="mod">
          <ac:chgData name="Xin Zhang (FA Talent)" userId="474f572f-8271-4f60-858e-cee871e0aec6" providerId="ADAL" clId="{8100E1B4-F90A-4B54-8171-2315FE245AA3}" dt="2022-01-27T09:08:17.701" v="1923" actId="947"/>
          <ac:spMkLst>
            <pc:docMk/>
            <pc:sldMk cId="2418727539" sldId="419"/>
            <ac:spMk id="101" creationId="{AEEDC23B-EF3F-45B9-B5B0-2220EE220C7F}"/>
          </ac:spMkLst>
        </pc:spChg>
        <pc:spChg chg="mod">
          <ac:chgData name="Xin Zhang (FA Talent)" userId="474f572f-8271-4f60-858e-cee871e0aec6" providerId="ADAL" clId="{8100E1B4-F90A-4B54-8171-2315FE245AA3}" dt="2022-01-27T09:08:17.704" v="1927" actId="947"/>
          <ac:spMkLst>
            <pc:docMk/>
            <pc:sldMk cId="2418727539" sldId="419"/>
            <ac:spMk id="102" creationId="{4AA1B276-6CE8-45B7-90B5-ADE6EE5480BB}"/>
          </ac:spMkLst>
        </pc:spChg>
        <pc:spChg chg="mod">
          <ac:chgData name="Xin Zhang (FA Talent)" userId="474f572f-8271-4f60-858e-cee871e0aec6" providerId="ADAL" clId="{8100E1B4-F90A-4B54-8171-2315FE245AA3}" dt="2022-01-27T09:08:17.707" v="1931" actId="947"/>
          <ac:spMkLst>
            <pc:docMk/>
            <pc:sldMk cId="2418727539" sldId="419"/>
            <ac:spMk id="103" creationId="{A57377BC-4BFF-4DB5-BA2A-C74EB57C3757}"/>
          </ac:spMkLst>
        </pc:spChg>
        <pc:spChg chg="mod">
          <ac:chgData name="Xin Zhang (FA Talent)" userId="474f572f-8271-4f60-858e-cee871e0aec6" providerId="ADAL" clId="{8100E1B4-F90A-4B54-8171-2315FE245AA3}" dt="2022-01-27T09:08:17.711" v="1935" actId="947"/>
          <ac:spMkLst>
            <pc:docMk/>
            <pc:sldMk cId="2418727539" sldId="419"/>
            <ac:spMk id="104" creationId="{DA6FE80E-449A-4465-9B13-5DD3E937CD30}"/>
          </ac:spMkLst>
        </pc:spChg>
        <pc:spChg chg="mod">
          <ac:chgData name="Xin Zhang (FA Talent)" userId="474f572f-8271-4f60-858e-cee871e0aec6" providerId="ADAL" clId="{8100E1B4-F90A-4B54-8171-2315FE245AA3}" dt="2022-01-27T09:08:17.715" v="1939" actId="947"/>
          <ac:spMkLst>
            <pc:docMk/>
            <pc:sldMk cId="2418727539" sldId="419"/>
            <ac:spMk id="106" creationId="{2CE3E01A-47C4-4251-B51E-69E6F00A676A}"/>
          </ac:spMkLst>
        </pc:spChg>
        <pc:spChg chg="mod">
          <ac:chgData name="Xin Zhang (FA Talent)" userId="474f572f-8271-4f60-858e-cee871e0aec6" providerId="ADAL" clId="{8100E1B4-F90A-4B54-8171-2315FE245AA3}" dt="2022-01-27T09:08:17.718" v="1943" actId="947"/>
          <ac:spMkLst>
            <pc:docMk/>
            <pc:sldMk cId="2418727539" sldId="419"/>
            <ac:spMk id="107" creationId="{45BE4F63-B6E7-44A5-84C6-580D527C045B}"/>
          </ac:spMkLst>
        </pc:spChg>
        <pc:spChg chg="mod">
          <ac:chgData name="Xin Zhang (FA Talent)" userId="474f572f-8271-4f60-858e-cee871e0aec6" providerId="ADAL" clId="{8100E1B4-F90A-4B54-8171-2315FE245AA3}" dt="2022-01-27T09:08:17.722" v="1947" actId="947"/>
          <ac:spMkLst>
            <pc:docMk/>
            <pc:sldMk cId="2418727539" sldId="419"/>
            <ac:spMk id="108" creationId="{F437A134-1238-4A98-B0EB-56D3276FE9A9}"/>
          </ac:spMkLst>
        </pc:spChg>
        <pc:spChg chg="mod">
          <ac:chgData name="Xin Zhang (FA Talent)" userId="474f572f-8271-4f60-858e-cee871e0aec6" providerId="ADAL" clId="{8100E1B4-F90A-4B54-8171-2315FE245AA3}" dt="2022-01-27T09:08:17.725" v="1951" actId="947"/>
          <ac:spMkLst>
            <pc:docMk/>
            <pc:sldMk cId="2418727539" sldId="419"/>
            <ac:spMk id="109" creationId="{1EEE7342-4462-4F2E-957D-21B3472548C2}"/>
          </ac:spMkLst>
        </pc:spChg>
        <pc:spChg chg="mod">
          <ac:chgData name="Xin Zhang (FA Talent)" userId="474f572f-8271-4f60-858e-cee871e0aec6" providerId="ADAL" clId="{8100E1B4-F90A-4B54-8171-2315FE245AA3}" dt="2022-01-27T09:08:17.728" v="1955" actId="947"/>
          <ac:spMkLst>
            <pc:docMk/>
            <pc:sldMk cId="2418727539" sldId="419"/>
            <ac:spMk id="110" creationId="{22290EB4-ACD1-4544-A17C-E44114FBE5E4}"/>
          </ac:spMkLst>
        </pc:spChg>
        <pc:spChg chg="mod">
          <ac:chgData name="Xin Zhang (FA Talent)" userId="474f572f-8271-4f60-858e-cee871e0aec6" providerId="ADAL" clId="{8100E1B4-F90A-4B54-8171-2315FE245AA3}" dt="2022-01-27T09:08:17.731" v="1959" actId="947"/>
          <ac:spMkLst>
            <pc:docMk/>
            <pc:sldMk cId="2418727539" sldId="419"/>
            <ac:spMk id="111" creationId="{228A696D-BFFF-4441-8401-EF1F4381BA7C}"/>
          </ac:spMkLst>
        </pc:spChg>
        <pc:spChg chg="mod">
          <ac:chgData name="Xin Zhang (FA Talent)" userId="474f572f-8271-4f60-858e-cee871e0aec6" providerId="ADAL" clId="{8100E1B4-F90A-4B54-8171-2315FE245AA3}" dt="2022-01-27T09:08:17.735" v="1963" actId="947"/>
          <ac:spMkLst>
            <pc:docMk/>
            <pc:sldMk cId="2418727539" sldId="419"/>
            <ac:spMk id="112" creationId="{0D73D9D9-5ECD-425D-AB0D-70F4D6EF9659}"/>
          </ac:spMkLst>
        </pc:spChg>
        <pc:spChg chg="mod">
          <ac:chgData name="Xin Zhang (FA Talent)" userId="474f572f-8271-4f60-858e-cee871e0aec6" providerId="ADAL" clId="{8100E1B4-F90A-4B54-8171-2315FE245AA3}" dt="2022-01-27T09:08:17.738" v="1967" actId="947"/>
          <ac:spMkLst>
            <pc:docMk/>
            <pc:sldMk cId="2418727539" sldId="419"/>
            <ac:spMk id="113" creationId="{C94CBE85-18CD-4B90-9D08-9208B6B650AC}"/>
          </ac:spMkLst>
        </pc:spChg>
        <pc:spChg chg="mod">
          <ac:chgData name="Xin Zhang (FA Talent)" userId="474f572f-8271-4f60-858e-cee871e0aec6" providerId="ADAL" clId="{8100E1B4-F90A-4B54-8171-2315FE245AA3}" dt="2022-01-27T09:08:17.741" v="1971" actId="947"/>
          <ac:spMkLst>
            <pc:docMk/>
            <pc:sldMk cId="2418727539" sldId="419"/>
            <ac:spMk id="114" creationId="{416EA9E7-B854-499C-8DB7-E05F2B3C54AC}"/>
          </ac:spMkLst>
        </pc:spChg>
        <pc:spChg chg="mod">
          <ac:chgData name="Xin Zhang (FA Talent)" userId="474f572f-8271-4f60-858e-cee871e0aec6" providerId="ADAL" clId="{8100E1B4-F90A-4B54-8171-2315FE245AA3}" dt="2022-01-27T09:08:18.379" v="2469" actId="947"/>
          <ac:spMkLst>
            <pc:docMk/>
            <pc:sldMk cId="2418727539" sldId="419"/>
            <ac:spMk id="115" creationId="{22536A98-98D0-4BC4-A7C7-578885CB4373}"/>
          </ac:spMkLst>
        </pc:spChg>
        <pc:spChg chg="mod">
          <ac:chgData name="Xin Zhang (FA Talent)" userId="474f572f-8271-4f60-858e-cee871e0aec6" providerId="ADAL" clId="{8100E1B4-F90A-4B54-8171-2315FE245AA3}" dt="2022-01-27T09:08:18.356" v="2449" actId="947"/>
          <ac:spMkLst>
            <pc:docMk/>
            <pc:sldMk cId="2418727539" sldId="419"/>
            <ac:spMk id="116" creationId="{AB1D3BD1-4DCA-42CC-A7D3-6D596B20A74A}"/>
          </ac:spMkLst>
        </pc:spChg>
        <pc:spChg chg="mod">
          <ac:chgData name="Xin Zhang (FA Talent)" userId="474f572f-8271-4f60-858e-cee871e0aec6" providerId="ADAL" clId="{8100E1B4-F90A-4B54-8171-2315FE245AA3}" dt="2022-01-27T09:08:17.746" v="1975" actId="947"/>
          <ac:spMkLst>
            <pc:docMk/>
            <pc:sldMk cId="2418727539" sldId="419"/>
            <ac:spMk id="117" creationId="{10D41D37-714B-47CB-B1DE-6E4502053BD6}"/>
          </ac:spMkLst>
        </pc:spChg>
        <pc:spChg chg="mod">
          <ac:chgData name="Xin Zhang (FA Talent)" userId="474f572f-8271-4f60-858e-cee871e0aec6" providerId="ADAL" clId="{8100E1B4-F90A-4B54-8171-2315FE245AA3}" dt="2022-01-27T09:08:17.750" v="1979" actId="947"/>
          <ac:spMkLst>
            <pc:docMk/>
            <pc:sldMk cId="2418727539" sldId="419"/>
            <ac:spMk id="118" creationId="{ADFC7C01-093A-4F08-B266-FEAC0A74D499}"/>
          </ac:spMkLst>
        </pc:spChg>
        <pc:spChg chg="mod">
          <ac:chgData name="Xin Zhang (FA Talent)" userId="474f572f-8271-4f60-858e-cee871e0aec6" providerId="ADAL" clId="{8100E1B4-F90A-4B54-8171-2315FE245AA3}" dt="2022-01-27T09:08:17.753" v="1983" actId="947"/>
          <ac:spMkLst>
            <pc:docMk/>
            <pc:sldMk cId="2418727539" sldId="419"/>
            <ac:spMk id="119" creationId="{EC4BD12B-90CA-48B3-B6CE-1DD5B77726FC}"/>
          </ac:spMkLst>
        </pc:spChg>
        <pc:spChg chg="mod">
          <ac:chgData name="Xin Zhang (FA Talent)" userId="474f572f-8271-4f60-858e-cee871e0aec6" providerId="ADAL" clId="{8100E1B4-F90A-4B54-8171-2315FE245AA3}" dt="2022-01-27T09:08:17.757" v="1987" actId="947"/>
          <ac:spMkLst>
            <pc:docMk/>
            <pc:sldMk cId="2418727539" sldId="419"/>
            <ac:spMk id="120" creationId="{5A799659-93F8-475A-B4D1-0E928A3432DB}"/>
          </ac:spMkLst>
        </pc:spChg>
        <pc:spChg chg="mod">
          <ac:chgData name="Xin Zhang (FA Talent)" userId="474f572f-8271-4f60-858e-cee871e0aec6" providerId="ADAL" clId="{8100E1B4-F90A-4B54-8171-2315FE245AA3}" dt="2022-01-27T09:08:17.760" v="1991" actId="947"/>
          <ac:spMkLst>
            <pc:docMk/>
            <pc:sldMk cId="2418727539" sldId="419"/>
            <ac:spMk id="121" creationId="{FC13F25E-EDA3-4605-92F1-3C4525D9EE1E}"/>
          </ac:spMkLst>
        </pc:spChg>
        <pc:spChg chg="mod">
          <ac:chgData name="Xin Zhang (FA Talent)" userId="474f572f-8271-4f60-858e-cee871e0aec6" providerId="ADAL" clId="{8100E1B4-F90A-4B54-8171-2315FE245AA3}" dt="2022-01-27T09:08:17.764" v="1995" actId="947"/>
          <ac:spMkLst>
            <pc:docMk/>
            <pc:sldMk cId="2418727539" sldId="419"/>
            <ac:spMk id="122" creationId="{8BD81BA5-7545-4037-865A-669A02EEC538}"/>
          </ac:spMkLst>
        </pc:spChg>
        <pc:spChg chg="mod">
          <ac:chgData name="Xin Zhang (FA Talent)" userId="474f572f-8271-4f60-858e-cee871e0aec6" providerId="ADAL" clId="{8100E1B4-F90A-4B54-8171-2315FE245AA3}" dt="2022-01-27T09:08:17.768" v="1999" actId="947"/>
          <ac:spMkLst>
            <pc:docMk/>
            <pc:sldMk cId="2418727539" sldId="419"/>
            <ac:spMk id="123" creationId="{12C01F4D-C41C-4C1D-85AA-E4FD5980B35F}"/>
          </ac:spMkLst>
        </pc:spChg>
        <pc:spChg chg="mod">
          <ac:chgData name="Xin Zhang (FA Talent)" userId="474f572f-8271-4f60-858e-cee871e0aec6" providerId="ADAL" clId="{8100E1B4-F90A-4B54-8171-2315FE245AA3}" dt="2022-01-27T09:08:17.772" v="2003" actId="947"/>
          <ac:spMkLst>
            <pc:docMk/>
            <pc:sldMk cId="2418727539" sldId="419"/>
            <ac:spMk id="124" creationId="{B52A5B82-6D6A-4AFD-952E-5A8D007BCBFE}"/>
          </ac:spMkLst>
        </pc:spChg>
        <pc:spChg chg="mod">
          <ac:chgData name="Xin Zhang (FA Talent)" userId="474f572f-8271-4f60-858e-cee871e0aec6" providerId="ADAL" clId="{8100E1B4-F90A-4B54-8171-2315FE245AA3}" dt="2022-01-27T09:08:17.775" v="2007" actId="947"/>
          <ac:spMkLst>
            <pc:docMk/>
            <pc:sldMk cId="2418727539" sldId="419"/>
            <ac:spMk id="125" creationId="{052ED678-C924-4615-9A93-976AA0B1ED55}"/>
          </ac:spMkLst>
        </pc:spChg>
        <pc:spChg chg="mod">
          <ac:chgData name="Xin Zhang (FA Talent)" userId="474f572f-8271-4f60-858e-cee871e0aec6" providerId="ADAL" clId="{8100E1B4-F90A-4B54-8171-2315FE245AA3}" dt="2022-01-27T09:08:17.779" v="2011" actId="947"/>
          <ac:spMkLst>
            <pc:docMk/>
            <pc:sldMk cId="2418727539" sldId="419"/>
            <ac:spMk id="126" creationId="{9AA4E625-5ABE-465B-8C42-77B5DB1A3A8D}"/>
          </ac:spMkLst>
        </pc:spChg>
        <pc:spChg chg="mod">
          <ac:chgData name="Xin Zhang (FA Talent)" userId="474f572f-8271-4f60-858e-cee871e0aec6" providerId="ADAL" clId="{8100E1B4-F90A-4B54-8171-2315FE245AA3}" dt="2022-01-27T09:08:17.783" v="2015" actId="947"/>
          <ac:spMkLst>
            <pc:docMk/>
            <pc:sldMk cId="2418727539" sldId="419"/>
            <ac:spMk id="127" creationId="{84775CA8-7AA4-4649-834B-C3F81C9D3408}"/>
          </ac:spMkLst>
        </pc:spChg>
        <pc:spChg chg="mod">
          <ac:chgData name="Xin Zhang (FA Talent)" userId="474f572f-8271-4f60-858e-cee871e0aec6" providerId="ADAL" clId="{8100E1B4-F90A-4B54-8171-2315FE245AA3}" dt="2022-01-27T09:08:17.787" v="2019" actId="947"/>
          <ac:spMkLst>
            <pc:docMk/>
            <pc:sldMk cId="2418727539" sldId="419"/>
            <ac:spMk id="128" creationId="{2577DEDF-11E2-41CC-B8B6-0B8AEF814FED}"/>
          </ac:spMkLst>
        </pc:spChg>
        <pc:spChg chg="mod">
          <ac:chgData name="Xin Zhang (FA Talent)" userId="474f572f-8271-4f60-858e-cee871e0aec6" providerId="ADAL" clId="{8100E1B4-F90A-4B54-8171-2315FE245AA3}" dt="2022-01-27T09:08:17.791" v="2023" actId="947"/>
          <ac:spMkLst>
            <pc:docMk/>
            <pc:sldMk cId="2418727539" sldId="419"/>
            <ac:spMk id="129" creationId="{697E5412-057B-482B-8DAD-CD015F3D6824}"/>
          </ac:spMkLst>
        </pc:spChg>
        <pc:spChg chg="mod">
          <ac:chgData name="Xin Zhang (FA Talent)" userId="474f572f-8271-4f60-858e-cee871e0aec6" providerId="ADAL" clId="{8100E1B4-F90A-4B54-8171-2315FE245AA3}" dt="2022-01-27T09:08:17.795" v="2027" actId="947"/>
          <ac:spMkLst>
            <pc:docMk/>
            <pc:sldMk cId="2418727539" sldId="419"/>
            <ac:spMk id="130" creationId="{350C7C12-33F7-4F5C-8855-A4A03394A0CD}"/>
          </ac:spMkLst>
        </pc:spChg>
        <pc:spChg chg="mod">
          <ac:chgData name="Xin Zhang (FA Talent)" userId="474f572f-8271-4f60-858e-cee871e0aec6" providerId="ADAL" clId="{8100E1B4-F90A-4B54-8171-2315FE245AA3}" dt="2022-01-27T09:08:18.289" v="2392" actId="947"/>
          <ac:spMkLst>
            <pc:docMk/>
            <pc:sldMk cId="2418727539" sldId="419"/>
            <ac:spMk id="131" creationId="{5D5487F9-30DE-434F-AEBB-2474806CA891}"/>
          </ac:spMkLst>
        </pc:spChg>
        <pc:spChg chg="mod">
          <ac:chgData name="Xin Zhang (FA Talent)" userId="474f572f-8271-4f60-858e-cee871e0aec6" providerId="ADAL" clId="{8100E1B4-F90A-4B54-8171-2315FE245AA3}" dt="2022-01-27T09:08:18.330" v="2427" actId="947"/>
          <ac:spMkLst>
            <pc:docMk/>
            <pc:sldMk cId="2418727539" sldId="419"/>
            <ac:spMk id="132" creationId="{4A53C006-16A7-4D72-A6A6-8B0189F2ED58}"/>
          </ac:spMkLst>
        </pc:spChg>
        <pc:spChg chg="mod">
          <ac:chgData name="Xin Zhang (FA Talent)" userId="474f572f-8271-4f60-858e-cee871e0aec6" providerId="ADAL" clId="{8100E1B4-F90A-4B54-8171-2315FE245AA3}" dt="2022-01-27T09:08:17.799" v="2031" actId="947"/>
          <ac:spMkLst>
            <pc:docMk/>
            <pc:sldMk cId="2418727539" sldId="419"/>
            <ac:spMk id="133" creationId="{F8C6CCBE-3687-4FC5-8448-656DE9E20D0E}"/>
          </ac:spMkLst>
        </pc:spChg>
        <pc:spChg chg="mod">
          <ac:chgData name="Xin Zhang (FA Talent)" userId="474f572f-8271-4f60-858e-cee871e0aec6" providerId="ADAL" clId="{8100E1B4-F90A-4B54-8171-2315FE245AA3}" dt="2022-01-27T09:08:17.804" v="2035" actId="947"/>
          <ac:spMkLst>
            <pc:docMk/>
            <pc:sldMk cId="2418727539" sldId="419"/>
            <ac:spMk id="134" creationId="{CD45E40D-D59A-4739-B956-F17F72097932}"/>
          </ac:spMkLst>
        </pc:spChg>
        <pc:spChg chg="mod">
          <ac:chgData name="Xin Zhang (FA Talent)" userId="474f572f-8271-4f60-858e-cee871e0aec6" providerId="ADAL" clId="{8100E1B4-F90A-4B54-8171-2315FE245AA3}" dt="2022-01-27T09:08:17.808" v="2039" actId="947"/>
          <ac:spMkLst>
            <pc:docMk/>
            <pc:sldMk cId="2418727539" sldId="419"/>
            <ac:spMk id="136" creationId="{9881292D-B789-40CC-924C-A513C24AF6F9}"/>
          </ac:spMkLst>
        </pc:spChg>
        <pc:spChg chg="mod">
          <ac:chgData name="Xin Zhang (FA Talent)" userId="474f572f-8271-4f60-858e-cee871e0aec6" providerId="ADAL" clId="{8100E1B4-F90A-4B54-8171-2315FE245AA3}" dt="2022-01-27T09:08:17.812" v="2043" actId="947"/>
          <ac:spMkLst>
            <pc:docMk/>
            <pc:sldMk cId="2418727539" sldId="419"/>
            <ac:spMk id="137" creationId="{B169EEBA-7479-47EF-A1C3-D61D9D4BABDA}"/>
          </ac:spMkLst>
        </pc:spChg>
        <pc:spChg chg="mod">
          <ac:chgData name="Xin Zhang (FA Talent)" userId="474f572f-8271-4f60-858e-cee871e0aec6" providerId="ADAL" clId="{8100E1B4-F90A-4B54-8171-2315FE245AA3}" dt="2022-01-27T09:08:17.816" v="2047" actId="947"/>
          <ac:spMkLst>
            <pc:docMk/>
            <pc:sldMk cId="2418727539" sldId="419"/>
            <ac:spMk id="138" creationId="{1B879612-B4F2-47C1-BF41-E7C6DB13CCAA}"/>
          </ac:spMkLst>
        </pc:spChg>
        <pc:spChg chg="mod">
          <ac:chgData name="Xin Zhang (FA Talent)" userId="474f572f-8271-4f60-858e-cee871e0aec6" providerId="ADAL" clId="{8100E1B4-F90A-4B54-8171-2315FE245AA3}" dt="2022-01-27T09:08:17.819" v="2051" actId="947"/>
          <ac:spMkLst>
            <pc:docMk/>
            <pc:sldMk cId="2418727539" sldId="419"/>
            <ac:spMk id="139" creationId="{6C056800-2323-4D58-B96C-C6F16734C142}"/>
          </ac:spMkLst>
        </pc:spChg>
        <pc:spChg chg="mod">
          <ac:chgData name="Xin Zhang (FA Talent)" userId="474f572f-8271-4f60-858e-cee871e0aec6" providerId="ADAL" clId="{8100E1B4-F90A-4B54-8171-2315FE245AA3}" dt="2022-01-27T09:08:17.823" v="2055" actId="947"/>
          <ac:spMkLst>
            <pc:docMk/>
            <pc:sldMk cId="2418727539" sldId="419"/>
            <ac:spMk id="140" creationId="{783A05CB-1036-4F14-8FD1-016796851775}"/>
          </ac:spMkLst>
        </pc:spChg>
        <pc:spChg chg="mod">
          <ac:chgData name="Xin Zhang (FA Talent)" userId="474f572f-8271-4f60-858e-cee871e0aec6" providerId="ADAL" clId="{8100E1B4-F90A-4B54-8171-2315FE245AA3}" dt="2022-01-27T09:08:17.827" v="2059" actId="947"/>
          <ac:spMkLst>
            <pc:docMk/>
            <pc:sldMk cId="2418727539" sldId="419"/>
            <ac:spMk id="141" creationId="{329D2AC0-DFDE-4557-A17D-4B69F1CCCD9B}"/>
          </ac:spMkLst>
        </pc:spChg>
        <pc:spChg chg="mod">
          <ac:chgData name="Xin Zhang (FA Talent)" userId="474f572f-8271-4f60-858e-cee871e0aec6" providerId="ADAL" clId="{8100E1B4-F90A-4B54-8171-2315FE245AA3}" dt="2022-01-27T09:08:17.831" v="2063" actId="947"/>
          <ac:spMkLst>
            <pc:docMk/>
            <pc:sldMk cId="2418727539" sldId="419"/>
            <ac:spMk id="142" creationId="{0C2D8FC1-9E5F-49F1-9EC4-CEF7B696F7C8}"/>
          </ac:spMkLst>
        </pc:spChg>
        <pc:spChg chg="mod">
          <ac:chgData name="Xin Zhang (FA Talent)" userId="474f572f-8271-4f60-858e-cee871e0aec6" providerId="ADAL" clId="{8100E1B4-F90A-4B54-8171-2315FE245AA3}" dt="2022-01-27T09:08:17.835" v="2067" actId="947"/>
          <ac:spMkLst>
            <pc:docMk/>
            <pc:sldMk cId="2418727539" sldId="419"/>
            <ac:spMk id="143" creationId="{30E872D6-A8FC-41DA-A7E6-D13F6837E022}"/>
          </ac:spMkLst>
        </pc:spChg>
        <pc:spChg chg="mod">
          <ac:chgData name="Xin Zhang (FA Talent)" userId="474f572f-8271-4f60-858e-cee871e0aec6" providerId="ADAL" clId="{8100E1B4-F90A-4B54-8171-2315FE245AA3}" dt="2022-01-27T09:08:17.839" v="2071" actId="947"/>
          <ac:spMkLst>
            <pc:docMk/>
            <pc:sldMk cId="2418727539" sldId="419"/>
            <ac:spMk id="144" creationId="{78A2E21F-4A28-4628-B136-726BFD834D53}"/>
          </ac:spMkLst>
        </pc:spChg>
        <pc:spChg chg="mod">
          <ac:chgData name="Xin Zhang (FA Talent)" userId="474f572f-8271-4f60-858e-cee871e0aec6" providerId="ADAL" clId="{8100E1B4-F90A-4B54-8171-2315FE245AA3}" dt="2022-01-27T09:08:17.843" v="2075" actId="947"/>
          <ac:spMkLst>
            <pc:docMk/>
            <pc:sldMk cId="2418727539" sldId="419"/>
            <ac:spMk id="145" creationId="{211F3BB7-5B94-4D97-B262-E62C5E77392D}"/>
          </ac:spMkLst>
        </pc:spChg>
        <pc:spChg chg="mod">
          <ac:chgData name="Xin Zhang (FA Talent)" userId="474f572f-8271-4f60-858e-cee871e0aec6" providerId="ADAL" clId="{8100E1B4-F90A-4B54-8171-2315FE245AA3}" dt="2022-01-27T09:08:17.847" v="2079" actId="947"/>
          <ac:spMkLst>
            <pc:docMk/>
            <pc:sldMk cId="2418727539" sldId="419"/>
            <ac:spMk id="146" creationId="{913DD6E6-9776-422B-8F61-A551E5115428}"/>
          </ac:spMkLst>
        </pc:spChg>
        <pc:spChg chg="mod">
          <ac:chgData name="Xin Zhang (FA Talent)" userId="474f572f-8271-4f60-858e-cee871e0aec6" providerId="ADAL" clId="{8100E1B4-F90A-4B54-8171-2315FE245AA3}" dt="2022-01-27T09:08:17.851" v="2083" actId="947"/>
          <ac:spMkLst>
            <pc:docMk/>
            <pc:sldMk cId="2418727539" sldId="419"/>
            <ac:spMk id="147" creationId="{927161DA-E55B-4BF1-AA5E-A2284BFF8D04}"/>
          </ac:spMkLst>
        </pc:spChg>
        <pc:spChg chg="mod">
          <ac:chgData name="Xin Zhang (FA Talent)" userId="474f572f-8271-4f60-858e-cee871e0aec6" providerId="ADAL" clId="{8100E1B4-F90A-4B54-8171-2315FE245AA3}" dt="2022-01-27T09:08:17.855" v="2087" actId="947"/>
          <ac:spMkLst>
            <pc:docMk/>
            <pc:sldMk cId="2418727539" sldId="419"/>
            <ac:spMk id="148" creationId="{1D02ABFE-6D80-450A-ABC3-2C0C2F167B05}"/>
          </ac:spMkLst>
        </pc:spChg>
        <pc:spChg chg="mod">
          <ac:chgData name="Xin Zhang (FA Talent)" userId="474f572f-8271-4f60-858e-cee871e0aec6" providerId="ADAL" clId="{8100E1B4-F90A-4B54-8171-2315FE245AA3}" dt="2022-01-27T09:08:17.859" v="2091" actId="947"/>
          <ac:spMkLst>
            <pc:docMk/>
            <pc:sldMk cId="2418727539" sldId="419"/>
            <ac:spMk id="149" creationId="{FFDCC603-07F2-4B3A-B86F-7BFAD568663D}"/>
          </ac:spMkLst>
        </pc:spChg>
        <pc:spChg chg="mod">
          <ac:chgData name="Xin Zhang (FA Talent)" userId="474f572f-8271-4f60-858e-cee871e0aec6" providerId="ADAL" clId="{8100E1B4-F90A-4B54-8171-2315FE245AA3}" dt="2022-01-27T09:08:18.287" v="2390" actId="947"/>
          <ac:spMkLst>
            <pc:docMk/>
            <pc:sldMk cId="2418727539" sldId="419"/>
            <ac:spMk id="150" creationId="{0582D7AE-A9A2-4EA4-9DE3-FB87D09144E3}"/>
          </ac:spMkLst>
        </pc:spChg>
        <pc:spChg chg="mod">
          <ac:chgData name="Xin Zhang (FA Talent)" userId="474f572f-8271-4f60-858e-cee871e0aec6" providerId="ADAL" clId="{8100E1B4-F90A-4B54-8171-2315FE245AA3}" dt="2022-01-27T09:08:18.352" v="2445" actId="947"/>
          <ac:spMkLst>
            <pc:docMk/>
            <pc:sldMk cId="2418727539" sldId="419"/>
            <ac:spMk id="151" creationId="{9412CAA2-23FF-413F-A52B-F3E7CDBE3D6F}"/>
          </ac:spMkLst>
        </pc:spChg>
        <pc:spChg chg="mod">
          <ac:chgData name="Xin Zhang (FA Talent)" userId="474f572f-8271-4f60-858e-cee871e0aec6" providerId="ADAL" clId="{8100E1B4-F90A-4B54-8171-2315FE245AA3}" dt="2022-01-27T09:08:17.863" v="2095" actId="947"/>
          <ac:spMkLst>
            <pc:docMk/>
            <pc:sldMk cId="2418727539" sldId="419"/>
            <ac:spMk id="152" creationId="{460610A2-CE80-49AA-B1DF-FD319A18086B}"/>
          </ac:spMkLst>
        </pc:spChg>
        <pc:spChg chg="mod">
          <ac:chgData name="Xin Zhang (FA Talent)" userId="474f572f-8271-4f60-858e-cee871e0aec6" providerId="ADAL" clId="{8100E1B4-F90A-4B54-8171-2315FE245AA3}" dt="2022-01-27T09:08:17.867" v="2099" actId="947"/>
          <ac:spMkLst>
            <pc:docMk/>
            <pc:sldMk cId="2418727539" sldId="419"/>
            <ac:spMk id="153" creationId="{ADB292F4-41FD-4957-ABD5-05BA4A2A15E5}"/>
          </ac:spMkLst>
        </pc:spChg>
        <pc:spChg chg="mod">
          <ac:chgData name="Xin Zhang (FA Talent)" userId="474f572f-8271-4f60-858e-cee871e0aec6" providerId="ADAL" clId="{8100E1B4-F90A-4B54-8171-2315FE245AA3}" dt="2022-01-27T09:08:17.871" v="2103" actId="947"/>
          <ac:spMkLst>
            <pc:docMk/>
            <pc:sldMk cId="2418727539" sldId="419"/>
            <ac:spMk id="154" creationId="{62F36F68-22D3-458E-B0C1-C78CE50B78C2}"/>
          </ac:spMkLst>
        </pc:spChg>
        <pc:spChg chg="mod">
          <ac:chgData name="Xin Zhang (FA Talent)" userId="474f572f-8271-4f60-858e-cee871e0aec6" providerId="ADAL" clId="{8100E1B4-F90A-4B54-8171-2315FE245AA3}" dt="2022-01-27T09:08:17.875" v="2107" actId="947"/>
          <ac:spMkLst>
            <pc:docMk/>
            <pc:sldMk cId="2418727539" sldId="419"/>
            <ac:spMk id="155" creationId="{2B38BF6E-57B8-4D19-8AC5-3731EE4C8EAA}"/>
          </ac:spMkLst>
        </pc:spChg>
        <pc:spChg chg="mod">
          <ac:chgData name="Xin Zhang (FA Talent)" userId="474f572f-8271-4f60-858e-cee871e0aec6" providerId="ADAL" clId="{8100E1B4-F90A-4B54-8171-2315FE245AA3}" dt="2022-01-27T09:08:17.879" v="2111" actId="947"/>
          <ac:spMkLst>
            <pc:docMk/>
            <pc:sldMk cId="2418727539" sldId="419"/>
            <ac:spMk id="156" creationId="{AE087D4D-9173-4054-8A42-E348435EAB81}"/>
          </ac:spMkLst>
        </pc:spChg>
        <pc:spChg chg="mod">
          <ac:chgData name="Xin Zhang (FA Talent)" userId="474f572f-8271-4f60-858e-cee871e0aec6" providerId="ADAL" clId="{8100E1B4-F90A-4B54-8171-2315FE245AA3}" dt="2022-01-27T09:08:17.883" v="2115" actId="947"/>
          <ac:spMkLst>
            <pc:docMk/>
            <pc:sldMk cId="2418727539" sldId="419"/>
            <ac:spMk id="157" creationId="{50EB7954-7A03-4051-B263-832064770C59}"/>
          </ac:spMkLst>
        </pc:spChg>
        <pc:spChg chg="mod">
          <ac:chgData name="Xin Zhang (FA Talent)" userId="474f572f-8271-4f60-858e-cee871e0aec6" providerId="ADAL" clId="{8100E1B4-F90A-4B54-8171-2315FE245AA3}" dt="2022-01-27T09:08:17.887" v="2119" actId="947"/>
          <ac:spMkLst>
            <pc:docMk/>
            <pc:sldMk cId="2418727539" sldId="419"/>
            <ac:spMk id="158" creationId="{9DB4CFB0-E0EE-4364-8B14-8064A88D549F}"/>
          </ac:spMkLst>
        </pc:spChg>
        <pc:spChg chg="mod">
          <ac:chgData name="Xin Zhang (FA Talent)" userId="474f572f-8271-4f60-858e-cee871e0aec6" providerId="ADAL" clId="{8100E1B4-F90A-4B54-8171-2315FE245AA3}" dt="2022-01-27T09:08:17.892" v="2123" actId="947"/>
          <ac:spMkLst>
            <pc:docMk/>
            <pc:sldMk cId="2418727539" sldId="419"/>
            <ac:spMk id="159" creationId="{D0E1F22A-FBA5-47CE-831C-549AF1CD47CA}"/>
          </ac:spMkLst>
        </pc:spChg>
        <pc:spChg chg="mod">
          <ac:chgData name="Xin Zhang (FA Talent)" userId="474f572f-8271-4f60-858e-cee871e0aec6" providerId="ADAL" clId="{8100E1B4-F90A-4B54-8171-2315FE245AA3}" dt="2022-01-27T09:08:17.896" v="2127" actId="947"/>
          <ac:spMkLst>
            <pc:docMk/>
            <pc:sldMk cId="2418727539" sldId="419"/>
            <ac:spMk id="160" creationId="{02400048-D8A4-4AE1-8C77-7901A114127F}"/>
          </ac:spMkLst>
        </pc:spChg>
        <pc:spChg chg="mod">
          <ac:chgData name="Xin Zhang (FA Talent)" userId="474f572f-8271-4f60-858e-cee871e0aec6" providerId="ADAL" clId="{8100E1B4-F90A-4B54-8171-2315FE245AA3}" dt="2022-01-27T09:08:17.900" v="2131" actId="947"/>
          <ac:spMkLst>
            <pc:docMk/>
            <pc:sldMk cId="2418727539" sldId="419"/>
            <ac:spMk id="161" creationId="{EAB6032E-FB38-4C86-A44E-D074C10E7236}"/>
          </ac:spMkLst>
        </pc:spChg>
        <pc:spChg chg="mod">
          <ac:chgData name="Xin Zhang (FA Talent)" userId="474f572f-8271-4f60-858e-cee871e0aec6" providerId="ADAL" clId="{8100E1B4-F90A-4B54-8171-2315FE245AA3}" dt="2022-01-27T09:08:17.904" v="2135" actId="947"/>
          <ac:spMkLst>
            <pc:docMk/>
            <pc:sldMk cId="2418727539" sldId="419"/>
            <ac:spMk id="162" creationId="{DECE435F-84C9-4D10-90A8-9A878C221911}"/>
          </ac:spMkLst>
        </pc:spChg>
        <pc:spChg chg="mod">
          <ac:chgData name="Xin Zhang (FA Talent)" userId="474f572f-8271-4f60-858e-cee871e0aec6" providerId="ADAL" clId="{8100E1B4-F90A-4B54-8171-2315FE245AA3}" dt="2022-01-27T09:08:17.908" v="2139" actId="947"/>
          <ac:spMkLst>
            <pc:docMk/>
            <pc:sldMk cId="2418727539" sldId="419"/>
            <ac:spMk id="163" creationId="{EF327F9A-5E59-4EB2-A49B-DD6AC4D4B2E8}"/>
          </ac:spMkLst>
        </pc:spChg>
        <pc:spChg chg="mod">
          <ac:chgData name="Xin Zhang (FA Talent)" userId="474f572f-8271-4f60-858e-cee871e0aec6" providerId="ADAL" clId="{8100E1B4-F90A-4B54-8171-2315FE245AA3}" dt="2022-01-27T09:08:17.912" v="2143" actId="947"/>
          <ac:spMkLst>
            <pc:docMk/>
            <pc:sldMk cId="2418727539" sldId="419"/>
            <ac:spMk id="164" creationId="{0688CD5D-6DF8-4D06-BFE2-BEA88870BDC5}"/>
          </ac:spMkLst>
        </pc:spChg>
        <pc:spChg chg="mod">
          <ac:chgData name="Xin Zhang (FA Talent)" userId="474f572f-8271-4f60-858e-cee871e0aec6" providerId="ADAL" clId="{8100E1B4-F90A-4B54-8171-2315FE245AA3}" dt="2022-01-27T09:08:17.916" v="2147" actId="947"/>
          <ac:spMkLst>
            <pc:docMk/>
            <pc:sldMk cId="2418727539" sldId="419"/>
            <ac:spMk id="166" creationId="{C160DDC5-A75D-4108-82A8-D4785E40D70D}"/>
          </ac:spMkLst>
        </pc:spChg>
        <pc:spChg chg="mod">
          <ac:chgData name="Xin Zhang (FA Talent)" userId="474f572f-8271-4f60-858e-cee871e0aec6" providerId="ADAL" clId="{8100E1B4-F90A-4B54-8171-2315FE245AA3}" dt="2022-01-27T09:08:17.920" v="2151" actId="947"/>
          <ac:spMkLst>
            <pc:docMk/>
            <pc:sldMk cId="2418727539" sldId="419"/>
            <ac:spMk id="167" creationId="{150F5382-6DC7-49FF-87B1-B09B2B2F1782}"/>
          </ac:spMkLst>
        </pc:spChg>
        <pc:spChg chg="mod">
          <ac:chgData name="Xin Zhang (FA Talent)" userId="474f572f-8271-4f60-858e-cee871e0aec6" providerId="ADAL" clId="{8100E1B4-F90A-4B54-8171-2315FE245AA3}" dt="2022-01-27T09:08:17.924" v="2155" actId="947"/>
          <ac:spMkLst>
            <pc:docMk/>
            <pc:sldMk cId="2418727539" sldId="419"/>
            <ac:spMk id="168" creationId="{F2AB92C4-DB0B-4B1A-A0D9-68153EA50FAE}"/>
          </ac:spMkLst>
        </pc:spChg>
        <pc:spChg chg="mod">
          <ac:chgData name="Xin Zhang (FA Talent)" userId="474f572f-8271-4f60-858e-cee871e0aec6" providerId="ADAL" clId="{8100E1B4-F90A-4B54-8171-2315FE245AA3}" dt="2022-01-27T09:08:18.375" v="2465" actId="947"/>
          <ac:spMkLst>
            <pc:docMk/>
            <pc:sldMk cId="2418727539" sldId="419"/>
            <ac:spMk id="169" creationId="{1FF53AE5-9C71-4241-A58A-9B610D3639D6}"/>
          </ac:spMkLst>
        </pc:spChg>
        <pc:spChg chg="mod">
          <ac:chgData name="Xin Zhang (FA Talent)" userId="474f572f-8271-4f60-858e-cee871e0aec6" providerId="ADAL" clId="{8100E1B4-F90A-4B54-8171-2315FE245AA3}" dt="2022-01-27T09:08:18.381" v="2471" actId="947"/>
          <ac:spMkLst>
            <pc:docMk/>
            <pc:sldMk cId="2418727539" sldId="419"/>
            <ac:spMk id="170" creationId="{5DCEA6EF-AB0D-4B42-B141-9F2EE9A44341}"/>
          </ac:spMkLst>
        </pc:spChg>
        <pc:spChg chg="mod">
          <ac:chgData name="Xin Zhang (FA Talent)" userId="474f572f-8271-4f60-858e-cee871e0aec6" providerId="ADAL" clId="{8100E1B4-F90A-4B54-8171-2315FE245AA3}" dt="2022-01-27T09:08:17.928" v="2159" actId="947"/>
          <ac:spMkLst>
            <pc:docMk/>
            <pc:sldMk cId="2418727539" sldId="419"/>
            <ac:spMk id="171" creationId="{64FA6EC3-A2E9-4AEB-80BF-B99288B30920}"/>
          </ac:spMkLst>
        </pc:spChg>
        <pc:spChg chg="mod">
          <ac:chgData name="Xin Zhang (FA Talent)" userId="474f572f-8271-4f60-858e-cee871e0aec6" providerId="ADAL" clId="{8100E1B4-F90A-4B54-8171-2315FE245AA3}" dt="2022-01-27T09:08:17.932" v="2163" actId="947"/>
          <ac:spMkLst>
            <pc:docMk/>
            <pc:sldMk cId="2418727539" sldId="419"/>
            <ac:spMk id="172" creationId="{EBA3B231-8EF3-415C-89CB-4CBDDB9D982C}"/>
          </ac:spMkLst>
        </pc:spChg>
        <pc:spChg chg="mod">
          <ac:chgData name="Xin Zhang (FA Talent)" userId="474f572f-8271-4f60-858e-cee871e0aec6" providerId="ADAL" clId="{8100E1B4-F90A-4B54-8171-2315FE245AA3}" dt="2022-01-27T09:08:17.936" v="2167" actId="947"/>
          <ac:spMkLst>
            <pc:docMk/>
            <pc:sldMk cId="2418727539" sldId="419"/>
            <ac:spMk id="173" creationId="{0C0A238E-D132-4D36-B208-BC2F5ECB88DF}"/>
          </ac:spMkLst>
        </pc:spChg>
        <pc:spChg chg="mod">
          <ac:chgData name="Xin Zhang (FA Talent)" userId="474f572f-8271-4f60-858e-cee871e0aec6" providerId="ADAL" clId="{8100E1B4-F90A-4B54-8171-2315FE245AA3}" dt="2022-01-27T09:08:17.940" v="2171" actId="947"/>
          <ac:spMkLst>
            <pc:docMk/>
            <pc:sldMk cId="2418727539" sldId="419"/>
            <ac:spMk id="174" creationId="{A08D6CE3-C75E-4D99-B838-D0FF2D093759}"/>
          </ac:spMkLst>
        </pc:spChg>
        <pc:spChg chg="mod">
          <ac:chgData name="Xin Zhang (FA Talent)" userId="474f572f-8271-4f60-858e-cee871e0aec6" providerId="ADAL" clId="{8100E1B4-F90A-4B54-8171-2315FE245AA3}" dt="2022-01-27T09:08:17.944" v="2175" actId="947"/>
          <ac:spMkLst>
            <pc:docMk/>
            <pc:sldMk cId="2418727539" sldId="419"/>
            <ac:spMk id="175" creationId="{CFC6A176-F318-4695-8C5E-6C29A54FAC2F}"/>
          </ac:spMkLst>
        </pc:spChg>
        <pc:spChg chg="mod">
          <ac:chgData name="Xin Zhang (FA Talent)" userId="474f572f-8271-4f60-858e-cee871e0aec6" providerId="ADAL" clId="{8100E1B4-F90A-4B54-8171-2315FE245AA3}" dt="2022-01-27T09:08:17.948" v="2179" actId="947"/>
          <ac:spMkLst>
            <pc:docMk/>
            <pc:sldMk cId="2418727539" sldId="419"/>
            <ac:spMk id="176" creationId="{5D2B82B2-6200-4E18-B645-FFFE19F560F3}"/>
          </ac:spMkLst>
        </pc:spChg>
        <pc:spChg chg="mod">
          <ac:chgData name="Xin Zhang (FA Talent)" userId="474f572f-8271-4f60-858e-cee871e0aec6" providerId="ADAL" clId="{8100E1B4-F90A-4B54-8171-2315FE245AA3}" dt="2022-01-27T09:08:17.952" v="2183" actId="947"/>
          <ac:spMkLst>
            <pc:docMk/>
            <pc:sldMk cId="2418727539" sldId="419"/>
            <ac:spMk id="177" creationId="{AC72E161-CDCA-49B1-AEF1-DF0548C4F904}"/>
          </ac:spMkLst>
        </pc:spChg>
        <pc:spChg chg="mod">
          <ac:chgData name="Xin Zhang (FA Talent)" userId="474f572f-8271-4f60-858e-cee871e0aec6" providerId="ADAL" clId="{8100E1B4-F90A-4B54-8171-2315FE245AA3}" dt="2022-01-27T09:08:17.956" v="2187" actId="947"/>
          <ac:spMkLst>
            <pc:docMk/>
            <pc:sldMk cId="2418727539" sldId="419"/>
            <ac:spMk id="178" creationId="{665477EC-F9CE-448A-9A8C-C5D9D1BE490D}"/>
          </ac:spMkLst>
        </pc:spChg>
        <pc:spChg chg="mod">
          <ac:chgData name="Xin Zhang (FA Talent)" userId="474f572f-8271-4f60-858e-cee871e0aec6" providerId="ADAL" clId="{8100E1B4-F90A-4B54-8171-2315FE245AA3}" dt="2022-01-27T09:08:17.960" v="2191" actId="947"/>
          <ac:spMkLst>
            <pc:docMk/>
            <pc:sldMk cId="2418727539" sldId="419"/>
            <ac:spMk id="179" creationId="{0C31FEDA-3666-4962-8BB5-F1B3D3ADD668}"/>
          </ac:spMkLst>
        </pc:spChg>
        <pc:spChg chg="mod">
          <ac:chgData name="Xin Zhang (FA Talent)" userId="474f572f-8271-4f60-858e-cee871e0aec6" providerId="ADAL" clId="{8100E1B4-F90A-4B54-8171-2315FE245AA3}" dt="2022-01-27T09:08:17.964" v="2195" actId="947"/>
          <ac:spMkLst>
            <pc:docMk/>
            <pc:sldMk cId="2418727539" sldId="419"/>
            <ac:spMk id="180" creationId="{D585C03E-5A84-47D7-B5CF-7D6102E18400}"/>
          </ac:spMkLst>
        </pc:spChg>
        <pc:spChg chg="mod">
          <ac:chgData name="Xin Zhang (FA Talent)" userId="474f572f-8271-4f60-858e-cee871e0aec6" providerId="ADAL" clId="{8100E1B4-F90A-4B54-8171-2315FE245AA3}" dt="2022-01-27T09:08:17.968" v="2199" actId="947"/>
          <ac:spMkLst>
            <pc:docMk/>
            <pc:sldMk cId="2418727539" sldId="419"/>
            <ac:spMk id="181" creationId="{D0EAC76A-A7C0-410A-BE98-8E05D874AF09}"/>
          </ac:spMkLst>
        </pc:spChg>
        <pc:spChg chg="mod">
          <ac:chgData name="Xin Zhang (FA Talent)" userId="474f572f-8271-4f60-858e-cee871e0aec6" providerId="ADAL" clId="{8100E1B4-F90A-4B54-8171-2315FE245AA3}" dt="2022-01-27T09:08:17.972" v="2203" actId="947"/>
          <ac:spMkLst>
            <pc:docMk/>
            <pc:sldMk cId="2418727539" sldId="419"/>
            <ac:spMk id="182" creationId="{CD038CFA-F1D2-46AE-8271-DD746EC5D408}"/>
          </ac:spMkLst>
        </pc:spChg>
        <pc:spChg chg="mod">
          <ac:chgData name="Xin Zhang (FA Talent)" userId="474f572f-8271-4f60-858e-cee871e0aec6" providerId="ADAL" clId="{8100E1B4-F90A-4B54-8171-2315FE245AA3}" dt="2022-01-27T09:08:17.976" v="2207" actId="947"/>
          <ac:spMkLst>
            <pc:docMk/>
            <pc:sldMk cId="2418727539" sldId="419"/>
            <ac:spMk id="183" creationId="{07BCCEE6-8372-44D5-B5D3-2EB3525798C1}"/>
          </ac:spMkLst>
        </pc:spChg>
        <pc:spChg chg="mod">
          <ac:chgData name="Xin Zhang (FA Talent)" userId="474f572f-8271-4f60-858e-cee871e0aec6" providerId="ADAL" clId="{8100E1B4-F90A-4B54-8171-2315FE245AA3}" dt="2022-01-27T09:08:17.980" v="2211" actId="947"/>
          <ac:spMkLst>
            <pc:docMk/>
            <pc:sldMk cId="2418727539" sldId="419"/>
            <ac:spMk id="184" creationId="{8992D230-BFD4-4226-8B3D-BC9A4CC4BF9B}"/>
          </ac:spMkLst>
        </pc:spChg>
        <pc:spChg chg="mod">
          <ac:chgData name="Xin Zhang (FA Talent)" userId="474f572f-8271-4f60-858e-cee871e0aec6" providerId="ADAL" clId="{8100E1B4-F90A-4B54-8171-2315FE245AA3}" dt="2022-01-27T09:08:18.354" v="2447" actId="947"/>
          <ac:spMkLst>
            <pc:docMk/>
            <pc:sldMk cId="2418727539" sldId="419"/>
            <ac:spMk id="185" creationId="{B8B685C4-50D6-4314-A3FE-313A4A7EF152}"/>
          </ac:spMkLst>
        </pc:spChg>
        <pc:spChg chg="mod">
          <ac:chgData name="Xin Zhang (FA Talent)" userId="474f572f-8271-4f60-858e-cee871e0aec6" providerId="ADAL" clId="{8100E1B4-F90A-4B54-8171-2315FE245AA3}" dt="2022-01-27T09:08:18.363" v="2456" actId="947"/>
          <ac:spMkLst>
            <pc:docMk/>
            <pc:sldMk cId="2418727539" sldId="419"/>
            <ac:spMk id="186" creationId="{8AA3E781-A431-42D3-81F5-0D71BAB8D204}"/>
          </ac:spMkLst>
        </pc:spChg>
        <pc:spChg chg="mod">
          <ac:chgData name="Xin Zhang (FA Talent)" userId="474f572f-8271-4f60-858e-cee871e0aec6" providerId="ADAL" clId="{8100E1B4-F90A-4B54-8171-2315FE245AA3}" dt="2022-01-27T09:08:17.984" v="2215" actId="947"/>
          <ac:spMkLst>
            <pc:docMk/>
            <pc:sldMk cId="2418727539" sldId="419"/>
            <ac:spMk id="187" creationId="{642A834F-ABDE-41FD-A93E-3F528330A8D6}"/>
          </ac:spMkLst>
        </pc:spChg>
        <pc:spChg chg="mod">
          <ac:chgData name="Xin Zhang (FA Talent)" userId="474f572f-8271-4f60-858e-cee871e0aec6" providerId="ADAL" clId="{8100E1B4-F90A-4B54-8171-2315FE245AA3}" dt="2022-01-27T09:08:17.988" v="2219" actId="947"/>
          <ac:spMkLst>
            <pc:docMk/>
            <pc:sldMk cId="2418727539" sldId="419"/>
            <ac:spMk id="188" creationId="{4854E353-2CF2-4C43-A348-04BDECC3C016}"/>
          </ac:spMkLst>
        </pc:spChg>
        <pc:spChg chg="mod">
          <ac:chgData name="Xin Zhang (FA Talent)" userId="474f572f-8271-4f60-858e-cee871e0aec6" providerId="ADAL" clId="{8100E1B4-F90A-4B54-8171-2315FE245AA3}" dt="2022-01-27T09:08:17.992" v="2223" actId="947"/>
          <ac:spMkLst>
            <pc:docMk/>
            <pc:sldMk cId="2418727539" sldId="419"/>
            <ac:spMk id="189" creationId="{6307DD1D-F91C-4A98-8171-681274F653F3}"/>
          </ac:spMkLst>
        </pc:spChg>
        <pc:spChg chg="mod">
          <ac:chgData name="Xin Zhang (FA Talent)" userId="474f572f-8271-4f60-858e-cee871e0aec6" providerId="ADAL" clId="{8100E1B4-F90A-4B54-8171-2315FE245AA3}" dt="2022-01-27T09:08:17.996" v="2227" actId="947"/>
          <ac:spMkLst>
            <pc:docMk/>
            <pc:sldMk cId="2418727539" sldId="419"/>
            <ac:spMk id="190" creationId="{B12E9B7C-FD2F-4673-A7A0-D73C5E1BAAEE}"/>
          </ac:spMkLst>
        </pc:spChg>
        <pc:spChg chg="mod">
          <ac:chgData name="Xin Zhang (FA Talent)" userId="474f572f-8271-4f60-858e-cee871e0aec6" providerId="ADAL" clId="{8100E1B4-F90A-4B54-8171-2315FE245AA3}" dt="2022-01-27T09:08:18" v="2231" actId="947"/>
          <ac:spMkLst>
            <pc:docMk/>
            <pc:sldMk cId="2418727539" sldId="419"/>
            <ac:spMk id="191" creationId="{94100AB4-383E-4E2F-841A-6197E66E44BA}"/>
          </ac:spMkLst>
        </pc:spChg>
        <pc:spChg chg="mod">
          <ac:chgData name="Xin Zhang (FA Talent)" userId="474f572f-8271-4f60-858e-cee871e0aec6" providerId="ADAL" clId="{8100E1B4-F90A-4B54-8171-2315FE245AA3}" dt="2022-01-27T09:08:18.005" v="2235" actId="947"/>
          <ac:spMkLst>
            <pc:docMk/>
            <pc:sldMk cId="2418727539" sldId="419"/>
            <ac:spMk id="192" creationId="{A7BCCD96-F775-4AFE-AA33-E2A04E34725F}"/>
          </ac:spMkLst>
        </pc:spChg>
        <pc:spChg chg="mod">
          <ac:chgData name="Xin Zhang (FA Talent)" userId="474f572f-8271-4f60-858e-cee871e0aec6" providerId="ADAL" clId="{8100E1B4-F90A-4B54-8171-2315FE245AA3}" dt="2022-01-27T09:08:18.009" v="2239" actId="947"/>
          <ac:spMkLst>
            <pc:docMk/>
            <pc:sldMk cId="2418727539" sldId="419"/>
            <ac:spMk id="193" creationId="{F74ACE89-07CC-4C3C-B420-E92F30BE06EC}"/>
          </ac:spMkLst>
        </pc:spChg>
        <pc:spChg chg="mod">
          <ac:chgData name="Xin Zhang (FA Talent)" userId="474f572f-8271-4f60-858e-cee871e0aec6" providerId="ADAL" clId="{8100E1B4-F90A-4B54-8171-2315FE245AA3}" dt="2022-01-27T09:08:18.013" v="2243" actId="947"/>
          <ac:spMkLst>
            <pc:docMk/>
            <pc:sldMk cId="2418727539" sldId="419"/>
            <ac:spMk id="195" creationId="{EF31E465-346E-4EA6-A0B8-387C71BA2935}"/>
          </ac:spMkLst>
        </pc:spChg>
        <pc:spChg chg="mod">
          <ac:chgData name="Xin Zhang (FA Talent)" userId="474f572f-8271-4f60-858e-cee871e0aec6" providerId="ADAL" clId="{8100E1B4-F90A-4B54-8171-2315FE245AA3}" dt="2022-01-27T09:08:18.017" v="2247" actId="947"/>
          <ac:spMkLst>
            <pc:docMk/>
            <pc:sldMk cId="2418727539" sldId="419"/>
            <ac:spMk id="196" creationId="{72CAB0F1-7F62-4F7B-96C8-3AF69BCB5C7F}"/>
          </ac:spMkLst>
        </pc:spChg>
        <pc:spChg chg="mod">
          <ac:chgData name="Xin Zhang (FA Talent)" userId="474f572f-8271-4f60-858e-cee871e0aec6" providerId="ADAL" clId="{8100E1B4-F90A-4B54-8171-2315FE245AA3}" dt="2022-01-27T09:08:18.021" v="2251" actId="947"/>
          <ac:spMkLst>
            <pc:docMk/>
            <pc:sldMk cId="2418727539" sldId="419"/>
            <ac:spMk id="197" creationId="{DF901853-7814-4365-87D5-AA2DB081CF0C}"/>
          </ac:spMkLst>
        </pc:spChg>
        <pc:spChg chg="mod">
          <ac:chgData name="Xin Zhang (FA Talent)" userId="474f572f-8271-4f60-858e-cee871e0aec6" providerId="ADAL" clId="{8100E1B4-F90A-4B54-8171-2315FE245AA3}" dt="2022-01-27T09:08:18.025" v="2255" actId="947"/>
          <ac:spMkLst>
            <pc:docMk/>
            <pc:sldMk cId="2418727539" sldId="419"/>
            <ac:spMk id="198" creationId="{44F54074-7975-4474-86E3-B90112D80677}"/>
          </ac:spMkLst>
        </pc:spChg>
        <pc:spChg chg="mod">
          <ac:chgData name="Xin Zhang (FA Talent)" userId="474f572f-8271-4f60-858e-cee871e0aec6" providerId="ADAL" clId="{8100E1B4-F90A-4B54-8171-2315FE245AA3}" dt="2022-01-27T09:08:18.029" v="2259" actId="947"/>
          <ac:spMkLst>
            <pc:docMk/>
            <pc:sldMk cId="2418727539" sldId="419"/>
            <ac:spMk id="199" creationId="{BE3E422E-8D48-4366-A4B8-CAE623E34F7B}"/>
          </ac:spMkLst>
        </pc:spChg>
        <pc:spChg chg="mod">
          <ac:chgData name="Xin Zhang (FA Talent)" userId="474f572f-8271-4f60-858e-cee871e0aec6" providerId="ADAL" clId="{8100E1B4-F90A-4B54-8171-2315FE245AA3}" dt="2022-01-27T09:08:18.033" v="2263" actId="947"/>
          <ac:spMkLst>
            <pc:docMk/>
            <pc:sldMk cId="2418727539" sldId="419"/>
            <ac:spMk id="200" creationId="{8DDABF9C-90EA-4AC9-94A9-4AA0E9BCF982}"/>
          </ac:spMkLst>
        </pc:spChg>
        <pc:spChg chg="mod">
          <ac:chgData name="Xin Zhang (FA Talent)" userId="474f572f-8271-4f60-858e-cee871e0aec6" providerId="ADAL" clId="{8100E1B4-F90A-4B54-8171-2315FE245AA3}" dt="2022-01-27T09:08:18.037" v="2267" actId="947"/>
          <ac:spMkLst>
            <pc:docMk/>
            <pc:sldMk cId="2418727539" sldId="419"/>
            <ac:spMk id="201" creationId="{F5D53D9D-FE18-435A-899A-E86A3AE8706A}"/>
          </ac:spMkLst>
        </pc:spChg>
        <pc:spChg chg="mod">
          <ac:chgData name="Xin Zhang (FA Talent)" userId="474f572f-8271-4f60-858e-cee871e0aec6" providerId="ADAL" clId="{8100E1B4-F90A-4B54-8171-2315FE245AA3}" dt="2022-01-27T09:08:18.041" v="2271" actId="947"/>
          <ac:spMkLst>
            <pc:docMk/>
            <pc:sldMk cId="2418727539" sldId="419"/>
            <ac:spMk id="202" creationId="{C3911130-E970-4EAE-AE61-41782DFE3140}"/>
          </ac:spMkLst>
        </pc:spChg>
        <pc:spChg chg="mod">
          <ac:chgData name="Xin Zhang (FA Talent)" userId="474f572f-8271-4f60-858e-cee871e0aec6" providerId="ADAL" clId="{8100E1B4-F90A-4B54-8171-2315FE245AA3}" dt="2022-01-27T09:08:18.366" v="2458" actId="947"/>
          <ac:spMkLst>
            <pc:docMk/>
            <pc:sldMk cId="2418727539" sldId="419"/>
            <ac:spMk id="203" creationId="{D019BA17-DC5F-4D09-95B2-4B491C02DFEE}"/>
          </ac:spMkLst>
        </pc:spChg>
        <pc:spChg chg="mod">
          <ac:chgData name="Xin Zhang (FA Talent)" userId="474f572f-8271-4f60-858e-cee871e0aec6" providerId="ADAL" clId="{8100E1B4-F90A-4B54-8171-2315FE245AA3}" dt="2022-01-27T09:08:18.349" v="2443" actId="947"/>
          <ac:spMkLst>
            <pc:docMk/>
            <pc:sldMk cId="2418727539" sldId="419"/>
            <ac:spMk id="204" creationId="{DE08FF79-6E0E-462D-9EBB-21CCE733FD4E}"/>
          </ac:spMkLst>
        </pc:spChg>
        <pc:spChg chg="mod">
          <ac:chgData name="Xin Zhang (FA Talent)" userId="474f572f-8271-4f60-858e-cee871e0aec6" providerId="ADAL" clId="{8100E1B4-F90A-4B54-8171-2315FE245AA3}" dt="2022-01-27T09:08:18.337" v="2433" actId="947"/>
          <ac:spMkLst>
            <pc:docMk/>
            <pc:sldMk cId="2418727539" sldId="419"/>
            <ac:spMk id="205" creationId="{21DF88A1-9742-432A-B450-2CAC6EFC3F13}"/>
          </ac:spMkLst>
        </pc:spChg>
        <pc:spChg chg="mod">
          <ac:chgData name="Xin Zhang (FA Talent)" userId="474f572f-8271-4f60-858e-cee871e0aec6" providerId="ADAL" clId="{8100E1B4-F90A-4B54-8171-2315FE245AA3}" dt="2022-01-27T09:08:18.389" v="2475" actId="947"/>
          <ac:spMkLst>
            <pc:docMk/>
            <pc:sldMk cId="2418727539" sldId="419"/>
            <ac:spMk id="206" creationId="{380B5C8A-3647-48DF-98ED-D2684ACB7DC7}"/>
          </ac:spMkLst>
        </pc:spChg>
        <pc:spChg chg="mod">
          <ac:chgData name="Xin Zhang (FA Talent)" userId="474f572f-8271-4f60-858e-cee871e0aec6" providerId="ADAL" clId="{8100E1B4-F90A-4B54-8171-2315FE245AA3}" dt="2022-01-27T09:08:18.407" v="2483" actId="947"/>
          <ac:spMkLst>
            <pc:docMk/>
            <pc:sldMk cId="2418727539" sldId="419"/>
            <ac:spMk id="207" creationId="{06C5239A-3B39-49BC-9272-77E043F6D263}"/>
          </ac:spMkLst>
        </pc:spChg>
        <pc:spChg chg="mod">
          <ac:chgData name="Xin Zhang (FA Talent)" userId="474f572f-8271-4f60-858e-cee871e0aec6" providerId="ADAL" clId="{8100E1B4-F90A-4B54-8171-2315FE245AA3}" dt="2022-01-27T09:08:18.045" v="2275" actId="947"/>
          <ac:spMkLst>
            <pc:docMk/>
            <pc:sldMk cId="2418727539" sldId="419"/>
            <ac:spMk id="208" creationId="{632A8DDF-47FF-456B-B30F-3073609A1C76}"/>
          </ac:spMkLst>
        </pc:spChg>
        <pc:spChg chg="mod">
          <ac:chgData name="Xin Zhang (FA Talent)" userId="474f572f-8271-4f60-858e-cee871e0aec6" providerId="ADAL" clId="{8100E1B4-F90A-4B54-8171-2315FE245AA3}" dt="2022-01-27T09:08:18.049" v="2279" actId="947"/>
          <ac:spMkLst>
            <pc:docMk/>
            <pc:sldMk cId="2418727539" sldId="419"/>
            <ac:spMk id="209" creationId="{12577680-3D1C-4F7C-9D13-719009390786}"/>
          </ac:spMkLst>
        </pc:spChg>
        <pc:spChg chg="mod">
          <ac:chgData name="Xin Zhang (FA Talent)" userId="474f572f-8271-4f60-858e-cee871e0aec6" providerId="ADAL" clId="{8100E1B4-F90A-4B54-8171-2315FE245AA3}" dt="2022-01-27T09:08:18.053" v="2283" actId="947"/>
          <ac:spMkLst>
            <pc:docMk/>
            <pc:sldMk cId="2418727539" sldId="419"/>
            <ac:spMk id="210" creationId="{D40CDC90-8493-4AA9-B74C-7527A3B60113}"/>
          </ac:spMkLst>
        </pc:spChg>
        <pc:spChg chg="mod">
          <ac:chgData name="Xin Zhang (FA Talent)" userId="474f572f-8271-4f60-858e-cee871e0aec6" providerId="ADAL" clId="{8100E1B4-F90A-4B54-8171-2315FE245AA3}" dt="2022-01-27T09:08:18.057" v="2287" actId="947"/>
          <ac:spMkLst>
            <pc:docMk/>
            <pc:sldMk cId="2418727539" sldId="419"/>
            <ac:spMk id="212" creationId="{EB86ED7B-0D91-4211-B8F5-728999E36BF4}"/>
          </ac:spMkLst>
        </pc:spChg>
        <pc:spChg chg="mod">
          <ac:chgData name="Xin Zhang (FA Talent)" userId="474f572f-8271-4f60-858e-cee871e0aec6" providerId="ADAL" clId="{8100E1B4-F90A-4B54-8171-2315FE245AA3}" dt="2022-01-27T09:08:18.061" v="2291" actId="947"/>
          <ac:spMkLst>
            <pc:docMk/>
            <pc:sldMk cId="2418727539" sldId="419"/>
            <ac:spMk id="213" creationId="{86079D5F-AC71-4B76-9906-1ED78ACEC881}"/>
          </ac:spMkLst>
        </pc:spChg>
        <pc:spChg chg="mod">
          <ac:chgData name="Xin Zhang (FA Talent)" userId="474f572f-8271-4f60-858e-cee871e0aec6" providerId="ADAL" clId="{8100E1B4-F90A-4B54-8171-2315FE245AA3}" dt="2022-01-27T09:08:18.065" v="2295" actId="947"/>
          <ac:spMkLst>
            <pc:docMk/>
            <pc:sldMk cId="2418727539" sldId="419"/>
            <ac:spMk id="214" creationId="{D609A267-D853-457A-8B44-3FFA1FA33970}"/>
          </ac:spMkLst>
        </pc:spChg>
        <pc:spChg chg="mod">
          <ac:chgData name="Xin Zhang (FA Talent)" userId="474f572f-8271-4f60-858e-cee871e0aec6" providerId="ADAL" clId="{8100E1B4-F90A-4B54-8171-2315FE245AA3}" dt="2022-01-27T09:08:18.068" v="2299" actId="947"/>
          <ac:spMkLst>
            <pc:docMk/>
            <pc:sldMk cId="2418727539" sldId="419"/>
            <ac:spMk id="216" creationId="{B77CAF27-34CD-48D9-AF78-C822AAEA297F}"/>
          </ac:spMkLst>
        </pc:spChg>
        <pc:spChg chg="mod">
          <ac:chgData name="Xin Zhang (FA Talent)" userId="474f572f-8271-4f60-858e-cee871e0aec6" providerId="ADAL" clId="{8100E1B4-F90A-4B54-8171-2315FE245AA3}" dt="2022-01-27T09:08:18.073" v="2303" actId="947"/>
          <ac:spMkLst>
            <pc:docMk/>
            <pc:sldMk cId="2418727539" sldId="419"/>
            <ac:spMk id="217" creationId="{B9D950BC-5452-4229-A598-694D4B624301}"/>
          </ac:spMkLst>
        </pc:spChg>
        <pc:spChg chg="mod">
          <ac:chgData name="Xin Zhang (FA Talent)" userId="474f572f-8271-4f60-858e-cee871e0aec6" providerId="ADAL" clId="{8100E1B4-F90A-4B54-8171-2315FE245AA3}" dt="2022-01-27T09:08:18.076" v="2307" actId="947"/>
          <ac:spMkLst>
            <pc:docMk/>
            <pc:sldMk cId="2418727539" sldId="419"/>
            <ac:spMk id="218" creationId="{A2B674ED-BDBC-4BC2-A766-84D7D5010C05}"/>
          </ac:spMkLst>
        </pc:spChg>
        <pc:spChg chg="mod">
          <ac:chgData name="Xin Zhang (FA Talent)" userId="474f572f-8271-4f60-858e-cee871e0aec6" providerId="ADAL" clId="{8100E1B4-F90A-4B54-8171-2315FE245AA3}" dt="2022-01-27T09:08:18.080" v="2311" actId="947"/>
          <ac:spMkLst>
            <pc:docMk/>
            <pc:sldMk cId="2418727539" sldId="419"/>
            <ac:spMk id="219" creationId="{0D010E7D-6F08-45B0-BCD4-A59C83DC26F8}"/>
          </ac:spMkLst>
        </pc:spChg>
        <pc:spChg chg="mod">
          <ac:chgData name="Xin Zhang (FA Talent)" userId="474f572f-8271-4f60-858e-cee871e0aec6" providerId="ADAL" clId="{8100E1B4-F90A-4B54-8171-2315FE245AA3}" dt="2022-01-27T09:08:18.084" v="2315" actId="947"/>
          <ac:spMkLst>
            <pc:docMk/>
            <pc:sldMk cId="2418727539" sldId="419"/>
            <ac:spMk id="220" creationId="{9D161FD7-34F8-4FF5-AC06-15F67533C1A2}"/>
          </ac:spMkLst>
        </pc:spChg>
        <pc:spChg chg="mod">
          <ac:chgData name="Xin Zhang (FA Talent)" userId="474f572f-8271-4f60-858e-cee871e0aec6" providerId="ADAL" clId="{8100E1B4-F90A-4B54-8171-2315FE245AA3}" dt="2022-01-27T09:08:18.088" v="2319" actId="947"/>
          <ac:spMkLst>
            <pc:docMk/>
            <pc:sldMk cId="2418727539" sldId="419"/>
            <ac:spMk id="221" creationId="{8CBF7B3C-CB2F-4E0B-B499-06CD704D661F}"/>
          </ac:spMkLst>
        </pc:spChg>
        <pc:spChg chg="mod">
          <ac:chgData name="Xin Zhang (FA Talent)" userId="474f572f-8271-4f60-858e-cee871e0aec6" providerId="ADAL" clId="{8100E1B4-F90A-4B54-8171-2315FE245AA3}" dt="2022-01-27T09:08:18.092" v="2323" actId="947"/>
          <ac:spMkLst>
            <pc:docMk/>
            <pc:sldMk cId="2418727539" sldId="419"/>
            <ac:spMk id="222" creationId="{DA9BE37B-5C12-4076-A1A2-A1DEDF1928D8}"/>
          </ac:spMkLst>
        </pc:spChg>
        <pc:spChg chg="mod">
          <ac:chgData name="Xin Zhang (FA Talent)" userId="474f572f-8271-4f60-858e-cee871e0aec6" providerId="ADAL" clId="{8100E1B4-F90A-4B54-8171-2315FE245AA3}" dt="2022-01-27T09:08:18.096" v="2327" actId="947"/>
          <ac:spMkLst>
            <pc:docMk/>
            <pc:sldMk cId="2418727539" sldId="419"/>
            <ac:spMk id="223" creationId="{19D804B1-963A-43C2-92DD-6A7315410EBF}"/>
          </ac:spMkLst>
        </pc:spChg>
        <pc:spChg chg="mod">
          <ac:chgData name="Xin Zhang (FA Talent)" userId="474f572f-8271-4f60-858e-cee871e0aec6" providerId="ADAL" clId="{8100E1B4-F90A-4B54-8171-2315FE245AA3}" dt="2022-01-27T09:08:18.100" v="2331" actId="947"/>
          <ac:spMkLst>
            <pc:docMk/>
            <pc:sldMk cId="2418727539" sldId="419"/>
            <ac:spMk id="224" creationId="{7AFEC15E-EA3A-48E2-A468-023DE9E478E0}"/>
          </ac:spMkLst>
        </pc:spChg>
        <pc:spChg chg="mod">
          <ac:chgData name="Xin Zhang (FA Talent)" userId="474f572f-8271-4f60-858e-cee871e0aec6" providerId="ADAL" clId="{8100E1B4-F90A-4B54-8171-2315FE245AA3}" dt="2022-01-27T09:08:18.104" v="2335" actId="947"/>
          <ac:spMkLst>
            <pc:docMk/>
            <pc:sldMk cId="2418727539" sldId="419"/>
            <ac:spMk id="225" creationId="{69F92911-32FB-49C3-9700-6D2D0154019E}"/>
          </ac:spMkLst>
        </pc:spChg>
        <pc:spChg chg="mod">
          <ac:chgData name="Xin Zhang (FA Talent)" userId="474f572f-8271-4f60-858e-cee871e0aec6" providerId="ADAL" clId="{8100E1B4-F90A-4B54-8171-2315FE245AA3}" dt="2022-01-27T09:08:18.108" v="2339" actId="947"/>
          <ac:spMkLst>
            <pc:docMk/>
            <pc:sldMk cId="2418727539" sldId="419"/>
            <ac:spMk id="226" creationId="{5A9B377E-B077-42F4-BD00-8A81EAB2255B}"/>
          </ac:spMkLst>
        </pc:spChg>
        <pc:spChg chg="mod">
          <ac:chgData name="Xin Zhang (FA Talent)" userId="474f572f-8271-4f60-858e-cee871e0aec6" providerId="ADAL" clId="{8100E1B4-F90A-4B54-8171-2315FE245AA3}" dt="2022-01-27T09:08:18.373" v="2463" actId="947"/>
          <ac:spMkLst>
            <pc:docMk/>
            <pc:sldMk cId="2418727539" sldId="419"/>
            <ac:spMk id="227" creationId="{8CCE8D8B-CCCE-4630-BA26-CA608CDF2C35}"/>
          </ac:spMkLst>
        </pc:spChg>
        <pc:spChg chg="mod">
          <ac:chgData name="Xin Zhang (FA Talent)" userId="474f572f-8271-4f60-858e-cee871e0aec6" providerId="ADAL" clId="{8100E1B4-F90A-4B54-8171-2315FE245AA3}" dt="2022-01-27T09:08:18.355" v="2448" actId="947"/>
          <ac:spMkLst>
            <pc:docMk/>
            <pc:sldMk cId="2418727539" sldId="419"/>
            <ac:spMk id="228" creationId="{64ADC697-4DCC-473C-AEBE-9FD02DE4BE75}"/>
          </ac:spMkLst>
        </pc:spChg>
        <pc:spChg chg="mod">
          <ac:chgData name="Xin Zhang (FA Talent)" userId="474f572f-8271-4f60-858e-cee871e0aec6" providerId="ADAL" clId="{8100E1B4-F90A-4B54-8171-2315FE245AA3}" dt="2022-01-27T09:08:18.112" v="2343" actId="947"/>
          <ac:spMkLst>
            <pc:docMk/>
            <pc:sldMk cId="2418727539" sldId="419"/>
            <ac:spMk id="229" creationId="{4CF44927-F79A-44CC-A616-09365F94429F}"/>
          </ac:spMkLst>
        </pc:spChg>
      </pc:sldChg>
      <pc:sldChg chg="modSp mod">
        <pc:chgData name="Xin Zhang (FA Talent)" userId="474f572f-8271-4f60-858e-cee871e0aec6" providerId="ADAL" clId="{8100E1B4-F90A-4B54-8171-2315FE245AA3}" dt="2022-01-27T09:08:13.779" v="359" actId="947"/>
        <pc:sldMkLst>
          <pc:docMk/>
          <pc:sldMk cId="3937880125" sldId="2208"/>
        </pc:sldMkLst>
        <pc:spChg chg="mod">
          <ac:chgData name="Xin Zhang (FA Talent)" userId="474f572f-8271-4f60-858e-cee871e0aec6" providerId="ADAL" clId="{8100E1B4-F90A-4B54-8171-2315FE245AA3}" dt="2022-01-27T09:08:13.776" v="356" actId="947"/>
          <ac:spMkLst>
            <pc:docMk/>
            <pc:sldMk cId="3937880125" sldId="2208"/>
            <ac:spMk id="2" creationId="{0FCA82CD-0C41-4078-8EDC-FFAB4ED21D1B}"/>
          </ac:spMkLst>
        </pc:spChg>
        <pc:spChg chg="mod">
          <ac:chgData name="Xin Zhang (FA Talent)" userId="474f572f-8271-4f60-858e-cee871e0aec6" providerId="ADAL" clId="{8100E1B4-F90A-4B54-8171-2315FE245AA3}" dt="2022-01-27T09:08:13.768" v="350" actId="947"/>
          <ac:spMkLst>
            <pc:docMk/>
            <pc:sldMk cId="3937880125" sldId="2208"/>
            <ac:spMk id="13" creationId="{1D223E97-0BBB-47EF-8F02-09DE0B089114}"/>
          </ac:spMkLst>
        </pc:spChg>
        <pc:spChg chg="mod">
          <ac:chgData name="Xin Zhang (FA Talent)" userId="474f572f-8271-4f60-858e-cee871e0aec6" providerId="ADAL" clId="{8100E1B4-F90A-4B54-8171-2315FE245AA3}" dt="2022-01-27T09:08:13.775" v="355" actId="947"/>
          <ac:spMkLst>
            <pc:docMk/>
            <pc:sldMk cId="3937880125" sldId="2208"/>
            <ac:spMk id="15" creationId="{8819B28A-55EF-4F21-809B-B381613C1A79}"/>
          </ac:spMkLst>
        </pc:spChg>
        <pc:spChg chg="mod">
          <ac:chgData name="Xin Zhang (FA Talent)" userId="474f572f-8271-4f60-858e-cee871e0aec6" providerId="ADAL" clId="{8100E1B4-F90A-4B54-8171-2315FE245AA3}" dt="2022-01-27T09:08:13.772" v="353" actId="947"/>
          <ac:spMkLst>
            <pc:docMk/>
            <pc:sldMk cId="3937880125" sldId="2208"/>
            <ac:spMk id="19" creationId="{4EECE889-756F-464A-9E3A-0CB38CD1D2BE}"/>
          </ac:spMkLst>
        </pc:spChg>
        <pc:spChg chg="mod">
          <ac:chgData name="Xin Zhang (FA Talent)" userId="474f572f-8271-4f60-858e-cee871e0aec6" providerId="ADAL" clId="{8100E1B4-F90A-4B54-8171-2315FE245AA3}" dt="2022-01-27T09:08:13.777" v="357" actId="947"/>
          <ac:spMkLst>
            <pc:docMk/>
            <pc:sldMk cId="3937880125" sldId="2208"/>
            <ac:spMk id="20" creationId="{38907201-1BC2-4B94-A3F0-49B49F47AA12}"/>
          </ac:spMkLst>
        </pc:spChg>
        <pc:spChg chg="mod">
          <ac:chgData name="Xin Zhang (FA Talent)" userId="474f572f-8271-4f60-858e-cee871e0aec6" providerId="ADAL" clId="{8100E1B4-F90A-4B54-8171-2315FE245AA3}" dt="2022-01-27T09:08:13.770" v="351" actId="947"/>
          <ac:spMkLst>
            <pc:docMk/>
            <pc:sldMk cId="3937880125" sldId="2208"/>
            <ac:spMk id="21" creationId="{A6C7F753-6334-4465-9A42-BB1A5416A8B7}"/>
          </ac:spMkLst>
        </pc:spChg>
        <pc:spChg chg="mod">
          <ac:chgData name="Xin Zhang (FA Talent)" userId="474f572f-8271-4f60-858e-cee871e0aec6" providerId="ADAL" clId="{8100E1B4-F90A-4B54-8171-2315FE245AA3}" dt="2022-01-27T09:08:13.774" v="354" actId="947"/>
          <ac:spMkLst>
            <pc:docMk/>
            <pc:sldMk cId="3937880125" sldId="2208"/>
            <ac:spMk id="23" creationId="{871EAB3C-B17D-4A5C-ABCE-7FC27B7575BD}"/>
          </ac:spMkLst>
        </pc:spChg>
        <pc:spChg chg="mod">
          <ac:chgData name="Xin Zhang (FA Talent)" userId="474f572f-8271-4f60-858e-cee871e0aec6" providerId="ADAL" clId="{8100E1B4-F90A-4B54-8171-2315FE245AA3}" dt="2022-01-27T09:08:13.779" v="359" actId="947"/>
          <ac:spMkLst>
            <pc:docMk/>
            <pc:sldMk cId="3937880125" sldId="2208"/>
            <ac:spMk id="24" creationId="{EF31C0F0-B235-4ABE-BE95-3F6CB7F7A675}"/>
          </ac:spMkLst>
        </pc:spChg>
        <pc:spChg chg="mod">
          <ac:chgData name="Xin Zhang (FA Talent)" userId="474f572f-8271-4f60-858e-cee871e0aec6" providerId="ADAL" clId="{8100E1B4-F90A-4B54-8171-2315FE245AA3}" dt="2022-01-27T09:08:13.655" v="319" actId="947"/>
          <ac:spMkLst>
            <pc:docMk/>
            <pc:sldMk cId="3937880125" sldId="2208"/>
            <ac:spMk id="48" creationId="{427B13B1-6D3A-4FD7-8F1F-0837711DFD1A}"/>
          </ac:spMkLst>
        </pc:spChg>
        <pc:spChg chg="mod">
          <ac:chgData name="Xin Zhang (FA Talent)" userId="474f572f-8271-4f60-858e-cee871e0aec6" providerId="ADAL" clId="{8100E1B4-F90A-4B54-8171-2315FE245AA3}" dt="2022-01-27T09:08:13.777" v="358" actId="947"/>
          <ac:spMkLst>
            <pc:docMk/>
            <pc:sldMk cId="3937880125" sldId="2208"/>
            <ac:spMk id="49" creationId="{542DEF95-B945-4E08-967B-B10809D5B2CF}"/>
          </ac:spMkLst>
        </pc:spChg>
        <pc:spChg chg="mod">
          <ac:chgData name="Xin Zhang (FA Talent)" userId="474f572f-8271-4f60-858e-cee871e0aec6" providerId="ADAL" clId="{8100E1B4-F90A-4B54-8171-2315FE245AA3}" dt="2022-01-27T09:08:13.767" v="349" actId="947"/>
          <ac:spMkLst>
            <pc:docMk/>
            <pc:sldMk cId="3937880125" sldId="2208"/>
            <ac:spMk id="55" creationId="{89BA808B-95A5-4D20-AA06-1E7FE3490798}"/>
          </ac:spMkLst>
        </pc:spChg>
      </pc:sldChg>
      <pc:sldChg chg="modSp mod">
        <pc:chgData name="Xin Zhang (FA Talent)" userId="474f572f-8271-4f60-858e-cee871e0aec6" providerId="ADAL" clId="{8100E1B4-F90A-4B54-8171-2315FE245AA3}" dt="2022-01-27T09:08:16.914" v="1479" actId="947"/>
        <pc:sldMkLst>
          <pc:docMk/>
          <pc:sldMk cId="2480304273" sldId="2211"/>
        </pc:sldMkLst>
        <pc:spChg chg="mod">
          <ac:chgData name="Xin Zhang (FA Talent)" userId="474f572f-8271-4f60-858e-cee871e0aec6" providerId="ADAL" clId="{8100E1B4-F90A-4B54-8171-2315FE245AA3}" dt="2022-01-27T09:08:16.913" v="1478" actId="947"/>
          <ac:spMkLst>
            <pc:docMk/>
            <pc:sldMk cId="2480304273" sldId="2211"/>
            <ac:spMk id="6" creationId="{84840728-F5A8-4A9D-A950-108090318B80}"/>
          </ac:spMkLst>
        </pc:spChg>
        <pc:spChg chg="mod">
          <ac:chgData name="Xin Zhang (FA Talent)" userId="474f572f-8271-4f60-858e-cee871e0aec6" providerId="ADAL" clId="{8100E1B4-F90A-4B54-8171-2315FE245AA3}" dt="2022-01-27T09:08:16.906" v="1471" actId="947"/>
          <ac:spMkLst>
            <pc:docMk/>
            <pc:sldMk cId="2480304273" sldId="2211"/>
            <ac:spMk id="7" creationId="{2AB5BD4D-6E9A-4EFD-88E6-5E884D2C0E6F}"/>
          </ac:spMkLst>
        </pc:spChg>
        <pc:spChg chg="mod">
          <ac:chgData name="Xin Zhang (FA Talent)" userId="474f572f-8271-4f60-858e-cee871e0aec6" providerId="ADAL" clId="{8100E1B4-F90A-4B54-8171-2315FE245AA3}" dt="2022-01-27T09:08:16.912" v="1477" actId="947"/>
          <ac:spMkLst>
            <pc:docMk/>
            <pc:sldMk cId="2480304273" sldId="2211"/>
            <ac:spMk id="9" creationId="{9AB6DC57-4330-413A-A43B-BA502A5419A2}"/>
          </ac:spMkLst>
        </pc:spChg>
        <pc:spChg chg="mod">
          <ac:chgData name="Xin Zhang (FA Talent)" userId="474f572f-8271-4f60-858e-cee871e0aec6" providerId="ADAL" clId="{8100E1B4-F90A-4B54-8171-2315FE245AA3}" dt="2022-01-27T09:08:16.910" v="1475" actId="947"/>
          <ac:spMkLst>
            <pc:docMk/>
            <pc:sldMk cId="2480304273" sldId="2211"/>
            <ac:spMk id="12" creationId="{4125F4DD-3E23-4642-AF4F-36398029CA9C}"/>
          </ac:spMkLst>
        </pc:spChg>
        <pc:spChg chg="mod">
          <ac:chgData name="Xin Zhang (FA Talent)" userId="474f572f-8271-4f60-858e-cee871e0aec6" providerId="ADAL" clId="{8100E1B4-F90A-4B54-8171-2315FE245AA3}" dt="2022-01-27T09:08:16.846" v="1451" actId="947"/>
          <ac:spMkLst>
            <pc:docMk/>
            <pc:sldMk cId="2480304273" sldId="2211"/>
            <ac:spMk id="14" creationId="{37EC2A1E-F88F-4F90-AA22-C756119D4A3A}"/>
          </ac:spMkLst>
        </pc:spChg>
        <pc:spChg chg="mod">
          <ac:chgData name="Xin Zhang (FA Talent)" userId="474f572f-8271-4f60-858e-cee871e0aec6" providerId="ADAL" clId="{8100E1B4-F90A-4B54-8171-2315FE245AA3}" dt="2022-01-27T09:08:16.911" v="1476" actId="947"/>
          <ac:spMkLst>
            <pc:docMk/>
            <pc:sldMk cId="2480304273" sldId="2211"/>
            <ac:spMk id="15" creationId="{A59D14F9-B9A2-456B-A618-AF9467F777E4}"/>
          </ac:spMkLst>
        </pc:spChg>
        <pc:spChg chg="mod">
          <ac:chgData name="Xin Zhang (FA Talent)" userId="474f572f-8271-4f60-858e-cee871e0aec6" providerId="ADAL" clId="{8100E1B4-F90A-4B54-8171-2315FE245AA3}" dt="2022-01-27T09:08:16.910" v="1474" actId="947"/>
          <ac:spMkLst>
            <pc:docMk/>
            <pc:sldMk cId="2480304273" sldId="2211"/>
            <ac:spMk id="16" creationId="{BEF23C49-B2DD-4D5E-9249-7FE16575F962}"/>
          </ac:spMkLst>
        </pc:spChg>
        <pc:spChg chg="mod">
          <ac:chgData name="Xin Zhang (FA Talent)" userId="474f572f-8271-4f60-858e-cee871e0aec6" providerId="ADAL" clId="{8100E1B4-F90A-4B54-8171-2315FE245AA3}" dt="2022-01-27T09:08:16.914" v="1479" actId="947"/>
          <ac:spMkLst>
            <pc:docMk/>
            <pc:sldMk cId="2480304273" sldId="2211"/>
            <ac:spMk id="17" creationId="{C4DAB6FF-35AE-4D5C-BE64-60F933960373}"/>
          </ac:spMkLst>
        </pc:spChg>
      </pc:sldChg>
      <pc:sldChg chg="modSp mod">
        <pc:chgData name="Xin Zhang (FA Talent)" userId="474f572f-8271-4f60-858e-cee871e0aec6" providerId="ADAL" clId="{8100E1B4-F90A-4B54-8171-2315FE245AA3}" dt="2022-01-27T09:08:16.837" v="1447" actId="947"/>
        <pc:sldMkLst>
          <pc:docMk/>
          <pc:sldMk cId="1072460847" sldId="2212"/>
        </pc:sldMkLst>
        <pc:spChg chg="mod">
          <ac:chgData name="Xin Zhang (FA Talent)" userId="474f572f-8271-4f60-858e-cee871e0aec6" providerId="ADAL" clId="{8100E1B4-F90A-4B54-8171-2315FE245AA3}" dt="2022-01-27T09:08:16.577" v="1383" actId="947"/>
          <ac:spMkLst>
            <pc:docMk/>
            <pc:sldMk cId="1072460847" sldId="2212"/>
            <ac:spMk id="2" creationId="{41BF9B15-18D3-4154-B447-4893DFD805DB}"/>
          </ac:spMkLst>
        </pc:spChg>
        <pc:spChg chg="mod">
          <ac:chgData name="Xin Zhang (FA Talent)" userId="474f572f-8271-4f60-858e-cee871e0aec6" providerId="ADAL" clId="{8100E1B4-F90A-4B54-8171-2315FE245AA3}" dt="2022-01-27T09:08:16.622" v="1387" actId="947"/>
          <ac:spMkLst>
            <pc:docMk/>
            <pc:sldMk cId="1072460847" sldId="2212"/>
            <ac:spMk id="11" creationId="{B65EAEEA-EBF7-4C74-9994-4BD1104EFDFF}"/>
          </ac:spMkLst>
        </pc:spChg>
        <pc:graphicFrameChg chg="modGraphic">
          <ac:chgData name="Xin Zhang (FA Talent)" userId="474f572f-8271-4f60-858e-cee871e0aec6" providerId="ADAL" clId="{8100E1B4-F90A-4B54-8171-2315FE245AA3}" dt="2022-01-27T09:08:16.837" v="1447" actId="947"/>
          <ac:graphicFrameMkLst>
            <pc:docMk/>
            <pc:sldMk cId="1072460847" sldId="2212"/>
            <ac:graphicFrameMk id="5" creationId="{C54E4770-092E-4A46-88F2-58DBD285CB04}"/>
          </ac:graphicFrameMkLst>
        </pc:graphicFrameChg>
      </pc:sldChg>
      <pc:sldChg chg="modSp mod">
        <pc:chgData name="Xin Zhang (FA Talent)" userId="474f572f-8271-4f60-858e-cee871e0aec6" providerId="ADAL" clId="{8100E1B4-F90A-4B54-8171-2315FE245AA3}" dt="2022-01-27T09:08:17.148" v="1555" actId="947"/>
        <pc:sldMkLst>
          <pc:docMk/>
          <pc:sldMk cId="2806673795" sldId="2214"/>
        </pc:sldMkLst>
        <pc:spChg chg="mod">
          <ac:chgData name="Xin Zhang (FA Talent)" userId="474f572f-8271-4f60-858e-cee871e0aec6" providerId="ADAL" clId="{8100E1B4-F90A-4B54-8171-2315FE245AA3}" dt="2022-01-27T09:08:17.045" v="1515" actId="947"/>
          <ac:spMkLst>
            <pc:docMk/>
            <pc:sldMk cId="2806673795" sldId="2214"/>
            <ac:spMk id="2" creationId="{A2499E18-2CEA-4243-888D-FDAE07F65F82}"/>
          </ac:spMkLst>
        </pc:spChg>
        <pc:spChg chg="mod">
          <ac:chgData name="Xin Zhang (FA Talent)" userId="474f572f-8271-4f60-858e-cee871e0aec6" providerId="ADAL" clId="{8100E1B4-F90A-4B54-8171-2315FE245AA3}" dt="2022-01-27T09:08:17.132" v="1542" actId="947"/>
          <ac:spMkLst>
            <pc:docMk/>
            <pc:sldMk cId="2806673795" sldId="2214"/>
            <ac:spMk id="3" creationId="{C602CCDD-359E-4E36-90BA-EB6F9ACD4489}"/>
          </ac:spMkLst>
        </pc:spChg>
        <pc:spChg chg="mod">
          <ac:chgData name="Xin Zhang (FA Talent)" userId="474f572f-8271-4f60-858e-cee871e0aec6" providerId="ADAL" clId="{8100E1B4-F90A-4B54-8171-2315FE245AA3}" dt="2022-01-27T09:08:17.140" v="1548" actId="947"/>
          <ac:spMkLst>
            <pc:docMk/>
            <pc:sldMk cId="2806673795" sldId="2214"/>
            <ac:spMk id="4" creationId="{4E82003D-8908-4F4E-B2A8-71C00BE3A8AE}"/>
          </ac:spMkLst>
        </pc:spChg>
        <pc:spChg chg="mod">
          <ac:chgData name="Xin Zhang (FA Talent)" userId="474f572f-8271-4f60-858e-cee871e0aec6" providerId="ADAL" clId="{8100E1B4-F90A-4B54-8171-2315FE245AA3}" dt="2022-01-27T09:08:17.145" v="1553" actId="947"/>
          <ac:spMkLst>
            <pc:docMk/>
            <pc:sldMk cId="2806673795" sldId="2214"/>
            <ac:spMk id="5" creationId="{B3A3AA58-1B53-4498-8C8A-8FB454E5EC63}"/>
          </ac:spMkLst>
        </pc:spChg>
        <pc:spChg chg="mod">
          <ac:chgData name="Xin Zhang (FA Talent)" userId="474f572f-8271-4f60-858e-cee871e0aec6" providerId="ADAL" clId="{8100E1B4-F90A-4B54-8171-2315FE245AA3}" dt="2022-01-27T09:08:17.148" v="1555" actId="947"/>
          <ac:spMkLst>
            <pc:docMk/>
            <pc:sldMk cId="2806673795" sldId="2214"/>
            <ac:spMk id="8" creationId="{5DA5FE84-9E01-46E8-B334-D112CCCFB8E4}"/>
          </ac:spMkLst>
        </pc:spChg>
        <pc:spChg chg="mod">
          <ac:chgData name="Xin Zhang (FA Talent)" userId="474f572f-8271-4f60-858e-cee871e0aec6" providerId="ADAL" clId="{8100E1B4-F90A-4B54-8171-2315FE245AA3}" dt="2022-01-27T09:08:17.128" v="1539" actId="947"/>
          <ac:spMkLst>
            <pc:docMk/>
            <pc:sldMk cId="2806673795" sldId="2214"/>
            <ac:spMk id="10" creationId="{BBFA580A-A54F-4B2F-8BF3-4FBD31758C1E}"/>
          </ac:spMkLst>
        </pc:spChg>
        <pc:spChg chg="mod">
          <ac:chgData name="Xin Zhang (FA Talent)" userId="474f572f-8271-4f60-858e-cee871e0aec6" providerId="ADAL" clId="{8100E1B4-F90A-4B54-8171-2315FE245AA3}" dt="2022-01-27T09:08:17.138" v="1546" actId="947"/>
          <ac:spMkLst>
            <pc:docMk/>
            <pc:sldMk cId="2806673795" sldId="2214"/>
            <ac:spMk id="12" creationId="{1E21C63C-A6D6-4CBC-BD83-CED0B029A1DE}"/>
          </ac:spMkLst>
        </pc:spChg>
        <pc:spChg chg="mod">
          <ac:chgData name="Xin Zhang (FA Talent)" userId="474f572f-8271-4f60-858e-cee871e0aec6" providerId="ADAL" clId="{8100E1B4-F90A-4B54-8171-2315FE245AA3}" dt="2022-01-27T09:08:17.143" v="1551" actId="947"/>
          <ac:spMkLst>
            <pc:docMk/>
            <pc:sldMk cId="2806673795" sldId="2214"/>
            <ac:spMk id="13" creationId="{7C38FB29-D468-4449-A019-6BDA5A86A2AE}"/>
          </ac:spMkLst>
        </pc:spChg>
        <pc:spChg chg="mod">
          <ac:chgData name="Xin Zhang (FA Talent)" userId="474f572f-8271-4f60-858e-cee871e0aec6" providerId="ADAL" clId="{8100E1B4-F90A-4B54-8171-2315FE245AA3}" dt="2022-01-27T09:08:17.139" v="1547" actId="947"/>
          <ac:spMkLst>
            <pc:docMk/>
            <pc:sldMk cId="2806673795" sldId="2214"/>
            <ac:spMk id="14" creationId="{02E9295D-CE6A-4437-95A1-2D61E4DA5BC4}"/>
          </ac:spMkLst>
        </pc:spChg>
        <pc:spChg chg="mod">
          <ac:chgData name="Xin Zhang (FA Talent)" userId="474f572f-8271-4f60-858e-cee871e0aec6" providerId="ADAL" clId="{8100E1B4-F90A-4B54-8171-2315FE245AA3}" dt="2022-01-27T09:08:17.147" v="1554" actId="947"/>
          <ac:spMkLst>
            <pc:docMk/>
            <pc:sldMk cId="2806673795" sldId="2214"/>
            <ac:spMk id="15" creationId="{D14A932E-8EC0-43A2-9EB6-2FB4C96F216C}"/>
          </ac:spMkLst>
        </pc:spChg>
        <pc:spChg chg="mod">
          <ac:chgData name="Xin Zhang (FA Talent)" userId="474f572f-8271-4f60-858e-cee871e0aec6" providerId="ADAL" clId="{8100E1B4-F90A-4B54-8171-2315FE245AA3}" dt="2022-01-27T09:08:17.144" v="1552" actId="947"/>
          <ac:spMkLst>
            <pc:docMk/>
            <pc:sldMk cId="2806673795" sldId="2214"/>
            <ac:spMk id="16" creationId="{8EB3A038-E120-4622-9E22-0E1A6F248551}"/>
          </ac:spMkLst>
        </pc:spChg>
      </pc:sldChg>
      <pc:sldChg chg="del">
        <pc:chgData name="Xin Zhang (FA Talent)" userId="474f572f-8271-4f60-858e-cee871e0aec6" providerId="ADAL" clId="{8100E1B4-F90A-4B54-8171-2315FE245AA3}" dt="2022-01-27T09:09:33.900" v="2928" actId="47"/>
        <pc:sldMkLst>
          <pc:docMk/>
          <pc:sldMk cId="4158859854" sldId="2217"/>
        </pc:sldMkLst>
      </pc:sldChg>
      <pc:sldChg chg="del">
        <pc:chgData name="Xin Zhang (FA Talent)" userId="474f572f-8271-4f60-858e-cee871e0aec6" providerId="ADAL" clId="{8100E1B4-F90A-4B54-8171-2315FE245AA3}" dt="2022-01-27T09:08:55.059" v="2916" actId="47"/>
        <pc:sldMkLst>
          <pc:docMk/>
          <pc:sldMk cId="4236365165" sldId="2218"/>
        </pc:sldMkLst>
      </pc:sldChg>
      <pc:sldChg chg="modSp del mod">
        <pc:chgData name="Xin Zhang (FA Talent)" userId="474f572f-8271-4f60-858e-cee871e0aec6" providerId="ADAL" clId="{8100E1B4-F90A-4B54-8171-2315FE245AA3}" dt="2022-01-27T09:08:56.439" v="2918" actId="47"/>
        <pc:sldMkLst>
          <pc:docMk/>
          <pc:sldMk cId="4027769391" sldId="2220"/>
        </pc:sldMkLst>
        <pc:spChg chg="mod">
          <ac:chgData name="Xin Zhang (FA Talent)" userId="474f572f-8271-4f60-858e-cee871e0aec6" providerId="ADAL" clId="{8100E1B4-F90A-4B54-8171-2315FE245AA3}" dt="2022-01-27T09:08:19" v="2879" actId="947"/>
          <ac:spMkLst>
            <pc:docMk/>
            <pc:sldMk cId="4027769391" sldId="2220"/>
            <ac:spMk id="2" creationId="{314B4712-3B96-4516-8684-DC59DB21D499}"/>
          </ac:spMkLst>
        </pc:spChg>
        <pc:spChg chg="mod">
          <ac:chgData name="Xin Zhang (FA Talent)" userId="474f572f-8271-4f60-858e-cee871e0aec6" providerId="ADAL" clId="{8100E1B4-F90A-4B54-8171-2315FE245AA3}" dt="2022-01-27T09:08:19.053" v="2894" actId="947"/>
          <ac:spMkLst>
            <pc:docMk/>
            <pc:sldMk cId="4027769391" sldId="2220"/>
            <ac:spMk id="3" creationId="{BE25FDE5-4801-47C9-994D-5BB2EDF21443}"/>
          </ac:spMkLst>
        </pc:spChg>
        <pc:spChg chg="mod">
          <ac:chgData name="Xin Zhang (FA Talent)" userId="474f572f-8271-4f60-858e-cee871e0aec6" providerId="ADAL" clId="{8100E1B4-F90A-4B54-8171-2315FE245AA3}" dt="2022-01-27T09:08:19.055" v="2895" actId="947"/>
          <ac:spMkLst>
            <pc:docMk/>
            <pc:sldMk cId="4027769391" sldId="2220"/>
            <ac:spMk id="4" creationId="{C07FBEC5-6A5E-4723-AF1C-E3025C507B63}"/>
          </ac:spMkLst>
        </pc:spChg>
        <pc:spChg chg="mod">
          <ac:chgData name="Xin Zhang (FA Talent)" userId="474f572f-8271-4f60-858e-cee871e0aec6" providerId="ADAL" clId="{8100E1B4-F90A-4B54-8171-2315FE245AA3}" dt="2022-01-27T09:08:19.051" v="2892" actId="947"/>
          <ac:spMkLst>
            <pc:docMk/>
            <pc:sldMk cId="4027769391" sldId="2220"/>
            <ac:spMk id="7" creationId="{258F945E-960B-44ED-B69E-42519A84EC28}"/>
          </ac:spMkLst>
        </pc:spChg>
        <pc:spChg chg="mod">
          <ac:chgData name="Xin Zhang (FA Talent)" userId="474f572f-8271-4f60-858e-cee871e0aec6" providerId="ADAL" clId="{8100E1B4-F90A-4B54-8171-2315FE245AA3}" dt="2022-01-27T09:08:19.052" v="2893" actId="947"/>
          <ac:spMkLst>
            <pc:docMk/>
            <pc:sldMk cId="4027769391" sldId="2220"/>
            <ac:spMk id="8" creationId="{7C54E1C8-E09B-4431-A294-9AEF28E6FD50}"/>
          </ac:spMkLst>
        </pc:spChg>
      </pc:sldChg>
      <pc:sldChg chg="modSp del mod">
        <pc:chgData name="Xin Zhang (FA Talent)" userId="474f572f-8271-4f60-858e-cee871e0aec6" providerId="ADAL" clId="{8100E1B4-F90A-4B54-8171-2315FE245AA3}" dt="2022-01-27T09:08:56.251" v="2917" actId="47"/>
        <pc:sldMkLst>
          <pc:docMk/>
          <pc:sldMk cId="3200418314" sldId="2221"/>
        </pc:sldMkLst>
        <pc:spChg chg="mod">
          <ac:chgData name="Xin Zhang (FA Talent)" userId="474f572f-8271-4f60-858e-cee871e0aec6" providerId="ADAL" clId="{8100E1B4-F90A-4B54-8171-2315FE245AA3}" dt="2022-01-27T09:08:19.082" v="2899" actId="947"/>
          <ac:spMkLst>
            <pc:docMk/>
            <pc:sldMk cId="3200418314" sldId="2221"/>
            <ac:spMk id="2" creationId="{AFFAB0AB-DA3A-4C31-B153-4A000A307B0F}"/>
          </ac:spMkLst>
        </pc:spChg>
        <pc:spChg chg="mod">
          <ac:chgData name="Xin Zhang (FA Talent)" userId="474f572f-8271-4f60-858e-cee871e0aec6" providerId="ADAL" clId="{8100E1B4-F90A-4B54-8171-2315FE245AA3}" dt="2022-01-27T09:08:19.145" v="2914" actId="947"/>
          <ac:spMkLst>
            <pc:docMk/>
            <pc:sldMk cId="3200418314" sldId="2221"/>
            <ac:spMk id="3" creationId="{527DBDD6-6A95-4477-9269-AB72F1F418EE}"/>
          </ac:spMkLst>
        </pc:spChg>
        <pc:spChg chg="mod">
          <ac:chgData name="Xin Zhang (FA Talent)" userId="474f572f-8271-4f60-858e-cee871e0aec6" providerId="ADAL" clId="{8100E1B4-F90A-4B54-8171-2315FE245AA3}" dt="2022-01-27T09:08:19.144" v="2913" actId="947"/>
          <ac:spMkLst>
            <pc:docMk/>
            <pc:sldMk cId="3200418314" sldId="2221"/>
            <ac:spMk id="6" creationId="{8D009FFC-93DA-4FB0-AAAC-AA5058C4A845}"/>
          </ac:spMkLst>
        </pc:spChg>
        <pc:spChg chg="mod">
          <ac:chgData name="Xin Zhang (FA Talent)" userId="474f572f-8271-4f60-858e-cee871e0aec6" providerId="ADAL" clId="{8100E1B4-F90A-4B54-8171-2315FE245AA3}" dt="2022-01-27T09:08:19.147" v="2915" actId="947"/>
          <ac:spMkLst>
            <pc:docMk/>
            <pc:sldMk cId="3200418314" sldId="2221"/>
            <ac:spMk id="7" creationId="{7D4FFC20-CA50-480E-B1E3-6C08E3F8CECF}"/>
          </ac:spMkLst>
        </pc:spChg>
        <pc:spChg chg="mod">
          <ac:chgData name="Xin Zhang (FA Talent)" userId="474f572f-8271-4f60-858e-cee871e0aec6" providerId="ADAL" clId="{8100E1B4-F90A-4B54-8171-2315FE245AA3}" dt="2022-01-27T09:08:19.140" v="2911" actId="947"/>
          <ac:spMkLst>
            <pc:docMk/>
            <pc:sldMk cId="3200418314" sldId="2221"/>
            <ac:spMk id="8" creationId="{D4EEA91F-56AC-4CE0-B293-A82C529F8545}"/>
          </ac:spMkLst>
        </pc:spChg>
      </pc:sldChg>
      <pc:sldChg chg="modSp del mod">
        <pc:chgData name="Xin Zhang (FA Talent)" userId="474f572f-8271-4f60-858e-cee871e0aec6" providerId="ADAL" clId="{8100E1B4-F90A-4B54-8171-2315FE245AA3}" dt="2022-01-27T09:08:59.830" v="2921" actId="47"/>
        <pc:sldMkLst>
          <pc:docMk/>
          <pc:sldMk cId="2604609568" sldId="2222"/>
        </pc:sldMkLst>
        <pc:spChg chg="mod">
          <ac:chgData name="Xin Zhang (FA Talent)" userId="474f572f-8271-4f60-858e-cee871e0aec6" providerId="ADAL" clId="{8100E1B4-F90A-4B54-8171-2315FE245AA3}" dt="2022-01-27T09:08:17.357" v="1603" actId="947"/>
          <ac:spMkLst>
            <pc:docMk/>
            <pc:sldMk cId="2604609568" sldId="2222"/>
            <ac:spMk id="230" creationId="{9326B771-9146-4215-A684-C445AE7D804F}"/>
          </ac:spMkLst>
        </pc:spChg>
      </pc:sldChg>
      <pc:sldChg chg="addSp modSp mod">
        <pc:chgData name="Xin Zhang (FA Talent)" userId="474f572f-8271-4f60-858e-cee871e0aec6" providerId="ADAL" clId="{8100E1B4-F90A-4B54-8171-2315FE245AA3}" dt="2022-01-27T09:08:12.522" v="15" actId="947"/>
        <pc:sldMkLst>
          <pc:docMk/>
          <pc:sldMk cId="1866792556" sldId="2223"/>
        </pc:sldMkLst>
        <pc:spChg chg="mod">
          <ac:chgData name="Xin Zhang (FA Talent)" userId="474f572f-8271-4f60-858e-cee871e0aec6" providerId="ADAL" clId="{8100E1B4-F90A-4B54-8171-2315FE245AA3}" dt="2022-01-27T09:08:12.483" v="7" actId="947"/>
          <ac:spMkLst>
            <pc:docMk/>
            <pc:sldMk cId="1866792556" sldId="2223"/>
            <ac:spMk id="2" creationId="{32ED9F3C-F541-4808-9F66-F2DBBC664106}"/>
          </ac:spMkLst>
        </pc:spChg>
        <pc:spChg chg="mod">
          <ac:chgData name="Xin Zhang (FA Talent)" userId="474f572f-8271-4f60-858e-cee871e0aec6" providerId="ADAL" clId="{8100E1B4-F90A-4B54-8171-2315FE245AA3}" dt="2022-01-27T09:08:12.522" v="15" actId="947"/>
          <ac:spMkLst>
            <pc:docMk/>
            <pc:sldMk cId="1866792556" sldId="2223"/>
            <ac:spMk id="3" creationId="{40CDECF4-C1FA-4C07-A596-D106D1B04F7F}"/>
          </ac:spMkLst>
        </pc:spChg>
        <pc:spChg chg="mod">
          <ac:chgData name="Xin Zhang (FA Talent)" userId="474f572f-8271-4f60-858e-cee871e0aec6" providerId="ADAL" clId="{8100E1B4-F90A-4B54-8171-2315FE245AA3}" dt="2022-01-27T09:08:12.521" v="14" actId="947"/>
          <ac:spMkLst>
            <pc:docMk/>
            <pc:sldMk cId="1866792556" sldId="2223"/>
            <ac:spMk id="4" creationId="{6A1BE99A-3FD5-451F-A1B5-6DE7441EC40E}"/>
          </ac:spMkLst>
        </pc:spChg>
        <pc:picChg chg="add mod">
          <ac:chgData name="Xin Zhang (FA Talent)" userId="474f572f-8271-4f60-858e-cee871e0aec6" providerId="ADAL" clId="{8100E1B4-F90A-4B54-8171-2315FE245AA3}" dt="2022-01-27T09:07:51.319" v="3" actId="1076"/>
          <ac:picMkLst>
            <pc:docMk/>
            <pc:sldMk cId="1866792556" sldId="2223"/>
            <ac:picMk id="5" creationId="{A8F08B36-3B67-40A9-AB83-3B49F219AD81}"/>
          </ac:picMkLst>
        </pc:picChg>
      </pc:sldChg>
      <pc:sldChg chg="modSp mod">
        <pc:chgData name="Xin Zhang (FA Talent)" userId="474f572f-8271-4f60-858e-cee871e0aec6" providerId="ADAL" clId="{8100E1B4-F90A-4B54-8171-2315FE245AA3}" dt="2022-01-27T09:08:12.564" v="27" actId="947"/>
        <pc:sldMkLst>
          <pc:docMk/>
          <pc:sldMk cId="4012104712" sldId="2224"/>
        </pc:sldMkLst>
        <pc:spChg chg="mod">
          <ac:chgData name="Xin Zhang (FA Talent)" userId="474f572f-8271-4f60-858e-cee871e0aec6" providerId="ADAL" clId="{8100E1B4-F90A-4B54-8171-2315FE245AA3}" dt="2022-01-27T09:08:12.535" v="19" actId="947"/>
          <ac:spMkLst>
            <pc:docMk/>
            <pc:sldMk cId="4012104712" sldId="2224"/>
            <ac:spMk id="5" creationId="{851DB3BB-ACF6-4471-8380-1419B85C96D6}"/>
          </ac:spMkLst>
        </pc:spChg>
        <pc:spChg chg="mod">
          <ac:chgData name="Xin Zhang (FA Talent)" userId="474f572f-8271-4f60-858e-cee871e0aec6" providerId="ADAL" clId="{8100E1B4-F90A-4B54-8171-2315FE245AA3}" dt="2022-01-27T09:08:12.564" v="27" actId="947"/>
          <ac:spMkLst>
            <pc:docMk/>
            <pc:sldMk cId="4012104712" sldId="2224"/>
            <ac:spMk id="6" creationId="{B2C970D5-92F7-4FAC-9904-5FDB178CBAC2}"/>
          </ac:spMkLst>
        </pc:spChg>
        <pc:spChg chg="mod">
          <ac:chgData name="Xin Zhang (FA Talent)" userId="474f572f-8271-4f60-858e-cee871e0aec6" providerId="ADAL" clId="{8100E1B4-F90A-4B54-8171-2315FE245AA3}" dt="2022-01-27T09:08:12.561" v="25" actId="947"/>
          <ac:spMkLst>
            <pc:docMk/>
            <pc:sldMk cId="4012104712" sldId="2224"/>
            <ac:spMk id="7" creationId="{3DB64F8B-32FA-46CC-99EA-C7BBC3A67670}"/>
          </ac:spMkLst>
        </pc:spChg>
      </pc:sldChg>
      <pc:sldChg chg="modSp mod">
        <pc:chgData name="Xin Zhang (FA Talent)" userId="474f572f-8271-4f60-858e-cee871e0aec6" providerId="ADAL" clId="{8100E1B4-F90A-4B54-8171-2315FE245AA3}" dt="2022-01-27T09:08:12.646" v="39" actId="947"/>
        <pc:sldMkLst>
          <pc:docMk/>
          <pc:sldMk cId="3279552101" sldId="2225"/>
        </pc:sldMkLst>
        <pc:spChg chg="mod">
          <ac:chgData name="Xin Zhang (FA Talent)" userId="474f572f-8271-4f60-858e-cee871e0aec6" providerId="ADAL" clId="{8100E1B4-F90A-4B54-8171-2315FE245AA3}" dt="2022-01-27T09:08:12.605" v="31" actId="947"/>
          <ac:spMkLst>
            <pc:docMk/>
            <pc:sldMk cId="3279552101" sldId="2225"/>
            <ac:spMk id="2" creationId="{C4C45E63-B924-43AC-BB3C-3D18148A9DD4}"/>
          </ac:spMkLst>
        </pc:spChg>
        <pc:spChg chg="mod">
          <ac:chgData name="Xin Zhang (FA Talent)" userId="474f572f-8271-4f60-858e-cee871e0aec6" providerId="ADAL" clId="{8100E1B4-F90A-4B54-8171-2315FE245AA3}" dt="2022-01-27T09:08:12.645" v="38" actId="947"/>
          <ac:spMkLst>
            <pc:docMk/>
            <pc:sldMk cId="3279552101" sldId="2225"/>
            <ac:spMk id="3" creationId="{3B69F96C-3CB8-4716-B113-86B3E6C97CCC}"/>
          </ac:spMkLst>
        </pc:spChg>
        <pc:spChg chg="mod">
          <ac:chgData name="Xin Zhang (FA Talent)" userId="474f572f-8271-4f60-858e-cee871e0aec6" providerId="ADAL" clId="{8100E1B4-F90A-4B54-8171-2315FE245AA3}" dt="2022-01-27T09:08:12.646" v="39" actId="947"/>
          <ac:spMkLst>
            <pc:docMk/>
            <pc:sldMk cId="3279552101" sldId="2225"/>
            <ac:spMk id="4" creationId="{442E8386-D18E-4874-A6B4-EEE6369485DC}"/>
          </ac:spMkLst>
        </pc:spChg>
      </pc:sldChg>
      <pc:sldChg chg="modSp mod">
        <pc:chgData name="Xin Zhang (FA Talent)" userId="474f572f-8271-4f60-858e-cee871e0aec6" providerId="ADAL" clId="{8100E1B4-F90A-4B54-8171-2315FE245AA3}" dt="2022-01-27T09:08:14.093" v="487" actId="947"/>
        <pc:sldMkLst>
          <pc:docMk/>
          <pc:sldMk cId="4036141570" sldId="2226"/>
        </pc:sldMkLst>
        <pc:spChg chg="mod">
          <ac:chgData name="Xin Zhang (FA Talent)" userId="474f572f-8271-4f60-858e-cee871e0aec6" providerId="ADAL" clId="{8100E1B4-F90A-4B54-8171-2315FE245AA3}" dt="2022-01-27T09:08:14.065" v="479" actId="947"/>
          <ac:spMkLst>
            <pc:docMk/>
            <pc:sldMk cId="4036141570" sldId="2226"/>
            <ac:spMk id="2" creationId="{BB0A877B-5D10-470A-84D3-B84F4B9AF597}"/>
          </ac:spMkLst>
        </pc:spChg>
        <pc:spChg chg="mod">
          <ac:chgData name="Xin Zhang (FA Talent)" userId="474f572f-8271-4f60-858e-cee871e0aec6" providerId="ADAL" clId="{8100E1B4-F90A-4B54-8171-2315FE245AA3}" dt="2022-01-27T09:08:14.091" v="486" actId="947"/>
          <ac:spMkLst>
            <pc:docMk/>
            <pc:sldMk cId="4036141570" sldId="2226"/>
            <ac:spMk id="3" creationId="{8C973F41-40EB-4BC9-B55F-BC02AC06B079}"/>
          </ac:spMkLst>
        </pc:spChg>
        <pc:spChg chg="mod">
          <ac:chgData name="Xin Zhang (FA Talent)" userId="474f572f-8271-4f60-858e-cee871e0aec6" providerId="ADAL" clId="{8100E1B4-F90A-4B54-8171-2315FE245AA3}" dt="2022-01-27T09:08:14.093" v="487" actId="947"/>
          <ac:spMkLst>
            <pc:docMk/>
            <pc:sldMk cId="4036141570" sldId="2226"/>
            <ac:spMk id="4" creationId="{C52A2990-6F32-40F8-A63D-1283684B5185}"/>
          </ac:spMkLst>
        </pc:spChg>
      </pc:sldChg>
      <pc:sldChg chg="modSp mod">
        <pc:chgData name="Xin Zhang (FA Talent)" userId="474f572f-8271-4f60-858e-cee871e0aec6" providerId="ADAL" clId="{8100E1B4-F90A-4B54-8171-2315FE245AA3}" dt="2022-01-27T09:08:15.770" v="1071" actId="947"/>
        <pc:sldMkLst>
          <pc:docMk/>
          <pc:sldMk cId="4127945612" sldId="2227"/>
        </pc:sldMkLst>
        <pc:spChg chg="mod">
          <ac:chgData name="Xin Zhang (FA Talent)" userId="474f572f-8271-4f60-858e-cee871e0aec6" providerId="ADAL" clId="{8100E1B4-F90A-4B54-8171-2315FE245AA3}" dt="2022-01-27T09:08:15.740" v="1063" actId="947"/>
          <ac:spMkLst>
            <pc:docMk/>
            <pc:sldMk cId="4127945612" sldId="2227"/>
            <ac:spMk id="2" creationId="{EEE77026-733D-400D-AED5-6A9E8F74C2F3}"/>
          </ac:spMkLst>
        </pc:spChg>
        <pc:spChg chg="mod">
          <ac:chgData name="Xin Zhang (FA Talent)" userId="474f572f-8271-4f60-858e-cee871e0aec6" providerId="ADAL" clId="{8100E1B4-F90A-4B54-8171-2315FE245AA3}" dt="2022-01-27T09:08:15.770" v="1071" actId="947"/>
          <ac:spMkLst>
            <pc:docMk/>
            <pc:sldMk cId="4127945612" sldId="2227"/>
            <ac:spMk id="3" creationId="{7F574EFC-11A4-4113-AB91-5EBA42EF394B}"/>
          </ac:spMkLst>
        </pc:spChg>
        <pc:spChg chg="mod">
          <ac:chgData name="Xin Zhang (FA Talent)" userId="474f572f-8271-4f60-858e-cee871e0aec6" providerId="ADAL" clId="{8100E1B4-F90A-4B54-8171-2315FE245AA3}" dt="2022-01-27T09:08:15.768" v="1070" actId="947"/>
          <ac:spMkLst>
            <pc:docMk/>
            <pc:sldMk cId="4127945612" sldId="2227"/>
            <ac:spMk id="4" creationId="{A3B027A8-8BCB-4F54-896B-FBD0BD77D9F2}"/>
          </ac:spMkLst>
        </pc:spChg>
      </pc:sldChg>
      <pc:sldChg chg="modSp mod">
        <pc:chgData name="Xin Zhang (FA Talent)" userId="474f572f-8271-4f60-858e-cee871e0aec6" providerId="ADAL" clId="{8100E1B4-F90A-4B54-8171-2315FE245AA3}" dt="2022-01-27T09:08:14.048" v="475" actId="947"/>
        <pc:sldMkLst>
          <pc:docMk/>
          <pc:sldMk cId="3607186148" sldId="2228"/>
        </pc:sldMkLst>
        <pc:spChg chg="mod">
          <ac:chgData name="Xin Zhang (FA Talent)" userId="474f572f-8271-4f60-858e-cee871e0aec6" providerId="ADAL" clId="{8100E1B4-F90A-4B54-8171-2315FE245AA3}" dt="2022-01-27T09:08:14.021" v="453" actId="947"/>
          <ac:spMkLst>
            <pc:docMk/>
            <pc:sldMk cId="3607186148" sldId="2228"/>
            <ac:spMk id="13" creationId="{91E5AB6A-9BFB-4D0F-986A-384C3CC36583}"/>
          </ac:spMkLst>
        </pc:spChg>
        <pc:spChg chg="mod">
          <ac:chgData name="Xin Zhang (FA Talent)" userId="474f572f-8271-4f60-858e-cee871e0aec6" providerId="ADAL" clId="{8100E1B4-F90A-4B54-8171-2315FE245AA3}" dt="2022-01-27T09:08:14.041" v="468" actId="947"/>
          <ac:spMkLst>
            <pc:docMk/>
            <pc:sldMk cId="3607186148" sldId="2228"/>
            <ac:spMk id="14" creationId="{C3BA5C7B-88BE-4337-BA99-F3F6DDCD33FA}"/>
          </ac:spMkLst>
        </pc:spChg>
        <pc:spChg chg="mod">
          <ac:chgData name="Xin Zhang (FA Talent)" userId="474f572f-8271-4f60-858e-cee871e0aec6" providerId="ADAL" clId="{8100E1B4-F90A-4B54-8171-2315FE245AA3}" dt="2022-01-27T09:08:14.022" v="454" actId="947"/>
          <ac:spMkLst>
            <pc:docMk/>
            <pc:sldMk cId="3607186148" sldId="2228"/>
            <ac:spMk id="19" creationId="{33F24E3D-0445-42D5-B90E-A985947A0239}"/>
          </ac:spMkLst>
        </pc:spChg>
        <pc:spChg chg="mod">
          <ac:chgData name="Xin Zhang (FA Talent)" userId="474f572f-8271-4f60-858e-cee871e0aec6" providerId="ADAL" clId="{8100E1B4-F90A-4B54-8171-2315FE245AA3}" dt="2022-01-27T09:08:14.004" v="442" actId="947"/>
          <ac:spMkLst>
            <pc:docMk/>
            <pc:sldMk cId="3607186148" sldId="2228"/>
            <ac:spMk id="20" creationId="{D26BF108-5A3D-4DFF-87E9-6664C8211FFB}"/>
          </ac:spMkLst>
        </pc:spChg>
        <pc:spChg chg="mod">
          <ac:chgData name="Xin Zhang (FA Talent)" userId="474f572f-8271-4f60-858e-cee871e0aec6" providerId="ADAL" clId="{8100E1B4-F90A-4B54-8171-2315FE245AA3}" dt="2022-01-27T09:08:14.034" v="463" actId="947"/>
          <ac:spMkLst>
            <pc:docMk/>
            <pc:sldMk cId="3607186148" sldId="2228"/>
            <ac:spMk id="23" creationId="{2865B1FD-B5BC-48EA-BD75-AEDC2A0901A0}"/>
          </ac:spMkLst>
        </pc:spChg>
        <pc:spChg chg="mod">
          <ac:chgData name="Xin Zhang (FA Talent)" userId="474f572f-8271-4f60-858e-cee871e0aec6" providerId="ADAL" clId="{8100E1B4-F90A-4B54-8171-2315FE245AA3}" dt="2022-01-27T09:08:13.804" v="363" actId="947"/>
          <ac:spMkLst>
            <pc:docMk/>
            <pc:sldMk cId="3607186148" sldId="2228"/>
            <ac:spMk id="32" creationId="{EC9180EE-5820-4DEC-91C7-F2F8BC190470}"/>
          </ac:spMkLst>
        </pc:spChg>
        <pc:spChg chg="mod">
          <ac:chgData name="Xin Zhang (FA Talent)" userId="474f572f-8271-4f60-858e-cee871e0aec6" providerId="ADAL" clId="{8100E1B4-F90A-4B54-8171-2315FE245AA3}" dt="2022-01-27T09:08:13.808" v="367" actId="947"/>
          <ac:spMkLst>
            <pc:docMk/>
            <pc:sldMk cId="3607186148" sldId="2228"/>
            <ac:spMk id="33" creationId="{CA46457A-C817-442C-A4AE-707DCA655F8A}"/>
          </ac:spMkLst>
        </pc:spChg>
        <pc:spChg chg="mod">
          <ac:chgData name="Xin Zhang (FA Talent)" userId="474f572f-8271-4f60-858e-cee871e0aec6" providerId="ADAL" clId="{8100E1B4-F90A-4B54-8171-2315FE245AA3}" dt="2022-01-27T09:08:13.812" v="371" actId="947"/>
          <ac:spMkLst>
            <pc:docMk/>
            <pc:sldMk cId="3607186148" sldId="2228"/>
            <ac:spMk id="34" creationId="{494A2BD0-1783-41E2-9846-63B88A740F98}"/>
          </ac:spMkLst>
        </pc:spChg>
        <pc:spChg chg="mod">
          <ac:chgData name="Xin Zhang (FA Talent)" userId="474f572f-8271-4f60-858e-cee871e0aec6" providerId="ADAL" clId="{8100E1B4-F90A-4B54-8171-2315FE245AA3}" dt="2022-01-27T09:08:14.028" v="458" actId="947"/>
          <ac:spMkLst>
            <pc:docMk/>
            <pc:sldMk cId="3607186148" sldId="2228"/>
            <ac:spMk id="35" creationId="{961A4C8A-5B35-4540-A561-D461895E8C92}"/>
          </ac:spMkLst>
        </pc:spChg>
        <pc:spChg chg="mod">
          <ac:chgData name="Xin Zhang (FA Talent)" userId="474f572f-8271-4f60-858e-cee871e0aec6" providerId="ADAL" clId="{8100E1B4-F90A-4B54-8171-2315FE245AA3}" dt="2022-01-27T09:08:13.999" v="438" actId="947"/>
          <ac:spMkLst>
            <pc:docMk/>
            <pc:sldMk cId="3607186148" sldId="2228"/>
            <ac:spMk id="36" creationId="{A032E910-5017-4078-940E-5FF2F9922E64}"/>
          </ac:spMkLst>
        </pc:spChg>
        <pc:spChg chg="mod">
          <ac:chgData name="Xin Zhang (FA Talent)" userId="474f572f-8271-4f60-858e-cee871e0aec6" providerId="ADAL" clId="{8100E1B4-F90A-4B54-8171-2315FE245AA3}" dt="2022-01-27T09:08:14.015" v="450" actId="947"/>
          <ac:spMkLst>
            <pc:docMk/>
            <pc:sldMk cId="3607186148" sldId="2228"/>
            <ac:spMk id="39" creationId="{93E4DFA9-C382-418F-8F9E-5B070D26BA68}"/>
          </ac:spMkLst>
        </pc:spChg>
        <pc:spChg chg="mod">
          <ac:chgData name="Xin Zhang (FA Talent)" userId="474f572f-8271-4f60-858e-cee871e0aec6" providerId="ADAL" clId="{8100E1B4-F90A-4B54-8171-2315FE245AA3}" dt="2022-01-27T09:08:14.042" v="469" actId="947"/>
          <ac:spMkLst>
            <pc:docMk/>
            <pc:sldMk cId="3607186148" sldId="2228"/>
            <ac:spMk id="51" creationId="{381EF313-8BA6-4634-B8EF-10BDFE2B7C3E}"/>
          </ac:spMkLst>
        </pc:spChg>
        <pc:spChg chg="mod">
          <ac:chgData name="Xin Zhang (FA Talent)" userId="474f572f-8271-4f60-858e-cee871e0aec6" providerId="ADAL" clId="{8100E1B4-F90A-4B54-8171-2315FE245AA3}" dt="2022-01-27T09:08:14.039" v="467" actId="947"/>
          <ac:spMkLst>
            <pc:docMk/>
            <pc:sldMk cId="3607186148" sldId="2228"/>
            <ac:spMk id="52" creationId="{41AC8ED6-7606-4578-BD9E-A79491B03C81}"/>
          </ac:spMkLst>
        </pc:spChg>
        <pc:spChg chg="mod">
          <ac:chgData name="Xin Zhang (FA Talent)" userId="474f572f-8271-4f60-858e-cee871e0aec6" providerId="ADAL" clId="{8100E1B4-F90A-4B54-8171-2315FE245AA3}" dt="2022-01-27T09:08:14.045" v="473" actId="947"/>
          <ac:spMkLst>
            <pc:docMk/>
            <pc:sldMk cId="3607186148" sldId="2228"/>
            <ac:spMk id="54" creationId="{E851F1DC-DCB1-4B21-8068-C5A7D32A8B42}"/>
          </ac:spMkLst>
        </pc:spChg>
        <pc:spChg chg="mod">
          <ac:chgData name="Xin Zhang (FA Talent)" userId="474f572f-8271-4f60-858e-cee871e0aec6" providerId="ADAL" clId="{8100E1B4-F90A-4B54-8171-2315FE245AA3}" dt="2022-01-27T09:08:14.013" v="448" actId="947"/>
          <ac:spMkLst>
            <pc:docMk/>
            <pc:sldMk cId="3607186148" sldId="2228"/>
            <ac:spMk id="55" creationId="{3B23C2C5-A1AB-47B9-A926-3DD4ACBEB60A}"/>
          </ac:spMkLst>
        </pc:spChg>
        <pc:spChg chg="mod">
          <ac:chgData name="Xin Zhang (FA Talent)" userId="474f572f-8271-4f60-858e-cee871e0aec6" providerId="ADAL" clId="{8100E1B4-F90A-4B54-8171-2315FE245AA3}" dt="2022-01-27T09:08:14.006" v="444" actId="947"/>
          <ac:spMkLst>
            <pc:docMk/>
            <pc:sldMk cId="3607186148" sldId="2228"/>
            <ac:spMk id="67" creationId="{60D1BB21-E508-4632-98AA-2719EFBE346E}"/>
          </ac:spMkLst>
        </pc:spChg>
        <pc:spChg chg="mod">
          <ac:chgData name="Xin Zhang (FA Talent)" userId="474f572f-8271-4f60-858e-cee871e0aec6" providerId="ADAL" clId="{8100E1B4-F90A-4B54-8171-2315FE245AA3}" dt="2022-01-27T09:08:14.042" v="470" actId="947"/>
          <ac:spMkLst>
            <pc:docMk/>
            <pc:sldMk cId="3607186148" sldId="2228"/>
            <ac:spMk id="68" creationId="{35478792-832F-475C-B06A-59B602246322}"/>
          </ac:spMkLst>
        </pc:spChg>
        <pc:spChg chg="mod">
          <ac:chgData name="Xin Zhang (FA Talent)" userId="474f572f-8271-4f60-858e-cee871e0aec6" providerId="ADAL" clId="{8100E1B4-F90A-4B54-8171-2315FE245AA3}" dt="2022-01-27T09:08:14.036" v="465" actId="947"/>
          <ac:spMkLst>
            <pc:docMk/>
            <pc:sldMk cId="3607186148" sldId="2228"/>
            <ac:spMk id="71" creationId="{60DBFC5C-01FB-4A1A-AD13-FF29766A97E6}"/>
          </ac:spMkLst>
        </pc:spChg>
        <pc:spChg chg="mod">
          <ac:chgData name="Xin Zhang (FA Talent)" userId="474f572f-8271-4f60-858e-cee871e0aec6" providerId="ADAL" clId="{8100E1B4-F90A-4B54-8171-2315FE245AA3}" dt="2022-01-27T09:08:14.027" v="457" actId="947"/>
          <ac:spMkLst>
            <pc:docMk/>
            <pc:sldMk cId="3607186148" sldId="2228"/>
            <ac:spMk id="83" creationId="{5B7CEC3E-7695-47F7-8B74-D5A4E1123D4B}"/>
          </ac:spMkLst>
        </pc:spChg>
        <pc:spChg chg="mod">
          <ac:chgData name="Xin Zhang (FA Talent)" userId="474f572f-8271-4f60-858e-cee871e0aec6" providerId="ADAL" clId="{8100E1B4-F90A-4B54-8171-2315FE245AA3}" dt="2022-01-27T09:08:14.016" v="451" actId="947"/>
          <ac:spMkLst>
            <pc:docMk/>
            <pc:sldMk cId="3607186148" sldId="2228"/>
            <ac:spMk id="84" creationId="{E2A2186D-8AAE-4B4F-A3F7-E3D54E81B7D3}"/>
          </ac:spMkLst>
        </pc:spChg>
        <pc:spChg chg="mod">
          <ac:chgData name="Xin Zhang (FA Talent)" userId="474f572f-8271-4f60-858e-cee871e0aec6" providerId="ADAL" clId="{8100E1B4-F90A-4B54-8171-2315FE245AA3}" dt="2022-01-27T09:08:14.043" v="471" actId="947"/>
          <ac:spMkLst>
            <pc:docMk/>
            <pc:sldMk cId="3607186148" sldId="2228"/>
            <ac:spMk id="87" creationId="{4F85431D-BC10-48E1-AE4E-22674802793E}"/>
          </ac:spMkLst>
        </pc:spChg>
        <pc:spChg chg="mod">
          <ac:chgData name="Xin Zhang (FA Talent)" userId="474f572f-8271-4f60-858e-cee871e0aec6" providerId="ADAL" clId="{8100E1B4-F90A-4B54-8171-2315FE245AA3}" dt="2022-01-27T09:08:14.044" v="472" actId="947"/>
          <ac:spMkLst>
            <pc:docMk/>
            <pc:sldMk cId="3607186148" sldId="2228"/>
            <ac:spMk id="99" creationId="{074FB049-6B6E-435E-9CBB-1C2A0800DD0B}"/>
          </ac:spMkLst>
        </pc:spChg>
        <pc:spChg chg="mod">
          <ac:chgData name="Xin Zhang (FA Talent)" userId="474f572f-8271-4f60-858e-cee871e0aec6" providerId="ADAL" clId="{8100E1B4-F90A-4B54-8171-2315FE245AA3}" dt="2022-01-27T09:08:14.001" v="440" actId="947"/>
          <ac:spMkLst>
            <pc:docMk/>
            <pc:sldMk cId="3607186148" sldId="2228"/>
            <ac:spMk id="100" creationId="{CBA22F7E-88B1-4E14-9B3A-9BA8D89F5391}"/>
          </ac:spMkLst>
        </pc:spChg>
        <pc:spChg chg="mod">
          <ac:chgData name="Xin Zhang (FA Talent)" userId="474f572f-8271-4f60-858e-cee871e0aec6" providerId="ADAL" clId="{8100E1B4-F90A-4B54-8171-2315FE245AA3}" dt="2022-01-27T09:08:14.032" v="461" actId="947"/>
          <ac:spMkLst>
            <pc:docMk/>
            <pc:sldMk cId="3607186148" sldId="2228"/>
            <ac:spMk id="103" creationId="{D7206D23-FFB8-42B3-9922-1FF90537B75F}"/>
          </ac:spMkLst>
        </pc:spChg>
        <pc:spChg chg="mod">
          <ac:chgData name="Xin Zhang (FA Talent)" userId="474f572f-8271-4f60-858e-cee871e0aec6" providerId="ADAL" clId="{8100E1B4-F90A-4B54-8171-2315FE245AA3}" dt="2022-01-27T09:08:14.019" v="452" actId="947"/>
          <ac:spMkLst>
            <pc:docMk/>
            <pc:sldMk cId="3607186148" sldId="2228"/>
            <ac:spMk id="115" creationId="{3F20790C-AF46-43E1-9FE5-DD61D7864D4D}"/>
          </ac:spMkLst>
        </pc:spChg>
        <pc:spChg chg="mod">
          <ac:chgData name="Xin Zhang (FA Talent)" userId="474f572f-8271-4f60-858e-cee871e0aec6" providerId="ADAL" clId="{8100E1B4-F90A-4B54-8171-2315FE245AA3}" dt="2022-01-27T09:08:13.819" v="379" actId="947"/>
          <ac:spMkLst>
            <pc:docMk/>
            <pc:sldMk cId="3607186148" sldId="2228"/>
            <ac:spMk id="116" creationId="{455A9693-DF76-45C5-9497-20A5435AC3AD}"/>
          </ac:spMkLst>
        </pc:spChg>
        <pc:spChg chg="mod">
          <ac:chgData name="Xin Zhang (FA Talent)" userId="474f572f-8271-4f60-858e-cee871e0aec6" providerId="ADAL" clId="{8100E1B4-F90A-4B54-8171-2315FE245AA3}" dt="2022-01-27T09:08:13.815" v="375" actId="947"/>
          <ac:spMkLst>
            <pc:docMk/>
            <pc:sldMk cId="3607186148" sldId="2228"/>
            <ac:spMk id="119" creationId="{41FD63A8-93DB-4D8F-90F8-4DC1908B19D8}"/>
          </ac:spMkLst>
        </pc:spChg>
        <pc:spChg chg="mod">
          <ac:chgData name="Xin Zhang (FA Talent)" userId="474f572f-8271-4f60-858e-cee871e0aec6" providerId="ADAL" clId="{8100E1B4-F90A-4B54-8171-2315FE245AA3}" dt="2022-01-27T09:08:13.951" v="406" actId="947"/>
          <ac:spMkLst>
            <pc:docMk/>
            <pc:sldMk cId="3607186148" sldId="2228"/>
            <ac:spMk id="130" creationId="{4F16A5CF-311A-4279-8087-B1EBF7F10671}"/>
          </ac:spMkLst>
        </pc:spChg>
        <pc:spChg chg="mod">
          <ac:chgData name="Xin Zhang (FA Talent)" userId="474f572f-8271-4f60-858e-cee871e0aec6" providerId="ADAL" clId="{8100E1B4-F90A-4B54-8171-2315FE245AA3}" dt="2022-01-27T09:08:14.048" v="475" actId="947"/>
          <ac:spMkLst>
            <pc:docMk/>
            <pc:sldMk cId="3607186148" sldId="2228"/>
            <ac:spMk id="131" creationId="{16E36954-3404-4CC5-B13F-1A09B3F69062}"/>
          </ac:spMkLst>
        </pc:spChg>
      </pc:sldChg>
      <pc:sldChg chg="modSp mod">
        <pc:chgData name="Xin Zhang (FA Talent)" userId="474f572f-8271-4f60-858e-cee871e0aec6" providerId="ADAL" clId="{8100E1B4-F90A-4B54-8171-2315FE245AA3}" dt="2022-01-27T09:08:14.182" v="511" actId="947"/>
        <pc:sldMkLst>
          <pc:docMk/>
          <pc:sldMk cId="3977761485" sldId="2229"/>
        </pc:sldMkLst>
        <pc:spChg chg="mod">
          <ac:chgData name="Xin Zhang (FA Talent)" userId="474f572f-8271-4f60-858e-cee871e0aec6" providerId="ADAL" clId="{8100E1B4-F90A-4B54-8171-2315FE245AA3}" dt="2022-01-27T09:08:14.108" v="491" actId="947"/>
          <ac:spMkLst>
            <pc:docMk/>
            <pc:sldMk cId="3977761485" sldId="2229"/>
            <ac:spMk id="3" creationId="{039E4922-2387-4558-BADE-D5694779F268}"/>
          </ac:spMkLst>
        </pc:spChg>
        <pc:spChg chg="mod">
          <ac:chgData name="Xin Zhang (FA Talent)" userId="474f572f-8271-4f60-858e-cee871e0aec6" providerId="ADAL" clId="{8100E1B4-F90A-4B54-8171-2315FE245AA3}" dt="2022-01-27T09:08:14.181" v="510" actId="947"/>
          <ac:spMkLst>
            <pc:docMk/>
            <pc:sldMk cId="3977761485" sldId="2229"/>
            <ac:spMk id="4" creationId="{29747184-8051-428D-ADBD-6F8EA928B4C1}"/>
          </ac:spMkLst>
        </pc:spChg>
        <pc:spChg chg="mod">
          <ac:chgData name="Xin Zhang (FA Talent)" userId="474f572f-8271-4f60-858e-cee871e0aec6" providerId="ADAL" clId="{8100E1B4-F90A-4B54-8171-2315FE245AA3}" dt="2022-01-27T09:08:14.178" v="508" actId="947"/>
          <ac:spMkLst>
            <pc:docMk/>
            <pc:sldMk cId="3977761485" sldId="2229"/>
            <ac:spMk id="9" creationId="{85E0D3F0-3D56-433E-A654-81DB6D1D1FD5}"/>
          </ac:spMkLst>
        </pc:spChg>
        <pc:spChg chg="mod">
          <ac:chgData name="Xin Zhang (FA Talent)" userId="474f572f-8271-4f60-858e-cee871e0aec6" providerId="ADAL" clId="{8100E1B4-F90A-4B54-8171-2315FE245AA3}" dt="2022-01-27T09:08:14.175" v="506" actId="947"/>
          <ac:spMkLst>
            <pc:docMk/>
            <pc:sldMk cId="3977761485" sldId="2229"/>
            <ac:spMk id="10" creationId="{F4217F72-68F0-4CC1-BB66-4F2E1994052A}"/>
          </ac:spMkLst>
        </pc:spChg>
        <pc:spChg chg="mod">
          <ac:chgData name="Xin Zhang (FA Talent)" userId="474f572f-8271-4f60-858e-cee871e0aec6" providerId="ADAL" clId="{8100E1B4-F90A-4B54-8171-2315FE245AA3}" dt="2022-01-27T09:08:14.182" v="511" actId="947"/>
          <ac:spMkLst>
            <pc:docMk/>
            <pc:sldMk cId="3977761485" sldId="2229"/>
            <ac:spMk id="11" creationId="{E6CF042C-E055-480D-939E-63BAF20F13E7}"/>
          </ac:spMkLst>
        </pc:spChg>
        <pc:spChg chg="mod">
          <ac:chgData name="Xin Zhang (FA Talent)" userId="474f572f-8271-4f60-858e-cee871e0aec6" providerId="ADAL" clId="{8100E1B4-F90A-4B54-8171-2315FE245AA3}" dt="2022-01-27T09:08:14.179" v="509" actId="947"/>
          <ac:spMkLst>
            <pc:docMk/>
            <pc:sldMk cId="3977761485" sldId="2229"/>
            <ac:spMk id="12" creationId="{415A5EE5-450D-4655-82EB-CAFA68DCBB20}"/>
          </ac:spMkLst>
        </pc:spChg>
      </pc:sldChg>
      <pc:sldChg chg="modSp mod">
        <pc:chgData name="Xin Zhang (FA Talent)" userId="474f572f-8271-4f60-858e-cee871e0aec6" providerId="ADAL" clId="{8100E1B4-F90A-4B54-8171-2315FE245AA3}" dt="2022-01-27T09:08:14.347" v="591" actId="947"/>
        <pc:sldMkLst>
          <pc:docMk/>
          <pc:sldMk cId="3495941187" sldId="2230"/>
        </pc:sldMkLst>
        <pc:spChg chg="mod">
          <ac:chgData name="Xin Zhang (FA Talent)" userId="474f572f-8271-4f60-858e-cee871e0aec6" providerId="ADAL" clId="{8100E1B4-F90A-4B54-8171-2315FE245AA3}" dt="2022-01-27T09:08:14.317" v="570" actId="947"/>
          <ac:spMkLst>
            <pc:docMk/>
            <pc:sldMk cId="3495941187" sldId="2230"/>
            <ac:spMk id="14" creationId="{525E15E5-2488-41BA-98A2-E0424C2A1E24}"/>
          </ac:spMkLst>
        </pc:spChg>
        <pc:spChg chg="mod">
          <ac:chgData name="Xin Zhang (FA Talent)" userId="474f572f-8271-4f60-858e-cee871e0aec6" providerId="ADAL" clId="{8100E1B4-F90A-4B54-8171-2315FE245AA3}" dt="2022-01-27T09:08:14.338" v="584" actId="947"/>
          <ac:spMkLst>
            <pc:docMk/>
            <pc:sldMk cId="3495941187" sldId="2230"/>
            <ac:spMk id="15" creationId="{96647F1F-C88F-41C4-AC8A-A1103ECBDEAE}"/>
          </ac:spMkLst>
        </pc:spChg>
        <pc:spChg chg="mod">
          <ac:chgData name="Xin Zhang (FA Talent)" userId="474f572f-8271-4f60-858e-cee871e0aec6" providerId="ADAL" clId="{8100E1B4-F90A-4B54-8171-2315FE245AA3}" dt="2022-01-27T09:08:14.215" v="527" actId="947"/>
          <ac:spMkLst>
            <pc:docMk/>
            <pc:sldMk cId="3495941187" sldId="2230"/>
            <ac:spMk id="18" creationId="{8C3115D7-ECEB-407E-9971-55DA13CFE9C7}"/>
          </ac:spMkLst>
        </pc:spChg>
        <pc:spChg chg="mod">
          <ac:chgData name="Xin Zhang (FA Talent)" userId="474f572f-8271-4f60-858e-cee871e0aec6" providerId="ADAL" clId="{8100E1B4-F90A-4B54-8171-2315FE245AA3}" dt="2022-01-27T09:08:14.219" v="531" actId="947"/>
          <ac:spMkLst>
            <pc:docMk/>
            <pc:sldMk cId="3495941187" sldId="2230"/>
            <ac:spMk id="19" creationId="{EB68F5C5-61EE-41E2-B576-B8F0553C7EE9}"/>
          </ac:spMkLst>
        </pc:spChg>
        <pc:spChg chg="mod">
          <ac:chgData name="Xin Zhang (FA Talent)" userId="474f572f-8271-4f60-858e-cee871e0aec6" providerId="ADAL" clId="{8100E1B4-F90A-4B54-8171-2315FE245AA3}" dt="2022-01-27T09:08:14.223" v="535" actId="947"/>
          <ac:spMkLst>
            <pc:docMk/>
            <pc:sldMk cId="3495941187" sldId="2230"/>
            <ac:spMk id="20" creationId="{78B8BC27-6FD5-44C6-8466-44805A943357}"/>
          </ac:spMkLst>
        </pc:spChg>
        <pc:spChg chg="mod">
          <ac:chgData name="Xin Zhang (FA Talent)" userId="474f572f-8271-4f60-858e-cee871e0aec6" providerId="ADAL" clId="{8100E1B4-F90A-4B54-8171-2315FE245AA3}" dt="2022-01-27T09:08:14.203" v="515" actId="947"/>
          <ac:spMkLst>
            <pc:docMk/>
            <pc:sldMk cId="3495941187" sldId="2230"/>
            <ac:spMk id="21" creationId="{CE3F6B0C-FB72-4C30-AF0E-A43C6540C838}"/>
          </ac:spMkLst>
        </pc:spChg>
        <pc:spChg chg="mod">
          <ac:chgData name="Xin Zhang (FA Talent)" userId="474f572f-8271-4f60-858e-cee871e0aec6" providerId="ADAL" clId="{8100E1B4-F90A-4B54-8171-2315FE245AA3}" dt="2022-01-27T09:08:14.207" v="519" actId="947"/>
          <ac:spMkLst>
            <pc:docMk/>
            <pc:sldMk cId="3495941187" sldId="2230"/>
            <ac:spMk id="22" creationId="{36AAE20C-6CDB-4BC4-A99D-89E8AF256465}"/>
          </ac:spMkLst>
        </pc:spChg>
        <pc:spChg chg="mod">
          <ac:chgData name="Xin Zhang (FA Talent)" userId="474f572f-8271-4f60-858e-cee871e0aec6" providerId="ADAL" clId="{8100E1B4-F90A-4B54-8171-2315FE245AA3}" dt="2022-01-27T09:08:14.211" v="523" actId="947"/>
          <ac:spMkLst>
            <pc:docMk/>
            <pc:sldMk cId="3495941187" sldId="2230"/>
            <ac:spMk id="23" creationId="{277BA092-0169-4597-A817-6AB867BA9E34}"/>
          </ac:spMkLst>
        </pc:spChg>
        <pc:spChg chg="mod">
          <ac:chgData name="Xin Zhang (FA Talent)" userId="474f572f-8271-4f60-858e-cee871e0aec6" providerId="ADAL" clId="{8100E1B4-F90A-4B54-8171-2315FE245AA3}" dt="2022-01-27T09:08:14.326" v="576" actId="947"/>
          <ac:spMkLst>
            <pc:docMk/>
            <pc:sldMk cId="3495941187" sldId="2230"/>
            <ac:spMk id="24" creationId="{7D7331E2-28BB-4DEA-B667-88DB2272F235}"/>
          </ac:spMkLst>
        </pc:spChg>
        <pc:spChg chg="mod">
          <ac:chgData name="Xin Zhang (FA Talent)" userId="474f572f-8271-4f60-858e-cee871e0aec6" providerId="ADAL" clId="{8100E1B4-F90A-4B54-8171-2315FE245AA3}" dt="2022-01-27T09:08:14.343" v="588" actId="947"/>
          <ac:spMkLst>
            <pc:docMk/>
            <pc:sldMk cId="3495941187" sldId="2230"/>
            <ac:spMk id="25" creationId="{03330F38-0456-444B-9AEE-75C5257F4123}"/>
          </ac:spMkLst>
        </pc:spChg>
        <pc:spChg chg="mod">
          <ac:chgData name="Xin Zhang (FA Talent)" userId="474f572f-8271-4f60-858e-cee871e0aec6" providerId="ADAL" clId="{8100E1B4-F90A-4B54-8171-2315FE245AA3}" dt="2022-01-27T09:08:14.339" v="585" actId="947"/>
          <ac:spMkLst>
            <pc:docMk/>
            <pc:sldMk cId="3495941187" sldId="2230"/>
            <ac:spMk id="28" creationId="{F3D56CBC-0217-4053-9EED-D9F8855805C5}"/>
          </ac:spMkLst>
        </pc:spChg>
        <pc:spChg chg="mod">
          <ac:chgData name="Xin Zhang (FA Talent)" userId="474f572f-8271-4f60-858e-cee871e0aec6" providerId="ADAL" clId="{8100E1B4-F90A-4B54-8171-2315FE245AA3}" dt="2022-01-27T09:08:14.336" v="582" actId="947"/>
          <ac:spMkLst>
            <pc:docMk/>
            <pc:sldMk cId="3495941187" sldId="2230"/>
            <ac:spMk id="29" creationId="{76780DAB-8E33-44C8-AFCD-B39DDEC714E4}"/>
          </ac:spMkLst>
        </pc:spChg>
        <pc:spChg chg="mod">
          <ac:chgData name="Xin Zhang (FA Talent)" userId="474f572f-8271-4f60-858e-cee871e0aec6" providerId="ADAL" clId="{8100E1B4-F90A-4B54-8171-2315FE245AA3}" dt="2022-01-27T09:08:14.342" v="587" actId="947"/>
          <ac:spMkLst>
            <pc:docMk/>
            <pc:sldMk cId="3495941187" sldId="2230"/>
            <ac:spMk id="30" creationId="{90FA0266-D587-4E25-92A2-6E75C894F8EF}"/>
          </ac:spMkLst>
        </pc:spChg>
        <pc:spChg chg="mod">
          <ac:chgData name="Xin Zhang (FA Talent)" userId="474f572f-8271-4f60-858e-cee871e0aec6" providerId="ADAL" clId="{8100E1B4-F90A-4B54-8171-2315FE245AA3}" dt="2022-01-27T09:08:14.334" v="580" actId="947"/>
          <ac:spMkLst>
            <pc:docMk/>
            <pc:sldMk cId="3495941187" sldId="2230"/>
            <ac:spMk id="40" creationId="{8315D911-7F07-45BD-B498-FD353835D7F1}"/>
          </ac:spMkLst>
        </pc:spChg>
        <pc:spChg chg="mod">
          <ac:chgData name="Xin Zhang (FA Talent)" userId="474f572f-8271-4f60-858e-cee871e0aec6" providerId="ADAL" clId="{8100E1B4-F90A-4B54-8171-2315FE245AA3}" dt="2022-01-27T09:08:14.341" v="586" actId="947"/>
          <ac:spMkLst>
            <pc:docMk/>
            <pc:sldMk cId="3495941187" sldId="2230"/>
            <ac:spMk id="41" creationId="{3CA7F506-0F16-4EB8-9A94-F8D5BEC9A8D2}"/>
          </ac:spMkLst>
        </pc:spChg>
        <pc:spChg chg="mod">
          <ac:chgData name="Xin Zhang (FA Talent)" userId="474f572f-8271-4f60-858e-cee871e0aec6" providerId="ADAL" clId="{8100E1B4-F90A-4B54-8171-2315FE245AA3}" dt="2022-01-27T09:08:14.347" v="591" actId="947"/>
          <ac:spMkLst>
            <pc:docMk/>
            <pc:sldMk cId="3495941187" sldId="2230"/>
            <ac:spMk id="42" creationId="{9A29D449-339E-40FA-8C43-189B000B36E0}"/>
          </ac:spMkLst>
        </pc:spChg>
        <pc:spChg chg="mod">
          <ac:chgData name="Xin Zhang (FA Talent)" userId="474f572f-8271-4f60-858e-cee871e0aec6" providerId="ADAL" clId="{8100E1B4-F90A-4B54-8171-2315FE245AA3}" dt="2022-01-27T09:08:14.346" v="590" actId="947"/>
          <ac:spMkLst>
            <pc:docMk/>
            <pc:sldMk cId="3495941187" sldId="2230"/>
            <ac:spMk id="58" creationId="{9E782AB2-E781-4148-AA08-E89B2B56EF32}"/>
          </ac:spMkLst>
        </pc:spChg>
        <pc:spChg chg="mod">
          <ac:chgData name="Xin Zhang (FA Talent)" userId="474f572f-8271-4f60-858e-cee871e0aec6" providerId="ADAL" clId="{8100E1B4-F90A-4B54-8171-2315FE245AA3}" dt="2022-01-27T09:08:14.344" v="589" actId="947"/>
          <ac:spMkLst>
            <pc:docMk/>
            <pc:sldMk cId="3495941187" sldId="2230"/>
            <ac:spMk id="59" creationId="{9A409AD6-D0E5-4011-BDCC-9E70B2B79612}"/>
          </ac:spMkLst>
        </pc:spChg>
        <pc:spChg chg="mod">
          <ac:chgData name="Xin Zhang (FA Talent)" userId="474f572f-8271-4f60-858e-cee871e0aec6" providerId="ADAL" clId="{8100E1B4-F90A-4B54-8171-2315FE245AA3}" dt="2022-01-27T09:08:14.228" v="539" actId="947"/>
          <ac:spMkLst>
            <pc:docMk/>
            <pc:sldMk cId="3495941187" sldId="2230"/>
            <ac:spMk id="60" creationId="{247B63A8-821B-429B-B2DE-C290B33F3C06}"/>
          </ac:spMkLst>
        </pc:spChg>
        <pc:spChg chg="mod">
          <ac:chgData name="Xin Zhang (FA Talent)" userId="474f572f-8271-4f60-858e-cee871e0aec6" providerId="ADAL" clId="{8100E1B4-F90A-4B54-8171-2315FE245AA3}" dt="2022-01-27T09:08:14.232" v="543" actId="947"/>
          <ac:spMkLst>
            <pc:docMk/>
            <pc:sldMk cId="3495941187" sldId="2230"/>
            <ac:spMk id="61" creationId="{D7CDAD9F-2D31-4FF1-BCCB-2DA81D8632A2}"/>
          </ac:spMkLst>
        </pc:spChg>
      </pc:sldChg>
      <pc:sldChg chg="modSp mod">
        <pc:chgData name="Xin Zhang (FA Talent)" userId="474f572f-8271-4f60-858e-cee871e0aec6" providerId="ADAL" clId="{8100E1B4-F90A-4B54-8171-2315FE245AA3}" dt="2022-01-27T09:08:14.586" v="639" actId="947"/>
        <pc:sldMkLst>
          <pc:docMk/>
          <pc:sldMk cId="721621600" sldId="2231"/>
        </pc:sldMkLst>
        <pc:spChg chg="mod">
          <ac:chgData name="Xin Zhang (FA Talent)" userId="474f572f-8271-4f60-858e-cee871e0aec6" providerId="ADAL" clId="{8100E1B4-F90A-4B54-8171-2315FE245AA3}" dt="2022-01-27T09:08:14.535" v="627" actId="947"/>
          <ac:spMkLst>
            <pc:docMk/>
            <pc:sldMk cId="721621600" sldId="2231"/>
            <ac:spMk id="7" creationId="{86FD6CDF-3C30-4A1A-9EB5-69936AC02D3D}"/>
          </ac:spMkLst>
        </pc:spChg>
        <pc:spChg chg="mod">
          <ac:chgData name="Xin Zhang (FA Talent)" userId="474f572f-8271-4f60-858e-cee871e0aec6" providerId="ADAL" clId="{8100E1B4-F90A-4B54-8171-2315FE245AA3}" dt="2022-01-27T09:08:14.553" v="631" actId="947"/>
          <ac:spMkLst>
            <pc:docMk/>
            <pc:sldMk cId="721621600" sldId="2231"/>
            <ac:spMk id="8" creationId="{146F0CB6-6003-4F30-8A6F-B5847E4B45DC}"/>
          </ac:spMkLst>
        </pc:spChg>
        <pc:spChg chg="mod">
          <ac:chgData name="Xin Zhang (FA Talent)" userId="474f572f-8271-4f60-858e-cee871e0aec6" providerId="ADAL" clId="{8100E1B4-F90A-4B54-8171-2315FE245AA3}" dt="2022-01-27T09:08:14.571" v="635" actId="947"/>
          <ac:spMkLst>
            <pc:docMk/>
            <pc:sldMk cId="721621600" sldId="2231"/>
            <ac:spMk id="9" creationId="{68AFEAB6-BA20-41FF-945A-BD20F6065E79}"/>
          </ac:spMkLst>
        </pc:spChg>
        <pc:spChg chg="mod">
          <ac:chgData name="Xin Zhang (FA Talent)" userId="474f572f-8271-4f60-858e-cee871e0aec6" providerId="ADAL" clId="{8100E1B4-F90A-4B54-8171-2315FE245AA3}" dt="2022-01-27T09:08:14.586" v="639" actId="947"/>
          <ac:spMkLst>
            <pc:docMk/>
            <pc:sldMk cId="721621600" sldId="2231"/>
            <ac:spMk id="10" creationId="{BE9C0A90-0150-4FA1-A17F-8A60A65ABBAF}"/>
          </ac:spMkLst>
        </pc:spChg>
        <pc:spChg chg="mod">
          <ac:chgData name="Xin Zhang (FA Talent)" userId="474f572f-8271-4f60-858e-cee871e0aec6" providerId="ADAL" clId="{8100E1B4-F90A-4B54-8171-2315FE245AA3}" dt="2022-01-27T09:08:14.418" v="604" actId="947"/>
          <ac:spMkLst>
            <pc:docMk/>
            <pc:sldMk cId="721621600" sldId="2231"/>
            <ac:spMk id="13" creationId="{51F2DBE2-4E45-4D57-BEE5-EA141F0CBD86}"/>
          </ac:spMkLst>
        </pc:spChg>
        <pc:spChg chg="mod">
          <ac:chgData name="Xin Zhang (FA Talent)" userId="474f572f-8271-4f60-858e-cee871e0aec6" providerId="ADAL" clId="{8100E1B4-F90A-4B54-8171-2315FE245AA3}" dt="2022-01-27T09:08:14.461" v="623" actId="947"/>
          <ac:spMkLst>
            <pc:docMk/>
            <pc:sldMk cId="721621600" sldId="2231"/>
            <ac:spMk id="15" creationId="{808D0283-3CD9-4E97-AD7E-134822E4BC73}"/>
          </ac:spMkLst>
        </pc:spChg>
        <pc:spChg chg="mod">
          <ac:chgData name="Xin Zhang (FA Talent)" userId="474f572f-8271-4f60-858e-cee871e0aec6" providerId="ADAL" clId="{8100E1B4-F90A-4B54-8171-2315FE245AA3}" dt="2022-01-27T09:08:14.439" v="614" actId="947"/>
          <ac:spMkLst>
            <pc:docMk/>
            <pc:sldMk cId="721621600" sldId="2231"/>
            <ac:spMk id="28" creationId="{E810BCD2-7962-444A-9892-58C6426CEB08}"/>
          </ac:spMkLst>
        </pc:spChg>
        <pc:spChg chg="mod">
          <ac:chgData name="Xin Zhang (FA Talent)" userId="474f572f-8271-4f60-858e-cee871e0aec6" providerId="ADAL" clId="{8100E1B4-F90A-4B54-8171-2315FE245AA3}" dt="2022-01-27T09:08:14.437" v="613" actId="947"/>
          <ac:spMkLst>
            <pc:docMk/>
            <pc:sldMk cId="721621600" sldId="2231"/>
            <ac:spMk id="29" creationId="{D4D59969-BADC-4A75-B4EE-BB540739C1C5}"/>
          </ac:spMkLst>
        </pc:spChg>
        <pc:spChg chg="mod">
          <ac:chgData name="Xin Zhang (FA Talent)" userId="474f572f-8271-4f60-858e-cee871e0aec6" providerId="ADAL" clId="{8100E1B4-F90A-4B54-8171-2315FE245AA3}" dt="2022-01-27T09:08:14.452" v="619" actId="947"/>
          <ac:spMkLst>
            <pc:docMk/>
            <pc:sldMk cId="721621600" sldId="2231"/>
            <ac:spMk id="30" creationId="{60D28E66-3864-4A01-92C9-4130728517DC}"/>
          </ac:spMkLst>
        </pc:spChg>
        <pc:spChg chg="mod">
          <ac:chgData name="Xin Zhang (FA Talent)" userId="474f572f-8271-4f60-858e-cee871e0aec6" providerId="ADAL" clId="{8100E1B4-F90A-4B54-8171-2315FE245AA3}" dt="2022-01-27T09:08:14.442" v="616" actId="947"/>
          <ac:spMkLst>
            <pc:docMk/>
            <pc:sldMk cId="721621600" sldId="2231"/>
            <ac:spMk id="31" creationId="{2796B90D-B855-4950-86DB-55B7D485DE30}"/>
          </ac:spMkLst>
        </pc:spChg>
        <pc:spChg chg="mod">
          <ac:chgData name="Xin Zhang (FA Talent)" userId="474f572f-8271-4f60-858e-cee871e0aec6" providerId="ADAL" clId="{8100E1B4-F90A-4B54-8171-2315FE245AA3}" dt="2022-01-27T09:08:14.449" v="617" actId="947"/>
          <ac:spMkLst>
            <pc:docMk/>
            <pc:sldMk cId="721621600" sldId="2231"/>
            <ac:spMk id="32" creationId="{CF750053-7EEC-4B6B-A8DF-FCBFCCB55719}"/>
          </ac:spMkLst>
        </pc:spChg>
        <pc:spChg chg="mod">
          <ac:chgData name="Xin Zhang (FA Talent)" userId="474f572f-8271-4f60-858e-cee871e0aec6" providerId="ADAL" clId="{8100E1B4-F90A-4B54-8171-2315FE245AA3}" dt="2022-01-27T09:08:14.450" v="618" actId="947"/>
          <ac:spMkLst>
            <pc:docMk/>
            <pc:sldMk cId="721621600" sldId="2231"/>
            <ac:spMk id="80" creationId="{A84CB994-83E4-4795-8D60-AB629501BD60}"/>
          </ac:spMkLst>
        </pc:spChg>
      </pc:sldChg>
      <pc:sldChg chg="modSp mod">
        <pc:chgData name="Xin Zhang (FA Talent)" userId="474f572f-8271-4f60-858e-cee871e0aec6" providerId="ADAL" clId="{8100E1B4-F90A-4B54-8171-2315FE245AA3}" dt="2022-01-27T09:08:14.862" v="747" actId="947"/>
        <pc:sldMkLst>
          <pc:docMk/>
          <pc:sldMk cId="1839140260" sldId="2232"/>
        </pc:sldMkLst>
        <pc:spChg chg="mod">
          <ac:chgData name="Xin Zhang (FA Talent)" userId="474f572f-8271-4f60-858e-cee871e0aec6" providerId="ADAL" clId="{8100E1B4-F90A-4B54-8171-2315FE245AA3}" dt="2022-01-27T09:08:14.594" v="643" actId="947"/>
          <ac:spMkLst>
            <pc:docMk/>
            <pc:sldMk cId="1839140260" sldId="2232"/>
            <ac:spMk id="23" creationId="{C76F674E-3346-46B9-B157-18950498428C}"/>
          </ac:spMkLst>
        </pc:spChg>
        <pc:spChg chg="mod">
          <ac:chgData name="Xin Zhang (FA Talent)" userId="474f572f-8271-4f60-858e-cee871e0aec6" providerId="ADAL" clId="{8100E1B4-F90A-4B54-8171-2315FE245AA3}" dt="2022-01-27T09:08:14.847" v="743" actId="947"/>
          <ac:spMkLst>
            <pc:docMk/>
            <pc:sldMk cId="1839140260" sldId="2232"/>
            <ac:spMk id="62" creationId="{D05D80A7-3FB4-442F-9CF2-6C4415C83916}"/>
          </ac:spMkLst>
        </pc:spChg>
        <pc:spChg chg="mod">
          <ac:chgData name="Xin Zhang (FA Talent)" userId="474f572f-8271-4f60-858e-cee871e0aec6" providerId="ADAL" clId="{8100E1B4-F90A-4B54-8171-2315FE245AA3}" dt="2022-01-27T09:08:14.862" v="747" actId="947"/>
          <ac:spMkLst>
            <pc:docMk/>
            <pc:sldMk cId="1839140260" sldId="2232"/>
            <ac:spMk id="63" creationId="{61F8DA4E-22F3-4CA7-93B9-A07BCEACA9EB}"/>
          </ac:spMkLst>
        </pc:spChg>
        <pc:spChg chg="mod">
          <ac:chgData name="Xin Zhang (FA Talent)" userId="474f572f-8271-4f60-858e-cee871e0aec6" providerId="ADAL" clId="{8100E1B4-F90A-4B54-8171-2315FE245AA3}" dt="2022-01-27T09:08:14.802" v="731" actId="947"/>
          <ac:spMkLst>
            <pc:docMk/>
            <pc:sldMk cId="1839140260" sldId="2232"/>
            <ac:spMk id="65" creationId="{BFD16CE0-7C6F-4441-8619-83A73B260291}"/>
          </ac:spMkLst>
        </pc:spChg>
        <pc:spChg chg="mod">
          <ac:chgData name="Xin Zhang (FA Talent)" userId="474f572f-8271-4f60-858e-cee871e0aec6" providerId="ADAL" clId="{8100E1B4-F90A-4B54-8171-2315FE245AA3}" dt="2022-01-27T09:08:14.817" v="735" actId="947"/>
          <ac:spMkLst>
            <pc:docMk/>
            <pc:sldMk cId="1839140260" sldId="2232"/>
            <ac:spMk id="66" creationId="{E2C8435F-BF9D-4C9B-89B5-E21D9EB7C334}"/>
          </ac:spMkLst>
        </pc:spChg>
        <pc:spChg chg="mod">
          <ac:chgData name="Xin Zhang (FA Talent)" userId="474f572f-8271-4f60-858e-cee871e0aec6" providerId="ADAL" clId="{8100E1B4-F90A-4B54-8171-2315FE245AA3}" dt="2022-01-27T09:08:14.832" v="739" actId="947"/>
          <ac:spMkLst>
            <pc:docMk/>
            <pc:sldMk cId="1839140260" sldId="2232"/>
            <ac:spMk id="67" creationId="{AA0A01E0-06F4-46CB-9D91-446706F7B5B3}"/>
          </ac:spMkLst>
        </pc:spChg>
        <pc:spChg chg="mod">
          <ac:chgData name="Xin Zhang (FA Talent)" userId="474f572f-8271-4f60-858e-cee871e0aec6" providerId="ADAL" clId="{8100E1B4-F90A-4B54-8171-2315FE245AA3}" dt="2022-01-27T09:08:14.686" v="673" actId="947"/>
          <ac:spMkLst>
            <pc:docMk/>
            <pc:sldMk cId="1839140260" sldId="2232"/>
            <ac:spMk id="68" creationId="{8FC63414-65AB-49B4-92A4-1CEBB040D39D}"/>
          </ac:spMkLst>
        </pc:spChg>
        <pc:spChg chg="mod">
          <ac:chgData name="Xin Zhang (FA Talent)" userId="474f572f-8271-4f60-858e-cee871e0aec6" providerId="ADAL" clId="{8100E1B4-F90A-4B54-8171-2315FE245AA3}" dt="2022-01-27T09:08:14.763" v="712" actId="947"/>
          <ac:spMkLst>
            <pc:docMk/>
            <pc:sldMk cId="1839140260" sldId="2232"/>
            <ac:spMk id="69" creationId="{2BDC3D43-FE13-451C-8A45-91699BB49F23}"/>
          </ac:spMkLst>
        </pc:spChg>
        <pc:spChg chg="mod">
          <ac:chgData name="Xin Zhang (FA Talent)" userId="474f572f-8271-4f60-858e-cee871e0aec6" providerId="ADAL" clId="{8100E1B4-F90A-4B54-8171-2315FE245AA3}" dt="2022-01-27T09:08:14.788" v="727" actId="947"/>
          <ac:spMkLst>
            <pc:docMk/>
            <pc:sldMk cId="1839140260" sldId="2232"/>
            <ac:spMk id="70" creationId="{E1D59095-47E1-4C71-9A3F-2DE5D5B5DBC4}"/>
          </ac:spMkLst>
        </pc:spChg>
        <pc:spChg chg="mod">
          <ac:chgData name="Xin Zhang (FA Talent)" userId="474f572f-8271-4f60-858e-cee871e0aec6" providerId="ADAL" clId="{8100E1B4-F90A-4B54-8171-2315FE245AA3}" dt="2022-01-27T09:08:14.708" v="684" actId="947"/>
          <ac:spMkLst>
            <pc:docMk/>
            <pc:sldMk cId="1839140260" sldId="2232"/>
            <ac:spMk id="71" creationId="{9B2236E5-0B67-4889-A38F-C68F4CDA8BE4}"/>
          </ac:spMkLst>
        </pc:spChg>
        <pc:spChg chg="mod">
          <ac:chgData name="Xin Zhang (FA Talent)" userId="474f572f-8271-4f60-858e-cee871e0aec6" providerId="ADAL" clId="{8100E1B4-F90A-4B54-8171-2315FE245AA3}" dt="2022-01-27T09:08:14.711" v="686" actId="947"/>
          <ac:spMkLst>
            <pc:docMk/>
            <pc:sldMk cId="1839140260" sldId="2232"/>
            <ac:spMk id="72" creationId="{D1BA92C5-19C7-43E9-BB9E-43AD09C1ADFA}"/>
          </ac:spMkLst>
        </pc:spChg>
        <pc:spChg chg="mod">
          <ac:chgData name="Xin Zhang (FA Talent)" userId="474f572f-8271-4f60-858e-cee871e0aec6" providerId="ADAL" clId="{8100E1B4-F90A-4B54-8171-2315FE245AA3}" dt="2022-01-27T09:08:14.701" v="681" actId="947"/>
          <ac:spMkLst>
            <pc:docMk/>
            <pc:sldMk cId="1839140260" sldId="2232"/>
            <ac:spMk id="74" creationId="{48324F7F-6557-401C-A0BD-0E7BB56C768B}"/>
          </ac:spMkLst>
        </pc:spChg>
        <pc:spChg chg="mod">
          <ac:chgData name="Xin Zhang (FA Talent)" userId="474f572f-8271-4f60-858e-cee871e0aec6" providerId="ADAL" clId="{8100E1B4-F90A-4B54-8171-2315FE245AA3}" dt="2022-01-27T09:08:14.776" v="721" actId="947"/>
          <ac:spMkLst>
            <pc:docMk/>
            <pc:sldMk cId="1839140260" sldId="2232"/>
            <ac:spMk id="75" creationId="{5B08794C-7C3B-47AA-A64F-5D3FE49BE127}"/>
          </ac:spMkLst>
        </pc:spChg>
        <pc:spChg chg="mod">
          <ac:chgData name="Xin Zhang (FA Talent)" userId="474f572f-8271-4f60-858e-cee871e0aec6" providerId="ADAL" clId="{8100E1B4-F90A-4B54-8171-2315FE245AA3}" dt="2022-01-27T09:08:14.704" v="682" actId="947"/>
          <ac:spMkLst>
            <pc:docMk/>
            <pc:sldMk cId="1839140260" sldId="2232"/>
            <ac:spMk id="77" creationId="{764349F1-D413-448C-87FE-0D38B41C8213}"/>
          </ac:spMkLst>
        </pc:spChg>
        <pc:spChg chg="mod">
          <ac:chgData name="Xin Zhang (FA Talent)" userId="474f572f-8271-4f60-858e-cee871e0aec6" providerId="ADAL" clId="{8100E1B4-F90A-4B54-8171-2315FE245AA3}" dt="2022-01-27T09:08:14.775" v="720" actId="947"/>
          <ac:spMkLst>
            <pc:docMk/>
            <pc:sldMk cId="1839140260" sldId="2232"/>
            <ac:spMk id="78" creationId="{10BD4872-B493-4FA3-BAD3-050ECAE63A82}"/>
          </ac:spMkLst>
        </pc:spChg>
        <pc:spChg chg="mod">
          <ac:chgData name="Xin Zhang (FA Talent)" userId="474f572f-8271-4f60-858e-cee871e0aec6" providerId="ADAL" clId="{8100E1B4-F90A-4B54-8171-2315FE245AA3}" dt="2022-01-27T09:08:14.676" v="667" actId="947"/>
          <ac:spMkLst>
            <pc:docMk/>
            <pc:sldMk cId="1839140260" sldId="2232"/>
            <ac:spMk id="80" creationId="{7ADB2F91-1ADD-41C3-83C1-675CE4DDE998}"/>
          </ac:spMkLst>
        </pc:spChg>
        <pc:spChg chg="mod">
          <ac:chgData name="Xin Zhang (FA Talent)" userId="474f572f-8271-4f60-858e-cee871e0aec6" providerId="ADAL" clId="{8100E1B4-F90A-4B54-8171-2315FE245AA3}" dt="2022-01-27T09:08:14.750" v="703" actId="947"/>
          <ac:spMkLst>
            <pc:docMk/>
            <pc:sldMk cId="1839140260" sldId="2232"/>
            <ac:spMk id="81" creationId="{4E8DE5D9-6ADC-478F-832F-E07A2C6B9DB2}"/>
          </ac:spMkLst>
        </pc:spChg>
        <pc:spChg chg="mod">
          <ac:chgData name="Xin Zhang (FA Talent)" userId="474f572f-8271-4f60-858e-cee871e0aec6" providerId="ADAL" clId="{8100E1B4-F90A-4B54-8171-2315FE245AA3}" dt="2022-01-27T09:08:14.706" v="683" actId="947"/>
          <ac:spMkLst>
            <pc:docMk/>
            <pc:sldMk cId="1839140260" sldId="2232"/>
            <ac:spMk id="83" creationId="{FF2CA753-5392-464A-A798-F492877D276E}"/>
          </ac:spMkLst>
        </pc:spChg>
        <pc:spChg chg="mod">
          <ac:chgData name="Xin Zhang (FA Talent)" userId="474f572f-8271-4f60-858e-cee871e0aec6" providerId="ADAL" clId="{8100E1B4-F90A-4B54-8171-2315FE245AA3}" dt="2022-01-27T09:08:14.773" v="719" actId="947"/>
          <ac:spMkLst>
            <pc:docMk/>
            <pc:sldMk cId="1839140260" sldId="2232"/>
            <ac:spMk id="84" creationId="{AFE584CC-D440-4DFB-AA1A-9A688D4E63DB}"/>
          </ac:spMkLst>
        </pc:spChg>
        <pc:spChg chg="mod">
          <ac:chgData name="Xin Zhang (FA Talent)" userId="474f572f-8271-4f60-858e-cee871e0aec6" providerId="ADAL" clId="{8100E1B4-F90A-4B54-8171-2315FE245AA3}" dt="2022-01-27T09:08:14.691" v="676" actId="947"/>
          <ac:spMkLst>
            <pc:docMk/>
            <pc:sldMk cId="1839140260" sldId="2232"/>
            <ac:spMk id="86" creationId="{BA4E5ACB-7B57-4E27-8D44-CE2A04445098}"/>
          </ac:spMkLst>
        </pc:spChg>
        <pc:spChg chg="mod">
          <ac:chgData name="Xin Zhang (FA Talent)" userId="474f572f-8271-4f60-858e-cee871e0aec6" providerId="ADAL" clId="{8100E1B4-F90A-4B54-8171-2315FE245AA3}" dt="2022-01-27T09:08:14.759" v="709" actId="947"/>
          <ac:spMkLst>
            <pc:docMk/>
            <pc:sldMk cId="1839140260" sldId="2232"/>
            <ac:spMk id="87" creationId="{52B80CF3-BD17-4B30-B25E-CCCB82000D15}"/>
          </ac:spMkLst>
        </pc:spChg>
        <pc:spChg chg="mod">
          <ac:chgData name="Xin Zhang (FA Talent)" userId="474f572f-8271-4f60-858e-cee871e0aec6" providerId="ADAL" clId="{8100E1B4-F90A-4B54-8171-2315FE245AA3}" dt="2022-01-27T09:08:14.715" v="687" actId="947"/>
          <ac:spMkLst>
            <pc:docMk/>
            <pc:sldMk cId="1839140260" sldId="2232"/>
            <ac:spMk id="89" creationId="{9E0D0CC9-7BF0-4F69-8A87-7BE22F97AC77}"/>
          </ac:spMkLst>
        </pc:spChg>
        <pc:spChg chg="mod">
          <ac:chgData name="Xin Zhang (FA Talent)" userId="474f572f-8271-4f60-858e-cee871e0aec6" providerId="ADAL" clId="{8100E1B4-F90A-4B54-8171-2315FE245AA3}" dt="2022-01-27T09:08:14.778" v="723" actId="947"/>
          <ac:spMkLst>
            <pc:docMk/>
            <pc:sldMk cId="1839140260" sldId="2232"/>
            <ac:spMk id="90" creationId="{FE274C41-95A3-4F23-ACC5-2A765F8B26E2}"/>
          </ac:spMkLst>
        </pc:spChg>
        <pc:spChg chg="mod">
          <ac:chgData name="Xin Zhang (FA Talent)" userId="474f572f-8271-4f60-858e-cee871e0aec6" providerId="ADAL" clId="{8100E1B4-F90A-4B54-8171-2315FE245AA3}" dt="2022-01-27T09:08:14.709" v="685" actId="947"/>
          <ac:spMkLst>
            <pc:docMk/>
            <pc:sldMk cId="1839140260" sldId="2232"/>
            <ac:spMk id="92" creationId="{DE0B3B88-52A0-49B2-A92A-A5BC8105647A}"/>
          </ac:spMkLst>
        </pc:spChg>
        <pc:spChg chg="mod">
          <ac:chgData name="Xin Zhang (FA Talent)" userId="474f572f-8271-4f60-858e-cee871e0aec6" providerId="ADAL" clId="{8100E1B4-F90A-4B54-8171-2315FE245AA3}" dt="2022-01-27T09:08:14.777" v="722" actId="947"/>
          <ac:spMkLst>
            <pc:docMk/>
            <pc:sldMk cId="1839140260" sldId="2232"/>
            <ac:spMk id="93" creationId="{8838EF08-3168-421A-9AEE-A2F31873044C}"/>
          </ac:spMkLst>
        </pc:spChg>
        <pc:spChg chg="mod">
          <ac:chgData name="Xin Zhang (FA Talent)" userId="474f572f-8271-4f60-858e-cee871e0aec6" providerId="ADAL" clId="{8100E1B4-F90A-4B54-8171-2315FE245AA3}" dt="2022-01-27T09:08:14.681" v="671" actId="947"/>
          <ac:spMkLst>
            <pc:docMk/>
            <pc:sldMk cId="1839140260" sldId="2232"/>
            <ac:spMk id="95" creationId="{6F9034EC-DC0D-4508-956C-C7C841A5876B}"/>
          </ac:spMkLst>
        </pc:spChg>
        <pc:spChg chg="mod">
          <ac:chgData name="Xin Zhang (FA Talent)" userId="474f572f-8271-4f60-858e-cee871e0aec6" providerId="ADAL" clId="{8100E1B4-F90A-4B54-8171-2315FE245AA3}" dt="2022-01-27T09:08:14.760" v="710" actId="947"/>
          <ac:spMkLst>
            <pc:docMk/>
            <pc:sldMk cId="1839140260" sldId="2232"/>
            <ac:spMk id="96" creationId="{6FA5A565-D6BD-4B7F-90BA-92840A739BD3}"/>
          </ac:spMkLst>
        </pc:spChg>
      </pc:sldChg>
      <pc:sldChg chg="modSp mod">
        <pc:chgData name="Xin Zhang (FA Talent)" userId="474f572f-8271-4f60-858e-cee871e0aec6" providerId="ADAL" clId="{8100E1B4-F90A-4B54-8171-2315FE245AA3}" dt="2022-01-27T09:08:15.123" v="811" actId="947"/>
        <pc:sldMkLst>
          <pc:docMk/>
          <pc:sldMk cId="496647912" sldId="2233"/>
        </pc:sldMkLst>
        <pc:spChg chg="mod">
          <ac:chgData name="Xin Zhang (FA Talent)" userId="474f572f-8271-4f60-858e-cee871e0aec6" providerId="ADAL" clId="{8100E1B4-F90A-4B54-8171-2315FE245AA3}" dt="2022-01-27T09:08:15.001" v="751" actId="947"/>
          <ac:spMkLst>
            <pc:docMk/>
            <pc:sldMk cId="496647912" sldId="2233"/>
            <ac:spMk id="2" creationId="{87CE79A8-EA53-4568-917C-912F0B18D21A}"/>
          </ac:spMkLst>
        </pc:spChg>
        <pc:spChg chg="mod">
          <ac:chgData name="Xin Zhang (FA Talent)" userId="474f572f-8271-4f60-858e-cee871e0aec6" providerId="ADAL" clId="{8100E1B4-F90A-4B54-8171-2315FE245AA3}" dt="2022-01-27T09:08:15.120" v="809" actId="947"/>
          <ac:spMkLst>
            <pc:docMk/>
            <pc:sldMk cId="496647912" sldId="2233"/>
            <ac:spMk id="3" creationId="{F718A719-343A-4BDD-B43E-505DC07D20B7}"/>
          </ac:spMkLst>
        </pc:spChg>
        <pc:spChg chg="mod">
          <ac:chgData name="Xin Zhang (FA Talent)" userId="474f572f-8271-4f60-858e-cee871e0aec6" providerId="ADAL" clId="{8100E1B4-F90A-4B54-8171-2315FE245AA3}" dt="2022-01-27T09:08:15.116" v="805" actId="947"/>
          <ac:spMkLst>
            <pc:docMk/>
            <pc:sldMk cId="496647912" sldId="2233"/>
            <ac:spMk id="4" creationId="{45268F4C-D757-4C44-89E6-19C36AE3F1BC}"/>
          </ac:spMkLst>
        </pc:spChg>
        <pc:spChg chg="mod">
          <ac:chgData name="Xin Zhang (FA Talent)" userId="474f572f-8271-4f60-858e-cee871e0aec6" providerId="ADAL" clId="{8100E1B4-F90A-4B54-8171-2315FE245AA3}" dt="2022-01-27T09:08:15.112" v="802" actId="947"/>
          <ac:spMkLst>
            <pc:docMk/>
            <pc:sldMk cId="496647912" sldId="2233"/>
            <ac:spMk id="6" creationId="{3E82958A-9548-4700-9672-3D9CD87A7292}"/>
          </ac:spMkLst>
        </pc:spChg>
        <pc:spChg chg="mod">
          <ac:chgData name="Xin Zhang (FA Talent)" userId="474f572f-8271-4f60-858e-cee871e0aec6" providerId="ADAL" clId="{8100E1B4-F90A-4B54-8171-2315FE245AA3}" dt="2022-01-27T09:08:15.117" v="806" actId="947"/>
          <ac:spMkLst>
            <pc:docMk/>
            <pc:sldMk cId="496647912" sldId="2233"/>
            <ac:spMk id="9" creationId="{8095DB6D-0E71-46CE-A0C1-A450BB312DB8}"/>
          </ac:spMkLst>
        </pc:spChg>
        <pc:spChg chg="mod">
          <ac:chgData name="Xin Zhang (FA Talent)" userId="474f572f-8271-4f60-858e-cee871e0aec6" providerId="ADAL" clId="{8100E1B4-F90A-4B54-8171-2315FE245AA3}" dt="2022-01-27T09:08:15.121" v="810" actId="947"/>
          <ac:spMkLst>
            <pc:docMk/>
            <pc:sldMk cId="496647912" sldId="2233"/>
            <ac:spMk id="11" creationId="{9D490C4C-8A61-449D-9E53-A5454443654C}"/>
          </ac:spMkLst>
        </pc:spChg>
        <pc:spChg chg="mod">
          <ac:chgData name="Xin Zhang (FA Talent)" userId="474f572f-8271-4f60-858e-cee871e0aec6" providerId="ADAL" clId="{8100E1B4-F90A-4B54-8171-2315FE245AA3}" dt="2022-01-27T09:08:15.118" v="807" actId="947"/>
          <ac:spMkLst>
            <pc:docMk/>
            <pc:sldMk cId="496647912" sldId="2233"/>
            <ac:spMk id="12" creationId="{E9C49118-7B96-4404-B8F1-F3FD3C769E94}"/>
          </ac:spMkLst>
        </pc:spChg>
        <pc:spChg chg="mod">
          <ac:chgData name="Xin Zhang (FA Talent)" userId="474f572f-8271-4f60-858e-cee871e0aec6" providerId="ADAL" clId="{8100E1B4-F90A-4B54-8171-2315FE245AA3}" dt="2022-01-27T09:08:15.123" v="811" actId="947"/>
          <ac:spMkLst>
            <pc:docMk/>
            <pc:sldMk cId="496647912" sldId="2233"/>
            <ac:spMk id="13" creationId="{0B3F987A-899E-44C7-9103-B08524F875D9}"/>
          </ac:spMkLst>
        </pc:spChg>
        <pc:spChg chg="mod">
          <ac:chgData name="Xin Zhang (FA Talent)" userId="474f572f-8271-4f60-858e-cee871e0aec6" providerId="ADAL" clId="{8100E1B4-F90A-4B54-8171-2315FE245AA3}" dt="2022-01-27T09:08:15.006" v="755" actId="947"/>
          <ac:spMkLst>
            <pc:docMk/>
            <pc:sldMk cId="496647912" sldId="2233"/>
            <ac:spMk id="14" creationId="{D961A572-A670-4E49-BDD3-E6D694428C49}"/>
          </ac:spMkLst>
        </pc:spChg>
        <pc:spChg chg="mod">
          <ac:chgData name="Xin Zhang (FA Talent)" userId="474f572f-8271-4f60-858e-cee871e0aec6" providerId="ADAL" clId="{8100E1B4-F90A-4B54-8171-2315FE245AA3}" dt="2022-01-27T09:08:15.010" v="759" actId="947"/>
          <ac:spMkLst>
            <pc:docMk/>
            <pc:sldMk cId="496647912" sldId="2233"/>
            <ac:spMk id="15" creationId="{62E4393A-2822-4358-8117-144977CFD7D2}"/>
          </ac:spMkLst>
        </pc:spChg>
        <pc:spChg chg="mod">
          <ac:chgData name="Xin Zhang (FA Talent)" userId="474f572f-8271-4f60-858e-cee871e0aec6" providerId="ADAL" clId="{8100E1B4-F90A-4B54-8171-2315FE245AA3}" dt="2022-01-27T09:08:15.015" v="763" actId="947"/>
          <ac:spMkLst>
            <pc:docMk/>
            <pc:sldMk cId="496647912" sldId="2233"/>
            <ac:spMk id="16" creationId="{F15867F2-E2C2-4595-A821-15AEA0A9F26E}"/>
          </ac:spMkLst>
        </pc:spChg>
        <pc:spChg chg="mod">
          <ac:chgData name="Xin Zhang (FA Talent)" userId="474f572f-8271-4f60-858e-cee871e0aec6" providerId="ADAL" clId="{8100E1B4-F90A-4B54-8171-2315FE245AA3}" dt="2022-01-27T09:08:15.021" v="767" actId="947"/>
          <ac:spMkLst>
            <pc:docMk/>
            <pc:sldMk cId="496647912" sldId="2233"/>
            <ac:spMk id="17" creationId="{ABF7AE7A-F45B-44B3-9253-AB29DA060FEC}"/>
          </ac:spMkLst>
        </pc:spChg>
        <pc:spChg chg="mod">
          <ac:chgData name="Xin Zhang (FA Talent)" userId="474f572f-8271-4f60-858e-cee871e0aec6" providerId="ADAL" clId="{8100E1B4-F90A-4B54-8171-2315FE245AA3}" dt="2022-01-27T09:08:15.027" v="771" actId="947"/>
          <ac:spMkLst>
            <pc:docMk/>
            <pc:sldMk cId="496647912" sldId="2233"/>
            <ac:spMk id="18" creationId="{E38F9840-CC50-4B7F-BFED-1EB0F3B6442A}"/>
          </ac:spMkLst>
        </pc:spChg>
        <pc:spChg chg="mod">
          <ac:chgData name="Xin Zhang (FA Talent)" userId="474f572f-8271-4f60-858e-cee871e0aec6" providerId="ADAL" clId="{8100E1B4-F90A-4B54-8171-2315FE245AA3}" dt="2022-01-27T09:08:15.032" v="775" actId="947"/>
          <ac:spMkLst>
            <pc:docMk/>
            <pc:sldMk cId="496647912" sldId="2233"/>
            <ac:spMk id="20" creationId="{C944BB58-B49B-430C-8B59-0C7011AF111F}"/>
          </ac:spMkLst>
        </pc:spChg>
        <pc:spChg chg="mod">
          <ac:chgData name="Xin Zhang (FA Talent)" userId="474f572f-8271-4f60-858e-cee871e0aec6" providerId="ADAL" clId="{8100E1B4-F90A-4B54-8171-2315FE245AA3}" dt="2022-01-27T09:08:15.111" v="801" actId="947"/>
          <ac:spMkLst>
            <pc:docMk/>
            <pc:sldMk cId="496647912" sldId="2233"/>
            <ac:spMk id="32" creationId="{27C4B4AC-283A-479E-81BC-64CA1F2A6613}"/>
          </ac:spMkLst>
        </pc:spChg>
        <pc:spChg chg="mod">
          <ac:chgData name="Xin Zhang (FA Talent)" userId="474f572f-8271-4f60-858e-cee871e0aec6" providerId="ADAL" clId="{8100E1B4-F90A-4B54-8171-2315FE245AA3}" dt="2022-01-27T09:08:15.036" v="779" actId="947"/>
          <ac:spMkLst>
            <pc:docMk/>
            <pc:sldMk cId="496647912" sldId="2233"/>
            <ac:spMk id="34" creationId="{3B9EFEFF-22D3-4320-B983-5306AA92DD50}"/>
          </ac:spMkLst>
        </pc:spChg>
      </pc:sldChg>
      <pc:sldChg chg="modSp mod">
        <pc:chgData name="Xin Zhang (FA Talent)" userId="474f572f-8271-4f60-858e-cee871e0aec6" providerId="ADAL" clId="{8100E1B4-F90A-4B54-8171-2315FE245AA3}" dt="2022-01-27T09:08:15.262" v="843" actId="947"/>
        <pc:sldMkLst>
          <pc:docMk/>
          <pc:sldMk cId="2884742553" sldId="2234"/>
        </pc:sldMkLst>
        <pc:spChg chg="mod">
          <ac:chgData name="Xin Zhang (FA Talent)" userId="474f572f-8271-4f60-858e-cee871e0aec6" providerId="ADAL" clId="{8100E1B4-F90A-4B54-8171-2315FE245AA3}" dt="2022-01-27T09:08:15.203" v="827" actId="947"/>
          <ac:spMkLst>
            <pc:docMk/>
            <pc:sldMk cId="2884742553" sldId="2234"/>
            <ac:spMk id="2" creationId="{519C2911-7AE9-4841-8ADB-3394C50C31A8}"/>
          </ac:spMkLst>
        </pc:spChg>
        <pc:spChg chg="mod">
          <ac:chgData name="Xin Zhang (FA Talent)" userId="474f572f-8271-4f60-858e-cee871e0aec6" providerId="ADAL" clId="{8100E1B4-F90A-4B54-8171-2315FE245AA3}" dt="2022-01-27T09:08:15.254" v="840" actId="947"/>
          <ac:spMkLst>
            <pc:docMk/>
            <pc:sldMk cId="2884742553" sldId="2234"/>
            <ac:spMk id="3" creationId="{5C1591FA-91C0-48CE-8F93-B033299AC4F2}"/>
          </ac:spMkLst>
        </pc:spChg>
        <pc:spChg chg="mod">
          <ac:chgData name="Xin Zhang (FA Talent)" userId="474f572f-8271-4f60-858e-cee871e0aec6" providerId="ADAL" clId="{8100E1B4-F90A-4B54-8171-2315FE245AA3}" dt="2022-01-27T09:08:15.262" v="843" actId="947"/>
          <ac:spMkLst>
            <pc:docMk/>
            <pc:sldMk cId="2884742553" sldId="2234"/>
            <ac:spMk id="4" creationId="{80380F7A-EEBA-40BE-8EA5-5665802F69F3}"/>
          </ac:spMkLst>
        </pc:spChg>
        <pc:spChg chg="mod">
          <ac:chgData name="Xin Zhang (FA Talent)" userId="474f572f-8271-4f60-858e-cee871e0aec6" providerId="ADAL" clId="{8100E1B4-F90A-4B54-8171-2315FE245AA3}" dt="2022-01-27T09:08:15.255" v="841" actId="947"/>
          <ac:spMkLst>
            <pc:docMk/>
            <pc:sldMk cId="2884742553" sldId="2234"/>
            <ac:spMk id="5" creationId="{A12C7C6A-08D7-48F7-A7C3-BD31827DD7AA}"/>
          </ac:spMkLst>
        </pc:spChg>
        <pc:spChg chg="mod">
          <ac:chgData name="Xin Zhang (FA Talent)" userId="474f572f-8271-4f60-858e-cee871e0aec6" providerId="ADAL" clId="{8100E1B4-F90A-4B54-8171-2315FE245AA3}" dt="2022-01-27T09:08:15.252" v="839" actId="947"/>
          <ac:spMkLst>
            <pc:docMk/>
            <pc:sldMk cId="2884742553" sldId="2234"/>
            <ac:spMk id="6" creationId="{FC703A06-6E7D-4ADA-AD04-BC6801C90001}"/>
          </ac:spMkLst>
        </pc:spChg>
      </pc:sldChg>
      <pc:sldChg chg="modSp mod">
        <pc:chgData name="Xin Zhang (FA Talent)" userId="474f572f-8271-4f60-858e-cee871e0aec6" providerId="ADAL" clId="{8100E1B4-F90A-4B54-8171-2315FE245AA3}" dt="2022-01-27T09:08:15.416" v="899" actId="947"/>
        <pc:sldMkLst>
          <pc:docMk/>
          <pc:sldMk cId="2888210728" sldId="2235"/>
        </pc:sldMkLst>
        <pc:spChg chg="mod">
          <ac:chgData name="Xin Zhang (FA Talent)" userId="474f572f-8271-4f60-858e-cee871e0aec6" providerId="ADAL" clId="{8100E1B4-F90A-4B54-8171-2315FE245AA3}" dt="2022-01-27T09:08:15.281" v="847" actId="947"/>
          <ac:spMkLst>
            <pc:docMk/>
            <pc:sldMk cId="2888210728" sldId="2235"/>
            <ac:spMk id="119" creationId="{EB931DB9-4D39-4921-8085-FE1AFC3767F1}"/>
          </ac:spMkLst>
        </pc:spChg>
        <pc:spChg chg="mod">
          <ac:chgData name="Xin Zhang (FA Talent)" userId="474f572f-8271-4f60-858e-cee871e0aec6" providerId="ADAL" clId="{8100E1B4-F90A-4B54-8171-2315FE245AA3}" dt="2022-01-27T09:08:15.352" v="869" actId="947"/>
          <ac:spMkLst>
            <pc:docMk/>
            <pc:sldMk cId="2888210728" sldId="2235"/>
            <ac:spMk id="121" creationId="{6062A92D-397D-429C-BE8D-6C426F8B2197}"/>
          </ac:spMkLst>
        </pc:spChg>
        <pc:spChg chg="mod">
          <ac:chgData name="Xin Zhang (FA Talent)" userId="474f572f-8271-4f60-858e-cee871e0aec6" providerId="ADAL" clId="{8100E1B4-F90A-4B54-8171-2315FE245AA3}" dt="2022-01-27T09:08:15.410" v="896" actId="947"/>
          <ac:spMkLst>
            <pc:docMk/>
            <pc:sldMk cId="2888210728" sldId="2235"/>
            <ac:spMk id="122" creationId="{6FF2707C-E77A-479D-8BC9-F02D765E961C}"/>
          </ac:spMkLst>
        </pc:spChg>
        <pc:spChg chg="mod">
          <ac:chgData name="Xin Zhang (FA Talent)" userId="474f572f-8271-4f60-858e-cee871e0aec6" providerId="ADAL" clId="{8100E1B4-F90A-4B54-8171-2315FE245AA3}" dt="2022-01-27T09:08:15.354" v="870" actId="947"/>
          <ac:spMkLst>
            <pc:docMk/>
            <pc:sldMk cId="2888210728" sldId="2235"/>
            <ac:spMk id="124" creationId="{473449E1-FD05-4635-A51D-1F46014F26FE}"/>
          </ac:spMkLst>
        </pc:spChg>
        <pc:spChg chg="mod">
          <ac:chgData name="Xin Zhang (FA Talent)" userId="474f572f-8271-4f60-858e-cee871e0aec6" providerId="ADAL" clId="{8100E1B4-F90A-4B54-8171-2315FE245AA3}" dt="2022-01-27T09:08:15.407" v="894" actId="947"/>
          <ac:spMkLst>
            <pc:docMk/>
            <pc:sldMk cId="2888210728" sldId="2235"/>
            <ac:spMk id="125" creationId="{A737EE81-C1BA-4F7B-B8B6-29539F413915}"/>
          </ac:spMkLst>
        </pc:spChg>
        <pc:spChg chg="mod">
          <ac:chgData name="Xin Zhang (FA Talent)" userId="474f572f-8271-4f60-858e-cee871e0aec6" providerId="ADAL" clId="{8100E1B4-F90A-4B54-8171-2315FE245AA3}" dt="2022-01-27T09:08:15.355" v="871" actId="947"/>
          <ac:spMkLst>
            <pc:docMk/>
            <pc:sldMk cId="2888210728" sldId="2235"/>
            <ac:spMk id="127" creationId="{DFD50D8D-B3BF-47B4-9B7E-CDBF9436D986}"/>
          </ac:spMkLst>
        </pc:spChg>
        <pc:spChg chg="mod">
          <ac:chgData name="Xin Zhang (FA Talent)" userId="474f572f-8271-4f60-858e-cee871e0aec6" providerId="ADAL" clId="{8100E1B4-F90A-4B54-8171-2315FE245AA3}" dt="2022-01-27T09:08:15.411" v="897" actId="947"/>
          <ac:spMkLst>
            <pc:docMk/>
            <pc:sldMk cId="2888210728" sldId="2235"/>
            <ac:spMk id="128" creationId="{F051149E-A891-425B-BB85-3EF9ECE1814C}"/>
          </ac:spMkLst>
        </pc:spChg>
        <pc:spChg chg="mod">
          <ac:chgData name="Xin Zhang (FA Talent)" userId="474f572f-8271-4f60-858e-cee871e0aec6" providerId="ADAL" clId="{8100E1B4-F90A-4B54-8171-2315FE245AA3}" dt="2022-01-27T09:08:15.345" v="865" actId="947"/>
          <ac:spMkLst>
            <pc:docMk/>
            <pc:sldMk cId="2888210728" sldId="2235"/>
            <ac:spMk id="130" creationId="{A56ABFC1-42C9-4F80-897A-22CC5BF44867}"/>
          </ac:spMkLst>
        </pc:spChg>
        <pc:spChg chg="mod">
          <ac:chgData name="Xin Zhang (FA Talent)" userId="474f572f-8271-4f60-858e-cee871e0aec6" providerId="ADAL" clId="{8100E1B4-F90A-4B54-8171-2315FE245AA3}" dt="2022-01-27T09:08:15.402" v="891" actId="947"/>
          <ac:spMkLst>
            <pc:docMk/>
            <pc:sldMk cId="2888210728" sldId="2235"/>
            <ac:spMk id="131" creationId="{2D32E7C4-21EE-4557-A639-290EFDE8A847}"/>
          </ac:spMkLst>
        </pc:spChg>
        <pc:spChg chg="mod">
          <ac:chgData name="Xin Zhang (FA Talent)" userId="474f572f-8271-4f60-858e-cee871e0aec6" providerId="ADAL" clId="{8100E1B4-F90A-4B54-8171-2315FE245AA3}" dt="2022-01-27T09:08:15.371" v="876" actId="947"/>
          <ac:spMkLst>
            <pc:docMk/>
            <pc:sldMk cId="2888210728" sldId="2235"/>
            <ac:spMk id="133" creationId="{6D64C6DC-9105-4624-872D-5D64E2957CFC}"/>
          </ac:spMkLst>
        </pc:spChg>
        <pc:spChg chg="mod">
          <ac:chgData name="Xin Zhang (FA Talent)" userId="474f572f-8271-4f60-858e-cee871e0aec6" providerId="ADAL" clId="{8100E1B4-F90A-4B54-8171-2315FE245AA3}" dt="2022-01-27T09:08:15.416" v="899" actId="947"/>
          <ac:spMkLst>
            <pc:docMk/>
            <pc:sldMk cId="2888210728" sldId="2235"/>
            <ac:spMk id="134" creationId="{3C9826EE-95D2-4E94-A222-DF88465D40C1}"/>
          </ac:spMkLst>
        </pc:spChg>
        <pc:spChg chg="mod">
          <ac:chgData name="Xin Zhang (FA Talent)" userId="474f572f-8271-4f60-858e-cee871e0aec6" providerId="ADAL" clId="{8100E1B4-F90A-4B54-8171-2315FE245AA3}" dt="2022-01-27T09:08:15.374" v="877" actId="947"/>
          <ac:spMkLst>
            <pc:docMk/>
            <pc:sldMk cId="2888210728" sldId="2235"/>
            <ac:spMk id="136" creationId="{A7E81334-652A-4483-A109-FEF1D759195A}"/>
          </ac:spMkLst>
        </pc:spChg>
        <pc:spChg chg="mod">
          <ac:chgData name="Xin Zhang (FA Talent)" userId="474f572f-8271-4f60-858e-cee871e0aec6" providerId="ADAL" clId="{8100E1B4-F90A-4B54-8171-2315FE245AA3}" dt="2022-01-27T09:08:15.375" v="878" actId="947"/>
          <ac:spMkLst>
            <pc:docMk/>
            <pc:sldMk cId="2888210728" sldId="2235"/>
            <ac:spMk id="137" creationId="{37A8ABFE-DF8C-40F8-B2E6-59F1D5EF9842}"/>
          </ac:spMkLst>
        </pc:spChg>
        <pc:spChg chg="mod">
          <ac:chgData name="Xin Zhang (FA Talent)" userId="474f572f-8271-4f60-858e-cee871e0aec6" providerId="ADAL" clId="{8100E1B4-F90A-4B54-8171-2315FE245AA3}" dt="2022-01-27T09:08:15.378" v="879" actId="947"/>
          <ac:spMkLst>
            <pc:docMk/>
            <pc:sldMk cId="2888210728" sldId="2235"/>
            <ac:spMk id="138" creationId="{AD287816-A10E-4A56-9A71-CB11C9A39517}"/>
          </ac:spMkLst>
        </pc:spChg>
      </pc:sldChg>
      <pc:sldChg chg="modSp mod">
        <pc:chgData name="Xin Zhang (FA Talent)" userId="474f572f-8271-4f60-858e-cee871e0aec6" providerId="ADAL" clId="{8100E1B4-F90A-4B54-8171-2315FE245AA3}" dt="2022-01-27T09:08:15.657" v="1047" actId="947"/>
        <pc:sldMkLst>
          <pc:docMk/>
          <pc:sldMk cId="293536242" sldId="2236"/>
        </pc:sldMkLst>
        <pc:spChg chg="mod">
          <ac:chgData name="Xin Zhang (FA Talent)" userId="474f572f-8271-4f60-858e-cee871e0aec6" providerId="ADAL" clId="{8100E1B4-F90A-4B54-8171-2315FE245AA3}" dt="2022-01-27T09:08:15.437" v="903" actId="947"/>
          <ac:spMkLst>
            <pc:docMk/>
            <pc:sldMk cId="293536242" sldId="2236"/>
            <ac:spMk id="2" creationId="{877FE6DB-103A-4AA0-9EAC-B84647CBBCC2}"/>
          </ac:spMkLst>
        </pc:spChg>
        <pc:spChg chg="mod">
          <ac:chgData name="Xin Zhang (FA Talent)" userId="474f572f-8271-4f60-858e-cee871e0aec6" providerId="ADAL" clId="{8100E1B4-F90A-4B54-8171-2315FE245AA3}" dt="2022-01-27T09:08:15.644" v="1036" actId="947"/>
          <ac:spMkLst>
            <pc:docMk/>
            <pc:sldMk cId="293536242" sldId="2236"/>
            <ac:spMk id="14" creationId="{7A6C4E2C-39F7-4269-A474-8835AE125730}"/>
          </ac:spMkLst>
        </pc:spChg>
        <pc:spChg chg="mod">
          <ac:chgData name="Xin Zhang (FA Talent)" userId="474f572f-8271-4f60-858e-cee871e0aec6" providerId="ADAL" clId="{8100E1B4-F90A-4B54-8171-2315FE245AA3}" dt="2022-01-27T09:08:15.477" v="939" actId="947"/>
          <ac:spMkLst>
            <pc:docMk/>
            <pc:sldMk cId="293536242" sldId="2236"/>
            <ac:spMk id="15" creationId="{A959D7ED-CD06-489B-9C58-722AA4CF6FFA}"/>
          </ac:spMkLst>
        </pc:spChg>
        <pc:spChg chg="mod">
          <ac:chgData name="Xin Zhang (FA Talent)" userId="474f572f-8271-4f60-858e-cee871e0aec6" providerId="ADAL" clId="{8100E1B4-F90A-4B54-8171-2315FE245AA3}" dt="2022-01-27T09:08:15.482" v="943" actId="947"/>
          <ac:spMkLst>
            <pc:docMk/>
            <pc:sldMk cId="293536242" sldId="2236"/>
            <ac:spMk id="16" creationId="{A584BDA5-062A-4962-9887-7E27A9570818}"/>
          </ac:spMkLst>
        </pc:spChg>
        <pc:spChg chg="mod">
          <ac:chgData name="Xin Zhang (FA Talent)" userId="474f572f-8271-4f60-858e-cee871e0aec6" providerId="ADAL" clId="{8100E1B4-F90A-4B54-8171-2315FE245AA3}" dt="2022-01-27T09:08:15.635" v="1029" actId="947"/>
          <ac:spMkLst>
            <pc:docMk/>
            <pc:sldMk cId="293536242" sldId="2236"/>
            <ac:spMk id="17" creationId="{16C0CCCD-6298-4A50-9608-0F8D4468C536}"/>
          </ac:spMkLst>
        </pc:spChg>
        <pc:spChg chg="mod">
          <ac:chgData name="Xin Zhang (FA Talent)" userId="474f572f-8271-4f60-858e-cee871e0aec6" providerId="ADAL" clId="{8100E1B4-F90A-4B54-8171-2315FE245AA3}" dt="2022-01-27T09:08:15.486" v="947" actId="947"/>
          <ac:spMkLst>
            <pc:docMk/>
            <pc:sldMk cId="293536242" sldId="2236"/>
            <ac:spMk id="18" creationId="{6D573B37-4DCE-4874-9A44-5F8C7B8F656B}"/>
          </ac:spMkLst>
        </pc:spChg>
        <pc:spChg chg="mod">
          <ac:chgData name="Xin Zhang (FA Talent)" userId="474f572f-8271-4f60-858e-cee871e0aec6" providerId="ADAL" clId="{8100E1B4-F90A-4B54-8171-2315FE245AA3}" dt="2022-01-27T09:08:15.491" v="951" actId="947"/>
          <ac:spMkLst>
            <pc:docMk/>
            <pc:sldMk cId="293536242" sldId="2236"/>
            <ac:spMk id="19" creationId="{F677538E-709F-4554-BB3E-19CB64BDFEFA}"/>
          </ac:spMkLst>
        </pc:spChg>
        <pc:spChg chg="mod">
          <ac:chgData name="Xin Zhang (FA Talent)" userId="474f572f-8271-4f60-858e-cee871e0aec6" providerId="ADAL" clId="{8100E1B4-F90A-4B54-8171-2315FE245AA3}" dt="2022-01-27T09:08:15.655" v="1046" actId="947"/>
          <ac:spMkLst>
            <pc:docMk/>
            <pc:sldMk cId="293536242" sldId="2236"/>
            <ac:spMk id="20" creationId="{8AFC4961-9792-4ACB-8858-532DD685D98D}"/>
          </ac:spMkLst>
        </pc:spChg>
        <pc:spChg chg="mod">
          <ac:chgData name="Xin Zhang (FA Talent)" userId="474f572f-8271-4f60-858e-cee871e0aec6" providerId="ADAL" clId="{8100E1B4-F90A-4B54-8171-2315FE245AA3}" dt="2022-01-27T09:08:15.495" v="955" actId="947"/>
          <ac:spMkLst>
            <pc:docMk/>
            <pc:sldMk cId="293536242" sldId="2236"/>
            <ac:spMk id="21" creationId="{A03EA34A-AD2D-42ED-9E48-1C818147578F}"/>
          </ac:spMkLst>
        </pc:spChg>
        <pc:spChg chg="mod">
          <ac:chgData name="Xin Zhang (FA Talent)" userId="474f572f-8271-4f60-858e-cee871e0aec6" providerId="ADAL" clId="{8100E1B4-F90A-4B54-8171-2315FE245AA3}" dt="2022-01-27T09:08:15.500" v="959" actId="947"/>
          <ac:spMkLst>
            <pc:docMk/>
            <pc:sldMk cId="293536242" sldId="2236"/>
            <ac:spMk id="22" creationId="{AB999D9A-A31D-41D2-9C04-5B76AF24C369}"/>
          </ac:spMkLst>
        </pc:spChg>
        <pc:spChg chg="mod">
          <ac:chgData name="Xin Zhang (FA Talent)" userId="474f572f-8271-4f60-858e-cee871e0aec6" providerId="ADAL" clId="{8100E1B4-F90A-4B54-8171-2315FE245AA3}" dt="2022-01-27T09:08:15.650" v="1041" actId="947"/>
          <ac:spMkLst>
            <pc:docMk/>
            <pc:sldMk cId="293536242" sldId="2236"/>
            <ac:spMk id="23" creationId="{2F16EFA2-65C7-4703-A61B-5F14D6D685AF}"/>
          </ac:spMkLst>
        </pc:spChg>
        <pc:spChg chg="mod">
          <ac:chgData name="Xin Zhang (FA Talent)" userId="474f572f-8271-4f60-858e-cee871e0aec6" providerId="ADAL" clId="{8100E1B4-F90A-4B54-8171-2315FE245AA3}" dt="2022-01-27T09:08:15.504" v="963" actId="947"/>
          <ac:spMkLst>
            <pc:docMk/>
            <pc:sldMk cId="293536242" sldId="2236"/>
            <ac:spMk id="24" creationId="{E473CCB5-690C-461A-B120-9588126EB507}"/>
          </ac:spMkLst>
        </pc:spChg>
        <pc:spChg chg="mod">
          <ac:chgData name="Xin Zhang (FA Talent)" userId="474f572f-8271-4f60-858e-cee871e0aec6" providerId="ADAL" clId="{8100E1B4-F90A-4B54-8171-2315FE245AA3}" dt="2022-01-27T09:08:15.509" v="967" actId="947"/>
          <ac:spMkLst>
            <pc:docMk/>
            <pc:sldMk cId="293536242" sldId="2236"/>
            <ac:spMk id="25" creationId="{2C9AAC3E-4E8F-44EF-A95B-8B2FAEEFDFE0}"/>
          </ac:spMkLst>
        </pc:spChg>
        <pc:spChg chg="mod">
          <ac:chgData name="Xin Zhang (FA Talent)" userId="474f572f-8271-4f60-858e-cee871e0aec6" providerId="ADAL" clId="{8100E1B4-F90A-4B54-8171-2315FE245AA3}" dt="2022-01-27T09:08:15.657" v="1047" actId="947"/>
          <ac:spMkLst>
            <pc:docMk/>
            <pc:sldMk cId="293536242" sldId="2236"/>
            <ac:spMk id="26" creationId="{F9207100-CCC2-4219-A408-C15F87FF81B8}"/>
          </ac:spMkLst>
        </pc:spChg>
        <pc:spChg chg="mod">
          <ac:chgData name="Xin Zhang (FA Talent)" userId="474f572f-8271-4f60-858e-cee871e0aec6" providerId="ADAL" clId="{8100E1B4-F90A-4B54-8171-2315FE245AA3}" dt="2022-01-27T09:08:15.514" v="971" actId="947"/>
          <ac:spMkLst>
            <pc:docMk/>
            <pc:sldMk cId="293536242" sldId="2236"/>
            <ac:spMk id="27" creationId="{340831FB-8507-4E70-84D5-8C5AC0511B34}"/>
          </ac:spMkLst>
        </pc:spChg>
        <pc:spChg chg="mod">
          <ac:chgData name="Xin Zhang (FA Talent)" userId="474f572f-8271-4f60-858e-cee871e0aec6" providerId="ADAL" clId="{8100E1B4-F90A-4B54-8171-2315FE245AA3}" dt="2022-01-27T09:08:15.518" v="975" actId="947"/>
          <ac:spMkLst>
            <pc:docMk/>
            <pc:sldMk cId="293536242" sldId="2236"/>
            <ac:spMk id="28" creationId="{4DA56E66-4564-4B2C-87A4-379081D67AB2}"/>
          </ac:spMkLst>
        </pc:spChg>
        <pc:spChg chg="mod">
          <ac:chgData name="Xin Zhang (FA Talent)" userId="474f572f-8271-4f60-858e-cee871e0aec6" providerId="ADAL" clId="{8100E1B4-F90A-4B54-8171-2315FE245AA3}" dt="2022-01-27T09:08:15.646" v="1038" actId="947"/>
          <ac:spMkLst>
            <pc:docMk/>
            <pc:sldMk cId="293536242" sldId="2236"/>
            <ac:spMk id="29" creationId="{FBE6ADF5-E2C7-41A1-9593-214D34FFA340}"/>
          </ac:spMkLst>
        </pc:spChg>
        <pc:spChg chg="mod">
          <ac:chgData name="Xin Zhang (FA Talent)" userId="474f572f-8271-4f60-858e-cee871e0aec6" providerId="ADAL" clId="{8100E1B4-F90A-4B54-8171-2315FE245AA3}" dt="2022-01-27T09:08:15.523" v="979" actId="947"/>
          <ac:spMkLst>
            <pc:docMk/>
            <pc:sldMk cId="293536242" sldId="2236"/>
            <ac:spMk id="30" creationId="{1A42257A-EF17-4477-9B09-A8BA2CB4AC71}"/>
          </ac:spMkLst>
        </pc:spChg>
        <pc:spChg chg="mod">
          <ac:chgData name="Xin Zhang (FA Talent)" userId="474f572f-8271-4f60-858e-cee871e0aec6" providerId="ADAL" clId="{8100E1B4-F90A-4B54-8171-2315FE245AA3}" dt="2022-01-27T09:08:15.528" v="983" actId="947"/>
          <ac:spMkLst>
            <pc:docMk/>
            <pc:sldMk cId="293536242" sldId="2236"/>
            <ac:spMk id="31" creationId="{CF86EA81-781B-4D8E-878C-E1B2043441C3}"/>
          </ac:spMkLst>
        </pc:spChg>
        <pc:spChg chg="mod">
          <ac:chgData name="Xin Zhang (FA Talent)" userId="474f572f-8271-4f60-858e-cee871e0aec6" providerId="ADAL" clId="{8100E1B4-F90A-4B54-8171-2315FE245AA3}" dt="2022-01-27T09:08:15.651" v="1042" actId="947"/>
          <ac:spMkLst>
            <pc:docMk/>
            <pc:sldMk cId="293536242" sldId="2236"/>
            <ac:spMk id="32" creationId="{CB64EADE-3927-4553-9333-4B79149C065E}"/>
          </ac:spMkLst>
        </pc:spChg>
        <pc:spChg chg="mod">
          <ac:chgData name="Xin Zhang (FA Talent)" userId="474f572f-8271-4f60-858e-cee871e0aec6" providerId="ADAL" clId="{8100E1B4-F90A-4B54-8171-2315FE245AA3}" dt="2022-01-27T09:08:15.533" v="987" actId="947"/>
          <ac:spMkLst>
            <pc:docMk/>
            <pc:sldMk cId="293536242" sldId="2236"/>
            <ac:spMk id="33" creationId="{0C907569-FBF5-48E8-BB77-B624E05C5F54}"/>
          </ac:spMkLst>
        </pc:spChg>
        <pc:spChg chg="mod">
          <ac:chgData name="Xin Zhang (FA Talent)" userId="474f572f-8271-4f60-858e-cee871e0aec6" providerId="ADAL" clId="{8100E1B4-F90A-4B54-8171-2315FE245AA3}" dt="2022-01-27T09:08:15.537" v="991" actId="947"/>
          <ac:spMkLst>
            <pc:docMk/>
            <pc:sldMk cId="293536242" sldId="2236"/>
            <ac:spMk id="34" creationId="{EFBE7FBB-3DD6-4E62-B6E0-2AEE47B9D590}"/>
          </ac:spMkLst>
        </pc:spChg>
        <pc:spChg chg="mod">
          <ac:chgData name="Xin Zhang (FA Talent)" userId="474f572f-8271-4f60-858e-cee871e0aec6" providerId="ADAL" clId="{8100E1B4-F90A-4B54-8171-2315FE245AA3}" dt="2022-01-27T09:08:15.643" v="1035" actId="947"/>
          <ac:spMkLst>
            <pc:docMk/>
            <pc:sldMk cId="293536242" sldId="2236"/>
            <ac:spMk id="35" creationId="{5BBE9096-E062-40DA-B2FC-350A70EF13F1}"/>
          </ac:spMkLst>
        </pc:spChg>
        <pc:spChg chg="mod">
          <ac:chgData name="Xin Zhang (FA Talent)" userId="474f572f-8271-4f60-858e-cee871e0aec6" providerId="ADAL" clId="{8100E1B4-F90A-4B54-8171-2315FE245AA3}" dt="2022-01-27T09:08:15.542" v="995" actId="947"/>
          <ac:spMkLst>
            <pc:docMk/>
            <pc:sldMk cId="293536242" sldId="2236"/>
            <ac:spMk id="36" creationId="{99FCDE4F-2E08-4818-9AF2-1FEB3FF2C3B1}"/>
          </ac:spMkLst>
        </pc:spChg>
        <pc:spChg chg="mod">
          <ac:chgData name="Xin Zhang (FA Talent)" userId="474f572f-8271-4f60-858e-cee871e0aec6" providerId="ADAL" clId="{8100E1B4-F90A-4B54-8171-2315FE245AA3}" dt="2022-01-27T09:08:15.547" v="999" actId="947"/>
          <ac:spMkLst>
            <pc:docMk/>
            <pc:sldMk cId="293536242" sldId="2236"/>
            <ac:spMk id="37" creationId="{9BF7CF4C-3B71-4D66-B447-EDD854558E9B}"/>
          </ac:spMkLst>
        </pc:spChg>
        <pc:spChg chg="mod">
          <ac:chgData name="Xin Zhang (FA Talent)" userId="474f572f-8271-4f60-858e-cee871e0aec6" providerId="ADAL" clId="{8100E1B4-F90A-4B54-8171-2315FE245AA3}" dt="2022-01-27T09:08:15.649" v="1040" actId="947"/>
          <ac:spMkLst>
            <pc:docMk/>
            <pc:sldMk cId="293536242" sldId="2236"/>
            <ac:spMk id="38" creationId="{37166F2F-A517-4918-A115-610C726C34B0}"/>
          </ac:spMkLst>
        </pc:spChg>
        <pc:spChg chg="mod">
          <ac:chgData name="Xin Zhang (FA Talent)" userId="474f572f-8271-4f60-858e-cee871e0aec6" providerId="ADAL" clId="{8100E1B4-F90A-4B54-8171-2315FE245AA3}" dt="2022-01-27T09:08:15.444" v="907" actId="947"/>
          <ac:spMkLst>
            <pc:docMk/>
            <pc:sldMk cId="293536242" sldId="2236"/>
            <ac:spMk id="42" creationId="{6E19A1AB-EC2E-487E-A795-E96246629236}"/>
          </ac:spMkLst>
        </pc:spChg>
        <pc:spChg chg="mod">
          <ac:chgData name="Xin Zhang (FA Talent)" userId="474f572f-8271-4f60-858e-cee871e0aec6" providerId="ADAL" clId="{8100E1B4-F90A-4B54-8171-2315FE245AA3}" dt="2022-01-27T09:08:15.449" v="911" actId="947"/>
          <ac:spMkLst>
            <pc:docMk/>
            <pc:sldMk cId="293536242" sldId="2236"/>
            <ac:spMk id="43" creationId="{BA3A84FB-C23C-4692-98F0-24516EDBD86F}"/>
          </ac:spMkLst>
        </pc:spChg>
        <pc:spChg chg="mod">
          <ac:chgData name="Xin Zhang (FA Talent)" userId="474f572f-8271-4f60-858e-cee871e0aec6" providerId="ADAL" clId="{8100E1B4-F90A-4B54-8171-2315FE245AA3}" dt="2022-01-27T09:08:15.636" v="1030" actId="947"/>
          <ac:spMkLst>
            <pc:docMk/>
            <pc:sldMk cId="293536242" sldId="2236"/>
            <ac:spMk id="44" creationId="{4816510F-BDE3-4DEC-9B6C-B162BDE93D28}"/>
          </ac:spMkLst>
        </pc:spChg>
        <pc:spChg chg="mod">
          <ac:chgData name="Xin Zhang (FA Talent)" userId="474f572f-8271-4f60-858e-cee871e0aec6" providerId="ADAL" clId="{8100E1B4-F90A-4B54-8171-2315FE245AA3}" dt="2022-01-27T09:08:15.453" v="915" actId="947"/>
          <ac:spMkLst>
            <pc:docMk/>
            <pc:sldMk cId="293536242" sldId="2236"/>
            <ac:spMk id="45" creationId="{A8ADF725-272E-42FD-8124-A8F1BF8119CD}"/>
          </ac:spMkLst>
        </pc:spChg>
        <pc:spChg chg="mod">
          <ac:chgData name="Xin Zhang (FA Talent)" userId="474f572f-8271-4f60-858e-cee871e0aec6" providerId="ADAL" clId="{8100E1B4-F90A-4B54-8171-2315FE245AA3}" dt="2022-01-27T09:08:15.457" v="919" actId="947"/>
          <ac:spMkLst>
            <pc:docMk/>
            <pc:sldMk cId="293536242" sldId="2236"/>
            <ac:spMk id="46" creationId="{44885F6D-ADA7-4149-A526-866F256A70B7}"/>
          </ac:spMkLst>
        </pc:spChg>
        <pc:spChg chg="mod">
          <ac:chgData name="Xin Zhang (FA Talent)" userId="474f572f-8271-4f60-858e-cee871e0aec6" providerId="ADAL" clId="{8100E1B4-F90A-4B54-8171-2315FE245AA3}" dt="2022-01-27T09:08:15.652" v="1043" actId="947"/>
          <ac:spMkLst>
            <pc:docMk/>
            <pc:sldMk cId="293536242" sldId="2236"/>
            <ac:spMk id="47" creationId="{C820F3BB-BF96-4FF1-AEEC-324F5118F2A4}"/>
          </ac:spMkLst>
        </pc:spChg>
        <pc:spChg chg="mod">
          <ac:chgData name="Xin Zhang (FA Talent)" userId="474f572f-8271-4f60-858e-cee871e0aec6" providerId="ADAL" clId="{8100E1B4-F90A-4B54-8171-2315FE245AA3}" dt="2022-01-27T09:08:15.461" v="923" actId="947"/>
          <ac:spMkLst>
            <pc:docMk/>
            <pc:sldMk cId="293536242" sldId="2236"/>
            <ac:spMk id="48" creationId="{B5FE6329-0FEF-4035-907F-01DB586DA4EA}"/>
          </ac:spMkLst>
        </pc:spChg>
        <pc:spChg chg="mod">
          <ac:chgData name="Xin Zhang (FA Talent)" userId="474f572f-8271-4f60-858e-cee871e0aec6" providerId="ADAL" clId="{8100E1B4-F90A-4B54-8171-2315FE245AA3}" dt="2022-01-27T09:08:15.465" v="927" actId="947"/>
          <ac:spMkLst>
            <pc:docMk/>
            <pc:sldMk cId="293536242" sldId="2236"/>
            <ac:spMk id="49" creationId="{AAFB66BC-4D03-4AF0-AE6E-0431770055DF}"/>
          </ac:spMkLst>
        </pc:spChg>
        <pc:spChg chg="mod">
          <ac:chgData name="Xin Zhang (FA Talent)" userId="474f572f-8271-4f60-858e-cee871e0aec6" providerId="ADAL" clId="{8100E1B4-F90A-4B54-8171-2315FE245AA3}" dt="2022-01-27T09:08:15.653" v="1044" actId="947"/>
          <ac:spMkLst>
            <pc:docMk/>
            <pc:sldMk cId="293536242" sldId="2236"/>
            <ac:spMk id="50" creationId="{6F431D19-16F2-438A-B7E9-DFC65CA1CABD}"/>
          </ac:spMkLst>
        </pc:spChg>
        <pc:spChg chg="mod">
          <ac:chgData name="Xin Zhang (FA Talent)" userId="474f572f-8271-4f60-858e-cee871e0aec6" providerId="ADAL" clId="{8100E1B4-F90A-4B54-8171-2315FE245AA3}" dt="2022-01-27T09:08:15.469" v="931" actId="947"/>
          <ac:spMkLst>
            <pc:docMk/>
            <pc:sldMk cId="293536242" sldId="2236"/>
            <ac:spMk id="51" creationId="{FE8C183C-C82C-4016-938D-5B752E74F96A}"/>
          </ac:spMkLst>
        </pc:spChg>
        <pc:spChg chg="mod">
          <ac:chgData name="Xin Zhang (FA Talent)" userId="474f572f-8271-4f60-858e-cee871e0aec6" providerId="ADAL" clId="{8100E1B4-F90A-4B54-8171-2315FE245AA3}" dt="2022-01-27T09:08:15.473" v="935" actId="947"/>
          <ac:spMkLst>
            <pc:docMk/>
            <pc:sldMk cId="293536242" sldId="2236"/>
            <ac:spMk id="52" creationId="{9361F187-2EB8-4601-8F98-9B6A2DA03570}"/>
          </ac:spMkLst>
        </pc:spChg>
      </pc:sldChg>
      <pc:sldChg chg="modSp mod">
        <pc:chgData name="Xin Zhang (FA Talent)" userId="474f572f-8271-4f60-858e-cee871e0aec6" providerId="ADAL" clId="{8100E1B4-F90A-4B54-8171-2315FE245AA3}" dt="2022-01-27T09:08:15.716" v="1059" actId="947"/>
        <pc:sldMkLst>
          <pc:docMk/>
          <pc:sldMk cId="1649166257" sldId="2237"/>
        </pc:sldMkLst>
        <pc:spChg chg="mod">
          <ac:chgData name="Xin Zhang (FA Talent)" userId="474f572f-8271-4f60-858e-cee871e0aec6" providerId="ADAL" clId="{8100E1B4-F90A-4B54-8171-2315FE245AA3}" dt="2022-01-27T09:08:15.712" v="1057" actId="947"/>
          <ac:spMkLst>
            <pc:docMk/>
            <pc:sldMk cId="1649166257" sldId="2237"/>
            <ac:spMk id="49" creationId="{E1B087D2-A519-45FC-B0C2-EFB3E6061A04}"/>
          </ac:spMkLst>
        </pc:spChg>
        <pc:spChg chg="mod">
          <ac:chgData name="Xin Zhang (FA Talent)" userId="474f572f-8271-4f60-858e-cee871e0aec6" providerId="ADAL" clId="{8100E1B4-F90A-4B54-8171-2315FE245AA3}" dt="2022-01-27T09:08:15.711" v="1056" actId="947"/>
          <ac:spMkLst>
            <pc:docMk/>
            <pc:sldMk cId="1649166257" sldId="2237"/>
            <ac:spMk id="50" creationId="{D5C4EAC2-B186-431E-BED9-6D88971A01EF}"/>
          </ac:spMkLst>
        </pc:spChg>
        <pc:spChg chg="mod">
          <ac:chgData name="Xin Zhang (FA Talent)" userId="474f572f-8271-4f60-858e-cee871e0aec6" providerId="ADAL" clId="{8100E1B4-F90A-4B54-8171-2315FE245AA3}" dt="2022-01-27T09:08:15.716" v="1059" actId="947"/>
          <ac:spMkLst>
            <pc:docMk/>
            <pc:sldMk cId="1649166257" sldId="2237"/>
            <ac:spMk id="52" creationId="{B7F95AAB-3116-40BB-802F-E31608909F79}"/>
          </ac:spMkLst>
        </pc:spChg>
      </pc:sldChg>
      <pc:sldChg chg="modSp mod">
        <pc:chgData name="Xin Zhang (FA Talent)" userId="474f572f-8271-4f60-858e-cee871e0aec6" providerId="ADAL" clId="{8100E1B4-F90A-4B54-8171-2315FE245AA3}" dt="2022-01-27T09:08:17.328" v="1599" actId="947"/>
        <pc:sldMkLst>
          <pc:docMk/>
          <pc:sldMk cId="2942132737" sldId="2238"/>
        </pc:sldMkLst>
        <pc:spChg chg="mod">
          <ac:chgData name="Xin Zhang (FA Talent)" userId="474f572f-8271-4f60-858e-cee871e0aec6" providerId="ADAL" clId="{8100E1B4-F90A-4B54-8171-2315FE245AA3}" dt="2022-01-27T09:08:17.298" v="1591" actId="947"/>
          <ac:spMkLst>
            <pc:docMk/>
            <pc:sldMk cId="2942132737" sldId="2238"/>
            <ac:spMk id="3" creationId="{1BFE8EF5-B5A8-43D8-B9E3-B13A4F9AA70D}"/>
          </ac:spMkLst>
        </pc:spChg>
        <pc:spChg chg="mod">
          <ac:chgData name="Xin Zhang (FA Talent)" userId="474f572f-8271-4f60-858e-cee871e0aec6" providerId="ADAL" clId="{8100E1B4-F90A-4B54-8171-2315FE245AA3}" dt="2022-01-27T09:08:17.328" v="1599" actId="947"/>
          <ac:spMkLst>
            <pc:docMk/>
            <pc:sldMk cId="2942132737" sldId="2238"/>
            <ac:spMk id="4" creationId="{E3F704B0-134A-4903-8F43-929D30629DED}"/>
          </ac:spMkLst>
        </pc:spChg>
        <pc:spChg chg="mod">
          <ac:chgData name="Xin Zhang (FA Talent)" userId="474f572f-8271-4f60-858e-cee871e0aec6" providerId="ADAL" clId="{8100E1B4-F90A-4B54-8171-2315FE245AA3}" dt="2022-01-27T09:08:17.327" v="1598" actId="947"/>
          <ac:spMkLst>
            <pc:docMk/>
            <pc:sldMk cId="2942132737" sldId="2238"/>
            <ac:spMk id="5" creationId="{4715C4ED-1DFC-451F-BF3E-DE3DB826B99F}"/>
          </ac:spMkLst>
        </pc:spChg>
      </pc:sldChg>
      <pc:sldChg chg="modSp mod">
        <pc:chgData name="Xin Zhang (FA Talent)" userId="474f572f-8271-4f60-858e-cee871e0aec6" providerId="ADAL" clId="{8100E1B4-F90A-4B54-8171-2315FE245AA3}" dt="2022-01-27T09:08:17.276" v="1587" actId="947"/>
        <pc:sldMkLst>
          <pc:docMk/>
          <pc:sldMk cId="1968144269" sldId="2239"/>
        </pc:sldMkLst>
        <pc:spChg chg="mod">
          <ac:chgData name="Xin Zhang (FA Talent)" userId="474f572f-8271-4f60-858e-cee871e0aec6" providerId="ADAL" clId="{8100E1B4-F90A-4B54-8171-2315FE245AA3}" dt="2022-01-27T09:08:17.202" v="1567" actId="947"/>
          <ac:spMkLst>
            <pc:docMk/>
            <pc:sldMk cId="1968144269" sldId="2239"/>
            <ac:spMk id="4" creationId="{BF3FB6C1-2EDF-4F05-AB77-F41893AFF0A7}"/>
          </ac:spMkLst>
        </pc:spChg>
        <pc:spChg chg="mod">
          <ac:chgData name="Xin Zhang (FA Talent)" userId="474f572f-8271-4f60-858e-cee871e0aec6" providerId="ADAL" clId="{8100E1B4-F90A-4B54-8171-2315FE245AA3}" dt="2022-01-27T09:08:17.244" v="1578" actId="947"/>
          <ac:spMkLst>
            <pc:docMk/>
            <pc:sldMk cId="1968144269" sldId="2239"/>
            <ac:spMk id="5" creationId="{48C799D2-6FB9-40A7-A55A-6235FA85B43D}"/>
          </ac:spMkLst>
        </pc:spChg>
        <pc:spChg chg="mod">
          <ac:chgData name="Xin Zhang (FA Talent)" userId="474f572f-8271-4f60-858e-cee871e0aec6" providerId="ADAL" clId="{8100E1B4-F90A-4B54-8171-2315FE245AA3}" dt="2022-01-27T09:08:17.246" v="1579" actId="947"/>
          <ac:spMkLst>
            <pc:docMk/>
            <pc:sldMk cId="1968144269" sldId="2239"/>
            <ac:spMk id="6" creationId="{82BBA402-6101-48DE-BD65-779659493C56}"/>
          </ac:spMkLst>
        </pc:spChg>
        <pc:spChg chg="mod">
          <ac:chgData name="Xin Zhang (FA Talent)" userId="474f572f-8271-4f60-858e-cee871e0aec6" providerId="ADAL" clId="{8100E1B4-F90A-4B54-8171-2315FE245AA3}" dt="2022-01-27T09:08:17.240" v="1576" actId="947"/>
          <ac:spMkLst>
            <pc:docMk/>
            <pc:sldMk cId="1968144269" sldId="2239"/>
            <ac:spMk id="9" creationId="{7A0B1C2E-7E60-470F-B4EE-708E95319846}"/>
          </ac:spMkLst>
        </pc:spChg>
        <pc:spChg chg="mod">
          <ac:chgData name="Xin Zhang (FA Talent)" userId="474f572f-8271-4f60-858e-cee871e0aec6" providerId="ADAL" clId="{8100E1B4-F90A-4B54-8171-2315FE245AA3}" dt="2022-01-27T09:08:17.261" v="1583" actId="947"/>
          <ac:spMkLst>
            <pc:docMk/>
            <pc:sldMk cId="1968144269" sldId="2239"/>
            <ac:spMk id="10" creationId="{9850C73F-371D-4CD1-993E-680E00F5BCD8}"/>
          </ac:spMkLst>
        </pc:spChg>
        <pc:spChg chg="mod">
          <ac:chgData name="Xin Zhang (FA Talent)" userId="474f572f-8271-4f60-858e-cee871e0aec6" providerId="ADAL" clId="{8100E1B4-F90A-4B54-8171-2315FE245AA3}" dt="2022-01-27T09:08:17.276" v="1587" actId="947"/>
          <ac:spMkLst>
            <pc:docMk/>
            <pc:sldMk cId="1968144269" sldId="2239"/>
            <ac:spMk id="11" creationId="{498959C8-9E26-45E8-AADF-B95CA1062ED9}"/>
          </ac:spMkLst>
        </pc:spChg>
      </pc:sldChg>
      <pc:sldChg chg="modSp mod">
        <pc:chgData name="Xin Zhang (FA Talent)" userId="474f572f-8271-4f60-858e-cee871e0aec6" providerId="ADAL" clId="{8100E1B4-F90A-4B54-8171-2315FE245AA3}" dt="2022-01-27T09:08:17.184" v="1563" actId="947"/>
        <pc:sldMkLst>
          <pc:docMk/>
          <pc:sldMk cId="4006740263" sldId="2240"/>
        </pc:sldMkLst>
        <pc:spChg chg="mod">
          <ac:chgData name="Xin Zhang (FA Talent)" userId="474f572f-8271-4f60-858e-cee871e0aec6" providerId="ADAL" clId="{8100E1B4-F90A-4B54-8171-2315FE245AA3}" dt="2022-01-27T09:08:17.158" v="1559" actId="947"/>
          <ac:spMkLst>
            <pc:docMk/>
            <pc:sldMk cId="4006740263" sldId="2240"/>
            <ac:spMk id="2" creationId="{FB940349-F77C-41E7-9217-369D0403B210}"/>
          </ac:spMkLst>
        </pc:spChg>
        <pc:spChg chg="mod">
          <ac:chgData name="Xin Zhang (FA Talent)" userId="474f572f-8271-4f60-858e-cee871e0aec6" providerId="ADAL" clId="{8100E1B4-F90A-4B54-8171-2315FE245AA3}" dt="2022-01-27T09:08:17.184" v="1563" actId="947"/>
          <ac:spMkLst>
            <pc:docMk/>
            <pc:sldMk cId="4006740263" sldId="2240"/>
            <ac:spMk id="3" creationId="{181D8178-B2E9-4CAD-B8E4-56D713890F98}"/>
          </ac:spMkLst>
        </pc:spChg>
      </pc:sldChg>
      <pc:sldChg chg="modSp mod">
        <pc:chgData name="Xin Zhang (FA Talent)" userId="474f572f-8271-4f60-858e-cee871e0aec6" providerId="ADAL" clId="{8100E1B4-F90A-4B54-8171-2315FE245AA3}" dt="2022-01-27T09:08:15.185" v="823" actId="947"/>
        <pc:sldMkLst>
          <pc:docMk/>
          <pc:sldMk cId="1657602868" sldId="2241"/>
        </pc:sldMkLst>
        <pc:spChg chg="mod">
          <ac:chgData name="Xin Zhang (FA Talent)" userId="474f572f-8271-4f60-858e-cee871e0aec6" providerId="ADAL" clId="{8100E1B4-F90A-4B54-8171-2315FE245AA3}" dt="2022-01-27T09:08:15.185" v="823" actId="947"/>
          <ac:spMkLst>
            <pc:docMk/>
            <pc:sldMk cId="1657602868" sldId="2241"/>
            <ac:spMk id="26" creationId="{B9999BFE-4940-457C-9AE5-9392334B3F64}"/>
          </ac:spMkLst>
        </pc:spChg>
        <pc:spChg chg="mod">
          <ac:chgData name="Xin Zhang (FA Talent)" userId="474f572f-8271-4f60-858e-cee871e0aec6" providerId="ADAL" clId="{8100E1B4-F90A-4B54-8171-2315FE245AA3}" dt="2022-01-27T09:08:15.183" v="822" actId="947"/>
          <ac:spMkLst>
            <pc:docMk/>
            <pc:sldMk cId="1657602868" sldId="2241"/>
            <ac:spMk id="34" creationId="{700706BB-23CF-4950-851F-F6A6BD7819B2}"/>
          </ac:spMkLst>
        </pc:spChg>
        <pc:spChg chg="mod">
          <ac:chgData name="Xin Zhang (FA Talent)" userId="474f572f-8271-4f60-858e-cee871e0aec6" providerId="ADAL" clId="{8100E1B4-F90A-4B54-8171-2315FE245AA3}" dt="2022-01-27T09:08:15.182" v="821" actId="947"/>
          <ac:spMkLst>
            <pc:docMk/>
            <pc:sldMk cId="1657602868" sldId="2241"/>
            <ac:spMk id="36" creationId="{80F4A7BE-6F56-4B2A-9737-23B6F14C20B6}"/>
          </ac:spMkLst>
        </pc:spChg>
      </pc:sldChg>
      <pc:sldChg chg="modSp mod">
        <pc:chgData name="Xin Zhang (FA Talent)" userId="474f572f-8271-4f60-858e-cee871e0aec6" providerId="ADAL" clId="{8100E1B4-F90A-4B54-8171-2315FE245AA3}" dt="2022-01-27T09:08:16.944" v="1487" actId="947"/>
        <pc:sldMkLst>
          <pc:docMk/>
          <pc:sldMk cId="1488240746" sldId="2242"/>
        </pc:sldMkLst>
        <pc:spChg chg="mod">
          <ac:chgData name="Xin Zhang (FA Talent)" userId="474f572f-8271-4f60-858e-cee871e0aec6" providerId="ADAL" clId="{8100E1B4-F90A-4B54-8171-2315FE245AA3}" dt="2022-01-27T09:08:16.944" v="1486" actId="947"/>
          <ac:spMkLst>
            <pc:docMk/>
            <pc:sldMk cId="1488240746" sldId="2242"/>
            <ac:spMk id="11" creationId="{DED62FBD-1E2B-48C0-8986-C5CDD2D3A043}"/>
          </ac:spMkLst>
        </pc:spChg>
        <pc:spChg chg="mod">
          <ac:chgData name="Xin Zhang (FA Talent)" userId="474f572f-8271-4f60-858e-cee871e0aec6" providerId="ADAL" clId="{8100E1B4-F90A-4B54-8171-2315FE245AA3}" dt="2022-01-27T09:08:16.944" v="1487" actId="947"/>
          <ac:spMkLst>
            <pc:docMk/>
            <pc:sldMk cId="1488240746" sldId="2242"/>
            <ac:spMk id="21" creationId="{EE1FE8B5-E7EA-4C42-BD62-972478473971}"/>
          </ac:spMkLst>
        </pc:spChg>
      </pc:sldChg>
      <pc:sldMasterChg chg="delSldLayout modSldLayout">
        <pc:chgData name="Xin Zhang (FA Talent)" userId="474f572f-8271-4f60-858e-cee871e0aec6" providerId="ADAL" clId="{8100E1B4-F90A-4B54-8171-2315FE245AA3}" dt="2022-01-27T09:09:20.695" v="2924" actId="2696"/>
        <pc:sldMasterMkLst>
          <pc:docMk/>
          <pc:sldMasterMk cId="2477494237" sldId="2147483648"/>
        </pc:sldMasterMkLst>
        <pc:sldLayoutChg chg="del">
          <pc:chgData name="Xin Zhang (FA Talent)" userId="474f572f-8271-4f60-858e-cee871e0aec6" providerId="ADAL" clId="{8100E1B4-F90A-4B54-8171-2315FE245AA3}" dt="2022-01-27T09:09:20.695" v="2924" actId="2696"/>
          <pc:sldLayoutMkLst>
            <pc:docMk/>
            <pc:sldMasterMk cId="2477494237" sldId="2147483648"/>
            <pc:sldLayoutMk cId="3970507873" sldId="2147483661"/>
          </pc:sldLayoutMkLst>
        </pc:sldLayoutChg>
        <pc:sldLayoutChg chg="delSp mod">
          <pc:chgData name="Xin Zhang (FA Talent)" userId="474f572f-8271-4f60-858e-cee871e0aec6" providerId="ADAL" clId="{8100E1B4-F90A-4B54-8171-2315FE245AA3}" dt="2022-01-27T09:07:19.388" v="0" actId="478"/>
          <pc:sldLayoutMkLst>
            <pc:docMk/>
            <pc:sldMasterMk cId="2477494237" sldId="2147483648"/>
            <pc:sldLayoutMk cId="2056698278" sldId="2147483662"/>
          </pc:sldLayoutMkLst>
          <pc:picChg chg="del">
            <ac:chgData name="Xin Zhang (FA Talent)" userId="474f572f-8271-4f60-858e-cee871e0aec6" providerId="ADAL" clId="{8100E1B4-F90A-4B54-8171-2315FE245AA3}" dt="2022-01-27T09:07:19.388" v="0" actId="478"/>
            <ac:picMkLst>
              <pc:docMk/>
              <pc:sldMasterMk cId="2477494237" sldId="2147483648"/>
              <pc:sldLayoutMk cId="2056698278" sldId="2147483662"/>
              <ac:picMk id="10" creationId="{A3ED7DF0-0D74-4F03-AD57-F7A6347CF80B}"/>
            </ac:picMkLst>
          </pc:picChg>
        </pc:sldLayoutChg>
        <pc:sldLayoutChg chg="del">
          <pc:chgData name="Xin Zhang (FA Talent)" userId="474f572f-8271-4f60-858e-cee871e0aec6" providerId="ADAL" clId="{8100E1B4-F90A-4B54-8171-2315FE245AA3}" dt="2022-01-27T09:08:59.830" v="2921" actId="47"/>
          <pc:sldLayoutMkLst>
            <pc:docMk/>
            <pc:sldMasterMk cId="2477494237" sldId="2147483648"/>
            <pc:sldLayoutMk cId="783602060" sldId="2147483681"/>
          </pc:sldLayoutMkLst>
        </pc:sldLayoutChg>
        <pc:sldLayoutChg chg="delSp mod">
          <pc:chgData name="Xin Zhang (FA Talent)" userId="474f572f-8271-4f60-858e-cee871e0aec6" providerId="ADAL" clId="{8100E1B4-F90A-4B54-8171-2315FE245AA3}" dt="2022-01-27T09:07:38.379" v="1" actId="478"/>
          <pc:sldLayoutMkLst>
            <pc:docMk/>
            <pc:sldMasterMk cId="2477494237" sldId="2147483648"/>
            <pc:sldLayoutMk cId="527553697" sldId="2147483691"/>
          </pc:sldLayoutMkLst>
          <pc:picChg chg="del">
            <ac:chgData name="Xin Zhang (FA Talent)" userId="474f572f-8271-4f60-858e-cee871e0aec6" providerId="ADAL" clId="{8100E1B4-F90A-4B54-8171-2315FE245AA3}" dt="2022-01-27T09:07:38.379" v="1" actId="478"/>
            <ac:picMkLst>
              <pc:docMk/>
              <pc:sldMasterMk cId="2477494237" sldId="2147483648"/>
              <pc:sldLayoutMk cId="527553697" sldId="2147483691"/>
              <ac:picMk id="9" creationId="{BDC58BB8-4C18-4797-ACCC-87D2606E22FB}"/>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a:noFill/>
        </a:ln>
        <a:effectLst/>
        <a:sp3d/>
      </c:spPr>
    </c:floor>
    <c:sideWall>
      <c:thickness val="0"/>
      <c:spPr>
        <a:solidFill>
          <a:schemeClr val="accent3">
            <a:lumMod val="75000"/>
          </a:schemeClr>
        </a:solidFill>
        <a:ln w="25400">
          <a:noFill/>
        </a:ln>
        <a:effectLst/>
        <a:sp3d/>
      </c:spPr>
    </c:sideWall>
    <c:backWall>
      <c:thickness val="0"/>
      <c:spPr>
        <a:solidFill>
          <a:schemeClr val="accent3">
            <a:lumMod val="75000"/>
          </a:schemeClr>
        </a:solidFill>
        <a:ln w="25400">
          <a:noFill/>
        </a:ln>
        <a:effectLst/>
        <a:sp3d/>
      </c:spPr>
    </c:backWall>
    <c:plotArea>
      <c:layout>
        <c:manualLayout>
          <c:layoutTarget val="inner"/>
          <c:xMode val="edge"/>
          <c:yMode val="edge"/>
          <c:x val="8.3717499127643077E-2"/>
          <c:y val="1.8888050302510562E-2"/>
          <c:w val="0.82079804573263671"/>
          <c:h val="0.90080803558472566"/>
        </c:manualLayout>
      </c:layout>
      <c:area3DChart>
        <c:grouping val="standard"/>
        <c:varyColors val="0"/>
        <c:ser>
          <c:idx val="0"/>
          <c:order val="0"/>
          <c:tx>
            <c:strRef>
              <c:f>Sheet1!$B$1</c:f>
              <c:strCache>
                <c:ptCount val="1"/>
                <c:pt idx="0">
                  <c:v>元宇宙百度指数</c:v>
                </c:pt>
              </c:strCache>
            </c:strRef>
          </c:tx>
          <c: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solidFill>
                <a:srgbClr val="CFD8DC"/>
              </a:solidFill>
            </a:ln>
            <a:effectLst/>
            <a:scene3d>
              <a:camera prst="orthographicFront"/>
              <a:lightRig rig="threePt" dir="t"/>
            </a:scene3d>
            <a:sp3d contourW="9525" prstMaterial="softEdge">
              <a:contourClr>
                <a:srgbClr val="CFD8DC"/>
              </a:contourClr>
            </a:sp3d>
          </c:spPr>
          <c:cat>
            <c:numRef>
              <c:f>Sheet1!$A$2:$A$6</c:f>
              <c:numCache>
                <c:formatCode>m/d/yyyy</c:formatCode>
                <c:ptCount val="5"/>
                <c:pt idx="0">
                  <c:v>44427</c:v>
                </c:pt>
                <c:pt idx="1">
                  <c:v>44458</c:v>
                </c:pt>
                <c:pt idx="2">
                  <c:v>44488</c:v>
                </c:pt>
                <c:pt idx="3">
                  <c:v>44505</c:v>
                </c:pt>
                <c:pt idx="4">
                  <c:v>44511</c:v>
                </c:pt>
              </c:numCache>
            </c:numRef>
          </c:cat>
          <c:val>
            <c:numRef>
              <c:f>Sheet1!$B$2:$B$6</c:f>
              <c:numCache>
                <c:formatCode>General</c:formatCode>
                <c:ptCount val="5"/>
                <c:pt idx="0">
                  <c:v>65</c:v>
                </c:pt>
                <c:pt idx="1">
                  <c:v>10542</c:v>
                </c:pt>
                <c:pt idx="2">
                  <c:v>3825</c:v>
                </c:pt>
                <c:pt idx="3">
                  <c:v>112069</c:v>
                </c:pt>
                <c:pt idx="4">
                  <c:v>300364</c:v>
                </c:pt>
              </c:numCache>
            </c:numRef>
          </c:val>
          <c:extLst>
            <c:ext xmlns:c16="http://schemas.microsoft.com/office/drawing/2014/chart" uri="{C3380CC4-5D6E-409C-BE32-E72D297353CC}">
              <c16:uniqueId val="{00000000-A9FE-491C-ACC8-35A2A3AE5021}"/>
            </c:ext>
          </c:extLst>
        </c:ser>
        <c:dLbls>
          <c:showLegendKey val="0"/>
          <c:showVal val="0"/>
          <c:showCatName val="0"/>
          <c:showSerName val="0"/>
          <c:showPercent val="0"/>
          <c:showBubbleSize val="0"/>
        </c:dLbls>
        <c:gapDepth val="48"/>
        <c:axId val="1983123919"/>
        <c:axId val="1983124751"/>
        <c:axId val="1768169999"/>
      </c:area3DChart>
      <c:dateAx>
        <c:axId val="1983123919"/>
        <c:scaling>
          <c:orientation val="minMax"/>
        </c:scaling>
        <c:delete val="0"/>
        <c:axPos val="b"/>
        <c:numFmt formatCode="m/d/yyyy" sourceLinked="1"/>
        <c:majorTickMark val="out"/>
        <c:minorTickMark val="none"/>
        <c:tickLblPos val="nextTo"/>
        <c:spPr>
          <a:noFill/>
          <a:ln w="9525">
            <a:noFill/>
          </a:ln>
          <a:effectLst/>
        </c:spPr>
        <c:txPr>
          <a:bodyPr rot="-60000000" spcFirstLastPara="1" vertOverflow="ellipsis" vert="horz" wrap="square" anchor="ctr" anchorCtr="1"/>
          <a:lstStyle/>
          <a:p>
            <a:pPr>
              <a:defRPr sz="1197" b="0" i="0" u="none" strike="noStrike" kern="1200" baseline="0">
                <a:solidFill>
                  <a:schemeClr val="accent2">
                    <a:lumMod val="50000"/>
                    <a:lumOff val="50000"/>
                  </a:schemeClr>
                </a:solidFill>
                <a:latin typeface="+mn-lt"/>
                <a:ea typeface="+mn-ea"/>
                <a:cs typeface="+mn-cs"/>
              </a:defRPr>
            </a:pPr>
            <a:endParaRPr lang="zh-CN"/>
          </a:p>
        </c:txPr>
        <c:crossAx val="1983124751"/>
        <c:crosses val="autoZero"/>
        <c:auto val="1"/>
        <c:lblOffset val="100"/>
        <c:baseTimeUnit val="days"/>
        <c:majorUnit val="30"/>
        <c:majorTimeUnit val="days"/>
      </c:dateAx>
      <c:valAx>
        <c:axId val="1983124751"/>
        <c:scaling>
          <c:orientation val="minMax"/>
          <c:max val="310000"/>
          <c:min val="0"/>
        </c:scaling>
        <c:delete val="0"/>
        <c:axPos val="l"/>
        <c:majorGridlines>
          <c:spPr>
            <a:ln w="0" cap="flat" cmpd="sng" algn="ctr">
              <a:solidFill>
                <a:schemeClr val="accent6">
                  <a:lumMod val="60000"/>
                  <a:lumOff val="40000"/>
                </a:schemeClr>
              </a:solidFill>
              <a:round/>
            </a:ln>
            <a:effectLst/>
          </c:spPr>
        </c:majorGridlines>
        <c:numFmt formatCode="General" sourceLinked="1"/>
        <c:majorTickMark val="out"/>
        <c:minorTickMark val="none"/>
        <c:tickLblPos val="nextTo"/>
        <c:spPr>
          <a:noFill/>
          <a:ln w="9525">
            <a:noFill/>
          </a:ln>
          <a:effectLst/>
        </c:spPr>
        <c:txPr>
          <a:bodyPr rot="-60000000" spcFirstLastPara="1" vertOverflow="ellipsis" vert="horz" wrap="square" anchor="ctr" anchorCtr="1"/>
          <a:lstStyle/>
          <a:p>
            <a:pPr>
              <a:defRPr sz="1197" b="0" i="0" u="none" strike="noStrike" kern="1200" baseline="0">
                <a:solidFill>
                  <a:schemeClr val="accent2">
                    <a:lumMod val="50000"/>
                    <a:lumOff val="50000"/>
                  </a:schemeClr>
                </a:solidFill>
                <a:latin typeface="+mn-lt"/>
                <a:ea typeface="+mn-ea"/>
                <a:cs typeface="+mn-cs"/>
              </a:defRPr>
            </a:pPr>
            <a:endParaRPr lang="zh-CN"/>
          </a:p>
        </c:txPr>
        <c:crossAx val="1983123919"/>
        <c:crosses val="autoZero"/>
        <c:crossBetween val="midCat"/>
        <c:majorUnit val="100000"/>
      </c:valAx>
      <c:serAx>
        <c:axId val="1768169999"/>
        <c:scaling>
          <c:orientation val="minMax"/>
        </c:scaling>
        <c:delete val="1"/>
        <c:axPos val="b"/>
        <c:majorTickMark val="none"/>
        <c:minorTickMark val="none"/>
        <c:tickLblPos val="nextTo"/>
        <c:crossAx val="1983124751"/>
        <c:crosses val="autoZero"/>
      </c:ser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accent2">
                    <a:lumMod val="50000"/>
                    <a:lumOff val="50000"/>
                  </a:schemeClr>
                </a:solidFill>
                <a:latin typeface="+mn-lt"/>
                <a:ea typeface="+mn-ea"/>
                <a:cs typeface="+mn-cs"/>
              </a:defRPr>
            </a:pPr>
            <a:endParaRPr lang="zh-CN"/>
          </a:p>
        </c:txPr>
      </c:legendEntry>
      <c:layout>
        <c:manualLayout>
          <c:xMode val="edge"/>
          <c:yMode val="edge"/>
          <c:x val="0.40634949036979018"/>
          <c:y val="0.70286684555764589"/>
          <c:w val="0.17537215474273338"/>
          <c:h val="4.826420222523902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lumMod val="40000"/>
                  <a:lumOff val="60000"/>
                </a:schemeClr>
              </a:solidFill>
              <a:latin typeface="+mn-lt"/>
              <a:ea typeface="+mn-ea"/>
              <a:cs typeface="+mn-cs"/>
            </a:defRPr>
          </a:pPr>
          <a:endParaRPr lang="zh-C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cap="rnd">
      <a:noFill/>
      <a:round/>
    </a:ln>
    <a:effectLst/>
  </c:spPr>
  <c:txPr>
    <a:bodyPr/>
    <a:lstStyle/>
    <a:p>
      <a:pPr>
        <a:defRPr>
          <a:solidFill>
            <a:schemeClr val="tx2">
              <a:lumMod val="40000"/>
              <a:lumOff val="60000"/>
            </a:schemeClr>
          </a:solidFill>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noFill/>
        <a:ln>
          <a:noFill/>
        </a:ln>
        <a:effectLst/>
        <a:sp3d/>
      </c:spPr>
    </c:floor>
    <c:sideWall>
      <c:thickness val="0"/>
      <c:spPr>
        <a:solidFill>
          <a:schemeClr val="accent3">
            <a:lumMod val="75000"/>
          </a:schemeClr>
        </a:solidFill>
        <a:ln w="25400">
          <a:noFill/>
        </a:ln>
        <a:effectLst/>
        <a:sp3d/>
      </c:spPr>
    </c:sideWall>
    <c:backWall>
      <c:thickness val="0"/>
      <c:spPr>
        <a:solidFill>
          <a:schemeClr val="accent3">
            <a:lumMod val="75000"/>
          </a:schemeClr>
        </a:solidFill>
        <a:ln w="25400">
          <a:noFill/>
        </a:ln>
        <a:effectLst/>
        <a:sp3d/>
      </c:spPr>
    </c:backWall>
    <c:plotArea>
      <c:layout>
        <c:manualLayout>
          <c:layoutTarget val="inner"/>
          <c:xMode val="edge"/>
          <c:yMode val="edge"/>
          <c:x val="8.3717499127643077E-2"/>
          <c:y val="1.8888050302510562E-2"/>
          <c:w val="0.82079804573263671"/>
          <c:h val="0.90080803558472566"/>
        </c:manualLayout>
      </c:layout>
      <c:area3DChart>
        <c:grouping val="standard"/>
        <c:varyColors val="0"/>
        <c:ser>
          <c:idx val="0"/>
          <c:order val="0"/>
          <c:tx>
            <c:strRef>
              <c:f>Sheet1!$B$1</c:f>
              <c:strCache>
                <c:ptCount val="1"/>
                <c:pt idx="0">
                  <c:v>某搜索指数</c:v>
                </c:pt>
              </c:strCache>
            </c:strRef>
          </c:tx>
          <c: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w="9525">
              <a:solidFill>
                <a:srgbClr val="CFD8DC"/>
              </a:solidFill>
            </a:ln>
            <a:effectLst/>
            <a:scene3d>
              <a:camera prst="orthographicFront"/>
              <a:lightRig rig="threePt" dir="t"/>
            </a:scene3d>
            <a:sp3d contourW="9525" prstMaterial="softEdge">
              <a:contourClr>
                <a:srgbClr val="CFD8DC"/>
              </a:contourClr>
            </a:sp3d>
          </c:spPr>
          <c:cat>
            <c:numRef>
              <c:f>Sheet1!$A$2:$A$6</c:f>
              <c:numCache>
                <c:formatCode>m/d/yyyy</c:formatCode>
                <c:ptCount val="5"/>
                <c:pt idx="0">
                  <c:v>44427</c:v>
                </c:pt>
                <c:pt idx="1">
                  <c:v>44458</c:v>
                </c:pt>
                <c:pt idx="2">
                  <c:v>44488</c:v>
                </c:pt>
                <c:pt idx="3">
                  <c:v>44505</c:v>
                </c:pt>
                <c:pt idx="4">
                  <c:v>44511</c:v>
                </c:pt>
              </c:numCache>
            </c:numRef>
          </c:cat>
          <c:val>
            <c:numRef>
              <c:f>Sheet1!$B$2:$B$6</c:f>
              <c:numCache>
                <c:formatCode>General</c:formatCode>
                <c:ptCount val="5"/>
                <c:pt idx="0">
                  <c:v>65</c:v>
                </c:pt>
                <c:pt idx="1">
                  <c:v>10542</c:v>
                </c:pt>
                <c:pt idx="2">
                  <c:v>3825</c:v>
                </c:pt>
                <c:pt idx="3">
                  <c:v>112069</c:v>
                </c:pt>
                <c:pt idx="4">
                  <c:v>300364</c:v>
                </c:pt>
              </c:numCache>
            </c:numRef>
          </c:val>
          <c:extLst>
            <c:ext xmlns:c16="http://schemas.microsoft.com/office/drawing/2014/chart" uri="{C3380CC4-5D6E-409C-BE32-E72D297353CC}">
              <c16:uniqueId val="{00000000-1CBD-46EB-87BB-FAE331AA4C69}"/>
            </c:ext>
          </c:extLst>
        </c:ser>
        <c:dLbls>
          <c:showLegendKey val="0"/>
          <c:showVal val="0"/>
          <c:showCatName val="0"/>
          <c:showSerName val="0"/>
          <c:showPercent val="0"/>
          <c:showBubbleSize val="0"/>
        </c:dLbls>
        <c:gapDepth val="48"/>
        <c:axId val="1983123919"/>
        <c:axId val="1983124751"/>
        <c:axId val="1768169999"/>
      </c:area3DChart>
      <c:dateAx>
        <c:axId val="1983123919"/>
        <c:scaling>
          <c:orientation val="minMax"/>
        </c:scaling>
        <c:delete val="0"/>
        <c:axPos val="b"/>
        <c:numFmt formatCode="m/d/yyyy" sourceLinked="1"/>
        <c:majorTickMark val="out"/>
        <c:minorTickMark val="none"/>
        <c:tickLblPos val="nextTo"/>
        <c:spPr>
          <a:noFill/>
          <a:ln w="9525">
            <a:noFill/>
          </a:ln>
          <a:effectLst/>
        </c:spPr>
        <c:txPr>
          <a:bodyPr rot="-60000000" spcFirstLastPara="1" vertOverflow="ellipsis" vert="horz" wrap="square" anchor="ctr" anchorCtr="1"/>
          <a:lstStyle/>
          <a:p>
            <a:pPr>
              <a:defRPr sz="1197" b="0" i="0" u="none" strike="noStrike" kern="1200" baseline="0">
                <a:solidFill>
                  <a:schemeClr val="tx2">
                    <a:lumMod val="40000"/>
                    <a:lumOff val="6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983124751"/>
        <c:crosses val="autoZero"/>
        <c:auto val="1"/>
        <c:lblOffset val="100"/>
        <c:baseTimeUnit val="days"/>
        <c:majorUnit val="30"/>
        <c:majorTimeUnit val="days"/>
      </c:dateAx>
      <c:valAx>
        <c:axId val="1983124751"/>
        <c:scaling>
          <c:orientation val="minMax"/>
          <c:max val="310000"/>
          <c:min val="0"/>
        </c:scaling>
        <c:delete val="0"/>
        <c:axPos val="l"/>
        <c:majorGridlines>
          <c:spPr>
            <a:ln w="0" cap="flat" cmpd="sng" algn="ctr">
              <a:solidFill>
                <a:schemeClr val="accent6">
                  <a:lumMod val="60000"/>
                  <a:lumOff val="40000"/>
                </a:schemeClr>
              </a:solidFill>
              <a:round/>
            </a:ln>
            <a:effectLst/>
          </c:spPr>
        </c:majorGridlines>
        <c:numFmt formatCode="General" sourceLinked="1"/>
        <c:majorTickMark val="out"/>
        <c:minorTickMark val="none"/>
        <c:tickLblPos val="nextTo"/>
        <c:spPr>
          <a:noFill/>
          <a:ln w="9525">
            <a:noFill/>
          </a:ln>
          <a:effectLst/>
        </c:spPr>
        <c:txPr>
          <a:bodyPr rot="-60000000" spcFirstLastPara="1" vertOverflow="ellipsis" vert="horz" wrap="square" anchor="ctr" anchorCtr="1"/>
          <a:lstStyle/>
          <a:p>
            <a:pPr>
              <a:defRPr sz="1197" b="0" i="0" u="none" strike="noStrike" kern="1200" baseline="0">
                <a:solidFill>
                  <a:schemeClr val="tx2">
                    <a:lumMod val="40000"/>
                    <a:lumOff val="6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983123919"/>
        <c:crosses val="autoZero"/>
        <c:crossBetween val="midCat"/>
        <c:majorUnit val="100000"/>
      </c:valAx>
      <c:serAx>
        <c:axId val="1768169999"/>
        <c:scaling>
          <c:orientation val="minMax"/>
        </c:scaling>
        <c:delete val="1"/>
        <c:axPos val="b"/>
        <c:majorTickMark val="none"/>
        <c:minorTickMark val="none"/>
        <c:tickLblPos val="nextTo"/>
        <c:crossAx val="1983124751"/>
        <c:crosses val="autoZero"/>
      </c:ser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2">
                    <a:lumMod val="40000"/>
                    <a:lumOff val="6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Entry>
      <c:layout>
        <c:manualLayout>
          <c:xMode val="edge"/>
          <c:yMode val="edge"/>
          <c:x val="0.40634949036979018"/>
          <c:y val="0.70286684555764589"/>
          <c:w val="0.17537215474273338"/>
          <c:h val="4.826420222523902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lumMod val="40000"/>
                  <a:lumOff val="6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cap="rnd">
      <a:noFill/>
      <a:round/>
    </a:ln>
    <a:effectLst/>
  </c:spPr>
  <c:txPr>
    <a:bodyPr/>
    <a:lstStyle/>
    <a:p>
      <a:pPr>
        <a:lnSpc>
          <a:spcPct val="100000"/>
        </a:lnSpc>
        <a:spcBef>
          <a:spcPts val="0"/>
        </a:spcBef>
        <a:spcAft>
          <a:spcPts val="0"/>
        </a:spcAft>
        <a:defRPr>
          <a:solidFill>
            <a:schemeClr val="tx2">
              <a:lumMod val="40000"/>
              <a:lumOff val="60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融资额（万美元）</c:v>
                </c:pt>
              </c:strCache>
            </c:strRef>
          </c:tx>
          <c:spPr>
            <a:ln w="44450" cap="rnd">
              <a:solidFill>
                <a:schemeClr val="accent5">
                  <a:alpha val="70000"/>
                </a:schemeClr>
              </a:solidFill>
              <a:round/>
            </a:ln>
            <a:effectLst>
              <a:glow rad="101600">
                <a:schemeClr val="accent5">
                  <a:satMod val="175000"/>
                  <a:alpha val="24000"/>
                </a:schemeClr>
              </a:glow>
            </a:effectLst>
          </c:spPr>
          <c:marker>
            <c:symbol val="circle"/>
            <c:size val="8"/>
            <c:spPr>
              <a:noFill/>
              <a:ln>
                <a:solidFill>
                  <a:schemeClr val="bg2"/>
                </a:solidFill>
              </a:ln>
              <a:effectLst>
                <a:glow rad="101600">
                  <a:schemeClr val="accent5">
                    <a:satMod val="175000"/>
                    <a:alpha val="24000"/>
                  </a:schemeClr>
                </a:glow>
              </a:effectLst>
            </c:spPr>
          </c:marker>
          <c:cat>
            <c:numRef>
              <c:f>Sheet1!$A$2:$A$9</c:f>
              <c:numCache>
                <c:formatCode>yyyy</c:formatCode>
                <c:ptCount val="8"/>
                <c:pt idx="0">
                  <c:v>38353</c:v>
                </c:pt>
                <c:pt idx="1">
                  <c:v>38930</c:v>
                </c:pt>
                <c:pt idx="2">
                  <c:v>39448</c:v>
                </c:pt>
                <c:pt idx="3">
                  <c:v>39995</c:v>
                </c:pt>
                <c:pt idx="4">
                  <c:v>40664</c:v>
                </c:pt>
                <c:pt idx="5">
                  <c:v>42736</c:v>
                </c:pt>
                <c:pt idx="6">
                  <c:v>43252</c:v>
                </c:pt>
                <c:pt idx="7">
                  <c:v>43862</c:v>
                </c:pt>
              </c:numCache>
            </c:numRef>
          </c:cat>
          <c:val>
            <c:numRef>
              <c:f>Sheet1!$B$2:$B$9</c:f>
              <c:numCache>
                <c:formatCode>General</c:formatCode>
                <c:ptCount val="8"/>
                <c:pt idx="0">
                  <c:v>56</c:v>
                </c:pt>
                <c:pt idx="1">
                  <c:v>110</c:v>
                </c:pt>
                <c:pt idx="2">
                  <c:v>290</c:v>
                </c:pt>
                <c:pt idx="3">
                  <c:v>220</c:v>
                </c:pt>
                <c:pt idx="4">
                  <c:v>400</c:v>
                </c:pt>
                <c:pt idx="5">
                  <c:v>2500</c:v>
                </c:pt>
                <c:pt idx="6">
                  <c:v>15000</c:v>
                </c:pt>
                <c:pt idx="7">
                  <c:v>15000</c:v>
                </c:pt>
              </c:numCache>
            </c:numRef>
          </c:val>
          <c:smooth val="0"/>
          <c:extLst>
            <c:ext xmlns:c16="http://schemas.microsoft.com/office/drawing/2014/chart" uri="{C3380CC4-5D6E-409C-BE32-E72D297353CC}">
              <c16:uniqueId val="{00000000-F3A8-41BB-9D6F-E92C479BE5C0}"/>
            </c:ext>
          </c:extLst>
        </c:ser>
        <c:dLbls>
          <c:showLegendKey val="0"/>
          <c:showVal val="0"/>
          <c:showCatName val="0"/>
          <c:showSerName val="0"/>
          <c:showPercent val="0"/>
          <c:showBubbleSize val="0"/>
        </c:dLbls>
        <c:marker val="1"/>
        <c:smooth val="0"/>
        <c:axId val="1983123919"/>
        <c:axId val="1983124751"/>
      </c:lineChart>
      <c:dateAx>
        <c:axId val="1983123919"/>
        <c:scaling>
          <c:orientation val="minMax"/>
          <c:max val="44228"/>
        </c:scaling>
        <c:delete val="0"/>
        <c:axPos val="b"/>
        <c:numFmt formatCode="yyyy" sourceLinked="1"/>
        <c:majorTickMark val="out"/>
        <c:minorTickMark val="none"/>
        <c:tickLblPos val="nextTo"/>
        <c:spPr>
          <a:noFill/>
          <a:ln w="9525">
            <a:noFill/>
          </a:ln>
          <a:effectLst/>
        </c:spPr>
        <c:txPr>
          <a:bodyPr rot="-60000000" spcFirstLastPara="1" vertOverflow="ellipsis" vert="horz" wrap="square" anchor="ctr" anchorCtr="1"/>
          <a:lstStyle/>
          <a:p>
            <a:pPr>
              <a:defRPr sz="1197" b="0" i="0" u="none" strike="noStrike" kern="1200" baseline="0">
                <a:solidFill>
                  <a:schemeClr val="tx2">
                    <a:lumMod val="40000"/>
                    <a:lumOff val="6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983124751"/>
        <c:crosses val="autoZero"/>
        <c:auto val="1"/>
        <c:lblOffset val="100"/>
        <c:baseTimeUnit val="years"/>
        <c:majorUnit val="5"/>
        <c:majorTimeUnit val="years"/>
      </c:dateAx>
      <c:valAx>
        <c:axId val="1983124751"/>
        <c:scaling>
          <c:orientation val="minMax"/>
        </c:scaling>
        <c:delete val="0"/>
        <c:axPos val="l"/>
        <c:numFmt formatCode="General" sourceLinked="1"/>
        <c:majorTickMark val="out"/>
        <c:minorTickMark val="none"/>
        <c:tickLblPos val="nextTo"/>
        <c:spPr>
          <a:noFill/>
          <a:ln w="9525">
            <a:noFill/>
          </a:ln>
          <a:effectLst/>
        </c:spPr>
        <c:txPr>
          <a:bodyPr rot="-60000000" spcFirstLastPara="1" vertOverflow="ellipsis" vert="horz" wrap="square" anchor="ctr" anchorCtr="1"/>
          <a:lstStyle/>
          <a:p>
            <a:pPr>
              <a:defRPr sz="1197" b="0" i="0" u="none" strike="noStrike" kern="1200" baseline="0">
                <a:solidFill>
                  <a:schemeClr val="tx2">
                    <a:lumMod val="40000"/>
                    <a:lumOff val="6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983123919"/>
        <c:crosses val="autoZero"/>
        <c:crossBetween val="between"/>
        <c:majorUnit val="4000"/>
      </c:valAx>
      <c:spPr>
        <a:noFill/>
        <a:ln>
          <a:noFill/>
        </a:ln>
        <a:effectLst/>
      </c:spPr>
    </c:plotArea>
    <c:legend>
      <c:legendPos val="b"/>
      <c:overlay val="0"/>
      <c:spPr>
        <a:noFill/>
        <a:ln>
          <a:noFill/>
        </a:ln>
        <a:effectLst/>
      </c:spPr>
      <c:txPr>
        <a:bodyPr rot="0" spcFirstLastPara="1" vertOverflow="ellipsis" vert="horz" wrap="square" anchor="ctr" anchorCtr="1"/>
        <a:lstStyle/>
        <a:p>
          <a:pPr rtl="0">
            <a:defRPr sz="1197" b="0" i="0" u="none" strike="noStrike" kern="1200" baseline="0">
              <a:solidFill>
                <a:schemeClr val="tx2">
                  <a:lumMod val="40000"/>
                  <a:lumOff val="60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00000"/>
        </a:lnSpc>
        <a:spcBef>
          <a:spcPts val="0"/>
        </a:spcBef>
        <a:spcAft>
          <a:spcPts val="0"/>
        </a:spcAft>
        <a:defRPr>
          <a:solidFill>
            <a:schemeClr val="tx2">
              <a:lumMod val="40000"/>
              <a:lumOff val="60000"/>
            </a:schemeClr>
          </a:solidFill>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987082884822389E-2"/>
          <c:y val="3.552206372765028E-2"/>
          <c:w val="0.95263724434876207"/>
          <c:h val="0.76062883969480011"/>
        </c:manualLayout>
      </c:layout>
      <c:areaChart>
        <c:grouping val="standard"/>
        <c:varyColors val="0"/>
        <c:ser>
          <c:idx val="0"/>
          <c:order val="0"/>
          <c:tx>
            <c:strRef>
              <c:f>Sheet1!$B$1</c:f>
              <c:strCache>
                <c:ptCount val="1"/>
                <c:pt idx="0">
                  <c:v>收盘价（元）</c:v>
                </c:pt>
              </c:strCache>
            </c:strRef>
          </c:tx>
          <c:spPr>
            <a:gradFill flip="none" rotWithShape="1">
              <a:gsLst>
                <a:gs pos="100000">
                  <a:schemeClr val="accent2">
                    <a:lumMod val="67000"/>
                    <a:alpha val="0"/>
                  </a:schemeClr>
                </a:gs>
                <a:gs pos="48000">
                  <a:schemeClr val="accent2">
                    <a:lumMod val="97000"/>
                    <a:lumOff val="3000"/>
                  </a:schemeClr>
                </a:gs>
                <a:gs pos="0">
                  <a:schemeClr val="accent2">
                    <a:lumMod val="60000"/>
                    <a:lumOff val="40000"/>
                  </a:schemeClr>
                </a:gs>
              </a:gsLst>
              <a:lin ang="5400000" scaled="0"/>
              <a:tileRect/>
            </a:gradFill>
            <a:ln w="28575">
              <a:solidFill>
                <a:schemeClr val="bg2"/>
              </a:solidFill>
            </a:ln>
            <a:effectLst/>
          </c:spPr>
          <c:cat>
            <c:numRef>
              <c:f>Sheet1!$A$2:$A$436</c:f>
              <c:numCache>
                <c:formatCode>m/d/yyyy</c:formatCode>
                <c:ptCount val="435"/>
                <c:pt idx="0">
                  <c:v>44512</c:v>
                </c:pt>
                <c:pt idx="1">
                  <c:v>44511</c:v>
                </c:pt>
                <c:pt idx="2">
                  <c:v>44510</c:v>
                </c:pt>
                <c:pt idx="3">
                  <c:v>44509</c:v>
                </c:pt>
                <c:pt idx="4">
                  <c:v>44508</c:v>
                </c:pt>
                <c:pt idx="5">
                  <c:v>44505</c:v>
                </c:pt>
                <c:pt idx="6">
                  <c:v>44504</c:v>
                </c:pt>
                <c:pt idx="7">
                  <c:v>44503</c:v>
                </c:pt>
                <c:pt idx="8">
                  <c:v>44502</c:v>
                </c:pt>
                <c:pt idx="9">
                  <c:v>44501</c:v>
                </c:pt>
                <c:pt idx="10">
                  <c:v>44498</c:v>
                </c:pt>
                <c:pt idx="11">
                  <c:v>44497</c:v>
                </c:pt>
                <c:pt idx="12">
                  <c:v>44496</c:v>
                </c:pt>
                <c:pt idx="13">
                  <c:v>44495</c:v>
                </c:pt>
                <c:pt idx="14">
                  <c:v>44494</c:v>
                </c:pt>
                <c:pt idx="15">
                  <c:v>44491</c:v>
                </c:pt>
                <c:pt idx="16">
                  <c:v>44490</c:v>
                </c:pt>
                <c:pt idx="17">
                  <c:v>44489</c:v>
                </c:pt>
                <c:pt idx="18">
                  <c:v>44488</c:v>
                </c:pt>
                <c:pt idx="19">
                  <c:v>44487</c:v>
                </c:pt>
                <c:pt idx="20">
                  <c:v>44484</c:v>
                </c:pt>
                <c:pt idx="21">
                  <c:v>44483</c:v>
                </c:pt>
                <c:pt idx="22">
                  <c:v>44482</c:v>
                </c:pt>
                <c:pt idx="23">
                  <c:v>44481</c:v>
                </c:pt>
                <c:pt idx="24">
                  <c:v>44480</c:v>
                </c:pt>
                <c:pt idx="25">
                  <c:v>44477</c:v>
                </c:pt>
                <c:pt idx="26">
                  <c:v>44469</c:v>
                </c:pt>
                <c:pt idx="27">
                  <c:v>44468</c:v>
                </c:pt>
                <c:pt idx="28">
                  <c:v>44467</c:v>
                </c:pt>
                <c:pt idx="29">
                  <c:v>44466</c:v>
                </c:pt>
                <c:pt idx="30">
                  <c:v>44463</c:v>
                </c:pt>
                <c:pt idx="31">
                  <c:v>44462</c:v>
                </c:pt>
                <c:pt idx="32">
                  <c:v>44461</c:v>
                </c:pt>
                <c:pt idx="33">
                  <c:v>44456</c:v>
                </c:pt>
                <c:pt idx="34">
                  <c:v>44455</c:v>
                </c:pt>
                <c:pt idx="35">
                  <c:v>44454</c:v>
                </c:pt>
                <c:pt idx="36">
                  <c:v>44453</c:v>
                </c:pt>
                <c:pt idx="37">
                  <c:v>44452</c:v>
                </c:pt>
                <c:pt idx="38">
                  <c:v>44449</c:v>
                </c:pt>
                <c:pt idx="39">
                  <c:v>44448</c:v>
                </c:pt>
                <c:pt idx="40">
                  <c:v>44447</c:v>
                </c:pt>
                <c:pt idx="41">
                  <c:v>44446</c:v>
                </c:pt>
                <c:pt idx="42">
                  <c:v>44445</c:v>
                </c:pt>
                <c:pt idx="43">
                  <c:v>44442</c:v>
                </c:pt>
                <c:pt idx="44">
                  <c:v>44441</c:v>
                </c:pt>
                <c:pt idx="45">
                  <c:v>44440</c:v>
                </c:pt>
                <c:pt idx="46">
                  <c:v>44439</c:v>
                </c:pt>
                <c:pt idx="47">
                  <c:v>44438</c:v>
                </c:pt>
                <c:pt idx="48">
                  <c:v>44435</c:v>
                </c:pt>
                <c:pt idx="49">
                  <c:v>44434</c:v>
                </c:pt>
                <c:pt idx="50">
                  <c:v>44433</c:v>
                </c:pt>
                <c:pt idx="51">
                  <c:v>44432</c:v>
                </c:pt>
                <c:pt idx="52">
                  <c:v>44431</c:v>
                </c:pt>
                <c:pt idx="53">
                  <c:v>44428</c:v>
                </c:pt>
                <c:pt idx="54">
                  <c:v>44427</c:v>
                </c:pt>
                <c:pt idx="55">
                  <c:v>44426</c:v>
                </c:pt>
                <c:pt idx="56">
                  <c:v>44425</c:v>
                </c:pt>
                <c:pt idx="57">
                  <c:v>44424</c:v>
                </c:pt>
                <c:pt idx="58">
                  <c:v>44421</c:v>
                </c:pt>
                <c:pt idx="59">
                  <c:v>44420</c:v>
                </c:pt>
                <c:pt idx="60">
                  <c:v>44419</c:v>
                </c:pt>
                <c:pt idx="61">
                  <c:v>44418</c:v>
                </c:pt>
                <c:pt idx="62">
                  <c:v>44417</c:v>
                </c:pt>
                <c:pt idx="63">
                  <c:v>44414</c:v>
                </c:pt>
                <c:pt idx="64">
                  <c:v>44413</c:v>
                </c:pt>
                <c:pt idx="65">
                  <c:v>44412</c:v>
                </c:pt>
                <c:pt idx="66">
                  <c:v>44411</c:v>
                </c:pt>
                <c:pt idx="67">
                  <c:v>44410</c:v>
                </c:pt>
                <c:pt idx="68">
                  <c:v>44407</c:v>
                </c:pt>
                <c:pt idx="69">
                  <c:v>44406</c:v>
                </c:pt>
                <c:pt idx="70">
                  <c:v>44405</c:v>
                </c:pt>
                <c:pt idx="71">
                  <c:v>44404</c:v>
                </c:pt>
                <c:pt idx="72">
                  <c:v>44403</c:v>
                </c:pt>
                <c:pt idx="73">
                  <c:v>44400</c:v>
                </c:pt>
                <c:pt idx="74">
                  <c:v>44399</c:v>
                </c:pt>
                <c:pt idx="75">
                  <c:v>44398</c:v>
                </c:pt>
                <c:pt idx="76">
                  <c:v>44397</c:v>
                </c:pt>
                <c:pt idx="77">
                  <c:v>44396</c:v>
                </c:pt>
                <c:pt idx="78">
                  <c:v>44393</c:v>
                </c:pt>
                <c:pt idx="79">
                  <c:v>44392</c:v>
                </c:pt>
                <c:pt idx="80">
                  <c:v>44391</c:v>
                </c:pt>
                <c:pt idx="81">
                  <c:v>44390</c:v>
                </c:pt>
                <c:pt idx="82">
                  <c:v>44389</c:v>
                </c:pt>
                <c:pt idx="83">
                  <c:v>44386</c:v>
                </c:pt>
                <c:pt idx="84">
                  <c:v>44385</c:v>
                </c:pt>
                <c:pt idx="85">
                  <c:v>44384</c:v>
                </c:pt>
                <c:pt idx="86">
                  <c:v>44383</c:v>
                </c:pt>
                <c:pt idx="87">
                  <c:v>44382</c:v>
                </c:pt>
                <c:pt idx="88">
                  <c:v>44379</c:v>
                </c:pt>
                <c:pt idx="89">
                  <c:v>44378</c:v>
                </c:pt>
                <c:pt idx="90">
                  <c:v>44377</c:v>
                </c:pt>
                <c:pt idx="91">
                  <c:v>44376</c:v>
                </c:pt>
                <c:pt idx="92">
                  <c:v>44375</c:v>
                </c:pt>
                <c:pt idx="93">
                  <c:v>44372</c:v>
                </c:pt>
                <c:pt idx="94">
                  <c:v>44371</c:v>
                </c:pt>
                <c:pt idx="95">
                  <c:v>44370</c:v>
                </c:pt>
                <c:pt idx="96">
                  <c:v>44369</c:v>
                </c:pt>
                <c:pt idx="97">
                  <c:v>44368</c:v>
                </c:pt>
                <c:pt idx="98">
                  <c:v>44365</c:v>
                </c:pt>
                <c:pt idx="99">
                  <c:v>44364</c:v>
                </c:pt>
                <c:pt idx="100">
                  <c:v>44363</c:v>
                </c:pt>
                <c:pt idx="101">
                  <c:v>44362</c:v>
                </c:pt>
                <c:pt idx="102">
                  <c:v>44358</c:v>
                </c:pt>
                <c:pt idx="103">
                  <c:v>44357</c:v>
                </c:pt>
                <c:pt idx="104">
                  <c:v>44356</c:v>
                </c:pt>
                <c:pt idx="105">
                  <c:v>44355</c:v>
                </c:pt>
                <c:pt idx="106">
                  <c:v>44354</c:v>
                </c:pt>
                <c:pt idx="107">
                  <c:v>44351</c:v>
                </c:pt>
                <c:pt idx="108">
                  <c:v>44350</c:v>
                </c:pt>
                <c:pt idx="109">
                  <c:v>44349</c:v>
                </c:pt>
                <c:pt idx="110">
                  <c:v>44348</c:v>
                </c:pt>
                <c:pt idx="111">
                  <c:v>44347</c:v>
                </c:pt>
                <c:pt idx="112">
                  <c:v>44344</c:v>
                </c:pt>
                <c:pt idx="113">
                  <c:v>44343</c:v>
                </c:pt>
                <c:pt idx="114">
                  <c:v>44342</c:v>
                </c:pt>
                <c:pt idx="115">
                  <c:v>44341</c:v>
                </c:pt>
                <c:pt idx="116">
                  <c:v>44340</c:v>
                </c:pt>
                <c:pt idx="117">
                  <c:v>44337</c:v>
                </c:pt>
                <c:pt idx="118">
                  <c:v>44336</c:v>
                </c:pt>
                <c:pt idx="119">
                  <c:v>44335</c:v>
                </c:pt>
                <c:pt idx="120">
                  <c:v>44334</c:v>
                </c:pt>
                <c:pt idx="121">
                  <c:v>44333</c:v>
                </c:pt>
                <c:pt idx="122">
                  <c:v>44330</c:v>
                </c:pt>
                <c:pt idx="123">
                  <c:v>44329</c:v>
                </c:pt>
                <c:pt idx="124">
                  <c:v>44328</c:v>
                </c:pt>
                <c:pt idx="125">
                  <c:v>44327</c:v>
                </c:pt>
                <c:pt idx="126">
                  <c:v>44326</c:v>
                </c:pt>
                <c:pt idx="127">
                  <c:v>44323</c:v>
                </c:pt>
                <c:pt idx="128">
                  <c:v>44322</c:v>
                </c:pt>
                <c:pt idx="129">
                  <c:v>44316</c:v>
                </c:pt>
                <c:pt idx="130">
                  <c:v>44315</c:v>
                </c:pt>
                <c:pt idx="131">
                  <c:v>44314</c:v>
                </c:pt>
                <c:pt idx="132">
                  <c:v>44313</c:v>
                </c:pt>
                <c:pt idx="133">
                  <c:v>44312</c:v>
                </c:pt>
                <c:pt idx="134">
                  <c:v>44309</c:v>
                </c:pt>
                <c:pt idx="135">
                  <c:v>44308</c:v>
                </c:pt>
                <c:pt idx="136">
                  <c:v>44307</c:v>
                </c:pt>
                <c:pt idx="137">
                  <c:v>44306</c:v>
                </c:pt>
                <c:pt idx="138">
                  <c:v>44305</c:v>
                </c:pt>
                <c:pt idx="139">
                  <c:v>44302</c:v>
                </c:pt>
                <c:pt idx="140">
                  <c:v>44301</c:v>
                </c:pt>
                <c:pt idx="141">
                  <c:v>44300</c:v>
                </c:pt>
                <c:pt idx="142">
                  <c:v>44299</c:v>
                </c:pt>
                <c:pt idx="143">
                  <c:v>44298</c:v>
                </c:pt>
                <c:pt idx="144">
                  <c:v>44295</c:v>
                </c:pt>
                <c:pt idx="145">
                  <c:v>44294</c:v>
                </c:pt>
                <c:pt idx="146">
                  <c:v>44293</c:v>
                </c:pt>
                <c:pt idx="147">
                  <c:v>44292</c:v>
                </c:pt>
                <c:pt idx="148">
                  <c:v>44288</c:v>
                </c:pt>
                <c:pt idx="149">
                  <c:v>44287</c:v>
                </c:pt>
                <c:pt idx="150">
                  <c:v>44286</c:v>
                </c:pt>
                <c:pt idx="151">
                  <c:v>44285</c:v>
                </c:pt>
                <c:pt idx="152">
                  <c:v>44284</c:v>
                </c:pt>
                <c:pt idx="153">
                  <c:v>44281</c:v>
                </c:pt>
                <c:pt idx="154">
                  <c:v>44280</c:v>
                </c:pt>
                <c:pt idx="155">
                  <c:v>44279</c:v>
                </c:pt>
                <c:pt idx="156">
                  <c:v>44278</c:v>
                </c:pt>
                <c:pt idx="157">
                  <c:v>44277</c:v>
                </c:pt>
                <c:pt idx="158">
                  <c:v>44274</c:v>
                </c:pt>
                <c:pt idx="159">
                  <c:v>44273</c:v>
                </c:pt>
                <c:pt idx="160">
                  <c:v>44272</c:v>
                </c:pt>
                <c:pt idx="161">
                  <c:v>44271</c:v>
                </c:pt>
                <c:pt idx="162">
                  <c:v>44270</c:v>
                </c:pt>
                <c:pt idx="163">
                  <c:v>44267</c:v>
                </c:pt>
                <c:pt idx="164">
                  <c:v>44266</c:v>
                </c:pt>
                <c:pt idx="165">
                  <c:v>44265</c:v>
                </c:pt>
                <c:pt idx="166">
                  <c:v>44264</c:v>
                </c:pt>
                <c:pt idx="167">
                  <c:v>44263</c:v>
                </c:pt>
                <c:pt idx="168">
                  <c:v>44260</c:v>
                </c:pt>
                <c:pt idx="169">
                  <c:v>44259</c:v>
                </c:pt>
                <c:pt idx="170">
                  <c:v>44258</c:v>
                </c:pt>
                <c:pt idx="171">
                  <c:v>44257</c:v>
                </c:pt>
                <c:pt idx="172">
                  <c:v>44256</c:v>
                </c:pt>
                <c:pt idx="173">
                  <c:v>44253</c:v>
                </c:pt>
                <c:pt idx="174">
                  <c:v>44252</c:v>
                </c:pt>
                <c:pt idx="175">
                  <c:v>44251</c:v>
                </c:pt>
                <c:pt idx="176">
                  <c:v>44250</c:v>
                </c:pt>
                <c:pt idx="177">
                  <c:v>44249</c:v>
                </c:pt>
                <c:pt idx="178">
                  <c:v>44246</c:v>
                </c:pt>
                <c:pt idx="179">
                  <c:v>44245</c:v>
                </c:pt>
                <c:pt idx="180">
                  <c:v>44237</c:v>
                </c:pt>
                <c:pt idx="181">
                  <c:v>44236</c:v>
                </c:pt>
                <c:pt idx="182">
                  <c:v>44235</c:v>
                </c:pt>
                <c:pt idx="183">
                  <c:v>44232</c:v>
                </c:pt>
                <c:pt idx="184">
                  <c:v>44231</c:v>
                </c:pt>
                <c:pt idx="185">
                  <c:v>44230</c:v>
                </c:pt>
                <c:pt idx="186">
                  <c:v>44229</c:v>
                </c:pt>
                <c:pt idx="187">
                  <c:v>44228</c:v>
                </c:pt>
                <c:pt idx="188">
                  <c:v>44225</c:v>
                </c:pt>
                <c:pt idx="189">
                  <c:v>44224</c:v>
                </c:pt>
                <c:pt idx="190">
                  <c:v>44223</c:v>
                </c:pt>
                <c:pt idx="191">
                  <c:v>44222</c:v>
                </c:pt>
                <c:pt idx="192">
                  <c:v>44221</c:v>
                </c:pt>
                <c:pt idx="193">
                  <c:v>44218</c:v>
                </c:pt>
                <c:pt idx="194">
                  <c:v>44217</c:v>
                </c:pt>
                <c:pt idx="195">
                  <c:v>44216</c:v>
                </c:pt>
                <c:pt idx="196">
                  <c:v>44215</c:v>
                </c:pt>
                <c:pt idx="197">
                  <c:v>44214</c:v>
                </c:pt>
                <c:pt idx="198">
                  <c:v>44211</c:v>
                </c:pt>
                <c:pt idx="199">
                  <c:v>44210</c:v>
                </c:pt>
                <c:pt idx="200">
                  <c:v>44209</c:v>
                </c:pt>
                <c:pt idx="201">
                  <c:v>44208</c:v>
                </c:pt>
                <c:pt idx="202">
                  <c:v>44207</c:v>
                </c:pt>
                <c:pt idx="203">
                  <c:v>44204</c:v>
                </c:pt>
                <c:pt idx="204">
                  <c:v>44203</c:v>
                </c:pt>
                <c:pt idx="205">
                  <c:v>44202</c:v>
                </c:pt>
                <c:pt idx="206">
                  <c:v>44201</c:v>
                </c:pt>
                <c:pt idx="207">
                  <c:v>44200</c:v>
                </c:pt>
                <c:pt idx="208">
                  <c:v>44196</c:v>
                </c:pt>
                <c:pt idx="209">
                  <c:v>44195</c:v>
                </c:pt>
                <c:pt idx="210">
                  <c:v>44194</c:v>
                </c:pt>
                <c:pt idx="211">
                  <c:v>44193</c:v>
                </c:pt>
                <c:pt idx="212">
                  <c:v>44190</c:v>
                </c:pt>
                <c:pt idx="213">
                  <c:v>44189</c:v>
                </c:pt>
                <c:pt idx="214">
                  <c:v>44188</c:v>
                </c:pt>
                <c:pt idx="215">
                  <c:v>44187</c:v>
                </c:pt>
                <c:pt idx="216">
                  <c:v>44186</c:v>
                </c:pt>
                <c:pt idx="217">
                  <c:v>44183</c:v>
                </c:pt>
                <c:pt idx="218">
                  <c:v>44182</c:v>
                </c:pt>
                <c:pt idx="219">
                  <c:v>44181</c:v>
                </c:pt>
                <c:pt idx="220">
                  <c:v>44180</c:v>
                </c:pt>
                <c:pt idx="221">
                  <c:v>44179</c:v>
                </c:pt>
                <c:pt idx="222">
                  <c:v>44176</c:v>
                </c:pt>
                <c:pt idx="223">
                  <c:v>44175</c:v>
                </c:pt>
                <c:pt idx="224">
                  <c:v>44174</c:v>
                </c:pt>
                <c:pt idx="225">
                  <c:v>44173</c:v>
                </c:pt>
                <c:pt idx="226">
                  <c:v>44172</c:v>
                </c:pt>
                <c:pt idx="227">
                  <c:v>44169</c:v>
                </c:pt>
                <c:pt idx="228">
                  <c:v>44168</c:v>
                </c:pt>
                <c:pt idx="229">
                  <c:v>44167</c:v>
                </c:pt>
                <c:pt idx="230">
                  <c:v>44166</c:v>
                </c:pt>
                <c:pt idx="231">
                  <c:v>44165</c:v>
                </c:pt>
                <c:pt idx="232">
                  <c:v>44162</c:v>
                </c:pt>
                <c:pt idx="233">
                  <c:v>44161</c:v>
                </c:pt>
                <c:pt idx="234">
                  <c:v>44160</c:v>
                </c:pt>
                <c:pt idx="235">
                  <c:v>44159</c:v>
                </c:pt>
                <c:pt idx="236">
                  <c:v>44158</c:v>
                </c:pt>
                <c:pt idx="237">
                  <c:v>44155</c:v>
                </c:pt>
                <c:pt idx="238">
                  <c:v>44154</c:v>
                </c:pt>
                <c:pt idx="239">
                  <c:v>44153</c:v>
                </c:pt>
                <c:pt idx="240">
                  <c:v>44152</c:v>
                </c:pt>
                <c:pt idx="241">
                  <c:v>44151</c:v>
                </c:pt>
                <c:pt idx="242">
                  <c:v>44148</c:v>
                </c:pt>
                <c:pt idx="243">
                  <c:v>44147</c:v>
                </c:pt>
                <c:pt idx="244">
                  <c:v>44146</c:v>
                </c:pt>
                <c:pt idx="245">
                  <c:v>44145</c:v>
                </c:pt>
                <c:pt idx="246">
                  <c:v>44144</c:v>
                </c:pt>
                <c:pt idx="247">
                  <c:v>44141</c:v>
                </c:pt>
                <c:pt idx="248">
                  <c:v>44140</c:v>
                </c:pt>
                <c:pt idx="249">
                  <c:v>44139</c:v>
                </c:pt>
                <c:pt idx="250">
                  <c:v>44138</c:v>
                </c:pt>
                <c:pt idx="251">
                  <c:v>44137</c:v>
                </c:pt>
                <c:pt idx="252">
                  <c:v>44134</c:v>
                </c:pt>
                <c:pt idx="253">
                  <c:v>44133</c:v>
                </c:pt>
                <c:pt idx="254">
                  <c:v>44132</c:v>
                </c:pt>
                <c:pt idx="255">
                  <c:v>44131</c:v>
                </c:pt>
                <c:pt idx="256">
                  <c:v>44130</c:v>
                </c:pt>
                <c:pt idx="257">
                  <c:v>44127</c:v>
                </c:pt>
                <c:pt idx="258">
                  <c:v>44126</c:v>
                </c:pt>
                <c:pt idx="259">
                  <c:v>44125</c:v>
                </c:pt>
                <c:pt idx="260">
                  <c:v>44124</c:v>
                </c:pt>
                <c:pt idx="261">
                  <c:v>44123</c:v>
                </c:pt>
                <c:pt idx="262">
                  <c:v>44120</c:v>
                </c:pt>
                <c:pt idx="263">
                  <c:v>44119</c:v>
                </c:pt>
                <c:pt idx="264">
                  <c:v>44118</c:v>
                </c:pt>
                <c:pt idx="265">
                  <c:v>44117</c:v>
                </c:pt>
                <c:pt idx="266">
                  <c:v>44116</c:v>
                </c:pt>
                <c:pt idx="267">
                  <c:v>44113</c:v>
                </c:pt>
                <c:pt idx="268">
                  <c:v>44104</c:v>
                </c:pt>
                <c:pt idx="269">
                  <c:v>44103</c:v>
                </c:pt>
                <c:pt idx="270">
                  <c:v>44102</c:v>
                </c:pt>
                <c:pt idx="271">
                  <c:v>44099</c:v>
                </c:pt>
                <c:pt idx="272">
                  <c:v>44098</c:v>
                </c:pt>
                <c:pt idx="273">
                  <c:v>44097</c:v>
                </c:pt>
                <c:pt idx="274">
                  <c:v>44096</c:v>
                </c:pt>
                <c:pt idx="275">
                  <c:v>44095</c:v>
                </c:pt>
                <c:pt idx="276">
                  <c:v>44092</c:v>
                </c:pt>
                <c:pt idx="277">
                  <c:v>44091</c:v>
                </c:pt>
                <c:pt idx="278">
                  <c:v>44090</c:v>
                </c:pt>
                <c:pt idx="279">
                  <c:v>44089</c:v>
                </c:pt>
                <c:pt idx="280">
                  <c:v>44088</c:v>
                </c:pt>
                <c:pt idx="281">
                  <c:v>44085</c:v>
                </c:pt>
                <c:pt idx="282">
                  <c:v>44084</c:v>
                </c:pt>
                <c:pt idx="283">
                  <c:v>44083</c:v>
                </c:pt>
                <c:pt idx="284">
                  <c:v>44082</c:v>
                </c:pt>
                <c:pt idx="285">
                  <c:v>44081</c:v>
                </c:pt>
                <c:pt idx="286">
                  <c:v>44078</c:v>
                </c:pt>
                <c:pt idx="287">
                  <c:v>44077</c:v>
                </c:pt>
                <c:pt idx="288">
                  <c:v>44076</c:v>
                </c:pt>
                <c:pt idx="289">
                  <c:v>44075</c:v>
                </c:pt>
                <c:pt idx="290">
                  <c:v>44074</c:v>
                </c:pt>
                <c:pt idx="291">
                  <c:v>44071</c:v>
                </c:pt>
                <c:pt idx="292">
                  <c:v>44070</c:v>
                </c:pt>
                <c:pt idx="293">
                  <c:v>44069</c:v>
                </c:pt>
                <c:pt idx="294">
                  <c:v>44068</c:v>
                </c:pt>
                <c:pt idx="295">
                  <c:v>44067</c:v>
                </c:pt>
                <c:pt idx="296">
                  <c:v>44064</c:v>
                </c:pt>
                <c:pt idx="297">
                  <c:v>44063</c:v>
                </c:pt>
                <c:pt idx="298">
                  <c:v>44062</c:v>
                </c:pt>
                <c:pt idx="299">
                  <c:v>44061</c:v>
                </c:pt>
                <c:pt idx="300">
                  <c:v>44060</c:v>
                </c:pt>
                <c:pt idx="301">
                  <c:v>44057</c:v>
                </c:pt>
                <c:pt idx="302">
                  <c:v>44056</c:v>
                </c:pt>
                <c:pt idx="303">
                  <c:v>44055</c:v>
                </c:pt>
                <c:pt idx="304">
                  <c:v>44054</c:v>
                </c:pt>
                <c:pt idx="305">
                  <c:v>44053</c:v>
                </c:pt>
                <c:pt idx="306">
                  <c:v>44050</c:v>
                </c:pt>
                <c:pt idx="307">
                  <c:v>44049</c:v>
                </c:pt>
                <c:pt idx="308">
                  <c:v>44048</c:v>
                </c:pt>
                <c:pt idx="309">
                  <c:v>44047</c:v>
                </c:pt>
                <c:pt idx="310">
                  <c:v>44046</c:v>
                </c:pt>
                <c:pt idx="311">
                  <c:v>44043</c:v>
                </c:pt>
                <c:pt idx="312">
                  <c:v>44042</c:v>
                </c:pt>
                <c:pt idx="313">
                  <c:v>44041</c:v>
                </c:pt>
                <c:pt idx="314">
                  <c:v>44040</c:v>
                </c:pt>
                <c:pt idx="315">
                  <c:v>44039</c:v>
                </c:pt>
                <c:pt idx="316">
                  <c:v>44036</c:v>
                </c:pt>
                <c:pt idx="317">
                  <c:v>44035</c:v>
                </c:pt>
                <c:pt idx="318">
                  <c:v>44034</c:v>
                </c:pt>
                <c:pt idx="319">
                  <c:v>44033</c:v>
                </c:pt>
                <c:pt idx="320">
                  <c:v>44032</c:v>
                </c:pt>
                <c:pt idx="321">
                  <c:v>44029</c:v>
                </c:pt>
                <c:pt idx="322">
                  <c:v>44028</c:v>
                </c:pt>
                <c:pt idx="323">
                  <c:v>44027</c:v>
                </c:pt>
                <c:pt idx="324">
                  <c:v>44026</c:v>
                </c:pt>
                <c:pt idx="325">
                  <c:v>44025</c:v>
                </c:pt>
                <c:pt idx="326">
                  <c:v>44022</c:v>
                </c:pt>
                <c:pt idx="327">
                  <c:v>44021</c:v>
                </c:pt>
                <c:pt idx="328">
                  <c:v>44020</c:v>
                </c:pt>
                <c:pt idx="329">
                  <c:v>44019</c:v>
                </c:pt>
                <c:pt idx="330">
                  <c:v>44018</c:v>
                </c:pt>
                <c:pt idx="331">
                  <c:v>44015</c:v>
                </c:pt>
                <c:pt idx="332">
                  <c:v>44014</c:v>
                </c:pt>
                <c:pt idx="333">
                  <c:v>44013</c:v>
                </c:pt>
                <c:pt idx="334">
                  <c:v>44012</c:v>
                </c:pt>
                <c:pt idx="335">
                  <c:v>44011</c:v>
                </c:pt>
                <c:pt idx="336">
                  <c:v>44006</c:v>
                </c:pt>
                <c:pt idx="337">
                  <c:v>44005</c:v>
                </c:pt>
                <c:pt idx="338">
                  <c:v>44004</c:v>
                </c:pt>
                <c:pt idx="339">
                  <c:v>44001</c:v>
                </c:pt>
                <c:pt idx="340">
                  <c:v>44000</c:v>
                </c:pt>
                <c:pt idx="341">
                  <c:v>43999</c:v>
                </c:pt>
                <c:pt idx="342">
                  <c:v>43998</c:v>
                </c:pt>
                <c:pt idx="343">
                  <c:v>43997</c:v>
                </c:pt>
                <c:pt idx="344">
                  <c:v>43994</c:v>
                </c:pt>
                <c:pt idx="345">
                  <c:v>43993</c:v>
                </c:pt>
                <c:pt idx="346">
                  <c:v>43992</c:v>
                </c:pt>
                <c:pt idx="347">
                  <c:v>43991</c:v>
                </c:pt>
                <c:pt idx="348">
                  <c:v>43990</c:v>
                </c:pt>
                <c:pt idx="349">
                  <c:v>43987</c:v>
                </c:pt>
                <c:pt idx="350">
                  <c:v>43986</c:v>
                </c:pt>
                <c:pt idx="351">
                  <c:v>43985</c:v>
                </c:pt>
                <c:pt idx="352">
                  <c:v>43984</c:v>
                </c:pt>
                <c:pt idx="353">
                  <c:v>43983</c:v>
                </c:pt>
                <c:pt idx="354">
                  <c:v>43980</c:v>
                </c:pt>
                <c:pt idx="355">
                  <c:v>43979</c:v>
                </c:pt>
                <c:pt idx="356">
                  <c:v>43978</c:v>
                </c:pt>
                <c:pt idx="357">
                  <c:v>43977</c:v>
                </c:pt>
                <c:pt idx="358">
                  <c:v>43976</c:v>
                </c:pt>
                <c:pt idx="359">
                  <c:v>43973</c:v>
                </c:pt>
                <c:pt idx="360">
                  <c:v>43972</c:v>
                </c:pt>
                <c:pt idx="361">
                  <c:v>43971</c:v>
                </c:pt>
                <c:pt idx="362">
                  <c:v>43970</c:v>
                </c:pt>
                <c:pt idx="363">
                  <c:v>43969</c:v>
                </c:pt>
                <c:pt idx="364">
                  <c:v>43966</c:v>
                </c:pt>
                <c:pt idx="365">
                  <c:v>43965</c:v>
                </c:pt>
                <c:pt idx="366">
                  <c:v>43964</c:v>
                </c:pt>
                <c:pt idx="367">
                  <c:v>43963</c:v>
                </c:pt>
                <c:pt idx="368">
                  <c:v>43962</c:v>
                </c:pt>
                <c:pt idx="369">
                  <c:v>43959</c:v>
                </c:pt>
                <c:pt idx="370">
                  <c:v>43958</c:v>
                </c:pt>
                <c:pt idx="371">
                  <c:v>43957</c:v>
                </c:pt>
                <c:pt idx="372">
                  <c:v>43951</c:v>
                </c:pt>
                <c:pt idx="373">
                  <c:v>43950</c:v>
                </c:pt>
                <c:pt idx="374">
                  <c:v>43949</c:v>
                </c:pt>
                <c:pt idx="375">
                  <c:v>43948</c:v>
                </c:pt>
                <c:pt idx="376">
                  <c:v>43945</c:v>
                </c:pt>
                <c:pt idx="377">
                  <c:v>43944</c:v>
                </c:pt>
                <c:pt idx="378">
                  <c:v>43943</c:v>
                </c:pt>
                <c:pt idx="379">
                  <c:v>43942</c:v>
                </c:pt>
                <c:pt idx="380">
                  <c:v>43941</c:v>
                </c:pt>
                <c:pt idx="381">
                  <c:v>43938</c:v>
                </c:pt>
                <c:pt idx="382">
                  <c:v>43937</c:v>
                </c:pt>
                <c:pt idx="383">
                  <c:v>43936</c:v>
                </c:pt>
                <c:pt idx="384">
                  <c:v>43935</c:v>
                </c:pt>
                <c:pt idx="385">
                  <c:v>43934</c:v>
                </c:pt>
                <c:pt idx="386">
                  <c:v>43931</c:v>
                </c:pt>
                <c:pt idx="387">
                  <c:v>43930</c:v>
                </c:pt>
                <c:pt idx="388">
                  <c:v>43929</c:v>
                </c:pt>
                <c:pt idx="389">
                  <c:v>43928</c:v>
                </c:pt>
                <c:pt idx="390">
                  <c:v>43924</c:v>
                </c:pt>
                <c:pt idx="391">
                  <c:v>43923</c:v>
                </c:pt>
                <c:pt idx="392">
                  <c:v>43922</c:v>
                </c:pt>
                <c:pt idx="393">
                  <c:v>43921</c:v>
                </c:pt>
                <c:pt idx="394">
                  <c:v>43920</c:v>
                </c:pt>
                <c:pt idx="395">
                  <c:v>43917</c:v>
                </c:pt>
                <c:pt idx="396">
                  <c:v>43916</c:v>
                </c:pt>
                <c:pt idx="397">
                  <c:v>43915</c:v>
                </c:pt>
                <c:pt idx="398">
                  <c:v>43914</c:v>
                </c:pt>
                <c:pt idx="399">
                  <c:v>43913</c:v>
                </c:pt>
                <c:pt idx="400">
                  <c:v>43910</c:v>
                </c:pt>
                <c:pt idx="401">
                  <c:v>43909</c:v>
                </c:pt>
                <c:pt idx="402">
                  <c:v>43908</c:v>
                </c:pt>
                <c:pt idx="403">
                  <c:v>43907</c:v>
                </c:pt>
                <c:pt idx="404">
                  <c:v>43906</c:v>
                </c:pt>
                <c:pt idx="405">
                  <c:v>43903</c:v>
                </c:pt>
                <c:pt idx="406">
                  <c:v>43902</c:v>
                </c:pt>
                <c:pt idx="407">
                  <c:v>43901</c:v>
                </c:pt>
                <c:pt idx="408">
                  <c:v>43900</c:v>
                </c:pt>
                <c:pt idx="409">
                  <c:v>43899</c:v>
                </c:pt>
                <c:pt idx="410">
                  <c:v>43896</c:v>
                </c:pt>
                <c:pt idx="411">
                  <c:v>43895</c:v>
                </c:pt>
                <c:pt idx="412">
                  <c:v>43894</c:v>
                </c:pt>
                <c:pt idx="413">
                  <c:v>43893</c:v>
                </c:pt>
                <c:pt idx="414">
                  <c:v>43892</c:v>
                </c:pt>
                <c:pt idx="415">
                  <c:v>43889</c:v>
                </c:pt>
                <c:pt idx="416">
                  <c:v>43888</c:v>
                </c:pt>
                <c:pt idx="417">
                  <c:v>43887</c:v>
                </c:pt>
                <c:pt idx="418">
                  <c:v>43886</c:v>
                </c:pt>
                <c:pt idx="419">
                  <c:v>43885</c:v>
                </c:pt>
                <c:pt idx="420">
                  <c:v>43882</c:v>
                </c:pt>
                <c:pt idx="421">
                  <c:v>43881</c:v>
                </c:pt>
                <c:pt idx="422">
                  <c:v>43880</c:v>
                </c:pt>
                <c:pt idx="423">
                  <c:v>43879</c:v>
                </c:pt>
                <c:pt idx="424">
                  <c:v>43878</c:v>
                </c:pt>
                <c:pt idx="425">
                  <c:v>43875</c:v>
                </c:pt>
                <c:pt idx="426">
                  <c:v>43874</c:v>
                </c:pt>
                <c:pt idx="427">
                  <c:v>43873</c:v>
                </c:pt>
                <c:pt idx="428">
                  <c:v>43872</c:v>
                </c:pt>
                <c:pt idx="429">
                  <c:v>43871</c:v>
                </c:pt>
                <c:pt idx="430">
                  <c:v>43868</c:v>
                </c:pt>
                <c:pt idx="431">
                  <c:v>43867</c:v>
                </c:pt>
                <c:pt idx="432">
                  <c:v>43866</c:v>
                </c:pt>
                <c:pt idx="433">
                  <c:v>43865</c:v>
                </c:pt>
                <c:pt idx="434">
                  <c:v>43864</c:v>
                </c:pt>
              </c:numCache>
            </c:numRef>
          </c:cat>
          <c:val>
            <c:numRef>
              <c:f>Sheet1!$B$2:$B$436</c:f>
              <c:numCache>
                <c:formatCode>General</c:formatCode>
                <c:ptCount val="435"/>
                <c:pt idx="0">
                  <c:v>37.89</c:v>
                </c:pt>
                <c:pt idx="1">
                  <c:v>39.58</c:v>
                </c:pt>
                <c:pt idx="2">
                  <c:v>35.74</c:v>
                </c:pt>
                <c:pt idx="3">
                  <c:v>34.93</c:v>
                </c:pt>
                <c:pt idx="4">
                  <c:v>32.01</c:v>
                </c:pt>
                <c:pt idx="5">
                  <c:v>32.880000000000003</c:v>
                </c:pt>
                <c:pt idx="6">
                  <c:v>32.700000000000003</c:v>
                </c:pt>
                <c:pt idx="7">
                  <c:v>27.25</c:v>
                </c:pt>
                <c:pt idx="8">
                  <c:v>26.24</c:v>
                </c:pt>
                <c:pt idx="9">
                  <c:v>25.75</c:v>
                </c:pt>
                <c:pt idx="10">
                  <c:v>21.46</c:v>
                </c:pt>
                <c:pt idx="11">
                  <c:v>17.88</c:v>
                </c:pt>
                <c:pt idx="12">
                  <c:v>18.690000000000001</c:v>
                </c:pt>
                <c:pt idx="13">
                  <c:v>19.55</c:v>
                </c:pt>
                <c:pt idx="14">
                  <c:v>21.94</c:v>
                </c:pt>
                <c:pt idx="15">
                  <c:v>19.13</c:v>
                </c:pt>
                <c:pt idx="16">
                  <c:v>15.94</c:v>
                </c:pt>
                <c:pt idx="17">
                  <c:v>15.6</c:v>
                </c:pt>
                <c:pt idx="18">
                  <c:v>15</c:v>
                </c:pt>
                <c:pt idx="19">
                  <c:v>14.51</c:v>
                </c:pt>
                <c:pt idx="20">
                  <c:v>14.09</c:v>
                </c:pt>
                <c:pt idx="21">
                  <c:v>14.87</c:v>
                </c:pt>
                <c:pt idx="22">
                  <c:v>16.28</c:v>
                </c:pt>
                <c:pt idx="23">
                  <c:v>16.079999999999998</c:v>
                </c:pt>
                <c:pt idx="24">
                  <c:v>16.829999999999998</c:v>
                </c:pt>
                <c:pt idx="25">
                  <c:v>15.8</c:v>
                </c:pt>
                <c:pt idx="26">
                  <c:v>15.07</c:v>
                </c:pt>
                <c:pt idx="27">
                  <c:v>14.59</c:v>
                </c:pt>
                <c:pt idx="28">
                  <c:v>16.11</c:v>
                </c:pt>
                <c:pt idx="29">
                  <c:v>16.079999999999998</c:v>
                </c:pt>
                <c:pt idx="30">
                  <c:v>16.72</c:v>
                </c:pt>
                <c:pt idx="31">
                  <c:v>15.53</c:v>
                </c:pt>
                <c:pt idx="32">
                  <c:v>16.36</c:v>
                </c:pt>
                <c:pt idx="33">
                  <c:v>18.22</c:v>
                </c:pt>
                <c:pt idx="34">
                  <c:v>20</c:v>
                </c:pt>
                <c:pt idx="35">
                  <c:v>17.899999999999999</c:v>
                </c:pt>
                <c:pt idx="36">
                  <c:v>18.850000000000001</c:v>
                </c:pt>
                <c:pt idx="37">
                  <c:v>17.77</c:v>
                </c:pt>
                <c:pt idx="38">
                  <c:v>14.81</c:v>
                </c:pt>
                <c:pt idx="39">
                  <c:v>13.5</c:v>
                </c:pt>
                <c:pt idx="40">
                  <c:v>11.81</c:v>
                </c:pt>
                <c:pt idx="41">
                  <c:v>9.84</c:v>
                </c:pt>
                <c:pt idx="42">
                  <c:v>8.1999999999999993</c:v>
                </c:pt>
                <c:pt idx="43">
                  <c:v>8.08</c:v>
                </c:pt>
                <c:pt idx="44">
                  <c:v>8.06</c:v>
                </c:pt>
                <c:pt idx="45">
                  <c:v>8.19</c:v>
                </c:pt>
                <c:pt idx="46">
                  <c:v>7.98</c:v>
                </c:pt>
                <c:pt idx="47">
                  <c:v>8.36</c:v>
                </c:pt>
                <c:pt idx="48">
                  <c:v>8.06</c:v>
                </c:pt>
                <c:pt idx="49">
                  <c:v>8.2100000000000009</c:v>
                </c:pt>
                <c:pt idx="50">
                  <c:v>8.34</c:v>
                </c:pt>
                <c:pt idx="51">
                  <c:v>8.11</c:v>
                </c:pt>
                <c:pt idx="52">
                  <c:v>8.18</c:v>
                </c:pt>
                <c:pt idx="53">
                  <c:v>7.9</c:v>
                </c:pt>
                <c:pt idx="54">
                  <c:v>8.0299999999999994</c:v>
                </c:pt>
                <c:pt idx="55">
                  <c:v>8.0399999999999991</c:v>
                </c:pt>
                <c:pt idx="56">
                  <c:v>7.86</c:v>
                </c:pt>
                <c:pt idx="57">
                  <c:v>8.25</c:v>
                </c:pt>
                <c:pt idx="58">
                  <c:v>8.16</c:v>
                </c:pt>
                <c:pt idx="59">
                  <c:v>8.2899999999999991</c:v>
                </c:pt>
                <c:pt idx="60">
                  <c:v>8.36</c:v>
                </c:pt>
                <c:pt idx="61">
                  <c:v>8.36</c:v>
                </c:pt>
                <c:pt idx="62">
                  <c:v>8.2200000000000006</c:v>
                </c:pt>
                <c:pt idx="63">
                  <c:v>8.08</c:v>
                </c:pt>
                <c:pt idx="64">
                  <c:v>8.1999999999999993</c:v>
                </c:pt>
                <c:pt idx="65">
                  <c:v>8.65</c:v>
                </c:pt>
                <c:pt idx="66">
                  <c:v>8.6</c:v>
                </c:pt>
                <c:pt idx="67">
                  <c:v>9.1</c:v>
                </c:pt>
                <c:pt idx="68">
                  <c:v>9.01</c:v>
                </c:pt>
                <c:pt idx="69">
                  <c:v>8.81</c:v>
                </c:pt>
                <c:pt idx="70">
                  <c:v>8.6199999999999992</c:v>
                </c:pt>
                <c:pt idx="71">
                  <c:v>8.9700000000000006</c:v>
                </c:pt>
                <c:pt idx="72">
                  <c:v>9.66</c:v>
                </c:pt>
                <c:pt idx="73">
                  <c:v>9.98</c:v>
                </c:pt>
                <c:pt idx="74">
                  <c:v>10.51</c:v>
                </c:pt>
                <c:pt idx="75">
                  <c:v>10.28</c:v>
                </c:pt>
                <c:pt idx="76">
                  <c:v>10.15</c:v>
                </c:pt>
                <c:pt idx="77">
                  <c:v>10.58</c:v>
                </c:pt>
                <c:pt idx="78">
                  <c:v>10.19</c:v>
                </c:pt>
                <c:pt idx="79">
                  <c:v>10.039999999999999</c:v>
                </c:pt>
                <c:pt idx="80">
                  <c:v>10.11</c:v>
                </c:pt>
                <c:pt idx="81">
                  <c:v>11.03</c:v>
                </c:pt>
                <c:pt idx="82">
                  <c:v>9.19</c:v>
                </c:pt>
                <c:pt idx="83">
                  <c:v>8.93</c:v>
                </c:pt>
                <c:pt idx="84">
                  <c:v>9.1300000000000008</c:v>
                </c:pt>
                <c:pt idx="85">
                  <c:v>9.3000000000000007</c:v>
                </c:pt>
                <c:pt idx="86">
                  <c:v>8.98</c:v>
                </c:pt>
                <c:pt idx="87">
                  <c:v>8.57</c:v>
                </c:pt>
                <c:pt idx="88">
                  <c:v>8.3000000000000007</c:v>
                </c:pt>
                <c:pt idx="89">
                  <c:v>7.96</c:v>
                </c:pt>
                <c:pt idx="90">
                  <c:v>8.3000000000000007</c:v>
                </c:pt>
                <c:pt idx="91">
                  <c:v>8.2200000000000006</c:v>
                </c:pt>
                <c:pt idx="92">
                  <c:v>8.51</c:v>
                </c:pt>
                <c:pt idx="93">
                  <c:v>8.51</c:v>
                </c:pt>
                <c:pt idx="94">
                  <c:v>8.3699999999999992</c:v>
                </c:pt>
                <c:pt idx="95">
                  <c:v>8.6199999999999992</c:v>
                </c:pt>
                <c:pt idx="96">
                  <c:v>8.69</c:v>
                </c:pt>
                <c:pt idx="97">
                  <c:v>8.94</c:v>
                </c:pt>
                <c:pt idx="98">
                  <c:v>8.94</c:v>
                </c:pt>
                <c:pt idx="99">
                  <c:v>9.32</c:v>
                </c:pt>
                <c:pt idx="100">
                  <c:v>8.93</c:v>
                </c:pt>
                <c:pt idx="101">
                  <c:v>8.6199999999999992</c:v>
                </c:pt>
                <c:pt idx="102">
                  <c:v>8.2799999999999994</c:v>
                </c:pt>
                <c:pt idx="103">
                  <c:v>8.59</c:v>
                </c:pt>
                <c:pt idx="104">
                  <c:v>8.36</c:v>
                </c:pt>
                <c:pt idx="105">
                  <c:v>8.3000000000000007</c:v>
                </c:pt>
                <c:pt idx="106">
                  <c:v>8.32</c:v>
                </c:pt>
                <c:pt idx="107">
                  <c:v>7.84</c:v>
                </c:pt>
                <c:pt idx="108">
                  <c:v>7.84</c:v>
                </c:pt>
                <c:pt idx="109">
                  <c:v>7.79</c:v>
                </c:pt>
                <c:pt idx="110">
                  <c:v>7.92</c:v>
                </c:pt>
                <c:pt idx="111">
                  <c:v>7.77</c:v>
                </c:pt>
                <c:pt idx="112">
                  <c:v>7.75</c:v>
                </c:pt>
                <c:pt idx="113">
                  <c:v>7.87</c:v>
                </c:pt>
                <c:pt idx="114">
                  <c:v>7.72</c:v>
                </c:pt>
                <c:pt idx="115">
                  <c:v>7.83</c:v>
                </c:pt>
                <c:pt idx="116">
                  <c:v>7.89</c:v>
                </c:pt>
                <c:pt idx="117">
                  <c:v>7.57</c:v>
                </c:pt>
                <c:pt idx="118">
                  <c:v>7.55</c:v>
                </c:pt>
                <c:pt idx="119">
                  <c:v>7.59</c:v>
                </c:pt>
                <c:pt idx="120">
                  <c:v>7.49</c:v>
                </c:pt>
                <c:pt idx="121">
                  <c:v>7.38</c:v>
                </c:pt>
                <c:pt idx="122">
                  <c:v>7.69</c:v>
                </c:pt>
                <c:pt idx="123">
                  <c:v>7.44</c:v>
                </c:pt>
                <c:pt idx="124">
                  <c:v>7.56</c:v>
                </c:pt>
                <c:pt idx="125">
                  <c:v>7.35</c:v>
                </c:pt>
                <c:pt idx="126">
                  <c:v>7.38</c:v>
                </c:pt>
                <c:pt idx="127">
                  <c:v>7.15</c:v>
                </c:pt>
                <c:pt idx="128">
                  <c:v>7.05</c:v>
                </c:pt>
                <c:pt idx="129">
                  <c:v>7.08</c:v>
                </c:pt>
                <c:pt idx="130">
                  <c:v>7.16</c:v>
                </c:pt>
                <c:pt idx="131">
                  <c:v>6.88</c:v>
                </c:pt>
                <c:pt idx="132">
                  <c:v>7.09</c:v>
                </c:pt>
                <c:pt idx="133">
                  <c:v>7.3</c:v>
                </c:pt>
                <c:pt idx="134">
                  <c:v>7.31</c:v>
                </c:pt>
                <c:pt idx="135">
                  <c:v>7.62</c:v>
                </c:pt>
                <c:pt idx="136">
                  <c:v>7.51</c:v>
                </c:pt>
                <c:pt idx="137">
                  <c:v>7.73</c:v>
                </c:pt>
                <c:pt idx="138">
                  <c:v>7.51</c:v>
                </c:pt>
                <c:pt idx="139">
                  <c:v>7.44</c:v>
                </c:pt>
                <c:pt idx="140">
                  <c:v>7.2</c:v>
                </c:pt>
                <c:pt idx="141">
                  <c:v>7.26</c:v>
                </c:pt>
                <c:pt idx="142">
                  <c:v>7.12</c:v>
                </c:pt>
                <c:pt idx="143">
                  <c:v>7.22</c:v>
                </c:pt>
                <c:pt idx="144">
                  <c:v>7.37</c:v>
                </c:pt>
                <c:pt idx="145">
                  <c:v>7.33</c:v>
                </c:pt>
                <c:pt idx="146">
                  <c:v>7.45</c:v>
                </c:pt>
                <c:pt idx="147">
                  <c:v>7.48</c:v>
                </c:pt>
                <c:pt idx="148">
                  <c:v>7.12</c:v>
                </c:pt>
                <c:pt idx="149">
                  <c:v>7.11</c:v>
                </c:pt>
                <c:pt idx="150">
                  <c:v>7.15</c:v>
                </c:pt>
                <c:pt idx="151">
                  <c:v>7.13</c:v>
                </c:pt>
                <c:pt idx="152">
                  <c:v>7.4</c:v>
                </c:pt>
                <c:pt idx="153">
                  <c:v>7.5</c:v>
                </c:pt>
                <c:pt idx="154">
                  <c:v>7.37</c:v>
                </c:pt>
                <c:pt idx="155">
                  <c:v>7.34</c:v>
                </c:pt>
                <c:pt idx="156">
                  <c:v>7.46</c:v>
                </c:pt>
                <c:pt idx="157">
                  <c:v>7.47</c:v>
                </c:pt>
                <c:pt idx="158">
                  <c:v>7.4</c:v>
                </c:pt>
                <c:pt idx="159">
                  <c:v>7.46</c:v>
                </c:pt>
                <c:pt idx="160">
                  <c:v>7.7</c:v>
                </c:pt>
                <c:pt idx="161">
                  <c:v>7.76</c:v>
                </c:pt>
                <c:pt idx="162">
                  <c:v>7.53</c:v>
                </c:pt>
                <c:pt idx="163">
                  <c:v>7.7</c:v>
                </c:pt>
                <c:pt idx="164">
                  <c:v>7.78</c:v>
                </c:pt>
                <c:pt idx="165">
                  <c:v>7.62</c:v>
                </c:pt>
                <c:pt idx="166">
                  <c:v>7.91</c:v>
                </c:pt>
                <c:pt idx="167">
                  <c:v>8.18</c:v>
                </c:pt>
                <c:pt idx="168">
                  <c:v>8.36</c:v>
                </c:pt>
                <c:pt idx="169">
                  <c:v>8.25</c:v>
                </c:pt>
                <c:pt idx="170">
                  <c:v>8.35</c:v>
                </c:pt>
                <c:pt idx="171">
                  <c:v>8.2799999999999994</c:v>
                </c:pt>
                <c:pt idx="172">
                  <c:v>8.3699999999999992</c:v>
                </c:pt>
                <c:pt idx="173">
                  <c:v>8.1300000000000008</c:v>
                </c:pt>
                <c:pt idx="174">
                  <c:v>8.09</c:v>
                </c:pt>
                <c:pt idx="175">
                  <c:v>8.31</c:v>
                </c:pt>
                <c:pt idx="176">
                  <c:v>8.25</c:v>
                </c:pt>
                <c:pt idx="177">
                  <c:v>8.4</c:v>
                </c:pt>
                <c:pt idx="178">
                  <c:v>7.87</c:v>
                </c:pt>
                <c:pt idx="179">
                  <c:v>7.39</c:v>
                </c:pt>
                <c:pt idx="180">
                  <c:v>7.13</c:v>
                </c:pt>
                <c:pt idx="181">
                  <c:v>7.17</c:v>
                </c:pt>
                <c:pt idx="182">
                  <c:v>7.07</c:v>
                </c:pt>
                <c:pt idx="183">
                  <c:v>6.98</c:v>
                </c:pt>
                <c:pt idx="184">
                  <c:v>6.88</c:v>
                </c:pt>
                <c:pt idx="185">
                  <c:v>7.05</c:v>
                </c:pt>
                <c:pt idx="186">
                  <c:v>7.32</c:v>
                </c:pt>
                <c:pt idx="187">
                  <c:v>7.34</c:v>
                </c:pt>
                <c:pt idx="188">
                  <c:v>8.34</c:v>
                </c:pt>
                <c:pt idx="189">
                  <c:v>8.6999999999999993</c:v>
                </c:pt>
                <c:pt idx="190">
                  <c:v>8.6</c:v>
                </c:pt>
                <c:pt idx="191">
                  <c:v>8.09</c:v>
                </c:pt>
                <c:pt idx="192">
                  <c:v>8.25</c:v>
                </c:pt>
                <c:pt idx="193">
                  <c:v>8.67</c:v>
                </c:pt>
                <c:pt idx="194">
                  <c:v>8.93</c:v>
                </c:pt>
                <c:pt idx="195">
                  <c:v>8.7100000000000009</c:v>
                </c:pt>
                <c:pt idx="196">
                  <c:v>8.84</c:v>
                </c:pt>
                <c:pt idx="197">
                  <c:v>8.6300000000000008</c:v>
                </c:pt>
                <c:pt idx="198">
                  <c:v>8.5399999999999991</c:v>
                </c:pt>
                <c:pt idx="199">
                  <c:v>8.26</c:v>
                </c:pt>
                <c:pt idx="200">
                  <c:v>8.18</c:v>
                </c:pt>
                <c:pt idx="201">
                  <c:v>8.48</c:v>
                </c:pt>
                <c:pt idx="202">
                  <c:v>8.6300000000000008</c:v>
                </c:pt>
                <c:pt idx="203">
                  <c:v>8.56</c:v>
                </c:pt>
                <c:pt idx="204">
                  <c:v>8.35</c:v>
                </c:pt>
                <c:pt idx="205">
                  <c:v>8.8699999999999992</c:v>
                </c:pt>
                <c:pt idx="206">
                  <c:v>9.16</c:v>
                </c:pt>
                <c:pt idx="207">
                  <c:v>9.36</c:v>
                </c:pt>
                <c:pt idx="208">
                  <c:v>9.26</c:v>
                </c:pt>
                <c:pt idx="209">
                  <c:v>9.1199999999999992</c:v>
                </c:pt>
                <c:pt idx="210">
                  <c:v>9.14</c:v>
                </c:pt>
                <c:pt idx="211">
                  <c:v>8.8699999999999992</c:v>
                </c:pt>
                <c:pt idx="212">
                  <c:v>9.09</c:v>
                </c:pt>
                <c:pt idx="213">
                  <c:v>9.08</c:v>
                </c:pt>
                <c:pt idx="214">
                  <c:v>9.6199999999999992</c:v>
                </c:pt>
                <c:pt idx="215">
                  <c:v>9.93</c:v>
                </c:pt>
                <c:pt idx="216">
                  <c:v>9.83</c:v>
                </c:pt>
                <c:pt idx="217">
                  <c:v>9.82</c:v>
                </c:pt>
                <c:pt idx="218">
                  <c:v>9.99</c:v>
                </c:pt>
                <c:pt idx="219">
                  <c:v>9.8000000000000007</c:v>
                </c:pt>
                <c:pt idx="220">
                  <c:v>10.050000000000001</c:v>
                </c:pt>
                <c:pt idx="221">
                  <c:v>10.09</c:v>
                </c:pt>
                <c:pt idx="222">
                  <c:v>10.050000000000001</c:v>
                </c:pt>
                <c:pt idx="223">
                  <c:v>10.28</c:v>
                </c:pt>
                <c:pt idx="224">
                  <c:v>10.31</c:v>
                </c:pt>
                <c:pt idx="225">
                  <c:v>10.65</c:v>
                </c:pt>
                <c:pt idx="226">
                  <c:v>10.64</c:v>
                </c:pt>
                <c:pt idx="227">
                  <c:v>10.77</c:v>
                </c:pt>
                <c:pt idx="228">
                  <c:v>10.92</c:v>
                </c:pt>
                <c:pt idx="229">
                  <c:v>10.9</c:v>
                </c:pt>
                <c:pt idx="230">
                  <c:v>11.01</c:v>
                </c:pt>
                <c:pt idx="231">
                  <c:v>10.79</c:v>
                </c:pt>
                <c:pt idx="232">
                  <c:v>10.4</c:v>
                </c:pt>
                <c:pt idx="233">
                  <c:v>10.47</c:v>
                </c:pt>
                <c:pt idx="234">
                  <c:v>10.59</c:v>
                </c:pt>
                <c:pt idx="235">
                  <c:v>10.77</c:v>
                </c:pt>
                <c:pt idx="236">
                  <c:v>10.76</c:v>
                </c:pt>
                <c:pt idx="237">
                  <c:v>10.85</c:v>
                </c:pt>
                <c:pt idx="238">
                  <c:v>10.86</c:v>
                </c:pt>
                <c:pt idx="239">
                  <c:v>10.88</c:v>
                </c:pt>
                <c:pt idx="240">
                  <c:v>10.79</c:v>
                </c:pt>
                <c:pt idx="241">
                  <c:v>10.91</c:v>
                </c:pt>
                <c:pt idx="242">
                  <c:v>11.19</c:v>
                </c:pt>
                <c:pt idx="243">
                  <c:v>11.42</c:v>
                </c:pt>
                <c:pt idx="244">
                  <c:v>10.99</c:v>
                </c:pt>
                <c:pt idx="245">
                  <c:v>10.93</c:v>
                </c:pt>
                <c:pt idx="246">
                  <c:v>11.12</c:v>
                </c:pt>
                <c:pt idx="247">
                  <c:v>10.77</c:v>
                </c:pt>
                <c:pt idx="248">
                  <c:v>10.98</c:v>
                </c:pt>
                <c:pt idx="249">
                  <c:v>10.79</c:v>
                </c:pt>
                <c:pt idx="250">
                  <c:v>10.9</c:v>
                </c:pt>
                <c:pt idx="251">
                  <c:v>10.58</c:v>
                </c:pt>
                <c:pt idx="252">
                  <c:v>10.6</c:v>
                </c:pt>
                <c:pt idx="253">
                  <c:v>11.5</c:v>
                </c:pt>
                <c:pt idx="254">
                  <c:v>12.44</c:v>
                </c:pt>
                <c:pt idx="255">
                  <c:v>12.59</c:v>
                </c:pt>
                <c:pt idx="256">
                  <c:v>12.9</c:v>
                </c:pt>
                <c:pt idx="257">
                  <c:v>12.89</c:v>
                </c:pt>
                <c:pt idx="258">
                  <c:v>12.86</c:v>
                </c:pt>
                <c:pt idx="259">
                  <c:v>12.86</c:v>
                </c:pt>
                <c:pt idx="260">
                  <c:v>13.1</c:v>
                </c:pt>
                <c:pt idx="261">
                  <c:v>12.15</c:v>
                </c:pt>
                <c:pt idx="262">
                  <c:v>12.26</c:v>
                </c:pt>
                <c:pt idx="263">
                  <c:v>12.17</c:v>
                </c:pt>
                <c:pt idx="264">
                  <c:v>12.39</c:v>
                </c:pt>
                <c:pt idx="265">
                  <c:v>12.66</c:v>
                </c:pt>
                <c:pt idx="266">
                  <c:v>12.64</c:v>
                </c:pt>
                <c:pt idx="267">
                  <c:v>12.05</c:v>
                </c:pt>
                <c:pt idx="268">
                  <c:v>11.55</c:v>
                </c:pt>
                <c:pt idx="269">
                  <c:v>11.62</c:v>
                </c:pt>
                <c:pt idx="270">
                  <c:v>11.83</c:v>
                </c:pt>
                <c:pt idx="271">
                  <c:v>12.21</c:v>
                </c:pt>
                <c:pt idx="272">
                  <c:v>11.73</c:v>
                </c:pt>
                <c:pt idx="273">
                  <c:v>12.1</c:v>
                </c:pt>
                <c:pt idx="274">
                  <c:v>12.06</c:v>
                </c:pt>
                <c:pt idx="275">
                  <c:v>12.35</c:v>
                </c:pt>
                <c:pt idx="276">
                  <c:v>12.41</c:v>
                </c:pt>
                <c:pt idx="277">
                  <c:v>12.27</c:v>
                </c:pt>
                <c:pt idx="278">
                  <c:v>12.1</c:v>
                </c:pt>
                <c:pt idx="279">
                  <c:v>12.37</c:v>
                </c:pt>
                <c:pt idx="280">
                  <c:v>12.33</c:v>
                </c:pt>
                <c:pt idx="281">
                  <c:v>11.8</c:v>
                </c:pt>
                <c:pt idx="282">
                  <c:v>11.68</c:v>
                </c:pt>
                <c:pt idx="283">
                  <c:v>13.71</c:v>
                </c:pt>
                <c:pt idx="284">
                  <c:v>15.01</c:v>
                </c:pt>
                <c:pt idx="285">
                  <c:v>14.1</c:v>
                </c:pt>
                <c:pt idx="286">
                  <c:v>14.23</c:v>
                </c:pt>
                <c:pt idx="287">
                  <c:v>14.37</c:v>
                </c:pt>
                <c:pt idx="288">
                  <c:v>14</c:v>
                </c:pt>
                <c:pt idx="289">
                  <c:v>13.25</c:v>
                </c:pt>
                <c:pt idx="290">
                  <c:v>13.2</c:v>
                </c:pt>
                <c:pt idx="291">
                  <c:v>13.69</c:v>
                </c:pt>
                <c:pt idx="292">
                  <c:v>13.83</c:v>
                </c:pt>
                <c:pt idx="293">
                  <c:v>13.29</c:v>
                </c:pt>
                <c:pt idx="294">
                  <c:v>13.71</c:v>
                </c:pt>
                <c:pt idx="295">
                  <c:v>12.98</c:v>
                </c:pt>
                <c:pt idx="296">
                  <c:v>12.41</c:v>
                </c:pt>
                <c:pt idx="297">
                  <c:v>12.22</c:v>
                </c:pt>
                <c:pt idx="298">
                  <c:v>12.3</c:v>
                </c:pt>
                <c:pt idx="299">
                  <c:v>12.69</c:v>
                </c:pt>
                <c:pt idx="300">
                  <c:v>12.61</c:v>
                </c:pt>
                <c:pt idx="301">
                  <c:v>12.36</c:v>
                </c:pt>
                <c:pt idx="302">
                  <c:v>12.48</c:v>
                </c:pt>
                <c:pt idx="303">
                  <c:v>12.48</c:v>
                </c:pt>
                <c:pt idx="304">
                  <c:v>12.4</c:v>
                </c:pt>
                <c:pt idx="305">
                  <c:v>12.82</c:v>
                </c:pt>
                <c:pt idx="306">
                  <c:v>12.89</c:v>
                </c:pt>
                <c:pt idx="307">
                  <c:v>13.16</c:v>
                </c:pt>
                <c:pt idx="308">
                  <c:v>13.4</c:v>
                </c:pt>
                <c:pt idx="309">
                  <c:v>13.34</c:v>
                </c:pt>
                <c:pt idx="310">
                  <c:v>13.55</c:v>
                </c:pt>
                <c:pt idx="311">
                  <c:v>13.24</c:v>
                </c:pt>
                <c:pt idx="312">
                  <c:v>12.62</c:v>
                </c:pt>
                <c:pt idx="313">
                  <c:v>12.96</c:v>
                </c:pt>
                <c:pt idx="314">
                  <c:v>12.57</c:v>
                </c:pt>
                <c:pt idx="315">
                  <c:v>12.57</c:v>
                </c:pt>
                <c:pt idx="316">
                  <c:v>12.27</c:v>
                </c:pt>
                <c:pt idx="317">
                  <c:v>13.5</c:v>
                </c:pt>
                <c:pt idx="318">
                  <c:v>13.98</c:v>
                </c:pt>
                <c:pt idx="319">
                  <c:v>14.02</c:v>
                </c:pt>
                <c:pt idx="320">
                  <c:v>13.69</c:v>
                </c:pt>
                <c:pt idx="321">
                  <c:v>13.18</c:v>
                </c:pt>
                <c:pt idx="322">
                  <c:v>13.3</c:v>
                </c:pt>
                <c:pt idx="323">
                  <c:v>13.71</c:v>
                </c:pt>
                <c:pt idx="324">
                  <c:v>14.73</c:v>
                </c:pt>
                <c:pt idx="325">
                  <c:v>15.24</c:v>
                </c:pt>
                <c:pt idx="326">
                  <c:v>14.94</c:v>
                </c:pt>
                <c:pt idx="327">
                  <c:v>15.54</c:v>
                </c:pt>
                <c:pt idx="328">
                  <c:v>15.82</c:v>
                </c:pt>
                <c:pt idx="329">
                  <c:v>15.8</c:v>
                </c:pt>
                <c:pt idx="330">
                  <c:v>14.36</c:v>
                </c:pt>
                <c:pt idx="331">
                  <c:v>13.05</c:v>
                </c:pt>
                <c:pt idx="332">
                  <c:v>13.07</c:v>
                </c:pt>
                <c:pt idx="333">
                  <c:v>12.51</c:v>
                </c:pt>
                <c:pt idx="334">
                  <c:v>11.9</c:v>
                </c:pt>
                <c:pt idx="335">
                  <c:v>11.09</c:v>
                </c:pt>
                <c:pt idx="336">
                  <c:v>11.6</c:v>
                </c:pt>
                <c:pt idx="337">
                  <c:v>11.9</c:v>
                </c:pt>
                <c:pt idx="338">
                  <c:v>11.39</c:v>
                </c:pt>
                <c:pt idx="339">
                  <c:v>11.57</c:v>
                </c:pt>
                <c:pt idx="340">
                  <c:v>11.55</c:v>
                </c:pt>
                <c:pt idx="341">
                  <c:v>12</c:v>
                </c:pt>
                <c:pt idx="342">
                  <c:v>12.35</c:v>
                </c:pt>
                <c:pt idx="343">
                  <c:v>11.81</c:v>
                </c:pt>
                <c:pt idx="344">
                  <c:v>11.99</c:v>
                </c:pt>
                <c:pt idx="345">
                  <c:v>11.14</c:v>
                </c:pt>
                <c:pt idx="346">
                  <c:v>10.63</c:v>
                </c:pt>
                <c:pt idx="347">
                  <c:v>11</c:v>
                </c:pt>
                <c:pt idx="348">
                  <c:v>10.28</c:v>
                </c:pt>
                <c:pt idx="349">
                  <c:v>10.29</c:v>
                </c:pt>
                <c:pt idx="350">
                  <c:v>10.32</c:v>
                </c:pt>
                <c:pt idx="351">
                  <c:v>10.27</c:v>
                </c:pt>
                <c:pt idx="352">
                  <c:v>10.35</c:v>
                </c:pt>
                <c:pt idx="353">
                  <c:v>10.27</c:v>
                </c:pt>
                <c:pt idx="354">
                  <c:v>9.9499999999999993</c:v>
                </c:pt>
                <c:pt idx="355">
                  <c:v>9.84</c:v>
                </c:pt>
                <c:pt idx="356">
                  <c:v>9.8800000000000008</c:v>
                </c:pt>
                <c:pt idx="357">
                  <c:v>9.92</c:v>
                </c:pt>
                <c:pt idx="358">
                  <c:v>9.5500000000000007</c:v>
                </c:pt>
                <c:pt idx="359">
                  <c:v>9.61</c:v>
                </c:pt>
                <c:pt idx="360">
                  <c:v>9.99</c:v>
                </c:pt>
                <c:pt idx="361">
                  <c:v>10.39</c:v>
                </c:pt>
                <c:pt idx="362">
                  <c:v>10.93</c:v>
                </c:pt>
                <c:pt idx="363">
                  <c:v>10.78</c:v>
                </c:pt>
                <c:pt idx="364">
                  <c:v>11.25</c:v>
                </c:pt>
                <c:pt idx="365">
                  <c:v>11.25</c:v>
                </c:pt>
                <c:pt idx="366">
                  <c:v>11.04</c:v>
                </c:pt>
                <c:pt idx="367">
                  <c:v>10.98</c:v>
                </c:pt>
                <c:pt idx="368">
                  <c:v>11.09</c:v>
                </c:pt>
                <c:pt idx="369">
                  <c:v>11.21</c:v>
                </c:pt>
                <c:pt idx="370">
                  <c:v>10.97</c:v>
                </c:pt>
                <c:pt idx="371">
                  <c:v>11.29</c:v>
                </c:pt>
                <c:pt idx="372">
                  <c:v>11.05</c:v>
                </c:pt>
                <c:pt idx="373">
                  <c:v>10.73</c:v>
                </c:pt>
                <c:pt idx="374">
                  <c:v>10.73</c:v>
                </c:pt>
                <c:pt idx="375">
                  <c:v>11.15</c:v>
                </c:pt>
                <c:pt idx="376">
                  <c:v>11.61</c:v>
                </c:pt>
                <c:pt idx="377">
                  <c:v>12.09</c:v>
                </c:pt>
                <c:pt idx="378">
                  <c:v>12.49</c:v>
                </c:pt>
                <c:pt idx="379">
                  <c:v>12.53</c:v>
                </c:pt>
                <c:pt idx="380">
                  <c:v>12.38</c:v>
                </c:pt>
                <c:pt idx="381">
                  <c:v>12.21</c:v>
                </c:pt>
                <c:pt idx="382">
                  <c:v>12.42</c:v>
                </c:pt>
                <c:pt idx="383">
                  <c:v>12.15</c:v>
                </c:pt>
                <c:pt idx="384">
                  <c:v>12.19</c:v>
                </c:pt>
                <c:pt idx="385">
                  <c:v>11.79</c:v>
                </c:pt>
                <c:pt idx="386">
                  <c:v>12.18</c:v>
                </c:pt>
                <c:pt idx="387">
                  <c:v>12.86</c:v>
                </c:pt>
                <c:pt idx="388">
                  <c:v>12.56</c:v>
                </c:pt>
                <c:pt idx="389">
                  <c:v>12.56</c:v>
                </c:pt>
                <c:pt idx="390">
                  <c:v>12.08</c:v>
                </c:pt>
                <c:pt idx="391">
                  <c:v>12.44</c:v>
                </c:pt>
                <c:pt idx="392">
                  <c:v>12.01</c:v>
                </c:pt>
                <c:pt idx="393">
                  <c:v>12.13</c:v>
                </c:pt>
                <c:pt idx="394">
                  <c:v>12.38</c:v>
                </c:pt>
                <c:pt idx="395">
                  <c:v>13.29</c:v>
                </c:pt>
                <c:pt idx="396">
                  <c:v>13.84</c:v>
                </c:pt>
                <c:pt idx="397">
                  <c:v>13.94</c:v>
                </c:pt>
                <c:pt idx="398">
                  <c:v>13.68</c:v>
                </c:pt>
                <c:pt idx="399">
                  <c:v>13.09</c:v>
                </c:pt>
                <c:pt idx="400">
                  <c:v>13.66</c:v>
                </c:pt>
                <c:pt idx="401">
                  <c:v>13.65</c:v>
                </c:pt>
                <c:pt idx="402">
                  <c:v>13.31</c:v>
                </c:pt>
                <c:pt idx="403">
                  <c:v>13.74</c:v>
                </c:pt>
                <c:pt idx="404">
                  <c:v>13.74</c:v>
                </c:pt>
                <c:pt idx="405">
                  <c:v>14.55</c:v>
                </c:pt>
                <c:pt idx="406">
                  <c:v>14.86</c:v>
                </c:pt>
                <c:pt idx="407">
                  <c:v>15.25</c:v>
                </c:pt>
                <c:pt idx="408">
                  <c:v>15.1</c:v>
                </c:pt>
                <c:pt idx="409">
                  <c:v>14.58</c:v>
                </c:pt>
                <c:pt idx="410">
                  <c:v>15.5</c:v>
                </c:pt>
                <c:pt idx="411">
                  <c:v>15.84</c:v>
                </c:pt>
                <c:pt idx="412">
                  <c:v>15.8</c:v>
                </c:pt>
                <c:pt idx="413">
                  <c:v>15.81</c:v>
                </c:pt>
                <c:pt idx="414">
                  <c:v>15.76</c:v>
                </c:pt>
                <c:pt idx="415">
                  <c:v>15.17</c:v>
                </c:pt>
                <c:pt idx="416">
                  <c:v>16.46</c:v>
                </c:pt>
                <c:pt idx="417">
                  <c:v>16.07</c:v>
                </c:pt>
                <c:pt idx="418">
                  <c:v>17.059999999999999</c:v>
                </c:pt>
                <c:pt idx="419">
                  <c:v>17.760000000000002</c:v>
                </c:pt>
                <c:pt idx="420">
                  <c:v>17.420000000000002</c:v>
                </c:pt>
                <c:pt idx="421">
                  <c:v>17.75</c:v>
                </c:pt>
                <c:pt idx="422">
                  <c:v>16.71</c:v>
                </c:pt>
                <c:pt idx="423">
                  <c:v>17.149999999999999</c:v>
                </c:pt>
                <c:pt idx="424">
                  <c:v>16.329999999999998</c:v>
                </c:pt>
                <c:pt idx="425">
                  <c:v>15.41</c:v>
                </c:pt>
                <c:pt idx="426">
                  <c:v>15.61</c:v>
                </c:pt>
                <c:pt idx="427">
                  <c:v>16.18</c:v>
                </c:pt>
                <c:pt idx="428">
                  <c:v>15.82</c:v>
                </c:pt>
                <c:pt idx="429">
                  <c:v>16.46</c:v>
                </c:pt>
                <c:pt idx="430">
                  <c:v>16.53</c:v>
                </c:pt>
                <c:pt idx="431">
                  <c:v>15.42</c:v>
                </c:pt>
                <c:pt idx="432">
                  <c:v>14.69</c:v>
                </c:pt>
                <c:pt idx="433">
                  <c:v>14.77</c:v>
                </c:pt>
                <c:pt idx="434">
                  <c:v>14.1</c:v>
                </c:pt>
              </c:numCache>
            </c:numRef>
          </c:val>
          <c:extLst>
            <c:ext xmlns:c16="http://schemas.microsoft.com/office/drawing/2014/chart" uri="{C3380CC4-5D6E-409C-BE32-E72D297353CC}">
              <c16:uniqueId val="{00000000-39C1-4764-B2E2-A439716E3CEF}"/>
            </c:ext>
          </c:extLst>
        </c:ser>
        <c:dLbls>
          <c:showLegendKey val="0"/>
          <c:showVal val="0"/>
          <c:showCatName val="0"/>
          <c:showSerName val="0"/>
          <c:showPercent val="0"/>
          <c:showBubbleSize val="0"/>
        </c:dLbls>
        <c:axId val="876565400"/>
        <c:axId val="876560480"/>
      </c:areaChart>
      <c:areaChart>
        <c:grouping val="standard"/>
        <c:varyColors val="0"/>
        <c:ser>
          <c:idx val="1"/>
          <c:order val="1"/>
          <c:tx>
            <c:strRef>
              <c:f>Sheet1!$C$1</c:f>
              <c:strCache>
                <c:ptCount val="1"/>
                <c:pt idx="0">
                  <c:v>流通市值（十亿元）</c:v>
                </c:pt>
              </c:strCache>
            </c:strRef>
          </c:tx>
          <c:spPr>
            <a:gradFill>
              <a:gsLst>
                <a:gs pos="100000">
                  <a:schemeClr val="accent2">
                    <a:lumMod val="61000"/>
                    <a:lumOff val="39000"/>
                    <a:alpha val="0"/>
                  </a:schemeClr>
                </a:gs>
                <a:gs pos="47000">
                  <a:schemeClr val="accent2">
                    <a:lumMod val="97000"/>
                    <a:lumOff val="3000"/>
                  </a:schemeClr>
                </a:gs>
                <a:gs pos="100000">
                  <a:schemeClr val="accent2">
                    <a:lumMod val="60000"/>
                    <a:lumOff val="40000"/>
                  </a:schemeClr>
                </a:gs>
              </a:gsLst>
              <a:lin ang="5400000" scaled="0"/>
            </a:gradFill>
            <a:ln w="28575">
              <a:solidFill>
                <a:schemeClr val="accent5"/>
              </a:solidFill>
            </a:ln>
            <a:effectLst>
              <a:outerShdw blurRad="241300" dist="63500" algn="l" rotWithShape="0">
                <a:schemeClr val="tx2">
                  <a:lumMod val="75000"/>
                  <a:lumOff val="25000"/>
                  <a:alpha val="34000"/>
                </a:schemeClr>
              </a:outerShdw>
            </a:effectLst>
          </c:spPr>
          <c:cat>
            <c:numRef>
              <c:f>Sheet1!$A$2:$A$436</c:f>
              <c:numCache>
                <c:formatCode>m/d/yyyy</c:formatCode>
                <c:ptCount val="435"/>
                <c:pt idx="0">
                  <c:v>44512</c:v>
                </c:pt>
                <c:pt idx="1">
                  <c:v>44511</c:v>
                </c:pt>
                <c:pt idx="2">
                  <c:v>44510</c:v>
                </c:pt>
                <c:pt idx="3">
                  <c:v>44509</c:v>
                </c:pt>
                <c:pt idx="4">
                  <c:v>44508</c:v>
                </c:pt>
                <c:pt idx="5">
                  <c:v>44505</c:v>
                </c:pt>
                <c:pt idx="6">
                  <c:v>44504</c:v>
                </c:pt>
                <c:pt idx="7">
                  <c:v>44503</c:v>
                </c:pt>
                <c:pt idx="8">
                  <c:v>44502</c:v>
                </c:pt>
                <c:pt idx="9">
                  <c:v>44501</c:v>
                </c:pt>
                <c:pt idx="10">
                  <c:v>44498</c:v>
                </c:pt>
                <c:pt idx="11">
                  <c:v>44497</c:v>
                </c:pt>
                <c:pt idx="12">
                  <c:v>44496</c:v>
                </c:pt>
                <c:pt idx="13">
                  <c:v>44495</c:v>
                </c:pt>
                <c:pt idx="14">
                  <c:v>44494</c:v>
                </c:pt>
                <c:pt idx="15">
                  <c:v>44491</c:v>
                </c:pt>
                <c:pt idx="16">
                  <c:v>44490</c:v>
                </c:pt>
                <c:pt idx="17">
                  <c:v>44489</c:v>
                </c:pt>
                <c:pt idx="18">
                  <c:v>44488</c:v>
                </c:pt>
                <c:pt idx="19">
                  <c:v>44487</c:v>
                </c:pt>
                <c:pt idx="20">
                  <c:v>44484</c:v>
                </c:pt>
                <c:pt idx="21">
                  <c:v>44483</c:v>
                </c:pt>
                <c:pt idx="22">
                  <c:v>44482</c:v>
                </c:pt>
                <c:pt idx="23">
                  <c:v>44481</c:v>
                </c:pt>
                <c:pt idx="24">
                  <c:v>44480</c:v>
                </c:pt>
                <c:pt idx="25">
                  <c:v>44477</c:v>
                </c:pt>
                <c:pt idx="26">
                  <c:v>44469</c:v>
                </c:pt>
                <c:pt idx="27">
                  <c:v>44468</c:v>
                </c:pt>
                <c:pt idx="28">
                  <c:v>44467</c:v>
                </c:pt>
                <c:pt idx="29">
                  <c:v>44466</c:v>
                </c:pt>
                <c:pt idx="30">
                  <c:v>44463</c:v>
                </c:pt>
                <c:pt idx="31">
                  <c:v>44462</c:v>
                </c:pt>
                <c:pt idx="32">
                  <c:v>44461</c:v>
                </c:pt>
                <c:pt idx="33">
                  <c:v>44456</c:v>
                </c:pt>
                <c:pt idx="34">
                  <c:v>44455</c:v>
                </c:pt>
                <c:pt idx="35">
                  <c:v>44454</c:v>
                </c:pt>
                <c:pt idx="36">
                  <c:v>44453</c:v>
                </c:pt>
                <c:pt idx="37">
                  <c:v>44452</c:v>
                </c:pt>
                <c:pt idx="38">
                  <c:v>44449</c:v>
                </c:pt>
                <c:pt idx="39">
                  <c:v>44448</c:v>
                </c:pt>
                <c:pt idx="40">
                  <c:v>44447</c:v>
                </c:pt>
                <c:pt idx="41">
                  <c:v>44446</c:v>
                </c:pt>
                <c:pt idx="42">
                  <c:v>44445</c:v>
                </c:pt>
                <c:pt idx="43">
                  <c:v>44442</c:v>
                </c:pt>
                <c:pt idx="44">
                  <c:v>44441</c:v>
                </c:pt>
                <c:pt idx="45">
                  <c:v>44440</c:v>
                </c:pt>
                <c:pt idx="46">
                  <c:v>44439</c:v>
                </c:pt>
                <c:pt idx="47">
                  <c:v>44438</c:v>
                </c:pt>
                <c:pt idx="48">
                  <c:v>44435</c:v>
                </c:pt>
                <c:pt idx="49">
                  <c:v>44434</c:v>
                </c:pt>
                <c:pt idx="50">
                  <c:v>44433</c:v>
                </c:pt>
                <c:pt idx="51">
                  <c:v>44432</c:v>
                </c:pt>
                <c:pt idx="52">
                  <c:v>44431</c:v>
                </c:pt>
                <c:pt idx="53">
                  <c:v>44428</c:v>
                </c:pt>
                <c:pt idx="54">
                  <c:v>44427</c:v>
                </c:pt>
                <c:pt idx="55">
                  <c:v>44426</c:v>
                </c:pt>
                <c:pt idx="56">
                  <c:v>44425</c:v>
                </c:pt>
                <c:pt idx="57">
                  <c:v>44424</c:v>
                </c:pt>
                <c:pt idx="58">
                  <c:v>44421</c:v>
                </c:pt>
                <c:pt idx="59">
                  <c:v>44420</c:v>
                </c:pt>
                <c:pt idx="60">
                  <c:v>44419</c:v>
                </c:pt>
                <c:pt idx="61">
                  <c:v>44418</c:v>
                </c:pt>
                <c:pt idx="62">
                  <c:v>44417</c:v>
                </c:pt>
                <c:pt idx="63">
                  <c:v>44414</c:v>
                </c:pt>
                <c:pt idx="64">
                  <c:v>44413</c:v>
                </c:pt>
                <c:pt idx="65">
                  <c:v>44412</c:v>
                </c:pt>
                <c:pt idx="66">
                  <c:v>44411</c:v>
                </c:pt>
                <c:pt idx="67">
                  <c:v>44410</c:v>
                </c:pt>
                <c:pt idx="68">
                  <c:v>44407</c:v>
                </c:pt>
                <c:pt idx="69">
                  <c:v>44406</c:v>
                </c:pt>
                <c:pt idx="70">
                  <c:v>44405</c:v>
                </c:pt>
                <c:pt idx="71">
                  <c:v>44404</c:v>
                </c:pt>
                <c:pt idx="72">
                  <c:v>44403</c:v>
                </c:pt>
                <c:pt idx="73">
                  <c:v>44400</c:v>
                </c:pt>
                <c:pt idx="74">
                  <c:v>44399</c:v>
                </c:pt>
                <c:pt idx="75">
                  <c:v>44398</c:v>
                </c:pt>
                <c:pt idx="76">
                  <c:v>44397</c:v>
                </c:pt>
                <c:pt idx="77">
                  <c:v>44396</c:v>
                </c:pt>
                <c:pt idx="78">
                  <c:v>44393</c:v>
                </c:pt>
                <c:pt idx="79">
                  <c:v>44392</c:v>
                </c:pt>
                <c:pt idx="80">
                  <c:v>44391</c:v>
                </c:pt>
                <c:pt idx="81">
                  <c:v>44390</c:v>
                </c:pt>
                <c:pt idx="82">
                  <c:v>44389</c:v>
                </c:pt>
                <c:pt idx="83">
                  <c:v>44386</c:v>
                </c:pt>
                <c:pt idx="84">
                  <c:v>44385</c:v>
                </c:pt>
                <c:pt idx="85">
                  <c:v>44384</c:v>
                </c:pt>
                <c:pt idx="86">
                  <c:v>44383</c:v>
                </c:pt>
                <c:pt idx="87">
                  <c:v>44382</c:v>
                </c:pt>
                <c:pt idx="88">
                  <c:v>44379</c:v>
                </c:pt>
                <c:pt idx="89">
                  <c:v>44378</c:v>
                </c:pt>
                <c:pt idx="90">
                  <c:v>44377</c:v>
                </c:pt>
                <c:pt idx="91">
                  <c:v>44376</c:v>
                </c:pt>
                <c:pt idx="92">
                  <c:v>44375</c:v>
                </c:pt>
                <c:pt idx="93">
                  <c:v>44372</c:v>
                </c:pt>
                <c:pt idx="94">
                  <c:v>44371</c:v>
                </c:pt>
                <c:pt idx="95">
                  <c:v>44370</c:v>
                </c:pt>
                <c:pt idx="96">
                  <c:v>44369</c:v>
                </c:pt>
                <c:pt idx="97">
                  <c:v>44368</c:v>
                </c:pt>
                <c:pt idx="98">
                  <c:v>44365</c:v>
                </c:pt>
                <c:pt idx="99">
                  <c:v>44364</c:v>
                </c:pt>
                <c:pt idx="100">
                  <c:v>44363</c:v>
                </c:pt>
                <c:pt idx="101">
                  <c:v>44362</c:v>
                </c:pt>
                <c:pt idx="102">
                  <c:v>44358</c:v>
                </c:pt>
                <c:pt idx="103">
                  <c:v>44357</c:v>
                </c:pt>
                <c:pt idx="104">
                  <c:v>44356</c:v>
                </c:pt>
                <c:pt idx="105">
                  <c:v>44355</c:v>
                </c:pt>
                <c:pt idx="106">
                  <c:v>44354</c:v>
                </c:pt>
                <c:pt idx="107">
                  <c:v>44351</c:v>
                </c:pt>
                <c:pt idx="108">
                  <c:v>44350</c:v>
                </c:pt>
                <c:pt idx="109">
                  <c:v>44349</c:v>
                </c:pt>
                <c:pt idx="110">
                  <c:v>44348</c:v>
                </c:pt>
                <c:pt idx="111">
                  <c:v>44347</c:v>
                </c:pt>
                <c:pt idx="112">
                  <c:v>44344</c:v>
                </c:pt>
                <c:pt idx="113">
                  <c:v>44343</c:v>
                </c:pt>
                <c:pt idx="114">
                  <c:v>44342</c:v>
                </c:pt>
                <c:pt idx="115">
                  <c:v>44341</c:v>
                </c:pt>
                <c:pt idx="116">
                  <c:v>44340</c:v>
                </c:pt>
                <c:pt idx="117">
                  <c:v>44337</c:v>
                </c:pt>
                <c:pt idx="118">
                  <c:v>44336</c:v>
                </c:pt>
                <c:pt idx="119">
                  <c:v>44335</c:v>
                </c:pt>
                <c:pt idx="120">
                  <c:v>44334</c:v>
                </c:pt>
                <c:pt idx="121">
                  <c:v>44333</c:v>
                </c:pt>
                <c:pt idx="122">
                  <c:v>44330</c:v>
                </c:pt>
                <c:pt idx="123">
                  <c:v>44329</c:v>
                </c:pt>
                <c:pt idx="124">
                  <c:v>44328</c:v>
                </c:pt>
                <c:pt idx="125">
                  <c:v>44327</c:v>
                </c:pt>
                <c:pt idx="126">
                  <c:v>44326</c:v>
                </c:pt>
                <c:pt idx="127">
                  <c:v>44323</c:v>
                </c:pt>
                <c:pt idx="128">
                  <c:v>44322</c:v>
                </c:pt>
                <c:pt idx="129">
                  <c:v>44316</c:v>
                </c:pt>
                <c:pt idx="130">
                  <c:v>44315</c:v>
                </c:pt>
                <c:pt idx="131">
                  <c:v>44314</c:v>
                </c:pt>
                <c:pt idx="132">
                  <c:v>44313</c:v>
                </c:pt>
                <c:pt idx="133">
                  <c:v>44312</c:v>
                </c:pt>
                <c:pt idx="134">
                  <c:v>44309</c:v>
                </c:pt>
                <c:pt idx="135">
                  <c:v>44308</c:v>
                </c:pt>
                <c:pt idx="136">
                  <c:v>44307</c:v>
                </c:pt>
                <c:pt idx="137">
                  <c:v>44306</c:v>
                </c:pt>
                <c:pt idx="138">
                  <c:v>44305</c:v>
                </c:pt>
                <c:pt idx="139">
                  <c:v>44302</c:v>
                </c:pt>
                <c:pt idx="140">
                  <c:v>44301</c:v>
                </c:pt>
                <c:pt idx="141">
                  <c:v>44300</c:v>
                </c:pt>
                <c:pt idx="142">
                  <c:v>44299</c:v>
                </c:pt>
                <c:pt idx="143">
                  <c:v>44298</c:v>
                </c:pt>
                <c:pt idx="144">
                  <c:v>44295</c:v>
                </c:pt>
                <c:pt idx="145">
                  <c:v>44294</c:v>
                </c:pt>
                <c:pt idx="146">
                  <c:v>44293</c:v>
                </c:pt>
                <c:pt idx="147">
                  <c:v>44292</c:v>
                </c:pt>
                <c:pt idx="148">
                  <c:v>44288</c:v>
                </c:pt>
                <c:pt idx="149">
                  <c:v>44287</c:v>
                </c:pt>
                <c:pt idx="150">
                  <c:v>44286</c:v>
                </c:pt>
                <c:pt idx="151">
                  <c:v>44285</c:v>
                </c:pt>
                <c:pt idx="152">
                  <c:v>44284</c:v>
                </c:pt>
                <c:pt idx="153">
                  <c:v>44281</c:v>
                </c:pt>
                <c:pt idx="154">
                  <c:v>44280</c:v>
                </c:pt>
                <c:pt idx="155">
                  <c:v>44279</c:v>
                </c:pt>
                <c:pt idx="156">
                  <c:v>44278</c:v>
                </c:pt>
                <c:pt idx="157">
                  <c:v>44277</c:v>
                </c:pt>
                <c:pt idx="158">
                  <c:v>44274</c:v>
                </c:pt>
                <c:pt idx="159">
                  <c:v>44273</c:v>
                </c:pt>
                <c:pt idx="160">
                  <c:v>44272</c:v>
                </c:pt>
                <c:pt idx="161">
                  <c:v>44271</c:v>
                </c:pt>
                <c:pt idx="162">
                  <c:v>44270</c:v>
                </c:pt>
                <c:pt idx="163">
                  <c:v>44267</c:v>
                </c:pt>
                <c:pt idx="164">
                  <c:v>44266</c:v>
                </c:pt>
                <c:pt idx="165">
                  <c:v>44265</c:v>
                </c:pt>
                <c:pt idx="166">
                  <c:v>44264</c:v>
                </c:pt>
                <c:pt idx="167">
                  <c:v>44263</c:v>
                </c:pt>
                <c:pt idx="168">
                  <c:v>44260</c:v>
                </c:pt>
                <c:pt idx="169">
                  <c:v>44259</c:v>
                </c:pt>
                <c:pt idx="170">
                  <c:v>44258</c:v>
                </c:pt>
                <c:pt idx="171">
                  <c:v>44257</c:v>
                </c:pt>
                <c:pt idx="172">
                  <c:v>44256</c:v>
                </c:pt>
                <c:pt idx="173">
                  <c:v>44253</c:v>
                </c:pt>
                <c:pt idx="174">
                  <c:v>44252</c:v>
                </c:pt>
                <c:pt idx="175">
                  <c:v>44251</c:v>
                </c:pt>
                <c:pt idx="176">
                  <c:v>44250</c:v>
                </c:pt>
                <c:pt idx="177">
                  <c:v>44249</c:v>
                </c:pt>
                <c:pt idx="178">
                  <c:v>44246</c:v>
                </c:pt>
                <c:pt idx="179">
                  <c:v>44245</c:v>
                </c:pt>
                <c:pt idx="180">
                  <c:v>44237</c:v>
                </c:pt>
                <c:pt idx="181">
                  <c:v>44236</c:v>
                </c:pt>
                <c:pt idx="182">
                  <c:v>44235</c:v>
                </c:pt>
                <c:pt idx="183">
                  <c:v>44232</c:v>
                </c:pt>
                <c:pt idx="184">
                  <c:v>44231</c:v>
                </c:pt>
                <c:pt idx="185">
                  <c:v>44230</c:v>
                </c:pt>
                <c:pt idx="186">
                  <c:v>44229</c:v>
                </c:pt>
                <c:pt idx="187">
                  <c:v>44228</c:v>
                </c:pt>
                <c:pt idx="188">
                  <c:v>44225</c:v>
                </c:pt>
                <c:pt idx="189">
                  <c:v>44224</c:v>
                </c:pt>
                <c:pt idx="190">
                  <c:v>44223</c:v>
                </c:pt>
                <c:pt idx="191">
                  <c:v>44222</c:v>
                </c:pt>
                <c:pt idx="192">
                  <c:v>44221</c:v>
                </c:pt>
                <c:pt idx="193">
                  <c:v>44218</c:v>
                </c:pt>
                <c:pt idx="194">
                  <c:v>44217</c:v>
                </c:pt>
                <c:pt idx="195">
                  <c:v>44216</c:v>
                </c:pt>
                <c:pt idx="196">
                  <c:v>44215</c:v>
                </c:pt>
                <c:pt idx="197">
                  <c:v>44214</c:v>
                </c:pt>
                <c:pt idx="198">
                  <c:v>44211</c:v>
                </c:pt>
                <c:pt idx="199">
                  <c:v>44210</c:v>
                </c:pt>
                <c:pt idx="200">
                  <c:v>44209</c:v>
                </c:pt>
                <c:pt idx="201">
                  <c:v>44208</c:v>
                </c:pt>
                <c:pt idx="202">
                  <c:v>44207</c:v>
                </c:pt>
                <c:pt idx="203">
                  <c:v>44204</c:v>
                </c:pt>
                <c:pt idx="204">
                  <c:v>44203</c:v>
                </c:pt>
                <c:pt idx="205">
                  <c:v>44202</c:v>
                </c:pt>
                <c:pt idx="206">
                  <c:v>44201</c:v>
                </c:pt>
                <c:pt idx="207">
                  <c:v>44200</c:v>
                </c:pt>
                <c:pt idx="208">
                  <c:v>44196</c:v>
                </c:pt>
                <c:pt idx="209">
                  <c:v>44195</c:v>
                </c:pt>
                <c:pt idx="210">
                  <c:v>44194</c:v>
                </c:pt>
                <c:pt idx="211">
                  <c:v>44193</c:v>
                </c:pt>
                <c:pt idx="212">
                  <c:v>44190</c:v>
                </c:pt>
                <c:pt idx="213">
                  <c:v>44189</c:v>
                </c:pt>
                <c:pt idx="214">
                  <c:v>44188</c:v>
                </c:pt>
                <c:pt idx="215">
                  <c:v>44187</c:v>
                </c:pt>
                <c:pt idx="216">
                  <c:v>44186</c:v>
                </c:pt>
                <c:pt idx="217">
                  <c:v>44183</c:v>
                </c:pt>
                <c:pt idx="218">
                  <c:v>44182</c:v>
                </c:pt>
                <c:pt idx="219">
                  <c:v>44181</c:v>
                </c:pt>
                <c:pt idx="220">
                  <c:v>44180</c:v>
                </c:pt>
                <c:pt idx="221">
                  <c:v>44179</c:v>
                </c:pt>
                <c:pt idx="222">
                  <c:v>44176</c:v>
                </c:pt>
                <c:pt idx="223">
                  <c:v>44175</c:v>
                </c:pt>
                <c:pt idx="224">
                  <c:v>44174</c:v>
                </c:pt>
                <c:pt idx="225">
                  <c:v>44173</c:v>
                </c:pt>
                <c:pt idx="226">
                  <c:v>44172</c:v>
                </c:pt>
                <c:pt idx="227">
                  <c:v>44169</c:v>
                </c:pt>
                <c:pt idx="228">
                  <c:v>44168</c:v>
                </c:pt>
                <c:pt idx="229">
                  <c:v>44167</c:v>
                </c:pt>
                <c:pt idx="230">
                  <c:v>44166</c:v>
                </c:pt>
                <c:pt idx="231">
                  <c:v>44165</c:v>
                </c:pt>
                <c:pt idx="232">
                  <c:v>44162</c:v>
                </c:pt>
                <c:pt idx="233">
                  <c:v>44161</c:v>
                </c:pt>
                <c:pt idx="234">
                  <c:v>44160</c:v>
                </c:pt>
                <c:pt idx="235">
                  <c:v>44159</c:v>
                </c:pt>
                <c:pt idx="236">
                  <c:v>44158</c:v>
                </c:pt>
                <c:pt idx="237">
                  <c:v>44155</c:v>
                </c:pt>
                <c:pt idx="238">
                  <c:v>44154</c:v>
                </c:pt>
                <c:pt idx="239">
                  <c:v>44153</c:v>
                </c:pt>
                <c:pt idx="240">
                  <c:v>44152</c:v>
                </c:pt>
                <c:pt idx="241">
                  <c:v>44151</c:v>
                </c:pt>
                <c:pt idx="242">
                  <c:v>44148</c:v>
                </c:pt>
                <c:pt idx="243">
                  <c:v>44147</c:v>
                </c:pt>
                <c:pt idx="244">
                  <c:v>44146</c:v>
                </c:pt>
                <c:pt idx="245">
                  <c:v>44145</c:v>
                </c:pt>
                <c:pt idx="246">
                  <c:v>44144</c:v>
                </c:pt>
                <c:pt idx="247">
                  <c:v>44141</c:v>
                </c:pt>
                <c:pt idx="248">
                  <c:v>44140</c:v>
                </c:pt>
                <c:pt idx="249">
                  <c:v>44139</c:v>
                </c:pt>
                <c:pt idx="250">
                  <c:v>44138</c:v>
                </c:pt>
                <c:pt idx="251">
                  <c:v>44137</c:v>
                </c:pt>
                <c:pt idx="252">
                  <c:v>44134</c:v>
                </c:pt>
                <c:pt idx="253">
                  <c:v>44133</c:v>
                </c:pt>
                <c:pt idx="254">
                  <c:v>44132</c:v>
                </c:pt>
                <c:pt idx="255">
                  <c:v>44131</c:v>
                </c:pt>
                <c:pt idx="256">
                  <c:v>44130</c:v>
                </c:pt>
                <c:pt idx="257">
                  <c:v>44127</c:v>
                </c:pt>
                <c:pt idx="258">
                  <c:v>44126</c:v>
                </c:pt>
                <c:pt idx="259">
                  <c:v>44125</c:v>
                </c:pt>
                <c:pt idx="260">
                  <c:v>44124</c:v>
                </c:pt>
                <c:pt idx="261">
                  <c:v>44123</c:v>
                </c:pt>
                <c:pt idx="262">
                  <c:v>44120</c:v>
                </c:pt>
                <c:pt idx="263">
                  <c:v>44119</c:v>
                </c:pt>
                <c:pt idx="264">
                  <c:v>44118</c:v>
                </c:pt>
                <c:pt idx="265">
                  <c:v>44117</c:v>
                </c:pt>
                <c:pt idx="266">
                  <c:v>44116</c:v>
                </c:pt>
                <c:pt idx="267">
                  <c:v>44113</c:v>
                </c:pt>
                <c:pt idx="268">
                  <c:v>44104</c:v>
                </c:pt>
                <c:pt idx="269">
                  <c:v>44103</c:v>
                </c:pt>
                <c:pt idx="270">
                  <c:v>44102</c:v>
                </c:pt>
                <c:pt idx="271">
                  <c:v>44099</c:v>
                </c:pt>
                <c:pt idx="272">
                  <c:v>44098</c:v>
                </c:pt>
                <c:pt idx="273">
                  <c:v>44097</c:v>
                </c:pt>
                <c:pt idx="274">
                  <c:v>44096</c:v>
                </c:pt>
                <c:pt idx="275">
                  <c:v>44095</c:v>
                </c:pt>
                <c:pt idx="276">
                  <c:v>44092</c:v>
                </c:pt>
                <c:pt idx="277">
                  <c:v>44091</c:v>
                </c:pt>
                <c:pt idx="278">
                  <c:v>44090</c:v>
                </c:pt>
                <c:pt idx="279">
                  <c:v>44089</c:v>
                </c:pt>
                <c:pt idx="280">
                  <c:v>44088</c:v>
                </c:pt>
                <c:pt idx="281">
                  <c:v>44085</c:v>
                </c:pt>
                <c:pt idx="282">
                  <c:v>44084</c:v>
                </c:pt>
                <c:pt idx="283">
                  <c:v>44083</c:v>
                </c:pt>
                <c:pt idx="284">
                  <c:v>44082</c:v>
                </c:pt>
                <c:pt idx="285">
                  <c:v>44081</c:v>
                </c:pt>
                <c:pt idx="286">
                  <c:v>44078</c:v>
                </c:pt>
                <c:pt idx="287">
                  <c:v>44077</c:v>
                </c:pt>
                <c:pt idx="288">
                  <c:v>44076</c:v>
                </c:pt>
                <c:pt idx="289">
                  <c:v>44075</c:v>
                </c:pt>
                <c:pt idx="290">
                  <c:v>44074</c:v>
                </c:pt>
                <c:pt idx="291">
                  <c:v>44071</c:v>
                </c:pt>
                <c:pt idx="292">
                  <c:v>44070</c:v>
                </c:pt>
                <c:pt idx="293">
                  <c:v>44069</c:v>
                </c:pt>
                <c:pt idx="294">
                  <c:v>44068</c:v>
                </c:pt>
                <c:pt idx="295">
                  <c:v>44067</c:v>
                </c:pt>
                <c:pt idx="296">
                  <c:v>44064</c:v>
                </c:pt>
                <c:pt idx="297">
                  <c:v>44063</c:v>
                </c:pt>
                <c:pt idx="298">
                  <c:v>44062</c:v>
                </c:pt>
                <c:pt idx="299">
                  <c:v>44061</c:v>
                </c:pt>
                <c:pt idx="300">
                  <c:v>44060</c:v>
                </c:pt>
                <c:pt idx="301">
                  <c:v>44057</c:v>
                </c:pt>
                <c:pt idx="302">
                  <c:v>44056</c:v>
                </c:pt>
                <c:pt idx="303">
                  <c:v>44055</c:v>
                </c:pt>
                <c:pt idx="304">
                  <c:v>44054</c:v>
                </c:pt>
                <c:pt idx="305">
                  <c:v>44053</c:v>
                </c:pt>
                <c:pt idx="306">
                  <c:v>44050</c:v>
                </c:pt>
                <c:pt idx="307">
                  <c:v>44049</c:v>
                </c:pt>
                <c:pt idx="308">
                  <c:v>44048</c:v>
                </c:pt>
                <c:pt idx="309">
                  <c:v>44047</c:v>
                </c:pt>
                <c:pt idx="310">
                  <c:v>44046</c:v>
                </c:pt>
                <c:pt idx="311">
                  <c:v>44043</c:v>
                </c:pt>
                <c:pt idx="312">
                  <c:v>44042</c:v>
                </c:pt>
                <c:pt idx="313">
                  <c:v>44041</c:v>
                </c:pt>
                <c:pt idx="314">
                  <c:v>44040</c:v>
                </c:pt>
                <c:pt idx="315">
                  <c:v>44039</c:v>
                </c:pt>
                <c:pt idx="316">
                  <c:v>44036</c:v>
                </c:pt>
                <c:pt idx="317">
                  <c:v>44035</c:v>
                </c:pt>
                <c:pt idx="318">
                  <c:v>44034</c:v>
                </c:pt>
                <c:pt idx="319">
                  <c:v>44033</c:v>
                </c:pt>
                <c:pt idx="320">
                  <c:v>44032</c:v>
                </c:pt>
                <c:pt idx="321">
                  <c:v>44029</c:v>
                </c:pt>
                <c:pt idx="322">
                  <c:v>44028</c:v>
                </c:pt>
                <c:pt idx="323">
                  <c:v>44027</c:v>
                </c:pt>
                <c:pt idx="324">
                  <c:v>44026</c:v>
                </c:pt>
                <c:pt idx="325">
                  <c:v>44025</c:v>
                </c:pt>
                <c:pt idx="326">
                  <c:v>44022</c:v>
                </c:pt>
                <c:pt idx="327">
                  <c:v>44021</c:v>
                </c:pt>
                <c:pt idx="328">
                  <c:v>44020</c:v>
                </c:pt>
                <c:pt idx="329">
                  <c:v>44019</c:v>
                </c:pt>
                <c:pt idx="330">
                  <c:v>44018</c:v>
                </c:pt>
                <c:pt idx="331">
                  <c:v>44015</c:v>
                </c:pt>
                <c:pt idx="332">
                  <c:v>44014</c:v>
                </c:pt>
                <c:pt idx="333">
                  <c:v>44013</c:v>
                </c:pt>
                <c:pt idx="334">
                  <c:v>44012</c:v>
                </c:pt>
                <c:pt idx="335">
                  <c:v>44011</c:v>
                </c:pt>
                <c:pt idx="336">
                  <c:v>44006</c:v>
                </c:pt>
                <c:pt idx="337">
                  <c:v>44005</c:v>
                </c:pt>
                <c:pt idx="338">
                  <c:v>44004</c:v>
                </c:pt>
                <c:pt idx="339">
                  <c:v>44001</c:v>
                </c:pt>
                <c:pt idx="340">
                  <c:v>44000</c:v>
                </c:pt>
                <c:pt idx="341">
                  <c:v>43999</c:v>
                </c:pt>
                <c:pt idx="342">
                  <c:v>43998</c:v>
                </c:pt>
                <c:pt idx="343">
                  <c:v>43997</c:v>
                </c:pt>
                <c:pt idx="344">
                  <c:v>43994</c:v>
                </c:pt>
                <c:pt idx="345">
                  <c:v>43993</c:v>
                </c:pt>
                <c:pt idx="346">
                  <c:v>43992</c:v>
                </c:pt>
                <c:pt idx="347">
                  <c:v>43991</c:v>
                </c:pt>
                <c:pt idx="348">
                  <c:v>43990</c:v>
                </c:pt>
                <c:pt idx="349">
                  <c:v>43987</c:v>
                </c:pt>
                <c:pt idx="350">
                  <c:v>43986</c:v>
                </c:pt>
                <c:pt idx="351">
                  <c:v>43985</c:v>
                </c:pt>
                <c:pt idx="352">
                  <c:v>43984</c:v>
                </c:pt>
                <c:pt idx="353">
                  <c:v>43983</c:v>
                </c:pt>
                <c:pt idx="354">
                  <c:v>43980</c:v>
                </c:pt>
                <c:pt idx="355">
                  <c:v>43979</c:v>
                </c:pt>
                <c:pt idx="356">
                  <c:v>43978</c:v>
                </c:pt>
                <c:pt idx="357">
                  <c:v>43977</c:v>
                </c:pt>
                <c:pt idx="358">
                  <c:v>43976</c:v>
                </c:pt>
                <c:pt idx="359">
                  <c:v>43973</c:v>
                </c:pt>
                <c:pt idx="360">
                  <c:v>43972</c:v>
                </c:pt>
                <c:pt idx="361">
                  <c:v>43971</c:v>
                </c:pt>
                <c:pt idx="362">
                  <c:v>43970</c:v>
                </c:pt>
                <c:pt idx="363">
                  <c:v>43969</c:v>
                </c:pt>
                <c:pt idx="364">
                  <c:v>43966</c:v>
                </c:pt>
                <c:pt idx="365">
                  <c:v>43965</c:v>
                </c:pt>
                <c:pt idx="366">
                  <c:v>43964</c:v>
                </c:pt>
                <c:pt idx="367">
                  <c:v>43963</c:v>
                </c:pt>
                <c:pt idx="368">
                  <c:v>43962</c:v>
                </c:pt>
                <c:pt idx="369">
                  <c:v>43959</c:v>
                </c:pt>
                <c:pt idx="370">
                  <c:v>43958</c:v>
                </c:pt>
                <c:pt idx="371">
                  <c:v>43957</c:v>
                </c:pt>
                <c:pt idx="372">
                  <c:v>43951</c:v>
                </c:pt>
                <c:pt idx="373">
                  <c:v>43950</c:v>
                </c:pt>
                <c:pt idx="374">
                  <c:v>43949</c:v>
                </c:pt>
                <c:pt idx="375">
                  <c:v>43948</c:v>
                </c:pt>
                <c:pt idx="376">
                  <c:v>43945</c:v>
                </c:pt>
                <c:pt idx="377">
                  <c:v>43944</c:v>
                </c:pt>
                <c:pt idx="378">
                  <c:v>43943</c:v>
                </c:pt>
                <c:pt idx="379">
                  <c:v>43942</c:v>
                </c:pt>
                <c:pt idx="380">
                  <c:v>43941</c:v>
                </c:pt>
                <c:pt idx="381">
                  <c:v>43938</c:v>
                </c:pt>
                <c:pt idx="382">
                  <c:v>43937</c:v>
                </c:pt>
                <c:pt idx="383">
                  <c:v>43936</c:v>
                </c:pt>
                <c:pt idx="384">
                  <c:v>43935</c:v>
                </c:pt>
                <c:pt idx="385">
                  <c:v>43934</c:v>
                </c:pt>
                <c:pt idx="386">
                  <c:v>43931</c:v>
                </c:pt>
                <c:pt idx="387">
                  <c:v>43930</c:v>
                </c:pt>
                <c:pt idx="388">
                  <c:v>43929</c:v>
                </c:pt>
                <c:pt idx="389">
                  <c:v>43928</c:v>
                </c:pt>
                <c:pt idx="390">
                  <c:v>43924</c:v>
                </c:pt>
                <c:pt idx="391">
                  <c:v>43923</c:v>
                </c:pt>
                <c:pt idx="392">
                  <c:v>43922</c:v>
                </c:pt>
                <c:pt idx="393">
                  <c:v>43921</c:v>
                </c:pt>
                <c:pt idx="394">
                  <c:v>43920</c:v>
                </c:pt>
                <c:pt idx="395">
                  <c:v>43917</c:v>
                </c:pt>
                <c:pt idx="396">
                  <c:v>43916</c:v>
                </c:pt>
                <c:pt idx="397">
                  <c:v>43915</c:v>
                </c:pt>
                <c:pt idx="398">
                  <c:v>43914</c:v>
                </c:pt>
                <c:pt idx="399">
                  <c:v>43913</c:v>
                </c:pt>
                <c:pt idx="400">
                  <c:v>43910</c:v>
                </c:pt>
                <c:pt idx="401">
                  <c:v>43909</c:v>
                </c:pt>
                <c:pt idx="402">
                  <c:v>43908</c:v>
                </c:pt>
                <c:pt idx="403">
                  <c:v>43907</c:v>
                </c:pt>
                <c:pt idx="404">
                  <c:v>43906</c:v>
                </c:pt>
                <c:pt idx="405">
                  <c:v>43903</c:v>
                </c:pt>
                <c:pt idx="406">
                  <c:v>43902</c:v>
                </c:pt>
                <c:pt idx="407">
                  <c:v>43901</c:v>
                </c:pt>
                <c:pt idx="408">
                  <c:v>43900</c:v>
                </c:pt>
                <c:pt idx="409">
                  <c:v>43899</c:v>
                </c:pt>
                <c:pt idx="410">
                  <c:v>43896</c:v>
                </c:pt>
                <c:pt idx="411">
                  <c:v>43895</c:v>
                </c:pt>
                <c:pt idx="412">
                  <c:v>43894</c:v>
                </c:pt>
                <c:pt idx="413">
                  <c:v>43893</c:v>
                </c:pt>
                <c:pt idx="414">
                  <c:v>43892</c:v>
                </c:pt>
                <c:pt idx="415">
                  <c:v>43889</c:v>
                </c:pt>
                <c:pt idx="416">
                  <c:v>43888</c:v>
                </c:pt>
                <c:pt idx="417">
                  <c:v>43887</c:v>
                </c:pt>
                <c:pt idx="418">
                  <c:v>43886</c:v>
                </c:pt>
                <c:pt idx="419">
                  <c:v>43885</c:v>
                </c:pt>
                <c:pt idx="420">
                  <c:v>43882</c:v>
                </c:pt>
                <c:pt idx="421">
                  <c:v>43881</c:v>
                </c:pt>
                <c:pt idx="422">
                  <c:v>43880</c:v>
                </c:pt>
                <c:pt idx="423">
                  <c:v>43879</c:v>
                </c:pt>
                <c:pt idx="424">
                  <c:v>43878</c:v>
                </c:pt>
                <c:pt idx="425">
                  <c:v>43875</c:v>
                </c:pt>
                <c:pt idx="426">
                  <c:v>43874</c:v>
                </c:pt>
                <c:pt idx="427">
                  <c:v>43873</c:v>
                </c:pt>
                <c:pt idx="428">
                  <c:v>43872</c:v>
                </c:pt>
                <c:pt idx="429">
                  <c:v>43871</c:v>
                </c:pt>
                <c:pt idx="430">
                  <c:v>43868</c:v>
                </c:pt>
                <c:pt idx="431">
                  <c:v>43867</c:v>
                </c:pt>
                <c:pt idx="432">
                  <c:v>43866</c:v>
                </c:pt>
                <c:pt idx="433">
                  <c:v>43865</c:v>
                </c:pt>
                <c:pt idx="434">
                  <c:v>43864</c:v>
                </c:pt>
              </c:numCache>
            </c:numRef>
          </c:cat>
          <c:val>
            <c:numRef>
              <c:f>Sheet1!$C$2:$C$436</c:f>
              <c:numCache>
                <c:formatCode>General</c:formatCode>
                <c:ptCount val="435"/>
                <c:pt idx="0">
                  <c:v>9.9204624818999996</c:v>
                </c:pt>
                <c:pt idx="1">
                  <c:v>10.362942861799999</c:v>
                </c:pt>
                <c:pt idx="2">
                  <c:v>9.3575436553999989</c:v>
                </c:pt>
                <c:pt idx="3">
                  <c:v>9.1454672602999985</c:v>
                </c:pt>
                <c:pt idx="4">
                  <c:v>8.3809449470999997</c:v>
                </c:pt>
                <c:pt idx="5">
                  <c:v>8.6087307047999992</c:v>
                </c:pt>
                <c:pt idx="6">
                  <c:v>8.5616026170000001</c:v>
                </c:pt>
                <c:pt idx="7">
                  <c:v>7.1346688475000004</c:v>
                </c:pt>
                <c:pt idx="8">
                  <c:v>6.8702279103999997</c:v>
                </c:pt>
                <c:pt idx="9">
                  <c:v>6.7419347824999996</c:v>
                </c:pt>
                <c:pt idx="10">
                  <c:v>5.6187153566000001</c:v>
                </c:pt>
                <c:pt idx="11">
                  <c:v>4.6813900548000005</c:v>
                </c:pt>
                <c:pt idx="12">
                  <c:v>4.8934664499</c:v>
                </c:pt>
                <c:pt idx="13">
                  <c:v>5.1186339805000003</c:v>
                </c:pt>
                <c:pt idx="14">
                  <c:v>5.7443902573999992</c:v>
                </c:pt>
                <c:pt idx="15">
                  <c:v>5.0086684423000003</c:v>
                </c:pt>
                <c:pt idx="16">
                  <c:v>4.1734539974000002</c:v>
                </c:pt>
                <c:pt idx="17">
                  <c:v>4.0844342759999996</c:v>
                </c:pt>
                <c:pt idx="18">
                  <c:v>3.9273406500000001</c:v>
                </c:pt>
                <c:pt idx="19">
                  <c:v>3.7990475221</c:v>
                </c:pt>
                <c:pt idx="20">
                  <c:v>3.6890819839</c:v>
                </c:pt>
                <c:pt idx="21">
                  <c:v>3.8933036977</c:v>
                </c:pt>
                <c:pt idx="22">
                  <c:v>4.2624737187999999</c:v>
                </c:pt>
                <c:pt idx="23">
                  <c:v>4.2101091768000005</c:v>
                </c:pt>
                <c:pt idx="24">
                  <c:v>4.4064762093000001</c:v>
                </c:pt>
                <c:pt idx="25">
                  <c:v>4.1367988179999999</c:v>
                </c:pt>
                <c:pt idx="26">
                  <c:v>3.9456682396999998</c:v>
                </c:pt>
                <c:pt idx="27">
                  <c:v>3.8199933389000003</c:v>
                </c:pt>
                <c:pt idx="28">
                  <c:v>4.2179638581000001</c:v>
                </c:pt>
                <c:pt idx="29">
                  <c:v>4.2101091768000005</c:v>
                </c:pt>
                <c:pt idx="30">
                  <c:v>4.3776757112000002</c:v>
                </c:pt>
                <c:pt idx="31">
                  <c:v>4.0661066863000004</c:v>
                </c:pt>
                <c:pt idx="32">
                  <c:v>4.2834195356000002</c:v>
                </c:pt>
                <c:pt idx="33">
                  <c:v>4.7704097762000002</c:v>
                </c:pt>
                <c:pt idx="34">
                  <c:v>5.2364541999999998</c:v>
                </c:pt>
                <c:pt idx="35">
                  <c:v>4.6866265089999999</c:v>
                </c:pt>
                <c:pt idx="36">
                  <c:v>4.9353580834999997</c:v>
                </c:pt>
                <c:pt idx="37">
                  <c:v>4.6525895566999997</c:v>
                </c:pt>
                <c:pt idx="38">
                  <c:v>3.8775943351</c:v>
                </c:pt>
                <c:pt idx="39">
                  <c:v>3.5346065850000001</c:v>
                </c:pt>
                <c:pt idx="40">
                  <c:v>3.0921262051</c:v>
                </c:pt>
                <c:pt idx="41">
                  <c:v>2.5763354664000002</c:v>
                </c:pt>
                <c:pt idx="42">
                  <c:v>2.146946222</c:v>
                </c:pt>
                <c:pt idx="43">
                  <c:v>2.1155274968</c:v>
                </c:pt>
                <c:pt idx="44">
                  <c:v>2.1102910426000001</c:v>
                </c:pt>
                <c:pt idx="45">
                  <c:v>2.1443279949000003</c:v>
                </c:pt>
                <c:pt idx="46">
                  <c:v>2.0893452257999998</c:v>
                </c:pt>
                <c:pt idx="47">
                  <c:v>2.1888378556000001</c:v>
                </c:pt>
                <c:pt idx="48">
                  <c:v>2.1102910426000001</c:v>
                </c:pt>
                <c:pt idx="49">
                  <c:v>2.1495644491000001</c:v>
                </c:pt>
                <c:pt idx="50">
                  <c:v>2.1836014014000003</c:v>
                </c:pt>
                <c:pt idx="51">
                  <c:v>2.1233821781</c:v>
                </c:pt>
                <c:pt idx="52">
                  <c:v>2.1417097678000001</c:v>
                </c:pt>
                <c:pt idx="53">
                  <c:v>2.068399409</c:v>
                </c:pt>
                <c:pt idx="54">
                  <c:v>2.1024363613000001</c:v>
                </c:pt>
                <c:pt idx="55">
                  <c:v>2.1050545884000003</c:v>
                </c:pt>
                <c:pt idx="56">
                  <c:v>2.0579265005999998</c:v>
                </c:pt>
                <c:pt idx="57">
                  <c:v>2.1600373574999998</c:v>
                </c:pt>
                <c:pt idx="58">
                  <c:v>2.1364733135999998</c:v>
                </c:pt>
                <c:pt idx="59">
                  <c:v>2.1705102659</c:v>
                </c:pt>
                <c:pt idx="60">
                  <c:v>2.1888378556000001</c:v>
                </c:pt>
                <c:pt idx="61">
                  <c:v>2.1888378556000001</c:v>
                </c:pt>
                <c:pt idx="62">
                  <c:v>2.1521826761999998</c:v>
                </c:pt>
                <c:pt idx="63">
                  <c:v>2.1155274968</c:v>
                </c:pt>
                <c:pt idx="64">
                  <c:v>2.146946222</c:v>
                </c:pt>
                <c:pt idx="65">
                  <c:v>2.2647664414999999</c:v>
                </c:pt>
                <c:pt idx="66">
                  <c:v>2.2516753060000001</c:v>
                </c:pt>
                <c:pt idx="67">
                  <c:v>2.3825866609999999</c:v>
                </c:pt>
                <c:pt idx="68">
                  <c:v>2.3590226170999999</c:v>
                </c:pt>
                <c:pt idx="69">
                  <c:v>2.3066580751000001</c:v>
                </c:pt>
                <c:pt idx="70">
                  <c:v>2.2569117602</c:v>
                </c:pt>
                <c:pt idx="71">
                  <c:v>2.3485497086999998</c:v>
                </c:pt>
                <c:pt idx="72">
                  <c:v>2.5292073785999998</c:v>
                </c:pt>
                <c:pt idx="73">
                  <c:v>2.6129906458000001</c:v>
                </c:pt>
                <c:pt idx="74">
                  <c:v>2.7517566820999999</c:v>
                </c:pt>
                <c:pt idx="75">
                  <c:v>2.6915374588000001</c:v>
                </c:pt>
                <c:pt idx="76">
                  <c:v>2.6575005064999999</c:v>
                </c:pt>
                <c:pt idx="77">
                  <c:v>2.7700842718000001</c:v>
                </c:pt>
                <c:pt idx="78">
                  <c:v>2.6679734149000001</c:v>
                </c:pt>
                <c:pt idx="79">
                  <c:v>2.6287000084000001</c:v>
                </c:pt>
                <c:pt idx="80">
                  <c:v>2.6470275980999998</c:v>
                </c:pt>
                <c:pt idx="81">
                  <c:v>2.8879044913</c:v>
                </c:pt>
                <c:pt idx="82">
                  <c:v>2.4061507048999999</c:v>
                </c:pt>
                <c:pt idx="83">
                  <c:v>2.3380768003000001</c:v>
                </c:pt>
                <c:pt idx="84">
                  <c:v>2.3904413423000004</c:v>
                </c:pt>
                <c:pt idx="85">
                  <c:v>2.4349512029999998</c:v>
                </c:pt>
                <c:pt idx="86">
                  <c:v>2.3511679358000004</c:v>
                </c:pt>
                <c:pt idx="87">
                  <c:v>2.2438206246999997</c:v>
                </c:pt>
                <c:pt idx="88">
                  <c:v>2.1731284930000001</c:v>
                </c:pt>
                <c:pt idx="89">
                  <c:v>2.0841087716</c:v>
                </c:pt>
                <c:pt idx="90">
                  <c:v>2.1731284930000001</c:v>
                </c:pt>
                <c:pt idx="91">
                  <c:v>2.1521826761999998</c:v>
                </c:pt>
                <c:pt idx="92">
                  <c:v>2.2281112621000001</c:v>
                </c:pt>
                <c:pt idx="93">
                  <c:v>2.2281112621000001</c:v>
                </c:pt>
                <c:pt idx="94">
                  <c:v>2.1914560826999998</c:v>
                </c:pt>
                <c:pt idx="95">
                  <c:v>2.2569117602</c:v>
                </c:pt>
                <c:pt idx="96">
                  <c:v>2.2752393499000001</c:v>
                </c:pt>
                <c:pt idx="97">
                  <c:v>2.3406950274000002</c:v>
                </c:pt>
                <c:pt idx="98">
                  <c:v>2.3406950274000002</c:v>
                </c:pt>
                <c:pt idx="99">
                  <c:v>2.4401876571999996</c:v>
                </c:pt>
                <c:pt idx="100">
                  <c:v>2.3380768003000001</c:v>
                </c:pt>
                <c:pt idx="101">
                  <c:v>2.2569117602</c:v>
                </c:pt>
                <c:pt idx="102">
                  <c:v>2.1678920388000003</c:v>
                </c:pt>
                <c:pt idx="103">
                  <c:v>2.2490570789</c:v>
                </c:pt>
                <c:pt idx="104">
                  <c:v>2.1888378556000001</c:v>
                </c:pt>
                <c:pt idx="105">
                  <c:v>2.1731284930000001</c:v>
                </c:pt>
                <c:pt idx="106">
                  <c:v>2.1783649472</c:v>
                </c:pt>
                <c:pt idx="107">
                  <c:v>2.0526900464</c:v>
                </c:pt>
                <c:pt idx="108">
                  <c:v>2.0526900464</c:v>
                </c:pt>
                <c:pt idx="109">
                  <c:v>2.0395989109000001</c:v>
                </c:pt>
                <c:pt idx="110">
                  <c:v>2.0736358632000003</c:v>
                </c:pt>
                <c:pt idx="111">
                  <c:v>2.0343624567000003</c:v>
                </c:pt>
                <c:pt idx="112">
                  <c:v>2.0291260025</c:v>
                </c:pt>
                <c:pt idx="113">
                  <c:v>2.0605447277</c:v>
                </c:pt>
                <c:pt idx="114">
                  <c:v>2.0212713212</c:v>
                </c:pt>
                <c:pt idx="115">
                  <c:v>2.0500718192999998</c:v>
                </c:pt>
                <c:pt idx="116">
                  <c:v>2.0657811819000003</c:v>
                </c:pt>
                <c:pt idx="117">
                  <c:v>1.9819979147</c:v>
                </c:pt>
                <c:pt idx="118">
                  <c:v>1.9767614604999999</c:v>
                </c:pt>
                <c:pt idx="119">
                  <c:v>1.9872343689</c:v>
                </c:pt>
                <c:pt idx="120">
                  <c:v>1.9610520979000001</c:v>
                </c:pt>
                <c:pt idx="121">
                  <c:v>1.9322515998000001</c:v>
                </c:pt>
                <c:pt idx="122">
                  <c:v>2.0134166399</c:v>
                </c:pt>
                <c:pt idx="123">
                  <c:v>1.9479609624000001</c:v>
                </c:pt>
                <c:pt idx="124">
                  <c:v>1.9793796875999998</c:v>
                </c:pt>
                <c:pt idx="125">
                  <c:v>1.9243969185000001</c:v>
                </c:pt>
                <c:pt idx="126">
                  <c:v>1.9322515998000001</c:v>
                </c:pt>
                <c:pt idx="127">
                  <c:v>1.8720323765</c:v>
                </c:pt>
                <c:pt idx="128">
                  <c:v>1.8458501055000001</c:v>
                </c:pt>
                <c:pt idx="129">
                  <c:v>1.8537047868000001</c:v>
                </c:pt>
                <c:pt idx="130">
                  <c:v>1.8746506035999999</c:v>
                </c:pt>
                <c:pt idx="131">
                  <c:v>1.8013402448</c:v>
                </c:pt>
                <c:pt idx="132">
                  <c:v>1.8563230139</c:v>
                </c:pt>
                <c:pt idx="133">
                  <c:v>1.911305783</c:v>
                </c:pt>
                <c:pt idx="134">
                  <c:v>1.9139240100999999</c:v>
                </c:pt>
                <c:pt idx="135">
                  <c:v>1.9950890502</c:v>
                </c:pt>
                <c:pt idx="136">
                  <c:v>1.9662885521</c:v>
                </c:pt>
                <c:pt idx="137">
                  <c:v>2.0238895483000001</c:v>
                </c:pt>
                <c:pt idx="138">
                  <c:v>1.9662885521</c:v>
                </c:pt>
                <c:pt idx="139">
                  <c:v>1.9479609624000001</c:v>
                </c:pt>
                <c:pt idx="140">
                  <c:v>1.8851235120000001</c:v>
                </c:pt>
                <c:pt idx="141">
                  <c:v>1.9008328745999998</c:v>
                </c:pt>
                <c:pt idx="142">
                  <c:v>1.8641776952</c:v>
                </c:pt>
                <c:pt idx="143">
                  <c:v>1.8903599662000001</c:v>
                </c:pt>
                <c:pt idx="144">
                  <c:v>1.9296333727000001</c:v>
                </c:pt>
                <c:pt idx="145">
                  <c:v>1.9191604643</c:v>
                </c:pt>
                <c:pt idx="146">
                  <c:v>1.9505791895</c:v>
                </c:pt>
                <c:pt idx="147">
                  <c:v>1.9584338708</c:v>
                </c:pt>
                <c:pt idx="148">
                  <c:v>1.8641776952</c:v>
                </c:pt>
                <c:pt idx="149">
                  <c:v>1.8615594680999998</c:v>
                </c:pt>
                <c:pt idx="150">
                  <c:v>1.8720323765</c:v>
                </c:pt>
                <c:pt idx="151">
                  <c:v>1.8667959222999999</c:v>
                </c:pt>
                <c:pt idx="152">
                  <c:v>1.9374880539999999</c:v>
                </c:pt>
                <c:pt idx="153">
                  <c:v>1.963670325</c:v>
                </c:pt>
                <c:pt idx="154">
                  <c:v>1.9296333727000001</c:v>
                </c:pt>
                <c:pt idx="155">
                  <c:v>1.9217786914000001</c:v>
                </c:pt>
                <c:pt idx="156">
                  <c:v>1.9531974165999999</c:v>
                </c:pt>
                <c:pt idx="157">
                  <c:v>1.9558156437000001</c:v>
                </c:pt>
                <c:pt idx="158">
                  <c:v>1.9374880539999999</c:v>
                </c:pt>
                <c:pt idx="159">
                  <c:v>1.9531974165999999</c:v>
                </c:pt>
                <c:pt idx="160">
                  <c:v>2.0160348670000001</c:v>
                </c:pt>
                <c:pt idx="161">
                  <c:v>2.0317442296000001</c:v>
                </c:pt>
                <c:pt idx="162">
                  <c:v>1.9715250063</c:v>
                </c:pt>
                <c:pt idx="163">
                  <c:v>2.0160348670000001</c:v>
                </c:pt>
                <c:pt idx="164">
                  <c:v>2.0369806838</c:v>
                </c:pt>
                <c:pt idx="165">
                  <c:v>1.9950890502</c:v>
                </c:pt>
                <c:pt idx="166">
                  <c:v>2.0710176361000001</c:v>
                </c:pt>
                <c:pt idx="167">
                  <c:v>2.1417097678000001</c:v>
                </c:pt>
                <c:pt idx="168">
                  <c:v>2.1888378556000001</c:v>
                </c:pt>
                <c:pt idx="169">
                  <c:v>2.1600373574999998</c:v>
                </c:pt>
                <c:pt idx="170">
                  <c:v>2.1862196285</c:v>
                </c:pt>
                <c:pt idx="171">
                  <c:v>2.1678920388000003</c:v>
                </c:pt>
                <c:pt idx="172">
                  <c:v>2.1914560826999998</c:v>
                </c:pt>
                <c:pt idx="173">
                  <c:v>2.1286186322999998</c:v>
                </c:pt>
                <c:pt idx="174">
                  <c:v>2.1181457239000001</c:v>
                </c:pt>
                <c:pt idx="175">
                  <c:v>2.1757467200999998</c:v>
                </c:pt>
                <c:pt idx="176">
                  <c:v>2.1600373574999998</c:v>
                </c:pt>
                <c:pt idx="177">
                  <c:v>2.1993107639999998</c:v>
                </c:pt>
                <c:pt idx="178">
                  <c:v>2.0605447277</c:v>
                </c:pt>
                <c:pt idx="179">
                  <c:v>1.9348698269000002</c:v>
                </c:pt>
                <c:pt idx="180">
                  <c:v>1.8667959222999999</c:v>
                </c:pt>
                <c:pt idx="181">
                  <c:v>1.8772688307000001</c:v>
                </c:pt>
                <c:pt idx="182">
                  <c:v>1.8510865597000001</c:v>
                </c:pt>
                <c:pt idx="183">
                  <c:v>1.8275225157999999</c:v>
                </c:pt>
                <c:pt idx="184">
                  <c:v>1.8013402448</c:v>
                </c:pt>
                <c:pt idx="185">
                  <c:v>1.8458501055000001</c:v>
                </c:pt>
                <c:pt idx="186">
                  <c:v>1.9165422372000001</c:v>
                </c:pt>
                <c:pt idx="187">
                  <c:v>1.9217786914000001</c:v>
                </c:pt>
                <c:pt idx="188">
                  <c:v>2.1836014014000003</c:v>
                </c:pt>
                <c:pt idx="189">
                  <c:v>2.2778575769999998</c:v>
                </c:pt>
                <c:pt idx="190">
                  <c:v>2.2516753060000001</c:v>
                </c:pt>
                <c:pt idx="191">
                  <c:v>2.1181457239000001</c:v>
                </c:pt>
                <c:pt idx="192">
                  <c:v>2.1600373574999998</c:v>
                </c:pt>
                <c:pt idx="193">
                  <c:v>2.2700028956999998</c:v>
                </c:pt>
                <c:pt idx="194">
                  <c:v>2.3380768003000001</c:v>
                </c:pt>
                <c:pt idx="195">
                  <c:v>2.2804758040999999</c:v>
                </c:pt>
                <c:pt idx="196">
                  <c:v>2.3145127564000001</c:v>
                </c:pt>
                <c:pt idx="197">
                  <c:v>2.2595299873000001</c:v>
                </c:pt>
                <c:pt idx="198">
                  <c:v>2.2359659434000001</c:v>
                </c:pt>
                <c:pt idx="199">
                  <c:v>2.1626555846</c:v>
                </c:pt>
                <c:pt idx="200">
                  <c:v>2.1417097678000001</c:v>
                </c:pt>
                <c:pt idx="201">
                  <c:v>2.2202565808000001</c:v>
                </c:pt>
                <c:pt idx="202">
                  <c:v>2.2595299873000001</c:v>
                </c:pt>
                <c:pt idx="203">
                  <c:v>2.2412023976</c:v>
                </c:pt>
                <c:pt idx="204">
                  <c:v>2.1862196285</c:v>
                </c:pt>
                <c:pt idx="205">
                  <c:v>2.3223674376999996</c:v>
                </c:pt>
                <c:pt idx="206">
                  <c:v>2.3982960235999999</c:v>
                </c:pt>
                <c:pt idx="207">
                  <c:v>2.4506605655999998</c:v>
                </c:pt>
                <c:pt idx="208">
                  <c:v>2.4244782946000001</c:v>
                </c:pt>
                <c:pt idx="209">
                  <c:v>2.3878231151999998</c:v>
                </c:pt>
                <c:pt idx="210">
                  <c:v>2.3930595694000001</c:v>
                </c:pt>
                <c:pt idx="211">
                  <c:v>2.3223674376999996</c:v>
                </c:pt>
                <c:pt idx="212">
                  <c:v>2.3799684339000002</c:v>
                </c:pt>
                <c:pt idx="213">
                  <c:v>2.3773502068000001</c:v>
                </c:pt>
                <c:pt idx="214">
                  <c:v>2.5187344701999996</c:v>
                </c:pt>
                <c:pt idx="215">
                  <c:v>2.5998995103000002</c:v>
                </c:pt>
                <c:pt idx="216">
                  <c:v>2.5737172393000001</c:v>
                </c:pt>
                <c:pt idx="217">
                  <c:v>2.5710990121999999</c:v>
                </c:pt>
                <c:pt idx="218">
                  <c:v>2.6156088729000002</c:v>
                </c:pt>
                <c:pt idx="219">
                  <c:v>2.5658625580000001</c:v>
                </c:pt>
                <c:pt idx="220">
                  <c:v>2.6313182355000002</c:v>
                </c:pt>
                <c:pt idx="221">
                  <c:v>2.6417911438999999</c:v>
                </c:pt>
                <c:pt idx="222">
                  <c:v>2.6313182355000002</c:v>
                </c:pt>
                <c:pt idx="223">
                  <c:v>2.6915374588000001</c:v>
                </c:pt>
                <c:pt idx="224">
                  <c:v>2.6993921401000001</c:v>
                </c:pt>
                <c:pt idx="225">
                  <c:v>2.7884118615000002</c:v>
                </c:pt>
                <c:pt idx="226">
                  <c:v>2.7857936344000001</c:v>
                </c:pt>
                <c:pt idx="227">
                  <c:v>2.8198305866999998</c:v>
                </c:pt>
                <c:pt idx="228">
                  <c:v>2.8591039931999997</c:v>
                </c:pt>
                <c:pt idx="229">
                  <c:v>2.8538675389999999</c:v>
                </c:pt>
                <c:pt idx="230">
                  <c:v>2.8826680370999997</c:v>
                </c:pt>
                <c:pt idx="231">
                  <c:v>2.8250670409</c:v>
                </c:pt>
                <c:pt idx="232">
                  <c:v>2.7229561840000001</c:v>
                </c:pt>
                <c:pt idx="233">
                  <c:v>2.7412837736999998</c:v>
                </c:pt>
                <c:pt idx="234">
                  <c:v>2.7727024989000002</c:v>
                </c:pt>
                <c:pt idx="235">
                  <c:v>2.8198305866999998</c:v>
                </c:pt>
                <c:pt idx="236">
                  <c:v>2.8172123596</c:v>
                </c:pt>
                <c:pt idx="237">
                  <c:v>2.8407764035</c:v>
                </c:pt>
                <c:pt idx="238">
                  <c:v>2.8433946305999998</c:v>
                </c:pt>
                <c:pt idx="239">
                  <c:v>2.8486310848</c:v>
                </c:pt>
                <c:pt idx="240">
                  <c:v>2.8250670409</c:v>
                </c:pt>
                <c:pt idx="241">
                  <c:v>2.8564857661</c:v>
                </c:pt>
                <c:pt idx="242">
                  <c:v>2.9297961249000002</c:v>
                </c:pt>
                <c:pt idx="243">
                  <c:v>2.9900153481999996</c:v>
                </c:pt>
                <c:pt idx="244">
                  <c:v>2.8774315828999999</c:v>
                </c:pt>
                <c:pt idx="245">
                  <c:v>2.8617222203000003</c:v>
                </c:pt>
                <c:pt idx="246">
                  <c:v>2.9114685351999996</c:v>
                </c:pt>
                <c:pt idx="247">
                  <c:v>2.8189462619999999</c:v>
                </c:pt>
                <c:pt idx="248">
                  <c:v>2.873911788</c:v>
                </c:pt>
                <c:pt idx="249">
                  <c:v>2.8241810740000002</c:v>
                </c:pt>
                <c:pt idx="250">
                  <c:v>2.8529725400000001</c:v>
                </c:pt>
                <c:pt idx="251">
                  <c:v>2.769215548</c:v>
                </c:pt>
                <c:pt idx="252">
                  <c:v>2.7744503599999999</c:v>
                </c:pt>
                <c:pt idx="253">
                  <c:v>3.0100169000000001</c:v>
                </c:pt>
                <c:pt idx="254">
                  <c:v>3.2560530640000001</c:v>
                </c:pt>
                <c:pt idx="255">
                  <c:v>3.2953141540000002</c:v>
                </c:pt>
                <c:pt idx="256">
                  <c:v>3.3764537400000001</c:v>
                </c:pt>
                <c:pt idx="257">
                  <c:v>3.3738363339999999</c:v>
                </c:pt>
                <c:pt idx="258">
                  <c:v>3.3659841159999999</c:v>
                </c:pt>
                <c:pt idx="259">
                  <c:v>3.3659841159999999</c:v>
                </c:pt>
                <c:pt idx="260">
                  <c:v>3.4288018600000001</c:v>
                </c:pt>
                <c:pt idx="261">
                  <c:v>3.18014829</c:v>
                </c:pt>
                <c:pt idx="262">
                  <c:v>3.2089397559999999</c:v>
                </c:pt>
                <c:pt idx="263">
                  <c:v>3.1853831019999999</c:v>
                </c:pt>
                <c:pt idx="264">
                  <c:v>3.2429660340000002</c:v>
                </c:pt>
                <c:pt idx="265">
                  <c:v>3.3136359959999999</c:v>
                </c:pt>
                <c:pt idx="266">
                  <c:v>3.3084011840000001</c:v>
                </c:pt>
                <c:pt idx="267">
                  <c:v>3.1539742300000002</c:v>
                </c:pt>
                <c:pt idx="268">
                  <c:v>3.02310393</c:v>
                </c:pt>
                <c:pt idx="269">
                  <c:v>3.0414257720000002</c:v>
                </c:pt>
                <c:pt idx="270">
                  <c:v>3.0963912979999999</c:v>
                </c:pt>
                <c:pt idx="271">
                  <c:v>3.195852726</c:v>
                </c:pt>
                <c:pt idx="272">
                  <c:v>3.0702172380000001</c:v>
                </c:pt>
                <c:pt idx="273">
                  <c:v>3.1670612600000001</c:v>
                </c:pt>
                <c:pt idx="274">
                  <c:v>3.1565916359999999</c:v>
                </c:pt>
                <c:pt idx="275">
                  <c:v>3.23249641</c:v>
                </c:pt>
                <c:pt idx="276">
                  <c:v>3.248200846</c:v>
                </c:pt>
                <c:pt idx="277">
                  <c:v>3.2115571620000001</c:v>
                </c:pt>
                <c:pt idx="278">
                  <c:v>3.1670612600000001</c:v>
                </c:pt>
                <c:pt idx="279">
                  <c:v>3.2377312219999999</c:v>
                </c:pt>
                <c:pt idx="280">
                  <c:v>3.2272615980000001</c:v>
                </c:pt>
                <c:pt idx="281">
                  <c:v>3.0885390799999999</c:v>
                </c:pt>
                <c:pt idx="282">
                  <c:v>3.0571302079999998</c:v>
                </c:pt>
                <c:pt idx="283">
                  <c:v>3.5884636259999998</c:v>
                </c:pt>
                <c:pt idx="284">
                  <c:v>3.928726406</c:v>
                </c:pt>
                <c:pt idx="285">
                  <c:v>3.6905424600000001</c:v>
                </c:pt>
                <c:pt idx="286">
                  <c:v>3.7245687379999999</c:v>
                </c:pt>
                <c:pt idx="287">
                  <c:v>3.7612124219999998</c:v>
                </c:pt>
                <c:pt idx="288">
                  <c:v>3.6545404000000001</c:v>
                </c:pt>
                <c:pt idx="289">
                  <c:v>3.4587614499999999</c:v>
                </c:pt>
                <c:pt idx="290">
                  <c:v>3.4457095199999999</c:v>
                </c:pt>
                <c:pt idx="291">
                  <c:v>3.5736184340000001</c:v>
                </c:pt>
                <c:pt idx="292">
                  <c:v>3.6101638380000001</c:v>
                </c:pt>
                <c:pt idx="293">
                  <c:v>3.4692029940000002</c:v>
                </c:pt>
                <c:pt idx="294">
                  <c:v>3.5788392060000001</c:v>
                </c:pt>
                <c:pt idx="295">
                  <c:v>3.3882810280000002</c:v>
                </c:pt>
                <c:pt idx="296">
                  <c:v>3.2394890260000002</c:v>
                </c:pt>
                <c:pt idx="297">
                  <c:v>3.1898916919999998</c:v>
                </c:pt>
                <c:pt idx="298">
                  <c:v>3.2107747799999999</c:v>
                </c:pt>
                <c:pt idx="299">
                  <c:v>3.3125798340000001</c:v>
                </c:pt>
                <c:pt idx="300">
                  <c:v>3.291696746</c:v>
                </c:pt>
                <c:pt idx="301">
                  <c:v>3.2264370960000002</c:v>
                </c:pt>
                <c:pt idx="302">
                  <c:v>3.2577617280000002</c:v>
                </c:pt>
                <c:pt idx="303">
                  <c:v>3.2577617280000002</c:v>
                </c:pt>
                <c:pt idx="304">
                  <c:v>3.23687864</c:v>
                </c:pt>
                <c:pt idx="305">
                  <c:v>3.3465148519999999</c:v>
                </c:pt>
                <c:pt idx="306">
                  <c:v>3.3647875539999998</c:v>
                </c:pt>
                <c:pt idx="307">
                  <c:v>3.435267976</c:v>
                </c:pt>
                <c:pt idx="308">
                  <c:v>3.49791724</c:v>
                </c:pt>
                <c:pt idx="309">
                  <c:v>3.4822549239999998</c:v>
                </c:pt>
                <c:pt idx="310">
                  <c:v>3.5370730300000002</c:v>
                </c:pt>
                <c:pt idx="311">
                  <c:v>3.4561510640000002</c:v>
                </c:pt>
                <c:pt idx="312">
                  <c:v>3.2943071320000001</c:v>
                </c:pt>
                <c:pt idx="313">
                  <c:v>3.3830602559999998</c:v>
                </c:pt>
                <c:pt idx="314">
                  <c:v>3.2812552020000001</c:v>
                </c:pt>
                <c:pt idx="315">
                  <c:v>3.2812552020000001</c:v>
                </c:pt>
                <c:pt idx="316">
                  <c:v>3.2029436219999998</c:v>
                </c:pt>
                <c:pt idx="317">
                  <c:v>3.5240211000000001</c:v>
                </c:pt>
                <c:pt idx="318">
                  <c:v>3.6493196280000002</c:v>
                </c:pt>
                <c:pt idx="319">
                  <c:v>3.6597611720000001</c:v>
                </c:pt>
                <c:pt idx="320">
                  <c:v>3.5736184340000001</c:v>
                </c:pt>
                <c:pt idx="321">
                  <c:v>3.4404887479999999</c:v>
                </c:pt>
                <c:pt idx="322">
                  <c:v>3.4718133799999999</c:v>
                </c:pt>
                <c:pt idx="323">
                  <c:v>3.5788392060000001</c:v>
                </c:pt>
                <c:pt idx="324">
                  <c:v>3.845098578</c:v>
                </c:pt>
                <c:pt idx="325">
                  <c:v>3.9782282640000002</c:v>
                </c:pt>
                <c:pt idx="326">
                  <c:v>3.8999166839999999</c:v>
                </c:pt>
                <c:pt idx="327">
                  <c:v>4.0565398439999996</c:v>
                </c:pt>
                <c:pt idx="328">
                  <c:v>4.1296306520000003</c:v>
                </c:pt>
                <c:pt idx="329">
                  <c:v>4.12440988</c:v>
                </c:pt>
                <c:pt idx="330">
                  <c:v>3.7485142960000002</c:v>
                </c:pt>
                <c:pt idx="331">
                  <c:v>3.4065537300000002</c:v>
                </c:pt>
                <c:pt idx="332">
                  <c:v>3.4117745020000001</c:v>
                </c:pt>
                <c:pt idx="333">
                  <c:v>3.2655928859999999</c:v>
                </c:pt>
                <c:pt idx="334">
                  <c:v>3.10635934</c:v>
                </c:pt>
                <c:pt idx="335">
                  <c:v>2.894918074</c:v>
                </c:pt>
                <c:pt idx="336">
                  <c:v>3.0280477600000002</c:v>
                </c:pt>
                <c:pt idx="337">
                  <c:v>3.10635934</c:v>
                </c:pt>
                <c:pt idx="338">
                  <c:v>2.9732296539999998</c:v>
                </c:pt>
                <c:pt idx="339">
                  <c:v>3.0202166020000001</c:v>
                </c:pt>
                <c:pt idx="340">
                  <c:v>3.0149958300000002</c:v>
                </c:pt>
                <c:pt idx="341">
                  <c:v>3.1324632000000001</c:v>
                </c:pt>
                <c:pt idx="342">
                  <c:v>3.22382671</c:v>
                </c:pt>
                <c:pt idx="343">
                  <c:v>3.0828658660000001</c:v>
                </c:pt>
                <c:pt idx="344">
                  <c:v>3.1298528139999999</c:v>
                </c:pt>
                <c:pt idx="345">
                  <c:v>2.9079700040000001</c:v>
                </c:pt>
                <c:pt idx="346">
                  <c:v>2.7748403179999999</c:v>
                </c:pt>
                <c:pt idx="347">
                  <c:v>2.8714246000000001</c:v>
                </c:pt>
                <c:pt idx="348">
                  <c:v>2.683476808</c:v>
                </c:pt>
                <c:pt idx="349">
                  <c:v>2.6860871940000002</c:v>
                </c:pt>
                <c:pt idx="350">
                  <c:v>2.6939183519999998</c:v>
                </c:pt>
                <c:pt idx="351">
                  <c:v>2.6808664219999998</c:v>
                </c:pt>
                <c:pt idx="352">
                  <c:v>2.70174951</c:v>
                </c:pt>
                <c:pt idx="353">
                  <c:v>2.6808664219999998</c:v>
                </c:pt>
                <c:pt idx="354">
                  <c:v>2.5973340700000001</c:v>
                </c:pt>
                <c:pt idx="355">
                  <c:v>2.5686198240000002</c:v>
                </c:pt>
                <c:pt idx="356">
                  <c:v>2.5790613680000001</c:v>
                </c:pt>
                <c:pt idx="357">
                  <c:v>2.5895029119999999</c:v>
                </c:pt>
                <c:pt idx="358">
                  <c:v>2.4929186300000001</c:v>
                </c:pt>
                <c:pt idx="359">
                  <c:v>2.5085809459999999</c:v>
                </c:pt>
                <c:pt idx="360">
                  <c:v>2.6077756139999999</c:v>
                </c:pt>
                <c:pt idx="361">
                  <c:v>2.7121910539999998</c:v>
                </c:pt>
                <c:pt idx="362">
                  <c:v>2.8531518980000001</c:v>
                </c:pt>
                <c:pt idx="363">
                  <c:v>2.813996108</c:v>
                </c:pt>
                <c:pt idx="364">
                  <c:v>2.9366842499999999</c:v>
                </c:pt>
                <c:pt idx="365">
                  <c:v>2.9366842499999999</c:v>
                </c:pt>
                <c:pt idx="366">
                  <c:v>2.881866144</c:v>
                </c:pt>
                <c:pt idx="367">
                  <c:v>2.8662038280000002</c:v>
                </c:pt>
                <c:pt idx="368">
                  <c:v>2.894918074</c:v>
                </c:pt>
                <c:pt idx="369">
                  <c:v>2.926242706</c:v>
                </c:pt>
                <c:pt idx="370">
                  <c:v>2.863593442</c:v>
                </c:pt>
                <c:pt idx="371">
                  <c:v>2.9471257940000002</c:v>
                </c:pt>
                <c:pt idx="372">
                  <c:v>2.8844765300000001</c:v>
                </c:pt>
                <c:pt idx="373">
                  <c:v>2.800944178</c:v>
                </c:pt>
                <c:pt idx="374">
                  <c:v>2.800944178</c:v>
                </c:pt>
                <c:pt idx="375">
                  <c:v>2.9105803899999998</c:v>
                </c:pt>
                <c:pt idx="376">
                  <c:v>3.0306581459999999</c:v>
                </c:pt>
                <c:pt idx="377">
                  <c:v>3.155956674</c:v>
                </c:pt>
                <c:pt idx="378">
                  <c:v>3.2603721139999999</c:v>
                </c:pt>
                <c:pt idx="379">
                  <c:v>3.2708136579999998</c:v>
                </c:pt>
                <c:pt idx="380">
                  <c:v>3.2316578680000001</c:v>
                </c:pt>
                <c:pt idx="381">
                  <c:v>3.187281306</c:v>
                </c:pt>
                <c:pt idx="382">
                  <c:v>3.242099412</c:v>
                </c:pt>
                <c:pt idx="383">
                  <c:v>3.1716189899999998</c:v>
                </c:pt>
                <c:pt idx="384">
                  <c:v>3.1820605340000001</c:v>
                </c:pt>
                <c:pt idx="385">
                  <c:v>3.0776450940000002</c:v>
                </c:pt>
                <c:pt idx="386">
                  <c:v>3.1794501479999999</c:v>
                </c:pt>
                <c:pt idx="387">
                  <c:v>3.3569563960000002</c:v>
                </c:pt>
                <c:pt idx="388">
                  <c:v>3.2786448159999999</c:v>
                </c:pt>
                <c:pt idx="389">
                  <c:v>3.2786448159999999</c:v>
                </c:pt>
                <c:pt idx="390">
                  <c:v>3.1533462879999998</c:v>
                </c:pt>
                <c:pt idx="391">
                  <c:v>3.2473201839999999</c:v>
                </c:pt>
                <c:pt idx="392">
                  <c:v>3.1350735859999999</c:v>
                </c:pt>
                <c:pt idx="393">
                  <c:v>3.1663982179999999</c:v>
                </c:pt>
                <c:pt idx="394">
                  <c:v>3.2316578680000001</c:v>
                </c:pt>
                <c:pt idx="395">
                  <c:v>3.4692029940000002</c:v>
                </c:pt>
                <c:pt idx="396">
                  <c:v>3.6127742239999998</c:v>
                </c:pt>
                <c:pt idx="397">
                  <c:v>3.6388780839999999</c:v>
                </c:pt>
                <c:pt idx="398">
                  <c:v>3.5710080479999999</c:v>
                </c:pt>
                <c:pt idx="399">
                  <c:v>3.416995274</c:v>
                </c:pt>
                <c:pt idx="400">
                  <c:v>3.565787276</c:v>
                </c:pt>
                <c:pt idx="401">
                  <c:v>3.5631768899999998</c:v>
                </c:pt>
                <c:pt idx="402">
                  <c:v>3.4744237660000001</c:v>
                </c:pt>
                <c:pt idx="403">
                  <c:v>3.5866703640000002</c:v>
                </c:pt>
                <c:pt idx="404">
                  <c:v>3.5866703640000002</c:v>
                </c:pt>
                <c:pt idx="405">
                  <c:v>3.7981116300000002</c:v>
                </c:pt>
                <c:pt idx="406">
                  <c:v>3.8790335960000002</c:v>
                </c:pt>
                <c:pt idx="407">
                  <c:v>3.9808386499999999</c:v>
                </c:pt>
                <c:pt idx="408">
                  <c:v>3.9416828599999998</c:v>
                </c:pt>
                <c:pt idx="409">
                  <c:v>3.8059427879999999</c:v>
                </c:pt>
                <c:pt idx="410">
                  <c:v>4.0460982999999997</c:v>
                </c:pt>
                <c:pt idx="411">
                  <c:v>4.1348514239999998</c:v>
                </c:pt>
                <c:pt idx="412">
                  <c:v>4.12440988</c:v>
                </c:pt>
                <c:pt idx="413">
                  <c:v>4.1270202659999997</c:v>
                </c:pt>
                <c:pt idx="414">
                  <c:v>4.1139683360000001</c:v>
                </c:pt>
                <c:pt idx="415">
                  <c:v>3.9599555620000002</c:v>
                </c:pt>
                <c:pt idx="416">
                  <c:v>4.2966953559999999</c:v>
                </c:pt>
                <c:pt idx="417">
                  <c:v>4.1948903020000001</c:v>
                </c:pt>
                <c:pt idx="418">
                  <c:v>4.4533185160000004</c:v>
                </c:pt>
                <c:pt idx="419">
                  <c:v>4.6360455360000001</c:v>
                </c:pt>
                <c:pt idx="420">
                  <c:v>4.547292412</c:v>
                </c:pt>
                <c:pt idx="421">
                  <c:v>4.6334351500000004</c:v>
                </c:pt>
                <c:pt idx="422">
                  <c:v>4.3619550059999996</c:v>
                </c:pt>
                <c:pt idx="423">
                  <c:v>4.4768119899999999</c:v>
                </c:pt>
                <c:pt idx="424">
                  <c:v>4.2627603379999996</c:v>
                </c:pt>
                <c:pt idx="425">
                  <c:v>4.0226048260000002</c:v>
                </c:pt>
                <c:pt idx="426">
                  <c:v>4.0748125460000004</c:v>
                </c:pt>
                <c:pt idx="427">
                  <c:v>4.223604548</c:v>
                </c:pt>
                <c:pt idx="428">
                  <c:v>4.1296306520000003</c:v>
                </c:pt>
                <c:pt idx="429">
                  <c:v>4.2966953559999999</c:v>
                </c:pt>
                <c:pt idx="430">
                  <c:v>4.3149680579999998</c:v>
                </c:pt>
                <c:pt idx="431">
                  <c:v>4.025215212</c:v>
                </c:pt>
                <c:pt idx="432">
                  <c:v>3.8346570340000001</c:v>
                </c:pt>
                <c:pt idx="433">
                  <c:v>3.8555401219999998</c:v>
                </c:pt>
                <c:pt idx="434">
                  <c:v>3.6806442599999998</c:v>
                </c:pt>
              </c:numCache>
            </c:numRef>
          </c:val>
          <c:extLst>
            <c:ext xmlns:c16="http://schemas.microsoft.com/office/drawing/2014/chart" uri="{C3380CC4-5D6E-409C-BE32-E72D297353CC}">
              <c16:uniqueId val="{00000001-39C1-4764-B2E2-A439716E3CEF}"/>
            </c:ext>
          </c:extLst>
        </c:ser>
        <c:dLbls>
          <c:showLegendKey val="0"/>
          <c:showVal val="0"/>
          <c:showCatName val="0"/>
          <c:showSerName val="0"/>
          <c:showPercent val="0"/>
          <c:showBubbleSize val="0"/>
        </c:dLbls>
        <c:axId val="1804183152"/>
        <c:axId val="1804185648"/>
      </c:areaChart>
      <c:dateAx>
        <c:axId val="876565400"/>
        <c:scaling>
          <c:orientation val="minMax"/>
          <c:min val="44359"/>
        </c:scaling>
        <c:delete val="0"/>
        <c:axPos val="b"/>
        <c:numFmt formatCode="[$-409]mmm/yy;@" sourceLinked="0"/>
        <c:majorTickMark val="out"/>
        <c:minorTickMark val="none"/>
        <c:tickLblPos val="nextTo"/>
        <c:spPr>
          <a:noFill/>
          <a:ln w="31750" cap="flat" cmpd="sng" algn="ctr">
            <a:solidFill>
              <a:schemeClr val="accent4">
                <a:lumMod val="60000"/>
                <a:lumOff val="4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876560480"/>
        <c:crosses val="autoZero"/>
        <c:auto val="1"/>
        <c:lblOffset val="100"/>
        <c:baseTimeUnit val="days"/>
        <c:majorUnit val="1"/>
        <c:majorTimeUnit val="months"/>
      </c:dateAx>
      <c:valAx>
        <c:axId val="876560480"/>
        <c:scaling>
          <c:orientation val="minMax"/>
        </c:scaling>
        <c:delete val="1"/>
        <c:axPos val="l"/>
        <c:numFmt formatCode="General" sourceLinked="1"/>
        <c:majorTickMark val="none"/>
        <c:minorTickMark val="none"/>
        <c:tickLblPos val="nextTo"/>
        <c:crossAx val="876565400"/>
        <c:crosses val="autoZero"/>
        <c:crossBetween val="midCat"/>
      </c:valAx>
      <c:valAx>
        <c:axId val="1804185648"/>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804183152"/>
        <c:crosses val="max"/>
        <c:crossBetween val="midCat"/>
      </c:valAx>
      <c:dateAx>
        <c:axId val="1804183152"/>
        <c:scaling>
          <c:orientation val="minMax"/>
        </c:scaling>
        <c:delete val="1"/>
        <c:axPos val="b"/>
        <c:numFmt formatCode="m/d/yyyy" sourceLinked="1"/>
        <c:majorTickMark val="out"/>
        <c:minorTickMark val="none"/>
        <c:tickLblPos val="nextTo"/>
        <c:crossAx val="1804185648"/>
        <c:crosses val="autoZero"/>
        <c:auto val="1"/>
        <c:lblOffset val="100"/>
        <c:baseTimeUnit val="days"/>
        <c:majorUnit val="1"/>
        <c:minorUnit val="1"/>
      </c:dateAx>
      <c:spPr>
        <a:noFill/>
        <a:ln w="25400">
          <a:noFill/>
        </a:ln>
        <a:effectLst/>
      </c:spPr>
    </c:plotArea>
    <c:legend>
      <c:legendPos val="r"/>
      <c:layout>
        <c:manualLayout>
          <c:xMode val="edge"/>
          <c:yMode val="edge"/>
          <c:x val="0.15449317547497654"/>
          <c:y val="0.8472703563306675"/>
          <c:w val="0.70235464454592944"/>
          <c:h val="0.103408336949857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nSpc>
          <a:spcPct val="100000"/>
        </a:lnSpc>
        <a:spcBef>
          <a:spcPts val="0"/>
        </a:spcBef>
        <a:spcAft>
          <a:spcPts val="0"/>
        </a:spcAft>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2">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spPr>
      <a:ln w="9525">
        <a:solidFill>
          <a:schemeClr val="tx1">
            <a:lumMod val="5000"/>
            <a:lumOff val="95000"/>
          </a:schemeClr>
        </a:solidFill>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35000"/>
        </a:schemeClr>
      </a:solidFill>
      <a:ln w="9525">
        <a:solidFill>
          <a:schemeClr val="phClr"/>
        </a:solidFill>
      </a:ln>
    </cs:spPr>
  </cs:dataPoint>
  <cs:dataPoint3D>
    <cs:lnRef idx="0">
      <cs:styleClr val="auto"/>
    </cs:lnRef>
    <cs:fillRef idx="0">
      <cs:styleClr val="auto"/>
    </cs:fillRef>
    <cs:effectRef idx="0"/>
    <cs:fontRef idx="minor">
      <a:schemeClr val="tx1"/>
    </cs:fontRef>
    <cs:spPr>
      <a:solidFill>
        <a:schemeClr val="phClr">
          <a:alpha val="35000"/>
        </a:schemeClr>
      </a:solidFill>
      <a:ln w="9525">
        <a:solidFill>
          <a:schemeClr val="phClr"/>
        </a:solidFill>
      </a:ln>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spPr>
      <a:ln w="9525" cap="flat" cmpd="sng" algn="ctr">
        <a:solidFill>
          <a:schemeClr val="tx1">
            <a:lumMod val="5000"/>
            <a:lumOff val="9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spPr>
      <a:ln w="9525">
        <a:solidFill>
          <a:schemeClr val="tx1">
            <a:lumMod val="5000"/>
            <a:lumOff val="95000"/>
          </a:schemeClr>
        </a:solidFill>
      </a:ln>
    </cs:spPr>
    <cs:defRPr sz="1197" kern="1200"/>
  </cs:valueAxis>
  <cs:wall>
    <cs:lnRef idx="0"/>
    <cs:fillRef idx="0"/>
    <cs:effectRef idx="0"/>
    <cs:fontRef idx="minor">
      <a:schemeClr val="tx1"/>
    </cs:fontRef>
    <cs:spPr>
      <a:sp3d/>
    </cs:spPr>
  </cs:wall>
</cs:chartStyle>
</file>

<file path=ppt/charts/style2.xml><?xml version="1.0" encoding="utf-8"?>
<cs:chartStyle xmlns:cs="http://schemas.microsoft.com/office/drawing/2012/chartStyle" xmlns:a="http://schemas.openxmlformats.org/drawingml/2006/main" id="312">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spPr>
      <a:ln w="9525">
        <a:solidFill>
          <a:schemeClr val="tx1">
            <a:lumMod val="5000"/>
            <a:lumOff val="95000"/>
          </a:schemeClr>
        </a:solidFill>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35000"/>
        </a:schemeClr>
      </a:solidFill>
      <a:ln w="9525">
        <a:solidFill>
          <a:schemeClr val="phClr"/>
        </a:solidFill>
      </a:ln>
    </cs:spPr>
  </cs:dataPoint>
  <cs:dataPoint3D>
    <cs:lnRef idx="0">
      <cs:styleClr val="auto"/>
    </cs:lnRef>
    <cs:fillRef idx="0">
      <cs:styleClr val="auto"/>
    </cs:fillRef>
    <cs:effectRef idx="0"/>
    <cs:fontRef idx="minor">
      <a:schemeClr val="tx1"/>
    </cs:fontRef>
    <cs:spPr>
      <a:solidFill>
        <a:schemeClr val="phClr">
          <a:alpha val="35000"/>
        </a:schemeClr>
      </a:solidFill>
      <a:ln w="9525">
        <a:solidFill>
          <a:schemeClr val="phClr"/>
        </a:solidFill>
      </a:ln>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spPr>
      <a:ln w="9525" cap="flat" cmpd="sng" algn="ctr">
        <a:solidFill>
          <a:schemeClr val="tx1">
            <a:lumMod val="5000"/>
            <a:lumOff val="9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spPr>
      <a:ln w="9525">
        <a:solidFill>
          <a:schemeClr val="tx1">
            <a:lumMod val="5000"/>
            <a:lumOff val="95000"/>
          </a:schemeClr>
        </a:solidFill>
      </a:ln>
    </cs:spPr>
    <cs:defRPr sz="1197" kern="1200"/>
  </cs:valueAxis>
  <cs:wall>
    <cs:lnRef idx="0"/>
    <cs:fillRef idx="0"/>
    <cs:effectRef idx="0"/>
    <cs:fontRef idx="minor">
      <a:schemeClr val="tx1"/>
    </cs:fontRef>
    <cs:spPr>
      <a:sp3d/>
    </cs:spPr>
  </cs:wall>
</cs:chartStyle>
</file>

<file path=ppt/charts/style3.xml><?xml version="1.0" encoding="utf-8"?>
<cs:chartStyle xmlns:cs="http://schemas.microsoft.com/office/drawing/2012/chartStyle" xmlns:a="http://schemas.openxmlformats.org/drawingml/2006/main" id="312">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spPr>
      <a:ln w="9525">
        <a:solidFill>
          <a:schemeClr val="tx1">
            <a:lumMod val="5000"/>
            <a:lumOff val="95000"/>
          </a:schemeClr>
        </a:solidFill>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35000"/>
        </a:schemeClr>
      </a:solidFill>
      <a:ln w="9525">
        <a:solidFill>
          <a:schemeClr val="phClr"/>
        </a:solidFill>
      </a:ln>
    </cs:spPr>
  </cs:dataPoint>
  <cs:dataPoint3D>
    <cs:lnRef idx="0">
      <cs:styleClr val="auto"/>
    </cs:lnRef>
    <cs:fillRef idx="0">
      <cs:styleClr val="auto"/>
    </cs:fillRef>
    <cs:effectRef idx="0"/>
    <cs:fontRef idx="minor">
      <a:schemeClr val="tx1"/>
    </cs:fontRef>
    <cs:spPr>
      <a:solidFill>
        <a:schemeClr val="phClr">
          <a:alpha val="35000"/>
        </a:schemeClr>
      </a:solidFill>
      <a:ln w="9525">
        <a:solidFill>
          <a:schemeClr val="phClr"/>
        </a:solidFill>
      </a:ln>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spPr>
      <a:ln w="9525" cap="flat" cmpd="sng" algn="ctr">
        <a:solidFill>
          <a:schemeClr val="tx1">
            <a:lumMod val="5000"/>
            <a:lumOff val="9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spPr>
      <a:ln w="9525">
        <a:solidFill>
          <a:schemeClr val="tx1">
            <a:lumMod val="5000"/>
            <a:lumOff val="95000"/>
          </a:schemeClr>
        </a:solidFill>
      </a:ln>
    </cs:spPr>
    <cs:defRPr sz="1197" kern="1200"/>
  </cs:valueAxis>
  <cs:wall>
    <cs:lnRef idx="0"/>
    <cs:fillRef idx="0"/>
    <cs:effectRef idx="0"/>
    <cs:fontRef idx="minor">
      <a:schemeClr val="tx1"/>
    </cs:fontRef>
    <cs:spPr>
      <a:sp3d/>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EC14A1B-02AA-48B4-AB1D-7ABB5EBDA6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0C529DEF-11D7-456D-B236-34D4F8DB37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356F74-1FFE-4A60-9D47-15363C42E9B2}" type="datetimeFigureOut">
              <a:rPr lang="zh-CN" altLang="en-US" smtClean="0"/>
              <a:t>2022/1/27</a:t>
            </a:fld>
            <a:endParaRPr lang="zh-CN" altLang="en-US"/>
          </a:p>
        </p:txBody>
      </p:sp>
      <p:sp>
        <p:nvSpPr>
          <p:cNvPr id="4" name="页脚占位符 3">
            <a:extLst>
              <a:ext uri="{FF2B5EF4-FFF2-40B4-BE49-F238E27FC236}">
                <a16:creationId xmlns:a16="http://schemas.microsoft.com/office/drawing/2014/main" id="{A9199FA7-45A8-4C7D-A0A7-8AF8B20A68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05E444BF-3699-40E1-BA59-427180E7A2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236354-F33A-47BE-8339-6EEB0E9D69B1}" type="slidenum">
              <a:rPr lang="zh-CN" altLang="en-US" smtClean="0"/>
              <a:t>‹#›</a:t>
            </a:fld>
            <a:endParaRPr lang="zh-CN" altLang="en-US"/>
          </a:p>
        </p:txBody>
      </p:sp>
    </p:spTree>
    <p:extLst>
      <p:ext uri="{BB962C8B-B14F-4D97-AF65-F5344CB8AC3E}">
        <p14:creationId xmlns:p14="http://schemas.microsoft.com/office/powerpoint/2010/main" val="827795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313B06-D984-4B4E-A711-0B0EFD0D916F}"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47AA0-7905-412D-A608-7E19CF705659}" type="slidenum">
              <a:rPr lang="zh-CN" altLang="en-US" smtClean="0"/>
              <a:t>‹#›</a:t>
            </a:fld>
            <a:endParaRPr lang="zh-CN" altLang="en-US"/>
          </a:p>
        </p:txBody>
      </p:sp>
    </p:spTree>
    <p:extLst>
      <p:ext uri="{BB962C8B-B14F-4D97-AF65-F5344CB8AC3E}">
        <p14:creationId xmlns:p14="http://schemas.microsoft.com/office/powerpoint/2010/main" val="1690967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B747AA0-7905-412D-A608-7E19CF705659}" type="slidenum">
              <a:rPr lang="zh-CN" altLang="en-US" smtClean="0"/>
              <a:t>26</a:t>
            </a:fld>
            <a:endParaRPr lang="zh-CN" altLang="en-US"/>
          </a:p>
        </p:txBody>
      </p:sp>
    </p:spTree>
    <p:extLst>
      <p:ext uri="{BB962C8B-B14F-4D97-AF65-F5344CB8AC3E}">
        <p14:creationId xmlns:p14="http://schemas.microsoft.com/office/powerpoint/2010/main" val="140472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4.wdp"/><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15.png"/><Relationship Id="rId4" Type="http://schemas.microsoft.com/office/2007/relationships/hdphoto" Target="../media/hdphoto3.wdp"/></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8.jp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295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页6-视频">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2CAF9E1E-2859-4348-B8EE-9F8DD735CACC}"/>
              </a:ext>
            </a:extLst>
          </p:cNvPr>
          <p:cNvSpPr/>
          <p:nvPr userDrawn="1"/>
        </p:nvSpPr>
        <p:spPr>
          <a:xfrm>
            <a:off x="4873"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1" name="矩形 20">
            <a:extLst>
              <a:ext uri="{FF2B5EF4-FFF2-40B4-BE49-F238E27FC236}">
                <a16:creationId xmlns:a16="http://schemas.microsoft.com/office/drawing/2014/main" id="{27993C91-9762-4AE4-B6BF-63317C175DC0}"/>
              </a:ext>
            </a:extLst>
          </p:cNvPr>
          <p:cNvSpPr/>
          <p:nvPr userDrawn="1"/>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3" name="矩形 22">
            <a:extLst>
              <a:ext uri="{FF2B5EF4-FFF2-40B4-BE49-F238E27FC236}">
                <a16:creationId xmlns:a16="http://schemas.microsoft.com/office/drawing/2014/main" id="{337D2B9F-3705-43DA-986D-7C55EBA7AFAC}"/>
              </a:ext>
            </a:extLst>
          </p:cNvPr>
          <p:cNvSpPr/>
          <p:nvPr userDrawn="1"/>
        </p:nvSpPr>
        <p:spPr>
          <a:xfrm>
            <a:off x="-4873"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grpSp>
        <p:nvGrpSpPr>
          <p:cNvPr id="22" name="组合 21">
            <a:extLst>
              <a:ext uri="{FF2B5EF4-FFF2-40B4-BE49-F238E27FC236}">
                <a16:creationId xmlns:a16="http://schemas.microsoft.com/office/drawing/2014/main" id="{63D24D61-D1F6-4A15-89CE-1CAF408BF0DF}"/>
              </a:ext>
            </a:extLst>
          </p:cNvPr>
          <p:cNvGrpSpPr/>
          <p:nvPr userDrawn="1"/>
        </p:nvGrpSpPr>
        <p:grpSpPr>
          <a:xfrm>
            <a:off x="527222" y="320936"/>
            <a:ext cx="1496469" cy="1496469"/>
            <a:chOff x="1420813" y="315459"/>
            <a:chExt cx="2699658" cy="2699658"/>
          </a:xfrm>
          <a:scene3d>
            <a:camera prst="orthographicFront">
              <a:rot lat="18899996" lon="19199986" rev="0"/>
            </a:camera>
            <a:lightRig rig="threePt" dir="t"/>
          </a:scene3d>
        </p:grpSpPr>
        <p:grpSp>
          <p:nvGrpSpPr>
            <p:cNvPr id="25" name="组合 24">
              <a:extLst>
                <a:ext uri="{FF2B5EF4-FFF2-40B4-BE49-F238E27FC236}">
                  <a16:creationId xmlns:a16="http://schemas.microsoft.com/office/drawing/2014/main" id="{BC62E0CB-D420-4ADF-AAC4-2B861FBCDF2C}"/>
                </a:ext>
              </a:extLst>
            </p:cNvPr>
            <p:cNvGrpSpPr/>
            <p:nvPr/>
          </p:nvGrpSpPr>
          <p:grpSpPr>
            <a:xfrm>
              <a:off x="1420813" y="315459"/>
              <a:ext cx="2699658" cy="2699658"/>
              <a:chOff x="874713" y="329165"/>
              <a:chExt cx="2699658" cy="2699658"/>
            </a:xfrm>
          </p:grpSpPr>
          <p:grpSp>
            <p:nvGrpSpPr>
              <p:cNvPr id="61" name="组合 60">
                <a:extLst>
                  <a:ext uri="{FF2B5EF4-FFF2-40B4-BE49-F238E27FC236}">
                    <a16:creationId xmlns:a16="http://schemas.microsoft.com/office/drawing/2014/main" id="{F82E2AD8-6BAE-415D-9E26-EE1E2B826126}"/>
                  </a:ext>
                </a:extLst>
              </p:cNvPr>
              <p:cNvGrpSpPr/>
              <p:nvPr/>
            </p:nvGrpSpPr>
            <p:grpSpPr>
              <a:xfrm>
                <a:off x="1114487" y="558398"/>
                <a:ext cx="2243827" cy="2228850"/>
                <a:chOff x="3414925" y="1511299"/>
                <a:chExt cx="2243827" cy="2228850"/>
              </a:xfrm>
            </p:grpSpPr>
            <p:grpSp>
              <p:nvGrpSpPr>
                <p:cNvPr id="64" name="组合 63">
                  <a:extLst>
                    <a:ext uri="{FF2B5EF4-FFF2-40B4-BE49-F238E27FC236}">
                      <a16:creationId xmlns:a16="http://schemas.microsoft.com/office/drawing/2014/main" id="{A9FC342F-60D2-4B8C-BEF5-278880EED08A}"/>
                    </a:ext>
                  </a:extLst>
                </p:cNvPr>
                <p:cNvGrpSpPr/>
                <p:nvPr/>
              </p:nvGrpSpPr>
              <p:grpSpPr>
                <a:xfrm>
                  <a:off x="3422650" y="1511299"/>
                  <a:ext cx="2228850" cy="2228850"/>
                  <a:chOff x="3422650" y="1511299"/>
                  <a:chExt cx="2228850" cy="2228850"/>
                </a:xfrm>
              </p:grpSpPr>
              <p:sp>
                <p:nvSpPr>
                  <p:cNvPr id="68" name="弧形 67">
                    <a:extLst>
                      <a:ext uri="{FF2B5EF4-FFF2-40B4-BE49-F238E27FC236}">
                        <a16:creationId xmlns:a16="http://schemas.microsoft.com/office/drawing/2014/main" id="{60523151-0168-4FA7-B83F-324DF59022F2}"/>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弧形 68">
                    <a:extLst>
                      <a:ext uri="{FF2B5EF4-FFF2-40B4-BE49-F238E27FC236}">
                        <a16:creationId xmlns:a16="http://schemas.microsoft.com/office/drawing/2014/main" id="{58242F3E-9059-43CB-ADC2-A968CB19892D}"/>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弧形 69">
                    <a:extLst>
                      <a:ext uri="{FF2B5EF4-FFF2-40B4-BE49-F238E27FC236}">
                        <a16:creationId xmlns:a16="http://schemas.microsoft.com/office/drawing/2014/main" id="{D552CF10-6ADF-4F6D-B90A-37CD7135DF79}"/>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5" name="弧形 64">
                  <a:extLst>
                    <a:ext uri="{FF2B5EF4-FFF2-40B4-BE49-F238E27FC236}">
                      <a16:creationId xmlns:a16="http://schemas.microsoft.com/office/drawing/2014/main" id="{A1F5FC93-DAF4-4DA3-A9D3-31272FA2BFCC}"/>
                    </a:ext>
                  </a:extLst>
                </p:cNvPr>
                <p:cNvSpPr/>
                <p:nvPr/>
              </p:nvSpPr>
              <p:spPr>
                <a:xfrm rot="4185091">
                  <a:off x="3414925" y="1522383"/>
                  <a:ext cx="2174502" cy="2174502"/>
                </a:xfrm>
                <a:prstGeom prst="arc">
                  <a:avLst>
                    <a:gd name="adj1" fmla="val 19000162"/>
                    <a:gd name="adj2" fmla="val 2111636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弧形 65">
                  <a:extLst>
                    <a:ext uri="{FF2B5EF4-FFF2-40B4-BE49-F238E27FC236}">
                      <a16:creationId xmlns:a16="http://schemas.microsoft.com/office/drawing/2014/main" id="{2009C0CA-4F5E-4943-B0A9-D35BA9CE9C6A}"/>
                    </a:ext>
                  </a:extLst>
                </p:cNvPr>
                <p:cNvSpPr/>
                <p:nvPr/>
              </p:nvSpPr>
              <p:spPr>
                <a:xfrm rot="4185091">
                  <a:off x="3414925" y="1522383"/>
                  <a:ext cx="2174502" cy="2174502"/>
                </a:xfrm>
                <a:prstGeom prst="arc">
                  <a:avLst>
                    <a:gd name="adj1" fmla="val 13312062"/>
                    <a:gd name="adj2" fmla="val 15747643"/>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弧形 66">
                  <a:extLst>
                    <a:ext uri="{FF2B5EF4-FFF2-40B4-BE49-F238E27FC236}">
                      <a16:creationId xmlns:a16="http://schemas.microsoft.com/office/drawing/2014/main" id="{6D1C4AAA-87CA-4D54-9E3D-E0E5058D6334}"/>
                    </a:ext>
                  </a:extLst>
                </p:cNvPr>
                <p:cNvSpPr/>
                <p:nvPr/>
              </p:nvSpPr>
              <p:spPr>
                <a:xfrm rot="4185091">
                  <a:off x="3484250" y="1544644"/>
                  <a:ext cx="2174502" cy="2174502"/>
                </a:xfrm>
                <a:prstGeom prst="arc">
                  <a:avLst>
                    <a:gd name="adj1" fmla="val 7231980"/>
                    <a:gd name="adj2" fmla="val 940043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2" name="弧形 61">
                <a:extLst>
                  <a:ext uri="{FF2B5EF4-FFF2-40B4-BE49-F238E27FC236}">
                    <a16:creationId xmlns:a16="http://schemas.microsoft.com/office/drawing/2014/main" id="{6C01DCEF-1B56-452A-AB63-5FF6306B6FA6}"/>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弧形 62">
                <a:extLst>
                  <a:ext uri="{FF2B5EF4-FFF2-40B4-BE49-F238E27FC236}">
                    <a16:creationId xmlns:a16="http://schemas.microsoft.com/office/drawing/2014/main" id="{9CA6F5B9-4C68-4DC4-B026-F84ADB87E3D9}"/>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6" name="组合 25">
              <a:extLst>
                <a:ext uri="{FF2B5EF4-FFF2-40B4-BE49-F238E27FC236}">
                  <a16:creationId xmlns:a16="http://schemas.microsoft.com/office/drawing/2014/main" id="{00608D6D-0AEE-472F-8CF2-012F27D3B309}"/>
                </a:ext>
              </a:extLst>
            </p:cNvPr>
            <p:cNvGrpSpPr/>
            <p:nvPr/>
          </p:nvGrpSpPr>
          <p:grpSpPr>
            <a:xfrm>
              <a:off x="1468820" y="329204"/>
              <a:ext cx="2609650" cy="2663456"/>
              <a:chOff x="3718325" y="2186268"/>
              <a:chExt cx="2763941" cy="2820928"/>
            </a:xfrm>
          </p:grpSpPr>
          <p:cxnSp>
            <p:nvCxnSpPr>
              <p:cNvPr id="27" name="直接连接符 26">
                <a:extLst>
                  <a:ext uri="{FF2B5EF4-FFF2-40B4-BE49-F238E27FC236}">
                    <a16:creationId xmlns:a16="http://schemas.microsoft.com/office/drawing/2014/main" id="{489DE7E8-58D9-4442-9291-CAD719C7E469}"/>
                  </a:ext>
                </a:extLst>
              </p:cNvPr>
              <p:cNvCxnSpPr>
                <a:cxnSpLocks/>
              </p:cNvCxnSpPr>
              <p:nvPr/>
            </p:nvCxnSpPr>
            <p:spPr>
              <a:xfrm rot="11880000">
                <a:off x="5076189" y="218626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8" name="直接连接符 27">
                <a:extLst>
                  <a:ext uri="{FF2B5EF4-FFF2-40B4-BE49-F238E27FC236}">
                    <a16:creationId xmlns:a16="http://schemas.microsoft.com/office/drawing/2014/main" id="{FDB6F3B8-171C-44D0-989E-207A39B35E90}"/>
                  </a:ext>
                </a:extLst>
              </p:cNvPr>
              <p:cNvCxnSpPr>
                <a:cxnSpLocks/>
              </p:cNvCxnSpPr>
              <p:nvPr/>
            </p:nvCxnSpPr>
            <p:spPr>
              <a:xfrm rot="12600000">
                <a:off x="5323463" y="22089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9" name="直接连接符 28">
                <a:extLst>
                  <a:ext uri="{FF2B5EF4-FFF2-40B4-BE49-F238E27FC236}">
                    <a16:creationId xmlns:a16="http://schemas.microsoft.com/office/drawing/2014/main" id="{652C4DB8-6520-4BBF-BEEC-6E61E2ADCD94}"/>
                  </a:ext>
                </a:extLst>
              </p:cNvPr>
              <p:cNvCxnSpPr>
                <a:cxnSpLocks/>
              </p:cNvCxnSpPr>
              <p:nvPr/>
            </p:nvCxnSpPr>
            <p:spPr>
              <a:xfrm rot="13320000">
                <a:off x="5562378"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0" name="直接连接符 29">
                <a:extLst>
                  <a:ext uri="{FF2B5EF4-FFF2-40B4-BE49-F238E27FC236}">
                    <a16:creationId xmlns:a16="http://schemas.microsoft.com/office/drawing/2014/main" id="{8BAF9A38-93C6-4CB3-901E-B5DF0989DB2F}"/>
                  </a:ext>
                </a:extLst>
              </p:cNvPr>
              <p:cNvCxnSpPr>
                <a:cxnSpLocks/>
              </p:cNvCxnSpPr>
              <p:nvPr/>
            </p:nvCxnSpPr>
            <p:spPr>
              <a:xfrm rot="14040000">
                <a:off x="5784804" y="23870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1" name="直接连接符 30">
                <a:extLst>
                  <a:ext uri="{FF2B5EF4-FFF2-40B4-BE49-F238E27FC236}">
                    <a16:creationId xmlns:a16="http://schemas.microsoft.com/office/drawing/2014/main" id="{85ED4721-E8CD-4B68-8D8D-5BE69218FBC1}"/>
                  </a:ext>
                </a:extLst>
              </p:cNvPr>
              <p:cNvCxnSpPr>
                <a:cxnSpLocks/>
              </p:cNvCxnSpPr>
              <p:nvPr/>
            </p:nvCxnSpPr>
            <p:spPr>
              <a:xfrm rot="14760000">
                <a:off x="5983171" y="253640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2" name="直接连接符 31">
                <a:extLst>
                  <a:ext uri="{FF2B5EF4-FFF2-40B4-BE49-F238E27FC236}">
                    <a16:creationId xmlns:a16="http://schemas.microsoft.com/office/drawing/2014/main" id="{AC93B33D-6B43-41B2-8549-5E35BCE73706}"/>
                  </a:ext>
                </a:extLst>
              </p:cNvPr>
              <p:cNvCxnSpPr>
                <a:cxnSpLocks/>
              </p:cNvCxnSpPr>
              <p:nvPr/>
            </p:nvCxnSpPr>
            <p:spPr>
              <a:xfrm rot="15480000">
                <a:off x="6150728" y="27197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3" name="直接连接符 32">
                <a:extLst>
                  <a:ext uri="{FF2B5EF4-FFF2-40B4-BE49-F238E27FC236}">
                    <a16:creationId xmlns:a16="http://schemas.microsoft.com/office/drawing/2014/main" id="{B8F20006-7E9E-49BF-AADE-16D17738F204}"/>
                  </a:ext>
                </a:extLst>
              </p:cNvPr>
              <p:cNvCxnSpPr>
                <a:cxnSpLocks/>
              </p:cNvCxnSpPr>
              <p:nvPr/>
            </p:nvCxnSpPr>
            <p:spPr>
              <a:xfrm rot="16200000">
                <a:off x="6281772" y="293066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4" name="直接连接符 33">
                <a:extLst>
                  <a:ext uri="{FF2B5EF4-FFF2-40B4-BE49-F238E27FC236}">
                    <a16:creationId xmlns:a16="http://schemas.microsoft.com/office/drawing/2014/main" id="{5171DD6D-455F-4420-AF7B-92D680218CDD}"/>
                  </a:ext>
                </a:extLst>
              </p:cNvPr>
              <p:cNvCxnSpPr>
                <a:cxnSpLocks/>
              </p:cNvCxnSpPr>
              <p:nvPr/>
            </p:nvCxnSpPr>
            <p:spPr>
              <a:xfrm rot="16920000">
                <a:off x="6371841" y="31621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5" name="直接连接符 34">
                <a:extLst>
                  <a:ext uri="{FF2B5EF4-FFF2-40B4-BE49-F238E27FC236}">
                    <a16:creationId xmlns:a16="http://schemas.microsoft.com/office/drawing/2014/main" id="{25608A36-68F1-4EC5-8D4F-75DDE2783229}"/>
                  </a:ext>
                </a:extLst>
              </p:cNvPr>
              <p:cNvCxnSpPr>
                <a:cxnSpLocks/>
              </p:cNvCxnSpPr>
              <p:nvPr/>
            </p:nvCxnSpPr>
            <p:spPr>
              <a:xfrm rot="17640000">
                <a:off x="6417867" y="34061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6" name="直接连接符 35">
                <a:extLst>
                  <a:ext uri="{FF2B5EF4-FFF2-40B4-BE49-F238E27FC236}">
                    <a16:creationId xmlns:a16="http://schemas.microsoft.com/office/drawing/2014/main" id="{1125E21D-5285-4527-9BB9-F832F139C270}"/>
                  </a:ext>
                </a:extLst>
              </p:cNvPr>
              <p:cNvCxnSpPr>
                <a:cxnSpLocks/>
              </p:cNvCxnSpPr>
              <p:nvPr/>
            </p:nvCxnSpPr>
            <p:spPr>
              <a:xfrm rot="18360000">
                <a:off x="6418280" y="36545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7" name="直接连接符 36">
                <a:extLst>
                  <a:ext uri="{FF2B5EF4-FFF2-40B4-BE49-F238E27FC236}">
                    <a16:creationId xmlns:a16="http://schemas.microsoft.com/office/drawing/2014/main" id="{8E94A4FC-43C1-4FBF-99D0-8E3B9A0A9CCF}"/>
                  </a:ext>
                </a:extLst>
              </p:cNvPr>
              <p:cNvCxnSpPr>
                <a:cxnSpLocks/>
              </p:cNvCxnSpPr>
              <p:nvPr/>
            </p:nvCxnSpPr>
            <p:spPr>
              <a:xfrm rot="19080000">
                <a:off x="6373063" y="389879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8" name="直接连接符 37">
                <a:extLst>
                  <a:ext uri="{FF2B5EF4-FFF2-40B4-BE49-F238E27FC236}">
                    <a16:creationId xmlns:a16="http://schemas.microsoft.com/office/drawing/2014/main" id="{36447763-A93B-4116-8F76-DD3297EFC41A}"/>
                  </a:ext>
                </a:extLst>
              </p:cNvPr>
              <p:cNvCxnSpPr>
                <a:cxnSpLocks/>
              </p:cNvCxnSpPr>
              <p:nvPr/>
            </p:nvCxnSpPr>
            <p:spPr>
              <a:xfrm rot="19800000">
                <a:off x="6283749" y="41305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9" name="直接连接符 38">
                <a:extLst>
                  <a:ext uri="{FF2B5EF4-FFF2-40B4-BE49-F238E27FC236}">
                    <a16:creationId xmlns:a16="http://schemas.microsoft.com/office/drawing/2014/main" id="{AA0922AD-4BC3-456B-9835-0A6E6C0F0077}"/>
                  </a:ext>
                </a:extLst>
              </p:cNvPr>
              <p:cNvCxnSpPr>
                <a:cxnSpLocks/>
              </p:cNvCxnSpPr>
              <p:nvPr/>
            </p:nvCxnSpPr>
            <p:spPr>
              <a:xfrm rot="20520000">
                <a:off x="6153374" y="434202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0" name="直接连接符 39">
                <a:extLst>
                  <a:ext uri="{FF2B5EF4-FFF2-40B4-BE49-F238E27FC236}">
                    <a16:creationId xmlns:a16="http://schemas.microsoft.com/office/drawing/2014/main" id="{B9A0379C-9EAD-4363-959E-CD04F9210BE5}"/>
                  </a:ext>
                </a:extLst>
              </p:cNvPr>
              <p:cNvCxnSpPr>
                <a:cxnSpLocks/>
              </p:cNvCxnSpPr>
              <p:nvPr/>
            </p:nvCxnSpPr>
            <p:spPr>
              <a:xfrm rot="21240000">
                <a:off x="5986371" y="452593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1" name="直接连接符 40">
                <a:extLst>
                  <a:ext uri="{FF2B5EF4-FFF2-40B4-BE49-F238E27FC236}">
                    <a16:creationId xmlns:a16="http://schemas.microsoft.com/office/drawing/2014/main" id="{DA780E46-FEA9-4D67-BC50-99E2244C7ECE}"/>
                  </a:ext>
                </a:extLst>
              </p:cNvPr>
              <p:cNvCxnSpPr>
                <a:cxnSpLocks/>
              </p:cNvCxnSpPr>
              <p:nvPr/>
            </p:nvCxnSpPr>
            <p:spPr>
              <a:xfrm rot="360000">
                <a:off x="5788416" y="467604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2" name="直接连接符 41">
                <a:extLst>
                  <a:ext uri="{FF2B5EF4-FFF2-40B4-BE49-F238E27FC236}">
                    <a16:creationId xmlns:a16="http://schemas.microsoft.com/office/drawing/2014/main" id="{67F87871-ED52-4685-90FB-2D87458D4339}"/>
                  </a:ext>
                </a:extLst>
              </p:cNvPr>
              <p:cNvCxnSpPr>
                <a:cxnSpLocks/>
              </p:cNvCxnSpPr>
              <p:nvPr/>
            </p:nvCxnSpPr>
            <p:spPr>
              <a:xfrm rot="1080000">
                <a:off x="5566246" y="478725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3" name="直接连接符 42">
                <a:extLst>
                  <a:ext uri="{FF2B5EF4-FFF2-40B4-BE49-F238E27FC236}">
                    <a16:creationId xmlns:a16="http://schemas.microsoft.com/office/drawing/2014/main" id="{4F6C3A70-0773-4619-8B3B-25FB93DA7B7C}"/>
                  </a:ext>
                </a:extLst>
              </p:cNvPr>
              <p:cNvCxnSpPr>
                <a:cxnSpLocks/>
              </p:cNvCxnSpPr>
              <p:nvPr/>
            </p:nvCxnSpPr>
            <p:spPr>
              <a:xfrm rot="1800000">
                <a:off x="5327418" y="48557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4" name="直接连接符 43">
                <a:extLst>
                  <a:ext uri="{FF2B5EF4-FFF2-40B4-BE49-F238E27FC236}">
                    <a16:creationId xmlns:a16="http://schemas.microsoft.com/office/drawing/2014/main" id="{CF3494C2-4DAE-47C6-A929-9A4A4576E0BA}"/>
                  </a:ext>
                </a:extLst>
              </p:cNvPr>
              <p:cNvCxnSpPr>
                <a:cxnSpLocks/>
              </p:cNvCxnSpPr>
              <p:nvPr/>
            </p:nvCxnSpPr>
            <p:spPr>
              <a:xfrm rot="2520000">
                <a:off x="5080057" y="487922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5" name="直接连接符 44">
                <a:extLst>
                  <a:ext uri="{FF2B5EF4-FFF2-40B4-BE49-F238E27FC236}">
                    <a16:creationId xmlns:a16="http://schemas.microsoft.com/office/drawing/2014/main" id="{9CA1DDBB-1423-4276-A8EA-37B9E8EA619F}"/>
                  </a:ext>
                </a:extLst>
              </p:cNvPr>
              <p:cNvCxnSpPr>
                <a:cxnSpLocks/>
              </p:cNvCxnSpPr>
              <p:nvPr/>
            </p:nvCxnSpPr>
            <p:spPr>
              <a:xfrm rot="3240000">
                <a:off x="4832579" y="48568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6" name="直接连接符 45">
                <a:extLst>
                  <a:ext uri="{FF2B5EF4-FFF2-40B4-BE49-F238E27FC236}">
                    <a16:creationId xmlns:a16="http://schemas.microsoft.com/office/drawing/2014/main" id="{6F3D2BAD-AEDD-4E21-A93D-1B558783EB8F}"/>
                  </a:ext>
                </a:extLst>
              </p:cNvPr>
              <p:cNvCxnSpPr>
                <a:cxnSpLocks/>
              </p:cNvCxnSpPr>
              <p:nvPr/>
            </p:nvCxnSpPr>
            <p:spPr>
              <a:xfrm rot="3960000">
                <a:off x="4593409" y="47894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7" name="直接连接符 46">
                <a:extLst>
                  <a:ext uri="{FF2B5EF4-FFF2-40B4-BE49-F238E27FC236}">
                    <a16:creationId xmlns:a16="http://schemas.microsoft.com/office/drawing/2014/main" id="{4BEBADD9-E83B-4330-A02A-51DD226EE6C9}"/>
                  </a:ext>
                </a:extLst>
              </p:cNvPr>
              <p:cNvCxnSpPr>
                <a:cxnSpLocks/>
              </p:cNvCxnSpPr>
              <p:nvPr/>
            </p:nvCxnSpPr>
            <p:spPr>
              <a:xfrm rot="4680000">
                <a:off x="4370685" y="467916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8" name="直接连接符 47">
                <a:extLst>
                  <a:ext uri="{FF2B5EF4-FFF2-40B4-BE49-F238E27FC236}">
                    <a16:creationId xmlns:a16="http://schemas.microsoft.com/office/drawing/2014/main" id="{CA5E04B3-A8B1-4627-B64D-CB5A200BF1AB}"/>
                  </a:ext>
                </a:extLst>
              </p:cNvPr>
              <p:cNvCxnSpPr>
                <a:cxnSpLocks/>
              </p:cNvCxnSpPr>
              <p:nvPr/>
            </p:nvCxnSpPr>
            <p:spPr>
              <a:xfrm rot="5400000">
                <a:off x="4171992" y="452987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9" name="直接连接符 48">
                <a:extLst>
                  <a:ext uri="{FF2B5EF4-FFF2-40B4-BE49-F238E27FC236}">
                    <a16:creationId xmlns:a16="http://schemas.microsoft.com/office/drawing/2014/main" id="{4EF191F1-BDFF-4F61-8AAD-16C1DC746595}"/>
                  </a:ext>
                </a:extLst>
              </p:cNvPr>
              <p:cNvCxnSpPr>
                <a:cxnSpLocks/>
              </p:cNvCxnSpPr>
              <p:nvPr/>
            </p:nvCxnSpPr>
            <p:spPr>
              <a:xfrm rot="6120000">
                <a:off x="4004093" y="434661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0" name="直接连接符 49">
                <a:extLst>
                  <a:ext uri="{FF2B5EF4-FFF2-40B4-BE49-F238E27FC236}">
                    <a16:creationId xmlns:a16="http://schemas.microsoft.com/office/drawing/2014/main" id="{571966E7-C428-4679-9034-BE568D2CB900}"/>
                  </a:ext>
                </a:extLst>
              </p:cNvPr>
              <p:cNvCxnSpPr>
                <a:cxnSpLocks/>
              </p:cNvCxnSpPr>
              <p:nvPr/>
            </p:nvCxnSpPr>
            <p:spPr>
              <a:xfrm rot="6840000">
                <a:off x="3872706" y="41356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1" name="直接连接符 50">
                <a:extLst>
                  <a:ext uri="{FF2B5EF4-FFF2-40B4-BE49-F238E27FC236}">
                    <a16:creationId xmlns:a16="http://schemas.microsoft.com/office/drawing/2014/main" id="{673BFD79-6B9B-41A0-8239-DF2B5AC7966B}"/>
                  </a:ext>
                </a:extLst>
              </p:cNvPr>
              <p:cNvCxnSpPr>
                <a:cxnSpLocks/>
              </p:cNvCxnSpPr>
              <p:nvPr/>
            </p:nvCxnSpPr>
            <p:spPr>
              <a:xfrm rot="7560000">
                <a:off x="3782311" y="39040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2" name="直接连接符 51">
                <a:extLst>
                  <a:ext uri="{FF2B5EF4-FFF2-40B4-BE49-F238E27FC236}">
                    <a16:creationId xmlns:a16="http://schemas.microsoft.com/office/drawing/2014/main" id="{B468A828-B442-4277-8F53-E9E288EE77A7}"/>
                  </a:ext>
                </a:extLst>
              </p:cNvPr>
              <p:cNvCxnSpPr>
                <a:cxnSpLocks/>
              </p:cNvCxnSpPr>
              <p:nvPr/>
            </p:nvCxnSpPr>
            <p:spPr>
              <a:xfrm rot="8280000">
                <a:off x="3735987" y="365982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3" name="直接连接符 52">
                <a:extLst>
                  <a:ext uri="{FF2B5EF4-FFF2-40B4-BE49-F238E27FC236}">
                    <a16:creationId xmlns:a16="http://schemas.microsoft.com/office/drawing/2014/main" id="{0D514689-E1F7-4D2B-8F60-D133B0573920}"/>
                  </a:ext>
                </a:extLst>
              </p:cNvPr>
              <p:cNvCxnSpPr>
                <a:cxnSpLocks/>
              </p:cNvCxnSpPr>
              <p:nvPr/>
            </p:nvCxnSpPr>
            <p:spPr>
              <a:xfrm rot="9000000">
                <a:off x="3735318" y="34112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4" name="直接连接符 53">
                <a:extLst>
                  <a:ext uri="{FF2B5EF4-FFF2-40B4-BE49-F238E27FC236}">
                    <a16:creationId xmlns:a16="http://schemas.microsoft.com/office/drawing/2014/main" id="{730AA084-539D-4663-B65B-B6C0A7341F36}"/>
                  </a:ext>
                </a:extLst>
              </p:cNvPr>
              <p:cNvCxnSpPr>
                <a:cxnSpLocks/>
              </p:cNvCxnSpPr>
              <p:nvPr/>
            </p:nvCxnSpPr>
            <p:spPr>
              <a:xfrm rot="9720000">
                <a:off x="3780333" y="31666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5" name="直接连接符 54">
                <a:extLst>
                  <a:ext uri="{FF2B5EF4-FFF2-40B4-BE49-F238E27FC236}">
                    <a16:creationId xmlns:a16="http://schemas.microsoft.com/office/drawing/2014/main" id="{870C1788-5B9C-4E56-B387-A466CDA1EF7E}"/>
                  </a:ext>
                </a:extLst>
              </p:cNvPr>
              <p:cNvCxnSpPr>
                <a:cxnSpLocks/>
              </p:cNvCxnSpPr>
              <p:nvPr/>
            </p:nvCxnSpPr>
            <p:spPr>
              <a:xfrm rot="10440000">
                <a:off x="3869506" y="29345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6" name="直接连接符 55">
                <a:extLst>
                  <a:ext uri="{FF2B5EF4-FFF2-40B4-BE49-F238E27FC236}">
                    <a16:creationId xmlns:a16="http://schemas.microsoft.com/office/drawing/2014/main" id="{D022E4B1-1FC7-4AE4-AC0E-E5649BDF312A}"/>
                  </a:ext>
                </a:extLst>
              </p:cNvPr>
              <p:cNvCxnSpPr>
                <a:cxnSpLocks/>
              </p:cNvCxnSpPr>
              <p:nvPr/>
            </p:nvCxnSpPr>
            <p:spPr>
              <a:xfrm rot="11160000">
                <a:off x="3999811" y="2722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7" name="直接连接符 56">
                <a:extLst>
                  <a:ext uri="{FF2B5EF4-FFF2-40B4-BE49-F238E27FC236}">
                    <a16:creationId xmlns:a16="http://schemas.microsoft.com/office/drawing/2014/main" id="{D87BF47F-0150-4FD5-A42E-7029868EBFDF}"/>
                  </a:ext>
                </a:extLst>
              </p:cNvPr>
              <p:cNvCxnSpPr>
                <a:cxnSpLocks/>
              </p:cNvCxnSpPr>
              <p:nvPr/>
            </p:nvCxnSpPr>
            <p:spPr>
              <a:xfrm rot="11880000">
                <a:off x="4166815" y="2538562"/>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8" name="直接连接符 57">
                <a:extLst>
                  <a:ext uri="{FF2B5EF4-FFF2-40B4-BE49-F238E27FC236}">
                    <a16:creationId xmlns:a16="http://schemas.microsoft.com/office/drawing/2014/main" id="{B0A431D6-A2ED-4D43-B602-41BF19289F9C}"/>
                  </a:ext>
                </a:extLst>
              </p:cNvPr>
              <p:cNvCxnSpPr>
                <a:cxnSpLocks/>
              </p:cNvCxnSpPr>
              <p:nvPr/>
            </p:nvCxnSpPr>
            <p:spPr>
              <a:xfrm rot="12600000">
                <a:off x="4364839" y="23881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9" name="直接连接符 58">
                <a:extLst>
                  <a:ext uri="{FF2B5EF4-FFF2-40B4-BE49-F238E27FC236}">
                    <a16:creationId xmlns:a16="http://schemas.microsoft.com/office/drawing/2014/main" id="{6018D8AC-2CE9-4692-8763-657061B70DFB}"/>
                  </a:ext>
                </a:extLst>
              </p:cNvPr>
              <p:cNvCxnSpPr>
                <a:cxnSpLocks/>
              </p:cNvCxnSpPr>
              <p:nvPr/>
            </p:nvCxnSpPr>
            <p:spPr>
              <a:xfrm rot="13320000">
                <a:off x="4587149"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0" name="直接连接符 59">
                <a:extLst>
                  <a:ext uri="{FF2B5EF4-FFF2-40B4-BE49-F238E27FC236}">
                    <a16:creationId xmlns:a16="http://schemas.microsoft.com/office/drawing/2014/main" id="{E1E4FE12-CC39-4B84-AF95-BA438C1E8AF7}"/>
                  </a:ext>
                </a:extLst>
              </p:cNvPr>
              <p:cNvCxnSpPr>
                <a:cxnSpLocks/>
              </p:cNvCxnSpPr>
              <p:nvPr/>
            </p:nvCxnSpPr>
            <p:spPr>
              <a:xfrm rot="14040000">
                <a:off x="4826180" y="2207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grpSp>
      </p:grpSp>
      <p:sp>
        <p:nvSpPr>
          <p:cNvPr id="72" name="矩形 71">
            <a:extLst>
              <a:ext uri="{FF2B5EF4-FFF2-40B4-BE49-F238E27FC236}">
                <a16:creationId xmlns:a16="http://schemas.microsoft.com/office/drawing/2014/main" id="{E5D7A645-3A7D-42C4-9FF4-B974C098C9A0}"/>
              </a:ext>
            </a:extLst>
          </p:cNvPr>
          <p:cNvSpPr/>
          <p:nvPr userDrawn="1"/>
        </p:nvSpPr>
        <p:spPr>
          <a:xfrm>
            <a:off x="9746" y="-3810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168" name="任意多边形: 形状 167">
            <a:extLst>
              <a:ext uri="{FF2B5EF4-FFF2-40B4-BE49-F238E27FC236}">
                <a16:creationId xmlns:a16="http://schemas.microsoft.com/office/drawing/2014/main" id="{CE542889-625C-4699-8982-2F32CCF1F9B9}"/>
              </a:ext>
            </a:extLst>
          </p:cNvPr>
          <p:cNvSpPr/>
          <p:nvPr userDrawn="1"/>
        </p:nvSpPr>
        <p:spPr>
          <a:xfrm>
            <a:off x="-9746" y="5672806"/>
            <a:ext cx="7879747" cy="1191699"/>
          </a:xfrm>
          <a:custGeom>
            <a:avLst/>
            <a:gdLst>
              <a:gd name="connsiteX0" fmla="*/ 1017191 w 6901890"/>
              <a:gd name="connsiteY0" fmla="*/ 25 h 1045592"/>
              <a:gd name="connsiteX1" fmla="*/ 2921000 w 6901890"/>
              <a:gd name="connsiteY1" fmla="*/ 308992 h 1045592"/>
              <a:gd name="connsiteX2" fmla="*/ 6729413 w 6901890"/>
              <a:gd name="connsiteY2" fmla="*/ 1010667 h 1045592"/>
              <a:gd name="connsiteX3" fmla="*/ 6901890 w 6901890"/>
              <a:gd name="connsiteY3" fmla="*/ 1045592 h 1045592"/>
              <a:gd name="connsiteX4" fmla="*/ 0 w 6901890"/>
              <a:gd name="connsiteY4" fmla="*/ 1045592 h 1045592"/>
              <a:gd name="connsiteX5" fmla="*/ 0 w 6901890"/>
              <a:gd name="connsiteY5" fmla="*/ 141653 h 1045592"/>
              <a:gd name="connsiteX6" fmla="*/ 11609 w 6901890"/>
              <a:gd name="connsiteY6" fmla="*/ 137939 h 1045592"/>
              <a:gd name="connsiteX7" fmla="*/ 546100 w 6901890"/>
              <a:gd name="connsiteY7" fmla="*/ 29592 h 1045592"/>
              <a:gd name="connsiteX8" fmla="*/ 1017191 w 6901890"/>
              <a:gd name="connsiteY8" fmla="*/ 25 h 104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1890" h="1045592">
                <a:moveTo>
                  <a:pt x="1017191" y="25"/>
                </a:moveTo>
                <a:cubicBezTo>
                  <a:pt x="1456531" y="1811"/>
                  <a:pt x="1873250" y="99442"/>
                  <a:pt x="2921000" y="308992"/>
                </a:cubicBezTo>
                <a:cubicBezTo>
                  <a:pt x="3619500" y="448692"/>
                  <a:pt x="5308600" y="730209"/>
                  <a:pt x="6729413" y="1010667"/>
                </a:cubicBezTo>
                <a:lnTo>
                  <a:pt x="6901890" y="1045592"/>
                </a:lnTo>
                <a:lnTo>
                  <a:pt x="0" y="1045592"/>
                </a:lnTo>
                <a:lnTo>
                  <a:pt x="0" y="141653"/>
                </a:lnTo>
                <a:lnTo>
                  <a:pt x="11609" y="137939"/>
                </a:lnTo>
                <a:cubicBezTo>
                  <a:pt x="189574" y="87536"/>
                  <a:pt x="370417" y="49701"/>
                  <a:pt x="546100" y="29592"/>
                </a:cubicBezTo>
                <a:cubicBezTo>
                  <a:pt x="721783" y="9484"/>
                  <a:pt x="870744" y="-571"/>
                  <a:pt x="1017191" y="25"/>
                </a:cubicBezTo>
                <a:close/>
              </a:path>
            </a:pathLst>
          </a:custGeom>
          <a:gradFill>
            <a:gsLst>
              <a:gs pos="0">
                <a:schemeClr val="accent2">
                  <a:lumMod val="74000"/>
                  <a:lumOff val="26000"/>
                </a:schemeClr>
              </a:gs>
              <a:gs pos="100000">
                <a:schemeClr val="accent2">
                  <a:lumMod val="25000"/>
                </a:schemeClr>
              </a:gs>
            </a:gsLst>
            <a:lin ang="0" scaled="0"/>
          </a:gradFill>
          <a:ln>
            <a:noFill/>
          </a:ln>
          <a:effectLst>
            <a:glow>
              <a:schemeClr val="accent1">
                <a:lumMod val="90000"/>
                <a:lumOff val="10000"/>
                <a:alpha val="60000"/>
              </a:schemeClr>
            </a:glow>
            <a:outerShdw blurRad="139700" dist="101600" dir="16200000" rotWithShape="0">
              <a:schemeClr val="accent2">
                <a:lumMod val="90000"/>
                <a:lumOff val="10000"/>
                <a:alpha val="76000"/>
              </a:schemeClr>
            </a:outerShdw>
            <a:softEdge rad="0"/>
          </a:effectLst>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3" name="矩形 72">
            <a:extLst>
              <a:ext uri="{FF2B5EF4-FFF2-40B4-BE49-F238E27FC236}">
                <a16:creationId xmlns:a16="http://schemas.microsoft.com/office/drawing/2014/main" id="{B7BB881D-AA7E-443E-94C8-F7C8D007DB45}"/>
              </a:ext>
            </a:extLst>
          </p:cNvPr>
          <p:cNvSpPr/>
          <p:nvPr userDrawn="1"/>
        </p:nvSpPr>
        <p:spPr>
          <a:xfrm>
            <a:off x="4873" y="-3810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74" name="矩形 73">
            <a:extLst>
              <a:ext uri="{FF2B5EF4-FFF2-40B4-BE49-F238E27FC236}">
                <a16:creationId xmlns:a16="http://schemas.microsoft.com/office/drawing/2014/main" id="{A5275AFA-6833-440A-8F69-B70BDCC9155B}"/>
              </a:ext>
            </a:extLst>
          </p:cNvPr>
          <p:cNvSpPr/>
          <p:nvPr userDrawn="1"/>
        </p:nvSpPr>
        <p:spPr>
          <a:xfrm>
            <a:off x="0" y="-3810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grpSp>
        <p:nvGrpSpPr>
          <p:cNvPr id="75" name="组合 74">
            <a:extLst>
              <a:ext uri="{FF2B5EF4-FFF2-40B4-BE49-F238E27FC236}">
                <a16:creationId xmlns:a16="http://schemas.microsoft.com/office/drawing/2014/main" id="{E460F87C-7464-4879-B6E9-F46447FA7956}"/>
              </a:ext>
            </a:extLst>
          </p:cNvPr>
          <p:cNvGrpSpPr/>
          <p:nvPr userDrawn="1"/>
        </p:nvGrpSpPr>
        <p:grpSpPr>
          <a:xfrm>
            <a:off x="432496" y="320936"/>
            <a:ext cx="1496469" cy="1496469"/>
            <a:chOff x="1420813" y="315459"/>
            <a:chExt cx="2699658" cy="2699658"/>
          </a:xfrm>
          <a:scene3d>
            <a:camera prst="orthographicFront">
              <a:rot lat="18899996" lon="19199986" rev="0"/>
            </a:camera>
            <a:lightRig rig="threePt" dir="t"/>
          </a:scene3d>
        </p:grpSpPr>
        <p:grpSp>
          <p:nvGrpSpPr>
            <p:cNvPr id="76" name="组合 75">
              <a:extLst>
                <a:ext uri="{FF2B5EF4-FFF2-40B4-BE49-F238E27FC236}">
                  <a16:creationId xmlns:a16="http://schemas.microsoft.com/office/drawing/2014/main" id="{BADB70FF-1BAB-49F3-98DA-7A3C408A1FA8}"/>
                </a:ext>
              </a:extLst>
            </p:cNvPr>
            <p:cNvGrpSpPr/>
            <p:nvPr/>
          </p:nvGrpSpPr>
          <p:grpSpPr>
            <a:xfrm>
              <a:off x="1420813" y="315459"/>
              <a:ext cx="2699658" cy="2699658"/>
              <a:chOff x="874713" y="329165"/>
              <a:chExt cx="2699658" cy="2699658"/>
            </a:xfrm>
          </p:grpSpPr>
          <p:grpSp>
            <p:nvGrpSpPr>
              <p:cNvPr id="112" name="组合 111">
                <a:extLst>
                  <a:ext uri="{FF2B5EF4-FFF2-40B4-BE49-F238E27FC236}">
                    <a16:creationId xmlns:a16="http://schemas.microsoft.com/office/drawing/2014/main" id="{156D363E-C1DE-4757-981F-4FE71B10F39B}"/>
                  </a:ext>
                </a:extLst>
              </p:cNvPr>
              <p:cNvGrpSpPr/>
              <p:nvPr/>
            </p:nvGrpSpPr>
            <p:grpSpPr>
              <a:xfrm>
                <a:off x="1114487" y="558398"/>
                <a:ext cx="2243827" cy="2228850"/>
                <a:chOff x="3414925" y="1511299"/>
                <a:chExt cx="2243827" cy="2228850"/>
              </a:xfrm>
            </p:grpSpPr>
            <p:grpSp>
              <p:nvGrpSpPr>
                <p:cNvPr id="115" name="组合 114">
                  <a:extLst>
                    <a:ext uri="{FF2B5EF4-FFF2-40B4-BE49-F238E27FC236}">
                      <a16:creationId xmlns:a16="http://schemas.microsoft.com/office/drawing/2014/main" id="{C09EACAA-C647-47AA-863C-263513E1F842}"/>
                    </a:ext>
                  </a:extLst>
                </p:cNvPr>
                <p:cNvGrpSpPr/>
                <p:nvPr/>
              </p:nvGrpSpPr>
              <p:grpSpPr>
                <a:xfrm>
                  <a:off x="3422650" y="1511299"/>
                  <a:ext cx="2228850" cy="2228850"/>
                  <a:chOff x="3422650" y="1511299"/>
                  <a:chExt cx="2228850" cy="2228850"/>
                </a:xfrm>
              </p:grpSpPr>
              <p:sp>
                <p:nvSpPr>
                  <p:cNvPr id="119" name="弧形 118">
                    <a:extLst>
                      <a:ext uri="{FF2B5EF4-FFF2-40B4-BE49-F238E27FC236}">
                        <a16:creationId xmlns:a16="http://schemas.microsoft.com/office/drawing/2014/main" id="{629473DD-EA27-401F-9855-A12D21D7C889}"/>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弧形 119">
                    <a:extLst>
                      <a:ext uri="{FF2B5EF4-FFF2-40B4-BE49-F238E27FC236}">
                        <a16:creationId xmlns:a16="http://schemas.microsoft.com/office/drawing/2014/main" id="{AEC6542C-D4CB-407D-91D7-C7B51A3C16F1}"/>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1" name="弧形 120">
                    <a:extLst>
                      <a:ext uri="{FF2B5EF4-FFF2-40B4-BE49-F238E27FC236}">
                        <a16:creationId xmlns:a16="http://schemas.microsoft.com/office/drawing/2014/main" id="{0150B8FD-4662-4CEA-8D47-C91F002F459C}"/>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6" name="弧形 115">
                  <a:extLst>
                    <a:ext uri="{FF2B5EF4-FFF2-40B4-BE49-F238E27FC236}">
                      <a16:creationId xmlns:a16="http://schemas.microsoft.com/office/drawing/2014/main" id="{9DEE9A82-C775-408E-895B-2F7D3B67409C}"/>
                    </a:ext>
                  </a:extLst>
                </p:cNvPr>
                <p:cNvSpPr/>
                <p:nvPr/>
              </p:nvSpPr>
              <p:spPr>
                <a:xfrm rot="4185091">
                  <a:off x="3414925" y="1522383"/>
                  <a:ext cx="2174502" cy="2174502"/>
                </a:xfrm>
                <a:prstGeom prst="arc">
                  <a:avLst>
                    <a:gd name="adj1" fmla="val 19000162"/>
                    <a:gd name="adj2" fmla="val 2111636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7" name="弧形 116">
                  <a:extLst>
                    <a:ext uri="{FF2B5EF4-FFF2-40B4-BE49-F238E27FC236}">
                      <a16:creationId xmlns:a16="http://schemas.microsoft.com/office/drawing/2014/main" id="{DB2446FA-33A6-46C9-950F-51683E762F73}"/>
                    </a:ext>
                  </a:extLst>
                </p:cNvPr>
                <p:cNvSpPr/>
                <p:nvPr/>
              </p:nvSpPr>
              <p:spPr>
                <a:xfrm rot="4185091">
                  <a:off x="3414925" y="1522383"/>
                  <a:ext cx="2174502" cy="2174502"/>
                </a:xfrm>
                <a:prstGeom prst="arc">
                  <a:avLst>
                    <a:gd name="adj1" fmla="val 13312062"/>
                    <a:gd name="adj2" fmla="val 15747643"/>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弧形 117">
                  <a:extLst>
                    <a:ext uri="{FF2B5EF4-FFF2-40B4-BE49-F238E27FC236}">
                      <a16:creationId xmlns:a16="http://schemas.microsoft.com/office/drawing/2014/main" id="{3497424B-AA3B-4186-A9EC-64A67A3AC831}"/>
                    </a:ext>
                  </a:extLst>
                </p:cNvPr>
                <p:cNvSpPr/>
                <p:nvPr/>
              </p:nvSpPr>
              <p:spPr>
                <a:xfrm rot="4185091">
                  <a:off x="3484250" y="1544644"/>
                  <a:ext cx="2174502" cy="2174502"/>
                </a:xfrm>
                <a:prstGeom prst="arc">
                  <a:avLst>
                    <a:gd name="adj1" fmla="val 7231980"/>
                    <a:gd name="adj2" fmla="val 940043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3" name="弧形 112">
                <a:extLst>
                  <a:ext uri="{FF2B5EF4-FFF2-40B4-BE49-F238E27FC236}">
                    <a16:creationId xmlns:a16="http://schemas.microsoft.com/office/drawing/2014/main" id="{EFC33BA9-D654-43DB-80FE-8DFB2B3F3240}"/>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弧形 113">
                <a:extLst>
                  <a:ext uri="{FF2B5EF4-FFF2-40B4-BE49-F238E27FC236}">
                    <a16:creationId xmlns:a16="http://schemas.microsoft.com/office/drawing/2014/main" id="{47DDE02A-FB7A-486F-AB4C-E53E347FDB87}"/>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7" name="组合 76">
              <a:extLst>
                <a:ext uri="{FF2B5EF4-FFF2-40B4-BE49-F238E27FC236}">
                  <a16:creationId xmlns:a16="http://schemas.microsoft.com/office/drawing/2014/main" id="{B2BBBD98-C9B5-48A7-B9E8-F7E2093520AA}"/>
                </a:ext>
              </a:extLst>
            </p:cNvPr>
            <p:cNvGrpSpPr/>
            <p:nvPr/>
          </p:nvGrpSpPr>
          <p:grpSpPr>
            <a:xfrm>
              <a:off x="1468820" y="329204"/>
              <a:ext cx="2609650" cy="2663456"/>
              <a:chOff x="3718325" y="2186268"/>
              <a:chExt cx="2763941" cy="2820928"/>
            </a:xfrm>
          </p:grpSpPr>
          <p:cxnSp>
            <p:nvCxnSpPr>
              <p:cNvPr id="78" name="直接连接符 77">
                <a:extLst>
                  <a:ext uri="{FF2B5EF4-FFF2-40B4-BE49-F238E27FC236}">
                    <a16:creationId xmlns:a16="http://schemas.microsoft.com/office/drawing/2014/main" id="{D0BD5702-21D5-402F-B446-06C46602996E}"/>
                  </a:ext>
                </a:extLst>
              </p:cNvPr>
              <p:cNvCxnSpPr>
                <a:cxnSpLocks/>
              </p:cNvCxnSpPr>
              <p:nvPr/>
            </p:nvCxnSpPr>
            <p:spPr>
              <a:xfrm rot="11880000">
                <a:off x="5076189" y="218626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9" name="直接连接符 78">
                <a:extLst>
                  <a:ext uri="{FF2B5EF4-FFF2-40B4-BE49-F238E27FC236}">
                    <a16:creationId xmlns:a16="http://schemas.microsoft.com/office/drawing/2014/main" id="{8542883A-A5C3-43FD-958A-EA9CF32AFD41}"/>
                  </a:ext>
                </a:extLst>
              </p:cNvPr>
              <p:cNvCxnSpPr>
                <a:cxnSpLocks/>
              </p:cNvCxnSpPr>
              <p:nvPr/>
            </p:nvCxnSpPr>
            <p:spPr>
              <a:xfrm rot="12600000">
                <a:off x="5323463" y="22089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0" name="直接连接符 79">
                <a:extLst>
                  <a:ext uri="{FF2B5EF4-FFF2-40B4-BE49-F238E27FC236}">
                    <a16:creationId xmlns:a16="http://schemas.microsoft.com/office/drawing/2014/main" id="{41AD4B58-533E-4858-B358-8D62F256C115}"/>
                  </a:ext>
                </a:extLst>
              </p:cNvPr>
              <p:cNvCxnSpPr>
                <a:cxnSpLocks/>
              </p:cNvCxnSpPr>
              <p:nvPr/>
            </p:nvCxnSpPr>
            <p:spPr>
              <a:xfrm rot="13320000">
                <a:off x="5562378"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1" name="直接连接符 80">
                <a:extLst>
                  <a:ext uri="{FF2B5EF4-FFF2-40B4-BE49-F238E27FC236}">
                    <a16:creationId xmlns:a16="http://schemas.microsoft.com/office/drawing/2014/main" id="{6B248506-E666-409C-90AF-17FBADBFA117}"/>
                  </a:ext>
                </a:extLst>
              </p:cNvPr>
              <p:cNvCxnSpPr>
                <a:cxnSpLocks/>
              </p:cNvCxnSpPr>
              <p:nvPr/>
            </p:nvCxnSpPr>
            <p:spPr>
              <a:xfrm rot="14040000">
                <a:off x="5784804" y="23870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2" name="直接连接符 81">
                <a:extLst>
                  <a:ext uri="{FF2B5EF4-FFF2-40B4-BE49-F238E27FC236}">
                    <a16:creationId xmlns:a16="http://schemas.microsoft.com/office/drawing/2014/main" id="{D4AF1B68-2B97-47DF-AF5A-77F17BC5ADA9}"/>
                  </a:ext>
                </a:extLst>
              </p:cNvPr>
              <p:cNvCxnSpPr>
                <a:cxnSpLocks/>
              </p:cNvCxnSpPr>
              <p:nvPr/>
            </p:nvCxnSpPr>
            <p:spPr>
              <a:xfrm rot="14760000">
                <a:off x="5983171" y="253640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3" name="直接连接符 82">
                <a:extLst>
                  <a:ext uri="{FF2B5EF4-FFF2-40B4-BE49-F238E27FC236}">
                    <a16:creationId xmlns:a16="http://schemas.microsoft.com/office/drawing/2014/main" id="{8FD670EA-9853-490E-90C1-5A046D27AC15}"/>
                  </a:ext>
                </a:extLst>
              </p:cNvPr>
              <p:cNvCxnSpPr>
                <a:cxnSpLocks/>
              </p:cNvCxnSpPr>
              <p:nvPr/>
            </p:nvCxnSpPr>
            <p:spPr>
              <a:xfrm rot="15480000">
                <a:off x="6150728" y="27197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4" name="直接连接符 83">
                <a:extLst>
                  <a:ext uri="{FF2B5EF4-FFF2-40B4-BE49-F238E27FC236}">
                    <a16:creationId xmlns:a16="http://schemas.microsoft.com/office/drawing/2014/main" id="{730C7D24-88F4-4F00-9715-021D749E30BA}"/>
                  </a:ext>
                </a:extLst>
              </p:cNvPr>
              <p:cNvCxnSpPr>
                <a:cxnSpLocks/>
              </p:cNvCxnSpPr>
              <p:nvPr/>
            </p:nvCxnSpPr>
            <p:spPr>
              <a:xfrm rot="16200000">
                <a:off x="6281772" y="293066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5" name="直接连接符 84">
                <a:extLst>
                  <a:ext uri="{FF2B5EF4-FFF2-40B4-BE49-F238E27FC236}">
                    <a16:creationId xmlns:a16="http://schemas.microsoft.com/office/drawing/2014/main" id="{4FFEB48E-D9D3-46AC-AD1F-F118068D0E82}"/>
                  </a:ext>
                </a:extLst>
              </p:cNvPr>
              <p:cNvCxnSpPr>
                <a:cxnSpLocks/>
              </p:cNvCxnSpPr>
              <p:nvPr/>
            </p:nvCxnSpPr>
            <p:spPr>
              <a:xfrm rot="16920000">
                <a:off x="6371841" y="31621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6" name="直接连接符 85">
                <a:extLst>
                  <a:ext uri="{FF2B5EF4-FFF2-40B4-BE49-F238E27FC236}">
                    <a16:creationId xmlns:a16="http://schemas.microsoft.com/office/drawing/2014/main" id="{F1C6BFB0-1097-4F1B-B32C-26B81CEC3F25}"/>
                  </a:ext>
                </a:extLst>
              </p:cNvPr>
              <p:cNvCxnSpPr>
                <a:cxnSpLocks/>
              </p:cNvCxnSpPr>
              <p:nvPr/>
            </p:nvCxnSpPr>
            <p:spPr>
              <a:xfrm rot="17640000">
                <a:off x="6417867" y="34061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7" name="直接连接符 86">
                <a:extLst>
                  <a:ext uri="{FF2B5EF4-FFF2-40B4-BE49-F238E27FC236}">
                    <a16:creationId xmlns:a16="http://schemas.microsoft.com/office/drawing/2014/main" id="{28E3741B-BA08-4802-9D01-C1B2F6D95F27}"/>
                  </a:ext>
                </a:extLst>
              </p:cNvPr>
              <p:cNvCxnSpPr>
                <a:cxnSpLocks/>
              </p:cNvCxnSpPr>
              <p:nvPr/>
            </p:nvCxnSpPr>
            <p:spPr>
              <a:xfrm rot="18360000">
                <a:off x="6418280" y="36545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8" name="直接连接符 87">
                <a:extLst>
                  <a:ext uri="{FF2B5EF4-FFF2-40B4-BE49-F238E27FC236}">
                    <a16:creationId xmlns:a16="http://schemas.microsoft.com/office/drawing/2014/main" id="{33C54752-0FAF-48B8-A40B-A26BE6569DD0}"/>
                  </a:ext>
                </a:extLst>
              </p:cNvPr>
              <p:cNvCxnSpPr>
                <a:cxnSpLocks/>
              </p:cNvCxnSpPr>
              <p:nvPr/>
            </p:nvCxnSpPr>
            <p:spPr>
              <a:xfrm rot="19080000">
                <a:off x="6373063" y="389879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9" name="直接连接符 88">
                <a:extLst>
                  <a:ext uri="{FF2B5EF4-FFF2-40B4-BE49-F238E27FC236}">
                    <a16:creationId xmlns:a16="http://schemas.microsoft.com/office/drawing/2014/main" id="{B43BF490-6D67-4F97-9636-0E07141FF669}"/>
                  </a:ext>
                </a:extLst>
              </p:cNvPr>
              <p:cNvCxnSpPr>
                <a:cxnSpLocks/>
              </p:cNvCxnSpPr>
              <p:nvPr/>
            </p:nvCxnSpPr>
            <p:spPr>
              <a:xfrm rot="19800000">
                <a:off x="6283749" y="41305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0" name="直接连接符 89">
                <a:extLst>
                  <a:ext uri="{FF2B5EF4-FFF2-40B4-BE49-F238E27FC236}">
                    <a16:creationId xmlns:a16="http://schemas.microsoft.com/office/drawing/2014/main" id="{25D4ED6D-45B5-4EC9-B5FA-EEF04FE0D65D}"/>
                  </a:ext>
                </a:extLst>
              </p:cNvPr>
              <p:cNvCxnSpPr>
                <a:cxnSpLocks/>
              </p:cNvCxnSpPr>
              <p:nvPr/>
            </p:nvCxnSpPr>
            <p:spPr>
              <a:xfrm rot="20520000">
                <a:off x="6153374" y="434202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1" name="直接连接符 90">
                <a:extLst>
                  <a:ext uri="{FF2B5EF4-FFF2-40B4-BE49-F238E27FC236}">
                    <a16:creationId xmlns:a16="http://schemas.microsoft.com/office/drawing/2014/main" id="{146C9FC9-EEA7-4ED6-A2FB-69DD07B61342}"/>
                  </a:ext>
                </a:extLst>
              </p:cNvPr>
              <p:cNvCxnSpPr>
                <a:cxnSpLocks/>
              </p:cNvCxnSpPr>
              <p:nvPr/>
            </p:nvCxnSpPr>
            <p:spPr>
              <a:xfrm rot="21240000">
                <a:off x="5986371" y="452593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2" name="直接连接符 91">
                <a:extLst>
                  <a:ext uri="{FF2B5EF4-FFF2-40B4-BE49-F238E27FC236}">
                    <a16:creationId xmlns:a16="http://schemas.microsoft.com/office/drawing/2014/main" id="{7CAD6549-76C4-43CB-A854-CD52461D3361}"/>
                  </a:ext>
                </a:extLst>
              </p:cNvPr>
              <p:cNvCxnSpPr>
                <a:cxnSpLocks/>
              </p:cNvCxnSpPr>
              <p:nvPr/>
            </p:nvCxnSpPr>
            <p:spPr>
              <a:xfrm rot="360000">
                <a:off x="5788416" y="467604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3" name="直接连接符 92">
                <a:extLst>
                  <a:ext uri="{FF2B5EF4-FFF2-40B4-BE49-F238E27FC236}">
                    <a16:creationId xmlns:a16="http://schemas.microsoft.com/office/drawing/2014/main" id="{D75BC51D-42EC-467A-8F69-C64EAD7ABDE5}"/>
                  </a:ext>
                </a:extLst>
              </p:cNvPr>
              <p:cNvCxnSpPr>
                <a:cxnSpLocks/>
              </p:cNvCxnSpPr>
              <p:nvPr/>
            </p:nvCxnSpPr>
            <p:spPr>
              <a:xfrm rot="1080000">
                <a:off x="5566246" y="478725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4" name="直接连接符 93">
                <a:extLst>
                  <a:ext uri="{FF2B5EF4-FFF2-40B4-BE49-F238E27FC236}">
                    <a16:creationId xmlns:a16="http://schemas.microsoft.com/office/drawing/2014/main" id="{05D64877-71D6-4398-8CDA-BA0063EB810E}"/>
                  </a:ext>
                </a:extLst>
              </p:cNvPr>
              <p:cNvCxnSpPr>
                <a:cxnSpLocks/>
              </p:cNvCxnSpPr>
              <p:nvPr/>
            </p:nvCxnSpPr>
            <p:spPr>
              <a:xfrm rot="1800000">
                <a:off x="5327418" y="48557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5" name="直接连接符 94">
                <a:extLst>
                  <a:ext uri="{FF2B5EF4-FFF2-40B4-BE49-F238E27FC236}">
                    <a16:creationId xmlns:a16="http://schemas.microsoft.com/office/drawing/2014/main" id="{431297A9-14CE-4E28-B22D-A8235174884B}"/>
                  </a:ext>
                </a:extLst>
              </p:cNvPr>
              <p:cNvCxnSpPr>
                <a:cxnSpLocks/>
              </p:cNvCxnSpPr>
              <p:nvPr/>
            </p:nvCxnSpPr>
            <p:spPr>
              <a:xfrm rot="2520000">
                <a:off x="5080057" y="487922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6" name="直接连接符 95">
                <a:extLst>
                  <a:ext uri="{FF2B5EF4-FFF2-40B4-BE49-F238E27FC236}">
                    <a16:creationId xmlns:a16="http://schemas.microsoft.com/office/drawing/2014/main" id="{6CC6A200-968E-4E46-B6CF-8B8071A506DD}"/>
                  </a:ext>
                </a:extLst>
              </p:cNvPr>
              <p:cNvCxnSpPr>
                <a:cxnSpLocks/>
              </p:cNvCxnSpPr>
              <p:nvPr/>
            </p:nvCxnSpPr>
            <p:spPr>
              <a:xfrm rot="3240000">
                <a:off x="4832579" y="48568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7" name="直接连接符 96">
                <a:extLst>
                  <a:ext uri="{FF2B5EF4-FFF2-40B4-BE49-F238E27FC236}">
                    <a16:creationId xmlns:a16="http://schemas.microsoft.com/office/drawing/2014/main" id="{A6F1AF60-60E4-4343-A3F9-ABF270823A0F}"/>
                  </a:ext>
                </a:extLst>
              </p:cNvPr>
              <p:cNvCxnSpPr>
                <a:cxnSpLocks/>
              </p:cNvCxnSpPr>
              <p:nvPr/>
            </p:nvCxnSpPr>
            <p:spPr>
              <a:xfrm rot="3960000">
                <a:off x="4593409" y="47894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8" name="直接连接符 97">
                <a:extLst>
                  <a:ext uri="{FF2B5EF4-FFF2-40B4-BE49-F238E27FC236}">
                    <a16:creationId xmlns:a16="http://schemas.microsoft.com/office/drawing/2014/main" id="{CD82D9C7-FD22-4517-911D-F08B44BA2E44}"/>
                  </a:ext>
                </a:extLst>
              </p:cNvPr>
              <p:cNvCxnSpPr>
                <a:cxnSpLocks/>
              </p:cNvCxnSpPr>
              <p:nvPr/>
            </p:nvCxnSpPr>
            <p:spPr>
              <a:xfrm rot="4680000">
                <a:off x="4370685" y="467916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9" name="直接连接符 98">
                <a:extLst>
                  <a:ext uri="{FF2B5EF4-FFF2-40B4-BE49-F238E27FC236}">
                    <a16:creationId xmlns:a16="http://schemas.microsoft.com/office/drawing/2014/main" id="{CAE8920A-4BDC-41A6-BBD5-B12BA9C0EB77}"/>
                  </a:ext>
                </a:extLst>
              </p:cNvPr>
              <p:cNvCxnSpPr>
                <a:cxnSpLocks/>
              </p:cNvCxnSpPr>
              <p:nvPr/>
            </p:nvCxnSpPr>
            <p:spPr>
              <a:xfrm rot="5400000">
                <a:off x="4171992" y="452987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0" name="直接连接符 99">
                <a:extLst>
                  <a:ext uri="{FF2B5EF4-FFF2-40B4-BE49-F238E27FC236}">
                    <a16:creationId xmlns:a16="http://schemas.microsoft.com/office/drawing/2014/main" id="{C22B3F17-3A67-4DDA-BB8F-3BED09FD0E3C}"/>
                  </a:ext>
                </a:extLst>
              </p:cNvPr>
              <p:cNvCxnSpPr>
                <a:cxnSpLocks/>
              </p:cNvCxnSpPr>
              <p:nvPr/>
            </p:nvCxnSpPr>
            <p:spPr>
              <a:xfrm rot="6120000">
                <a:off x="4004093" y="434661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1" name="直接连接符 100">
                <a:extLst>
                  <a:ext uri="{FF2B5EF4-FFF2-40B4-BE49-F238E27FC236}">
                    <a16:creationId xmlns:a16="http://schemas.microsoft.com/office/drawing/2014/main" id="{1C04C902-8E9C-471B-8186-3FB9C25107EA}"/>
                  </a:ext>
                </a:extLst>
              </p:cNvPr>
              <p:cNvCxnSpPr>
                <a:cxnSpLocks/>
              </p:cNvCxnSpPr>
              <p:nvPr/>
            </p:nvCxnSpPr>
            <p:spPr>
              <a:xfrm rot="6840000">
                <a:off x="3872706" y="41356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2" name="直接连接符 101">
                <a:extLst>
                  <a:ext uri="{FF2B5EF4-FFF2-40B4-BE49-F238E27FC236}">
                    <a16:creationId xmlns:a16="http://schemas.microsoft.com/office/drawing/2014/main" id="{20049615-C862-4424-A1A3-8210D2C5D426}"/>
                  </a:ext>
                </a:extLst>
              </p:cNvPr>
              <p:cNvCxnSpPr>
                <a:cxnSpLocks/>
              </p:cNvCxnSpPr>
              <p:nvPr/>
            </p:nvCxnSpPr>
            <p:spPr>
              <a:xfrm rot="7560000">
                <a:off x="3782311" y="39040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3" name="直接连接符 102">
                <a:extLst>
                  <a:ext uri="{FF2B5EF4-FFF2-40B4-BE49-F238E27FC236}">
                    <a16:creationId xmlns:a16="http://schemas.microsoft.com/office/drawing/2014/main" id="{EA1DC876-CD5E-47ED-863C-85D7A8A54688}"/>
                  </a:ext>
                </a:extLst>
              </p:cNvPr>
              <p:cNvCxnSpPr>
                <a:cxnSpLocks/>
              </p:cNvCxnSpPr>
              <p:nvPr/>
            </p:nvCxnSpPr>
            <p:spPr>
              <a:xfrm rot="8280000">
                <a:off x="3735987" y="365982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4" name="直接连接符 103">
                <a:extLst>
                  <a:ext uri="{FF2B5EF4-FFF2-40B4-BE49-F238E27FC236}">
                    <a16:creationId xmlns:a16="http://schemas.microsoft.com/office/drawing/2014/main" id="{78753334-F1F1-4C87-A56F-8FB1E5C696C2}"/>
                  </a:ext>
                </a:extLst>
              </p:cNvPr>
              <p:cNvCxnSpPr>
                <a:cxnSpLocks/>
              </p:cNvCxnSpPr>
              <p:nvPr/>
            </p:nvCxnSpPr>
            <p:spPr>
              <a:xfrm rot="9000000">
                <a:off x="3735318" y="34112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5" name="直接连接符 104">
                <a:extLst>
                  <a:ext uri="{FF2B5EF4-FFF2-40B4-BE49-F238E27FC236}">
                    <a16:creationId xmlns:a16="http://schemas.microsoft.com/office/drawing/2014/main" id="{346FB805-45AC-41E1-8E4B-241385F7B34B}"/>
                  </a:ext>
                </a:extLst>
              </p:cNvPr>
              <p:cNvCxnSpPr>
                <a:cxnSpLocks/>
              </p:cNvCxnSpPr>
              <p:nvPr/>
            </p:nvCxnSpPr>
            <p:spPr>
              <a:xfrm rot="9720000">
                <a:off x="3780333" y="31666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6" name="直接连接符 105">
                <a:extLst>
                  <a:ext uri="{FF2B5EF4-FFF2-40B4-BE49-F238E27FC236}">
                    <a16:creationId xmlns:a16="http://schemas.microsoft.com/office/drawing/2014/main" id="{3C0497D9-14CF-4C54-8ACE-83A20B09A925}"/>
                  </a:ext>
                </a:extLst>
              </p:cNvPr>
              <p:cNvCxnSpPr>
                <a:cxnSpLocks/>
              </p:cNvCxnSpPr>
              <p:nvPr/>
            </p:nvCxnSpPr>
            <p:spPr>
              <a:xfrm rot="10440000">
                <a:off x="3869506" y="29345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7" name="直接连接符 106">
                <a:extLst>
                  <a:ext uri="{FF2B5EF4-FFF2-40B4-BE49-F238E27FC236}">
                    <a16:creationId xmlns:a16="http://schemas.microsoft.com/office/drawing/2014/main" id="{290A480F-901E-407D-B16F-00419E7D2AF4}"/>
                  </a:ext>
                </a:extLst>
              </p:cNvPr>
              <p:cNvCxnSpPr>
                <a:cxnSpLocks/>
              </p:cNvCxnSpPr>
              <p:nvPr/>
            </p:nvCxnSpPr>
            <p:spPr>
              <a:xfrm rot="11160000">
                <a:off x="3999811" y="2722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8" name="直接连接符 107">
                <a:extLst>
                  <a:ext uri="{FF2B5EF4-FFF2-40B4-BE49-F238E27FC236}">
                    <a16:creationId xmlns:a16="http://schemas.microsoft.com/office/drawing/2014/main" id="{54C04A48-8C1E-4176-B26D-8CF64973D7E4}"/>
                  </a:ext>
                </a:extLst>
              </p:cNvPr>
              <p:cNvCxnSpPr>
                <a:cxnSpLocks/>
              </p:cNvCxnSpPr>
              <p:nvPr/>
            </p:nvCxnSpPr>
            <p:spPr>
              <a:xfrm rot="11880000">
                <a:off x="4166815" y="2538562"/>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9" name="直接连接符 108">
                <a:extLst>
                  <a:ext uri="{FF2B5EF4-FFF2-40B4-BE49-F238E27FC236}">
                    <a16:creationId xmlns:a16="http://schemas.microsoft.com/office/drawing/2014/main" id="{D9103263-22A3-4318-850D-1FDEEB8DD663}"/>
                  </a:ext>
                </a:extLst>
              </p:cNvPr>
              <p:cNvCxnSpPr>
                <a:cxnSpLocks/>
              </p:cNvCxnSpPr>
              <p:nvPr/>
            </p:nvCxnSpPr>
            <p:spPr>
              <a:xfrm rot="12600000">
                <a:off x="4364839" y="23881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10" name="直接连接符 109">
                <a:extLst>
                  <a:ext uri="{FF2B5EF4-FFF2-40B4-BE49-F238E27FC236}">
                    <a16:creationId xmlns:a16="http://schemas.microsoft.com/office/drawing/2014/main" id="{E92EAEC9-DE0C-4AB9-AEF8-DB586D277D83}"/>
                  </a:ext>
                </a:extLst>
              </p:cNvPr>
              <p:cNvCxnSpPr>
                <a:cxnSpLocks/>
              </p:cNvCxnSpPr>
              <p:nvPr/>
            </p:nvCxnSpPr>
            <p:spPr>
              <a:xfrm rot="13320000">
                <a:off x="4587149"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11" name="直接连接符 110">
                <a:extLst>
                  <a:ext uri="{FF2B5EF4-FFF2-40B4-BE49-F238E27FC236}">
                    <a16:creationId xmlns:a16="http://schemas.microsoft.com/office/drawing/2014/main" id="{3E76CEA7-AC25-4251-AFAB-48492A852C03}"/>
                  </a:ext>
                </a:extLst>
              </p:cNvPr>
              <p:cNvCxnSpPr>
                <a:cxnSpLocks/>
              </p:cNvCxnSpPr>
              <p:nvPr/>
            </p:nvCxnSpPr>
            <p:spPr>
              <a:xfrm rot="14040000">
                <a:off x="4826180" y="2207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grpSp>
      </p:grpSp>
      <p:grpSp>
        <p:nvGrpSpPr>
          <p:cNvPr id="2" name="组合 1">
            <a:extLst>
              <a:ext uri="{FF2B5EF4-FFF2-40B4-BE49-F238E27FC236}">
                <a16:creationId xmlns:a16="http://schemas.microsoft.com/office/drawing/2014/main" id="{F31F3E90-843B-42A0-9184-DDEE49C59D95}"/>
              </a:ext>
            </a:extLst>
          </p:cNvPr>
          <p:cNvGrpSpPr/>
          <p:nvPr userDrawn="1"/>
        </p:nvGrpSpPr>
        <p:grpSpPr>
          <a:xfrm>
            <a:off x="1160749" y="496420"/>
            <a:ext cx="4193232" cy="954648"/>
            <a:chOff x="1160748" y="495887"/>
            <a:chExt cx="4193232" cy="954648"/>
          </a:xfrm>
        </p:grpSpPr>
        <p:sp>
          <p:nvSpPr>
            <p:cNvPr id="71" name="矩形: 圆角 70">
              <a:extLst>
                <a:ext uri="{FF2B5EF4-FFF2-40B4-BE49-F238E27FC236}">
                  <a16:creationId xmlns:a16="http://schemas.microsoft.com/office/drawing/2014/main" id="{428DC9D7-E447-4945-8339-D549A6BA3DF5}"/>
                </a:ext>
              </a:extLst>
            </p:cNvPr>
            <p:cNvSpPr>
              <a:spLocks/>
            </p:cNvSpPr>
            <p:nvPr userDrawn="1"/>
          </p:nvSpPr>
          <p:spPr>
            <a:xfrm>
              <a:off x="1160749" y="609553"/>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 name="矩形: 圆角 121">
              <a:extLst>
                <a:ext uri="{FF2B5EF4-FFF2-40B4-BE49-F238E27FC236}">
                  <a16:creationId xmlns:a16="http://schemas.microsoft.com/office/drawing/2014/main" id="{42FAF4B5-EC58-43FC-A61D-ED63FDD7F676}"/>
                </a:ext>
              </a:extLst>
            </p:cNvPr>
            <p:cNvSpPr>
              <a:spLocks/>
            </p:cNvSpPr>
            <p:nvPr userDrawn="1"/>
          </p:nvSpPr>
          <p:spPr>
            <a:xfrm>
              <a:off x="1320673" y="495887"/>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gradFill>
                <a:gsLst>
                  <a:gs pos="100000">
                    <a:schemeClr val="accent5">
                      <a:lumMod val="40000"/>
                      <a:lumOff val="60000"/>
                    </a:schemeClr>
                  </a:gs>
                  <a:gs pos="0">
                    <a:schemeClr val="accent5">
                      <a:lumMod val="40000"/>
                      <a:lumOff val="6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6" name="矩形: 圆角 145">
              <a:extLst>
                <a:ext uri="{FF2B5EF4-FFF2-40B4-BE49-F238E27FC236}">
                  <a16:creationId xmlns:a16="http://schemas.microsoft.com/office/drawing/2014/main" id="{FED8824B-E822-4FC5-8270-F27E5197DD4B}"/>
                </a:ext>
              </a:extLst>
            </p:cNvPr>
            <p:cNvSpPr>
              <a:spLocks/>
            </p:cNvSpPr>
            <p:nvPr userDrawn="1"/>
          </p:nvSpPr>
          <p:spPr>
            <a:xfrm>
              <a:off x="1306134" y="50843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7" name="矩形: 圆角 146">
              <a:extLst>
                <a:ext uri="{FF2B5EF4-FFF2-40B4-BE49-F238E27FC236}">
                  <a16:creationId xmlns:a16="http://schemas.microsoft.com/office/drawing/2014/main" id="{40F971A4-A489-4C7B-8E38-9A24A0774056}"/>
                </a:ext>
              </a:extLst>
            </p:cNvPr>
            <p:cNvSpPr>
              <a:spLocks/>
            </p:cNvSpPr>
            <p:nvPr userDrawn="1"/>
          </p:nvSpPr>
          <p:spPr>
            <a:xfrm>
              <a:off x="1291596" y="52097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矩形: 圆角 147">
              <a:extLst>
                <a:ext uri="{FF2B5EF4-FFF2-40B4-BE49-F238E27FC236}">
                  <a16:creationId xmlns:a16="http://schemas.microsoft.com/office/drawing/2014/main" id="{E17BB66C-8A7A-4C4D-8B4B-BB75A990716C}"/>
                </a:ext>
              </a:extLst>
            </p:cNvPr>
            <p:cNvSpPr>
              <a:spLocks/>
            </p:cNvSpPr>
            <p:nvPr userDrawn="1"/>
          </p:nvSpPr>
          <p:spPr>
            <a:xfrm>
              <a:off x="1277057" y="533515"/>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9" name="矩形: 圆角 148">
              <a:extLst>
                <a:ext uri="{FF2B5EF4-FFF2-40B4-BE49-F238E27FC236}">
                  <a16:creationId xmlns:a16="http://schemas.microsoft.com/office/drawing/2014/main" id="{C7B10F51-26DB-4370-8694-695A8A588EB8}"/>
                </a:ext>
              </a:extLst>
            </p:cNvPr>
            <p:cNvSpPr>
              <a:spLocks/>
            </p:cNvSpPr>
            <p:nvPr userDrawn="1"/>
          </p:nvSpPr>
          <p:spPr>
            <a:xfrm>
              <a:off x="1262518" y="546057"/>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0" name="矩形: 圆角 149">
              <a:extLst>
                <a:ext uri="{FF2B5EF4-FFF2-40B4-BE49-F238E27FC236}">
                  <a16:creationId xmlns:a16="http://schemas.microsoft.com/office/drawing/2014/main" id="{9A4EB0E7-1F35-4399-A4F0-26E10A14A1B5}"/>
                </a:ext>
              </a:extLst>
            </p:cNvPr>
            <p:cNvSpPr>
              <a:spLocks/>
            </p:cNvSpPr>
            <p:nvPr userDrawn="1"/>
          </p:nvSpPr>
          <p:spPr>
            <a:xfrm>
              <a:off x="1247980" y="55860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1" name="矩形: 圆角 150">
              <a:extLst>
                <a:ext uri="{FF2B5EF4-FFF2-40B4-BE49-F238E27FC236}">
                  <a16:creationId xmlns:a16="http://schemas.microsoft.com/office/drawing/2014/main" id="{CE9441FA-ECED-4826-9C81-74E70591309E}"/>
                </a:ext>
              </a:extLst>
            </p:cNvPr>
            <p:cNvSpPr>
              <a:spLocks/>
            </p:cNvSpPr>
            <p:nvPr userDrawn="1"/>
          </p:nvSpPr>
          <p:spPr>
            <a:xfrm>
              <a:off x="1233441" y="57114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 name="矩形: 圆角 151">
              <a:extLst>
                <a:ext uri="{FF2B5EF4-FFF2-40B4-BE49-F238E27FC236}">
                  <a16:creationId xmlns:a16="http://schemas.microsoft.com/office/drawing/2014/main" id="{D30B83D3-94AE-424B-9D3D-1F21E7CEA542}"/>
                </a:ext>
              </a:extLst>
            </p:cNvPr>
            <p:cNvSpPr>
              <a:spLocks/>
            </p:cNvSpPr>
            <p:nvPr userDrawn="1"/>
          </p:nvSpPr>
          <p:spPr>
            <a:xfrm>
              <a:off x="1218903" y="583685"/>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矩形: 圆角 152">
              <a:extLst>
                <a:ext uri="{FF2B5EF4-FFF2-40B4-BE49-F238E27FC236}">
                  <a16:creationId xmlns:a16="http://schemas.microsoft.com/office/drawing/2014/main" id="{E61E51B1-4213-45F1-A60D-4F9C03855D82}"/>
                </a:ext>
              </a:extLst>
            </p:cNvPr>
            <p:cNvSpPr>
              <a:spLocks/>
            </p:cNvSpPr>
            <p:nvPr userDrawn="1"/>
          </p:nvSpPr>
          <p:spPr>
            <a:xfrm>
              <a:off x="1204364" y="596227"/>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4" name="矩形: 圆角 153">
              <a:extLst>
                <a:ext uri="{FF2B5EF4-FFF2-40B4-BE49-F238E27FC236}">
                  <a16:creationId xmlns:a16="http://schemas.microsoft.com/office/drawing/2014/main" id="{324D1F47-8443-4DA7-AAE4-8DCED8502157}"/>
                </a:ext>
              </a:extLst>
            </p:cNvPr>
            <p:cNvSpPr>
              <a:spLocks/>
            </p:cNvSpPr>
            <p:nvPr userDrawn="1"/>
          </p:nvSpPr>
          <p:spPr>
            <a:xfrm>
              <a:off x="1189825" y="60877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5" name="矩形: 圆角 154">
              <a:extLst>
                <a:ext uri="{FF2B5EF4-FFF2-40B4-BE49-F238E27FC236}">
                  <a16:creationId xmlns:a16="http://schemas.microsoft.com/office/drawing/2014/main" id="{C76A2B8C-5027-45B2-9525-CCA9F001B24B}"/>
                </a:ext>
              </a:extLst>
            </p:cNvPr>
            <p:cNvSpPr>
              <a:spLocks/>
            </p:cNvSpPr>
            <p:nvPr userDrawn="1"/>
          </p:nvSpPr>
          <p:spPr>
            <a:xfrm>
              <a:off x="1175287" y="62131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5" name="矩形: 圆角 144">
              <a:extLst>
                <a:ext uri="{FF2B5EF4-FFF2-40B4-BE49-F238E27FC236}">
                  <a16:creationId xmlns:a16="http://schemas.microsoft.com/office/drawing/2014/main" id="{52EE877B-9EE3-4D21-AAC4-1A9FA22C4018}"/>
                </a:ext>
              </a:extLst>
            </p:cNvPr>
            <p:cNvSpPr>
              <a:spLocks/>
            </p:cNvSpPr>
            <p:nvPr userDrawn="1"/>
          </p:nvSpPr>
          <p:spPr>
            <a:xfrm>
              <a:off x="1160748" y="633855"/>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gradFill>
                <a:gsLst>
                  <a:gs pos="100000">
                    <a:schemeClr val="accent5">
                      <a:lumMod val="40000"/>
                      <a:lumOff val="60000"/>
                    </a:schemeClr>
                  </a:gs>
                  <a:gs pos="0">
                    <a:schemeClr val="accent5">
                      <a:lumMod val="40000"/>
                      <a:lumOff val="6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2" name="组合 131">
            <a:extLst>
              <a:ext uri="{FF2B5EF4-FFF2-40B4-BE49-F238E27FC236}">
                <a16:creationId xmlns:a16="http://schemas.microsoft.com/office/drawing/2014/main" id="{33942DFB-0E46-4F77-85FC-DF5A8D273442}"/>
              </a:ext>
            </a:extLst>
          </p:cNvPr>
          <p:cNvGrpSpPr/>
          <p:nvPr userDrawn="1"/>
        </p:nvGrpSpPr>
        <p:grpSpPr>
          <a:xfrm>
            <a:off x="5645335" y="2420716"/>
            <a:ext cx="5873565" cy="3639846"/>
            <a:chOff x="2803140" y="1644555"/>
            <a:chExt cx="5764904" cy="3156205"/>
          </a:xfrm>
        </p:grpSpPr>
        <p:sp>
          <p:nvSpPr>
            <p:cNvPr id="133" name="矩形 132">
              <a:extLst>
                <a:ext uri="{FF2B5EF4-FFF2-40B4-BE49-F238E27FC236}">
                  <a16:creationId xmlns:a16="http://schemas.microsoft.com/office/drawing/2014/main" id="{4322E508-49C1-4203-93E7-77EAA8A5AFA0}"/>
                </a:ext>
              </a:extLst>
            </p:cNvPr>
            <p:cNvSpPr/>
            <p:nvPr/>
          </p:nvSpPr>
          <p:spPr>
            <a:xfrm>
              <a:off x="2830706" y="1644555"/>
              <a:ext cx="5709773" cy="3107582"/>
            </a:xfrm>
            <a:prstGeom prst="rect">
              <a:avLst/>
            </a:prstGeom>
            <a:blipFill dpi="0" rotWithShape="1">
              <a:blip r:embed="rId4">
                <a:alphaModFix amt="10000"/>
                <a:extLst>
                  <a:ext uri="{BEBA8EAE-BF5A-486C-A8C5-ECC9F3942E4B}">
                    <a14:imgProps xmlns:a14="http://schemas.microsoft.com/office/drawing/2010/main">
                      <a14:imgLayer r:embed="rId5">
                        <a14:imgEffect>
                          <a14:artisticBlur radius="35"/>
                        </a14:imgEffect>
                      </a14:imgLayer>
                    </a14:imgProps>
                  </a:ext>
                </a:extLst>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4" name="组合 133">
              <a:extLst>
                <a:ext uri="{FF2B5EF4-FFF2-40B4-BE49-F238E27FC236}">
                  <a16:creationId xmlns:a16="http://schemas.microsoft.com/office/drawing/2014/main" id="{F755F1C7-A7DB-4333-9A6C-F66CFAE29DAE}"/>
                </a:ext>
              </a:extLst>
            </p:cNvPr>
            <p:cNvGrpSpPr/>
            <p:nvPr/>
          </p:nvGrpSpPr>
          <p:grpSpPr>
            <a:xfrm>
              <a:off x="2803140" y="1644555"/>
              <a:ext cx="5764904" cy="3156205"/>
              <a:chOff x="2844798" y="1562099"/>
              <a:chExt cx="6819903" cy="3733802"/>
            </a:xfrm>
          </p:grpSpPr>
          <p:sp>
            <p:nvSpPr>
              <p:cNvPr id="135" name="矩形 134">
                <a:extLst>
                  <a:ext uri="{FF2B5EF4-FFF2-40B4-BE49-F238E27FC236}">
                    <a16:creationId xmlns:a16="http://schemas.microsoft.com/office/drawing/2014/main" id="{8319BAE4-917B-46CE-B038-41946394B0FD}"/>
                  </a:ext>
                </a:extLst>
              </p:cNvPr>
              <p:cNvSpPr/>
              <p:nvPr/>
            </p:nvSpPr>
            <p:spPr>
              <a:xfrm>
                <a:off x="2857500" y="1574800"/>
                <a:ext cx="6794500" cy="3708402"/>
              </a:xfrm>
              <a:prstGeom prst="rect">
                <a:avLst/>
              </a:prstGeom>
              <a:gradFill flip="none" rotWithShape="1">
                <a:gsLst>
                  <a:gs pos="0">
                    <a:schemeClr val="bg2">
                      <a:alpha val="12000"/>
                    </a:schemeClr>
                  </a:gs>
                  <a:gs pos="57000">
                    <a:schemeClr val="bg2">
                      <a:alpha val="15000"/>
                    </a:schemeClr>
                  </a:gs>
                  <a:gs pos="100000">
                    <a:schemeClr val="tx2">
                      <a:lumMod val="20000"/>
                      <a:lumOff val="80000"/>
                      <a:alpha val="2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36" name="组合 135">
                <a:extLst>
                  <a:ext uri="{FF2B5EF4-FFF2-40B4-BE49-F238E27FC236}">
                    <a16:creationId xmlns:a16="http://schemas.microsoft.com/office/drawing/2014/main" id="{EE517788-D0EE-49AE-9378-8721574AE5E6}"/>
                  </a:ext>
                </a:extLst>
              </p:cNvPr>
              <p:cNvGrpSpPr/>
              <p:nvPr/>
            </p:nvGrpSpPr>
            <p:grpSpPr>
              <a:xfrm>
                <a:off x="2844798" y="1562099"/>
                <a:ext cx="438152" cy="450851"/>
                <a:chOff x="2857498" y="1574799"/>
                <a:chExt cx="438152" cy="450851"/>
              </a:xfrm>
            </p:grpSpPr>
            <p:cxnSp>
              <p:nvCxnSpPr>
                <p:cNvPr id="157" name="直接连接符 156">
                  <a:extLst>
                    <a:ext uri="{FF2B5EF4-FFF2-40B4-BE49-F238E27FC236}">
                      <a16:creationId xmlns:a16="http://schemas.microsoft.com/office/drawing/2014/main" id="{2259281C-C1E9-4F4E-8B1F-9CDB3F174D1B}"/>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158" name="直接连接符 157">
                  <a:extLst>
                    <a:ext uri="{FF2B5EF4-FFF2-40B4-BE49-F238E27FC236}">
                      <a16:creationId xmlns:a16="http://schemas.microsoft.com/office/drawing/2014/main" id="{C1CF48A3-FFC9-4AEA-A9B2-1687E675FBB5}"/>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37" name="组合 136">
                <a:extLst>
                  <a:ext uri="{FF2B5EF4-FFF2-40B4-BE49-F238E27FC236}">
                    <a16:creationId xmlns:a16="http://schemas.microsoft.com/office/drawing/2014/main" id="{641B9039-334A-415A-A2B2-0939B1746282}"/>
                  </a:ext>
                </a:extLst>
              </p:cNvPr>
              <p:cNvGrpSpPr/>
              <p:nvPr/>
            </p:nvGrpSpPr>
            <p:grpSpPr>
              <a:xfrm flipH="1">
                <a:off x="9213851" y="1562099"/>
                <a:ext cx="438150" cy="450851"/>
                <a:chOff x="2857498" y="1574799"/>
                <a:chExt cx="438152" cy="450851"/>
              </a:xfrm>
            </p:grpSpPr>
            <p:cxnSp>
              <p:nvCxnSpPr>
                <p:cNvPr id="144" name="直接连接符 143">
                  <a:extLst>
                    <a:ext uri="{FF2B5EF4-FFF2-40B4-BE49-F238E27FC236}">
                      <a16:creationId xmlns:a16="http://schemas.microsoft.com/office/drawing/2014/main" id="{5D072BDC-D3C6-48A1-A0A3-C8AF02097479}"/>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06DE1132-087B-45E3-B70A-C617F2CE7BCE}"/>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38" name="组合 137">
                <a:extLst>
                  <a:ext uri="{FF2B5EF4-FFF2-40B4-BE49-F238E27FC236}">
                    <a16:creationId xmlns:a16="http://schemas.microsoft.com/office/drawing/2014/main" id="{19E356D6-EFFF-4F7B-8374-E89B095E6F07}"/>
                  </a:ext>
                </a:extLst>
              </p:cNvPr>
              <p:cNvGrpSpPr/>
              <p:nvPr/>
            </p:nvGrpSpPr>
            <p:grpSpPr>
              <a:xfrm flipV="1">
                <a:off x="2857498" y="4845051"/>
                <a:ext cx="438152" cy="450850"/>
                <a:chOff x="2857498" y="1574799"/>
                <a:chExt cx="438152" cy="450851"/>
              </a:xfrm>
            </p:grpSpPr>
            <p:cxnSp>
              <p:nvCxnSpPr>
                <p:cNvPr id="142" name="直接连接符 141">
                  <a:extLst>
                    <a:ext uri="{FF2B5EF4-FFF2-40B4-BE49-F238E27FC236}">
                      <a16:creationId xmlns:a16="http://schemas.microsoft.com/office/drawing/2014/main" id="{FD2D9154-A755-4615-8DD5-425EB1ECE001}"/>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143" name="直接连接符 142">
                  <a:extLst>
                    <a:ext uri="{FF2B5EF4-FFF2-40B4-BE49-F238E27FC236}">
                      <a16:creationId xmlns:a16="http://schemas.microsoft.com/office/drawing/2014/main" id="{BA7A2268-2F58-4008-B668-18D0BA84BC7B}"/>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39" name="组合 138">
                <a:extLst>
                  <a:ext uri="{FF2B5EF4-FFF2-40B4-BE49-F238E27FC236}">
                    <a16:creationId xmlns:a16="http://schemas.microsoft.com/office/drawing/2014/main" id="{F724A237-3963-4C85-9F17-2F85AB3585EE}"/>
                  </a:ext>
                </a:extLst>
              </p:cNvPr>
              <p:cNvGrpSpPr/>
              <p:nvPr/>
            </p:nvGrpSpPr>
            <p:grpSpPr>
              <a:xfrm flipH="1" flipV="1">
                <a:off x="9226551" y="4845051"/>
                <a:ext cx="438150" cy="450850"/>
                <a:chOff x="2857498" y="1574799"/>
                <a:chExt cx="438152" cy="450851"/>
              </a:xfrm>
            </p:grpSpPr>
            <p:cxnSp>
              <p:nvCxnSpPr>
                <p:cNvPr id="140" name="直接连接符 139">
                  <a:extLst>
                    <a:ext uri="{FF2B5EF4-FFF2-40B4-BE49-F238E27FC236}">
                      <a16:creationId xmlns:a16="http://schemas.microsoft.com/office/drawing/2014/main" id="{C5EA1428-164F-45FF-9508-793386EDD695}"/>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141" name="直接连接符 140">
                  <a:extLst>
                    <a:ext uri="{FF2B5EF4-FFF2-40B4-BE49-F238E27FC236}">
                      <a16:creationId xmlns:a16="http://schemas.microsoft.com/office/drawing/2014/main" id="{4699B173-346B-4D8B-A8C1-832F3F31FE21}"/>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grpSp>
      <p:sp>
        <p:nvSpPr>
          <p:cNvPr id="160" name="矩形: 圆角 159">
            <a:extLst>
              <a:ext uri="{FF2B5EF4-FFF2-40B4-BE49-F238E27FC236}">
                <a16:creationId xmlns:a16="http://schemas.microsoft.com/office/drawing/2014/main" id="{D38EAED5-52B9-4DFF-B45F-FE4CCB13991D}"/>
              </a:ext>
            </a:extLst>
          </p:cNvPr>
          <p:cNvSpPr/>
          <p:nvPr userDrawn="1"/>
        </p:nvSpPr>
        <p:spPr>
          <a:xfrm>
            <a:off x="660400" y="2395292"/>
            <a:ext cx="4044764" cy="1600529"/>
          </a:xfrm>
          <a:prstGeom prst="roundRect">
            <a:avLst>
              <a:gd name="adj" fmla="val 8096"/>
            </a:avLst>
          </a:prstGeom>
          <a:gradFill flip="none" rotWithShape="1">
            <a:gsLst>
              <a:gs pos="20000">
                <a:srgbClr val="BFBFBF">
                  <a:alpha val="8000"/>
                </a:srgbClr>
              </a:gs>
              <a:gs pos="80000">
                <a:srgbClr val="FFFFFF">
                  <a:alpha val="30000"/>
                </a:srgbClr>
              </a:gs>
              <a:gs pos="100000">
                <a:schemeClr val="accent1">
                  <a:tint val="0"/>
                  <a:alpha val="3000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媒体占位符 3">
            <a:extLst>
              <a:ext uri="{FF2B5EF4-FFF2-40B4-BE49-F238E27FC236}">
                <a16:creationId xmlns:a16="http://schemas.microsoft.com/office/drawing/2014/main" id="{8D449237-8FF4-48F1-9CEF-27597D347E44}"/>
              </a:ext>
            </a:extLst>
          </p:cNvPr>
          <p:cNvSpPr>
            <a:spLocks noGrp="1"/>
          </p:cNvSpPr>
          <p:nvPr>
            <p:ph type="media" sz="quarter" idx="10"/>
          </p:nvPr>
        </p:nvSpPr>
        <p:spPr>
          <a:xfrm>
            <a:off x="5926830" y="2735750"/>
            <a:ext cx="5321300" cy="3073400"/>
          </a:xfrm>
          <a:prstGeom prst="rect">
            <a:avLst/>
          </a:prstGeom>
        </p:spPr>
        <p:txBody>
          <a:bodyPr/>
          <a:lstStyle/>
          <a:p>
            <a:endParaRPr lang="zh-CN" altLang="en-US" dirty="0"/>
          </a:p>
        </p:txBody>
      </p:sp>
      <p:sp>
        <p:nvSpPr>
          <p:cNvPr id="169" name="任意多边形: 形状 168">
            <a:extLst>
              <a:ext uri="{FF2B5EF4-FFF2-40B4-BE49-F238E27FC236}">
                <a16:creationId xmlns:a16="http://schemas.microsoft.com/office/drawing/2014/main" id="{4383E118-75BE-4162-9A11-9F82BCDD1354}"/>
              </a:ext>
            </a:extLst>
          </p:cNvPr>
          <p:cNvSpPr/>
          <p:nvPr userDrawn="1"/>
        </p:nvSpPr>
        <p:spPr>
          <a:xfrm>
            <a:off x="3363890" y="5980578"/>
            <a:ext cx="8837855" cy="877422"/>
          </a:xfrm>
          <a:custGeom>
            <a:avLst/>
            <a:gdLst>
              <a:gd name="connsiteX0" fmla="*/ 5326293 w 7784562"/>
              <a:gd name="connsiteY0" fmla="*/ 375 h 790601"/>
              <a:gd name="connsiteX1" fmla="*/ 7382106 w 7784562"/>
              <a:gd name="connsiteY1" fmla="*/ 135902 h 790601"/>
              <a:gd name="connsiteX2" fmla="*/ 7784562 w 7784562"/>
              <a:gd name="connsiteY2" fmla="*/ 192257 h 790601"/>
              <a:gd name="connsiteX3" fmla="*/ 7784562 w 7784562"/>
              <a:gd name="connsiteY3" fmla="*/ 790601 h 790601"/>
              <a:gd name="connsiteX4" fmla="*/ 0 w 7784562"/>
              <a:gd name="connsiteY4" fmla="*/ 790601 h 790601"/>
              <a:gd name="connsiteX5" fmla="*/ 702849 w 7784562"/>
              <a:gd name="connsiteY5" fmla="*/ 651472 h 790601"/>
              <a:gd name="connsiteX6" fmla="*/ 4863562 w 7784562"/>
              <a:gd name="connsiteY6" fmla="*/ 15901 h 790601"/>
              <a:gd name="connsiteX7" fmla="*/ 5326293 w 7784562"/>
              <a:gd name="connsiteY7" fmla="*/ 375 h 7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4562" h="790601">
                <a:moveTo>
                  <a:pt x="5326293" y="375"/>
                </a:moveTo>
                <a:cubicBezTo>
                  <a:pt x="5966718" y="-5043"/>
                  <a:pt x="6691147" y="48566"/>
                  <a:pt x="7382106" y="135902"/>
                </a:cubicBezTo>
                <a:lnTo>
                  <a:pt x="7784562" y="192257"/>
                </a:lnTo>
                <a:lnTo>
                  <a:pt x="7784562" y="790601"/>
                </a:lnTo>
                <a:lnTo>
                  <a:pt x="0" y="790601"/>
                </a:lnTo>
                <a:lnTo>
                  <a:pt x="702849" y="651472"/>
                </a:lnTo>
                <a:cubicBezTo>
                  <a:pt x="2348268" y="334096"/>
                  <a:pt x="3976943" y="70670"/>
                  <a:pt x="4863562" y="15901"/>
                </a:cubicBezTo>
                <a:cubicBezTo>
                  <a:pt x="5011332" y="6773"/>
                  <a:pt x="5166187" y="1730"/>
                  <a:pt x="5326293" y="375"/>
                </a:cubicBezTo>
                <a:close/>
              </a:path>
            </a:pathLst>
          </a:custGeom>
          <a:gradFill>
            <a:gsLst>
              <a:gs pos="0">
                <a:schemeClr val="accent2">
                  <a:lumMod val="52000"/>
                  <a:lumOff val="48000"/>
                </a:schemeClr>
              </a:gs>
              <a:gs pos="100000">
                <a:schemeClr val="accent2">
                  <a:lumMod val="93000"/>
                  <a:lumOff val="7000"/>
                </a:schemeClr>
              </a:gs>
            </a:gsLst>
            <a:lin ang="0" scaled="0"/>
          </a:gradFill>
          <a:ln>
            <a:noFill/>
          </a:ln>
          <a:effectLst>
            <a:glow>
              <a:schemeClr val="accent1">
                <a:lumMod val="90000"/>
                <a:lumOff val="10000"/>
                <a:alpha val="60000"/>
              </a:schemeClr>
            </a:glow>
            <a:outerShdw blurRad="139700" dist="101600" dir="16200000" rotWithShape="0">
              <a:schemeClr val="accent2">
                <a:lumMod val="90000"/>
                <a:lumOff val="10000"/>
                <a:alpha val="7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61" name="矩形: 圆角 160">
            <a:extLst>
              <a:ext uri="{FF2B5EF4-FFF2-40B4-BE49-F238E27FC236}">
                <a16:creationId xmlns:a16="http://schemas.microsoft.com/office/drawing/2014/main" id="{FDEDD7B1-EBE8-4DA5-8D28-D5AEE2E23B5D}"/>
              </a:ext>
            </a:extLst>
          </p:cNvPr>
          <p:cNvSpPr/>
          <p:nvPr userDrawn="1"/>
        </p:nvSpPr>
        <p:spPr>
          <a:xfrm>
            <a:off x="660831" y="4425575"/>
            <a:ext cx="4044764" cy="1615737"/>
          </a:xfrm>
          <a:prstGeom prst="roundRect">
            <a:avLst>
              <a:gd name="adj" fmla="val 8096"/>
            </a:avLst>
          </a:prstGeom>
          <a:gradFill flip="none" rotWithShape="1">
            <a:gsLst>
              <a:gs pos="20000">
                <a:srgbClr val="BFBFBF">
                  <a:alpha val="4000"/>
                </a:srgbClr>
              </a:gs>
              <a:gs pos="80000">
                <a:srgbClr val="FFFFFF">
                  <a:alpha val="30000"/>
                </a:srgbClr>
              </a:gs>
              <a:gs pos="100000">
                <a:schemeClr val="accent1">
                  <a:tint val="0"/>
                  <a:alpha val="5000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86984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7">
    <p:spTree>
      <p:nvGrpSpPr>
        <p:cNvPr id="1" name=""/>
        <p:cNvGrpSpPr/>
        <p:nvPr/>
      </p:nvGrpSpPr>
      <p:grpSpPr>
        <a:xfrm>
          <a:off x="0" y="0"/>
          <a:ext cx="0" cy="0"/>
          <a:chOff x="0" y="0"/>
          <a:chExt cx="0" cy="0"/>
        </a:xfrm>
      </p:grpSpPr>
      <p:sp>
        <p:nvSpPr>
          <p:cNvPr id="101" name="矩形 100">
            <a:extLst>
              <a:ext uri="{FF2B5EF4-FFF2-40B4-BE49-F238E27FC236}">
                <a16:creationId xmlns:a16="http://schemas.microsoft.com/office/drawing/2014/main" id="{62BCE609-35EC-4B9D-8B13-7BEC4329A782}"/>
              </a:ext>
            </a:extLst>
          </p:cNvPr>
          <p:cNvSpPr/>
          <p:nvPr userDrawn="1"/>
        </p:nvSpPr>
        <p:spPr>
          <a:xfrm>
            <a:off x="4873"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pic>
        <p:nvPicPr>
          <p:cNvPr id="61" name="图片 60">
            <a:extLst>
              <a:ext uri="{FF2B5EF4-FFF2-40B4-BE49-F238E27FC236}">
                <a16:creationId xmlns:a16="http://schemas.microsoft.com/office/drawing/2014/main" id="{D2A43C73-A147-48B5-9A24-5926A924EDA2}"/>
              </a:ext>
            </a:extLst>
          </p:cNvPr>
          <p:cNvPicPr>
            <a:picLocks noChangeAspect="1"/>
          </p:cNvPicPr>
          <p:nvPr userDrawn="1"/>
        </p:nvPicPr>
        <p:blipFill rotWithShape="1">
          <a:blip r:embed="rId2"/>
          <a:srcRect l="22624" r="22781"/>
          <a:stretch/>
        </p:blipFill>
        <p:spPr>
          <a:xfrm>
            <a:off x="-1" y="3146250"/>
            <a:ext cx="12192001" cy="3731075"/>
          </a:xfrm>
          <a:prstGeom prst="rect">
            <a:avLst/>
          </a:prstGeom>
        </p:spPr>
      </p:pic>
      <p:sp>
        <p:nvSpPr>
          <p:cNvPr id="102" name="矩形 101">
            <a:extLst>
              <a:ext uri="{FF2B5EF4-FFF2-40B4-BE49-F238E27FC236}">
                <a16:creationId xmlns:a16="http://schemas.microsoft.com/office/drawing/2014/main" id="{56C40938-9559-4922-94D7-50F179CCC82D}"/>
              </a:ext>
            </a:extLst>
          </p:cNvPr>
          <p:cNvSpPr/>
          <p:nvPr userDrawn="1"/>
        </p:nvSpPr>
        <p:spPr>
          <a:xfrm>
            <a:off x="0" y="0"/>
            <a:ext cx="12192000" cy="6858000"/>
          </a:xfrm>
          <a:prstGeom prst="rect">
            <a:avLst/>
          </a:prstGeom>
          <a:blipFill dpi="0" rotWithShape="1">
            <a:blip r:embed="rId3">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103" name="矩形 102">
            <a:extLst>
              <a:ext uri="{FF2B5EF4-FFF2-40B4-BE49-F238E27FC236}">
                <a16:creationId xmlns:a16="http://schemas.microsoft.com/office/drawing/2014/main" id="{279A1975-CC9E-4E8B-8E0B-2E44760A6BA0}"/>
              </a:ext>
            </a:extLst>
          </p:cNvPr>
          <p:cNvSpPr/>
          <p:nvPr userDrawn="1"/>
        </p:nvSpPr>
        <p:spPr>
          <a:xfrm>
            <a:off x="-4873" y="0"/>
            <a:ext cx="12192000" cy="6858000"/>
          </a:xfrm>
          <a:prstGeom prst="rect">
            <a:avLst/>
          </a:prstGeom>
          <a:blipFill dpi="0" rotWithShape="1">
            <a:blip r:embed="rId3">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pic>
        <p:nvPicPr>
          <p:cNvPr id="5" name="图片 4">
            <a:extLst>
              <a:ext uri="{FF2B5EF4-FFF2-40B4-BE49-F238E27FC236}">
                <a16:creationId xmlns:a16="http://schemas.microsoft.com/office/drawing/2014/main" id="{DB68321D-CA93-4E0E-8DEC-C882D4359007}"/>
              </a:ext>
            </a:extLst>
          </p:cNvPr>
          <p:cNvPicPr>
            <a:picLocks noChangeAspect="1"/>
          </p:cNvPicPr>
          <p:nvPr userDrawn="1"/>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54366" y="316519"/>
            <a:ext cx="3676850" cy="3717324"/>
          </a:xfrm>
          <a:prstGeom prst="rect">
            <a:avLst/>
          </a:prstGeom>
        </p:spPr>
      </p:pic>
      <p:grpSp>
        <p:nvGrpSpPr>
          <p:cNvPr id="11" name="组合 10">
            <a:extLst>
              <a:ext uri="{FF2B5EF4-FFF2-40B4-BE49-F238E27FC236}">
                <a16:creationId xmlns:a16="http://schemas.microsoft.com/office/drawing/2014/main" id="{3C1831BB-DB1D-4ECE-B879-8DBF95F6F6DF}"/>
              </a:ext>
            </a:extLst>
          </p:cNvPr>
          <p:cNvGrpSpPr/>
          <p:nvPr/>
        </p:nvGrpSpPr>
        <p:grpSpPr>
          <a:xfrm>
            <a:off x="4496778" y="568403"/>
            <a:ext cx="3233535" cy="3233535"/>
            <a:chOff x="3422650" y="1511299"/>
            <a:chExt cx="2228850" cy="2228850"/>
          </a:xfrm>
        </p:grpSpPr>
        <p:sp>
          <p:nvSpPr>
            <p:cNvPr id="16" name="弧形 15">
              <a:extLst>
                <a:ext uri="{FF2B5EF4-FFF2-40B4-BE49-F238E27FC236}">
                  <a16:creationId xmlns:a16="http://schemas.microsoft.com/office/drawing/2014/main" id="{B3B47D35-A6F5-4B25-8282-56BC1EFF26DC}"/>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7" name="弧形 16">
              <a:extLst>
                <a:ext uri="{FF2B5EF4-FFF2-40B4-BE49-F238E27FC236}">
                  <a16:creationId xmlns:a16="http://schemas.microsoft.com/office/drawing/2014/main" id="{A6B2A4E7-DC8B-4051-A8C7-A5F7FCC558CE}"/>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8" name="弧形 17">
              <a:extLst>
                <a:ext uri="{FF2B5EF4-FFF2-40B4-BE49-F238E27FC236}">
                  <a16:creationId xmlns:a16="http://schemas.microsoft.com/office/drawing/2014/main" id="{3728B76D-82A4-410E-9087-AF11E7E9893D}"/>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12" name="组合 11">
            <a:extLst>
              <a:ext uri="{FF2B5EF4-FFF2-40B4-BE49-F238E27FC236}">
                <a16:creationId xmlns:a16="http://schemas.microsoft.com/office/drawing/2014/main" id="{46DF68F1-AFE5-4E1C-B868-6A583B7AFD0C}"/>
              </a:ext>
            </a:extLst>
          </p:cNvPr>
          <p:cNvGrpSpPr/>
          <p:nvPr/>
        </p:nvGrpSpPr>
        <p:grpSpPr>
          <a:xfrm rot="4185091">
            <a:off x="4496778" y="568403"/>
            <a:ext cx="3233535" cy="3233535"/>
            <a:chOff x="3422650" y="1511299"/>
            <a:chExt cx="2228850" cy="2228850"/>
          </a:xfrm>
          <a:effectLst/>
        </p:grpSpPr>
        <p:sp>
          <p:nvSpPr>
            <p:cNvPr id="13" name="弧形 12">
              <a:extLst>
                <a:ext uri="{FF2B5EF4-FFF2-40B4-BE49-F238E27FC236}">
                  <a16:creationId xmlns:a16="http://schemas.microsoft.com/office/drawing/2014/main" id="{CD8BABC9-A032-4A9B-967C-1D67CC09A526}"/>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p>
          </p:txBody>
        </p:sp>
        <p:sp>
          <p:nvSpPr>
            <p:cNvPr id="14" name="弧形 13">
              <a:extLst>
                <a:ext uri="{FF2B5EF4-FFF2-40B4-BE49-F238E27FC236}">
                  <a16:creationId xmlns:a16="http://schemas.microsoft.com/office/drawing/2014/main" id="{DB5E941E-C563-4456-B38A-7CF313907969}"/>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5" name="弧形 14">
              <a:extLst>
                <a:ext uri="{FF2B5EF4-FFF2-40B4-BE49-F238E27FC236}">
                  <a16:creationId xmlns:a16="http://schemas.microsoft.com/office/drawing/2014/main" id="{4521F1C7-ABBC-4BF4-92F9-9C5481E8140C}"/>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sp>
        <p:nvSpPr>
          <p:cNvPr id="9" name="弧形 8">
            <a:extLst>
              <a:ext uri="{FF2B5EF4-FFF2-40B4-BE49-F238E27FC236}">
                <a16:creationId xmlns:a16="http://schemas.microsoft.com/office/drawing/2014/main" id="{C4A2A92A-C5B3-429A-801A-52A2454F045D}"/>
              </a:ext>
            </a:extLst>
          </p:cNvPr>
          <p:cNvSpPr/>
          <p:nvPr/>
        </p:nvSpPr>
        <p:spPr>
          <a:xfrm>
            <a:off x="4137715" y="235840"/>
            <a:ext cx="3916566" cy="3916566"/>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0" name="弧形 9">
            <a:extLst>
              <a:ext uri="{FF2B5EF4-FFF2-40B4-BE49-F238E27FC236}">
                <a16:creationId xmlns:a16="http://schemas.microsoft.com/office/drawing/2014/main" id="{753F67DB-EDEE-4433-81FF-54AF580BD21C}"/>
              </a:ext>
            </a:extLst>
          </p:cNvPr>
          <p:cNvSpPr/>
          <p:nvPr/>
        </p:nvSpPr>
        <p:spPr>
          <a:xfrm>
            <a:off x="4705457" y="791635"/>
            <a:ext cx="2778834" cy="2778834"/>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80DC3631-B4A7-43DF-9B1F-E1701E2DCA41}"/>
              </a:ext>
            </a:extLst>
          </p:cNvPr>
          <p:cNvSpPr/>
          <p:nvPr/>
        </p:nvSpPr>
        <p:spPr>
          <a:xfrm rot="20008784">
            <a:off x="3254320" y="967626"/>
            <a:ext cx="403448" cy="407889"/>
          </a:xfrm>
          <a:prstGeom prst="ellipse">
            <a:avLst/>
          </a:prstGeom>
          <a:gradFill flip="none" rotWithShape="1">
            <a:gsLst>
              <a:gs pos="0">
                <a:schemeClr val="accent5">
                  <a:lumMod val="0"/>
                  <a:lumOff val="100000"/>
                </a:schemeClr>
              </a:gs>
              <a:gs pos="18000">
                <a:schemeClr val="accent5">
                  <a:lumMod val="0"/>
                  <a:lumOff val="100000"/>
                </a:schemeClr>
              </a:gs>
              <a:gs pos="77000">
                <a:schemeClr val="accent4">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4" name="椭圆 23">
            <a:extLst>
              <a:ext uri="{FF2B5EF4-FFF2-40B4-BE49-F238E27FC236}">
                <a16:creationId xmlns:a16="http://schemas.microsoft.com/office/drawing/2014/main" id="{C6CCC49F-6BBE-416D-B003-C54C909D6C5D}"/>
              </a:ext>
            </a:extLst>
          </p:cNvPr>
          <p:cNvSpPr/>
          <p:nvPr/>
        </p:nvSpPr>
        <p:spPr>
          <a:xfrm rot="20008784">
            <a:off x="8547591" y="2486459"/>
            <a:ext cx="611627" cy="618359"/>
          </a:xfrm>
          <a:prstGeom prst="ellipse">
            <a:avLst/>
          </a:prstGeom>
          <a:gradFill flip="none" rotWithShape="1">
            <a:gsLst>
              <a:gs pos="0">
                <a:schemeClr val="accent5">
                  <a:lumMod val="0"/>
                  <a:lumOff val="100000"/>
                </a:schemeClr>
              </a:gs>
              <a:gs pos="18000">
                <a:schemeClr val="accent5">
                  <a:lumMod val="0"/>
                  <a:lumOff val="100000"/>
                </a:schemeClr>
              </a:gs>
              <a:gs pos="77000">
                <a:schemeClr val="accent4">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a:extLst>
              <a:ext uri="{FF2B5EF4-FFF2-40B4-BE49-F238E27FC236}">
                <a16:creationId xmlns:a16="http://schemas.microsoft.com/office/drawing/2014/main" id="{37CA0042-452A-48F3-90DA-B386383192DA}"/>
              </a:ext>
            </a:extLst>
          </p:cNvPr>
          <p:cNvSpPr/>
          <p:nvPr/>
        </p:nvSpPr>
        <p:spPr>
          <a:xfrm rot="20008784">
            <a:off x="4423589" y="4291315"/>
            <a:ext cx="304180" cy="307528"/>
          </a:xfrm>
          <a:prstGeom prst="ellipse">
            <a:avLst/>
          </a:prstGeom>
          <a:gradFill flip="none" rotWithShape="1">
            <a:gsLst>
              <a:gs pos="0">
                <a:schemeClr val="accent5">
                  <a:lumMod val="0"/>
                  <a:lumOff val="100000"/>
                </a:schemeClr>
              </a:gs>
              <a:gs pos="18000">
                <a:schemeClr val="accent5">
                  <a:lumMod val="0"/>
                  <a:lumOff val="100000"/>
                </a:schemeClr>
              </a:gs>
              <a:gs pos="77000">
                <a:schemeClr val="accent4">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圆角 49">
            <a:extLst>
              <a:ext uri="{FF2B5EF4-FFF2-40B4-BE49-F238E27FC236}">
                <a16:creationId xmlns:a16="http://schemas.microsoft.com/office/drawing/2014/main" id="{4051B9AA-F168-439E-BD04-DFE388A15E3C}"/>
              </a:ext>
            </a:extLst>
          </p:cNvPr>
          <p:cNvSpPr/>
          <p:nvPr/>
        </p:nvSpPr>
        <p:spPr>
          <a:xfrm>
            <a:off x="825603" y="1358645"/>
            <a:ext cx="1999288" cy="2455489"/>
          </a:xfrm>
          <a:custGeom>
            <a:avLst/>
            <a:gdLst>
              <a:gd name="connsiteX0" fmla="*/ 0 w 4445430"/>
              <a:gd name="connsiteY0" fmla="*/ 407795 h 2446724"/>
              <a:gd name="connsiteX1" fmla="*/ 407795 w 4445430"/>
              <a:gd name="connsiteY1" fmla="*/ 0 h 2446724"/>
              <a:gd name="connsiteX2" fmla="*/ 4037635 w 4445430"/>
              <a:gd name="connsiteY2" fmla="*/ 0 h 2446724"/>
              <a:gd name="connsiteX3" fmla="*/ 4445430 w 4445430"/>
              <a:gd name="connsiteY3" fmla="*/ 407795 h 2446724"/>
              <a:gd name="connsiteX4" fmla="*/ 4445430 w 4445430"/>
              <a:gd name="connsiteY4" fmla="*/ 2038929 h 2446724"/>
              <a:gd name="connsiteX5" fmla="*/ 4037635 w 4445430"/>
              <a:gd name="connsiteY5" fmla="*/ 2446724 h 2446724"/>
              <a:gd name="connsiteX6" fmla="*/ 407795 w 4445430"/>
              <a:gd name="connsiteY6" fmla="*/ 2446724 h 2446724"/>
              <a:gd name="connsiteX7" fmla="*/ 0 w 4445430"/>
              <a:gd name="connsiteY7" fmla="*/ 2038929 h 2446724"/>
              <a:gd name="connsiteX8" fmla="*/ 0 w 4445430"/>
              <a:gd name="connsiteY8" fmla="*/ 407795 h 2446724"/>
              <a:gd name="connsiteX0" fmla="*/ 0 w 4450510"/>
              <a:gd name="connsiteY0" fmla="*/ 514434 h 2553363"/>
              <a:gd name="connsiteX1" fmla="*/ 407795 w 4450510"/>
              <a:gd name="connsiteY1" fmla="*/ 106639 h 2553363"/>
              <a:gd name="connsiteX2" fmla="*/ 4037635 w 4450510"/>
              <a:gd name="connsiteY2" fmla="*/ 106639 h 2553363"/>
              <a:gd name="connsiteX3" fmla="*/ 4450510 w 4450510"/>
              <a:gd name="connsiteY3" fmla="*/ 97874 h 2553363"/>
              <a:gd name="connsiteX4" fmla="*/ 4445430 w 4450510"/>
              <a:gd name="connsiteY4" fmla="*/ 2145568 h 2553363"/>
              <a:gd name="connsiteX5" fmla="*/ 4037635 w 4450510"/>
              <a:gd name="connsiteY5" fmla="*/ 2553363 h 2553363"/>
              <a:gd name="connsiteX6" fmla="*/ 407795 w 4450510"/>
              <a:gd name="connsiteY6" fmla="*/ 2553363 h 2553363"/>
              <a:gd name="connsiteX7" fmla="*/ 0 w 4450510"/>
              <a:gd name="connsiteY7" fmla="*/ 2145568 h 2553363"/>
              <a:gd name="connsiteX8" fmla="*/ 0 w 4450510"/>
              <a:gd name="connsiteY8" fmla="*/ 514434 h 2553363"/>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407795 w 4450510"/>
              <a:gd name="connsiteY6" fmla="*/ 2455489 h 2455489"/>
              <a:gd name="connsiteX7" fmla="*/ 0 w 4450510"/>
              <a:gd name="connsiteY7" fmla="*/ 2047694 h 2455489"/>
              <a:gd name="connsiteX8" fmla="*/ 0 w 4450510"/>
              <a:gd name="connsiteY8" fmla="*/ 416560 h 2455489"/>
              <a:gd name="connsiteX0" fmla="*/ 110474 w 4560984"/>
              <a:gd name="connsiteY0" fmla="*/ 416560 h 2455489"/>
              <a:gd name="connsiteX1" fmla="*/ 518269 w 4560984"/>
              <a:gd name="connsiteY1" fmla="*/ 8765 h 2455489"/>
              <a:gd name="connsiteX2" fmla="*/ 4148109 w 4560984"/>
              <a:gd name="connsiteY2" fmla="*/ 8765 h 2455489"/>
              <a:gd name="connsiteX3" fmla="*/ 4560984 w 4560984"/>
              <a:gd name="connsiteY3" fmla="*/ 0 h 2455489"/>
              <a:gd name="connsiteX4" fmla="*/ 4555904 w 4560984"/>
              <a:gd name="connsiteY4" fmla="*/ 2047694 h 2455489"/>
              <a:gd name="connsiteX5" fmla="*/ 4148109 w 4560984"/>
              <a:gd name="connsiteY5" fmla="*/ 2455489 h 2455489"/>
              <a:gd name="connsiteX6" fmla="*/ 96629 w 4560984"/>
              <a:gd name="connsiteY6" fmla="*/ 2435169 h 2455489"/>
              <a:gd name="connsiteX7" fmla="*/ 110474 w 4560984"/>
              <a:gd name="connsiteY7" fmla="*/ 2047694 h 2455489"/>
              <a:gd name="connsiteX8" fmla="*/ 110474 w 4560984"/>
              <a:gd name="connsiteY8" fmla="*/ 416560 h 2455489"/>
              <a:gd name="connsiteX0" fmla="*/ 13845 w 4464355"/>
              <a:gd name="connsiteY0" fmla="*/ 416560 h 2455489"/>
              <a:gd name="connsiteX1" fmla="*/ 421640 w 4464355"/>
              <a:gd name="connsiteY1" fmla="*/ 8765 h 2455489"/>
              <a:gd name="connsiteX2" fmla="*/ 4051480 w 4464355"/>
              <a:gd name="connsiteY2" fmla="*/ 8765 h 2455489"/>
              <a:gd name="connsiteX3" fmla="*/ 4464355 w 4464355"/>
              <a:gd name="connsiteY3" fmla="*/ 0 h 2455489"/>
              <a:gd name="connsiteX4" fmla="*/ 4459275 w 4464355"/>
              <a:gd name="connsiteY4" fmla="*/ 2047694 h 2455489"/>
              <a:gd name="connsiteX5" fmla="*/ 4051480 w 4464355"/>
              <a:gd name="connsiteY5" fmla="*/ 2455489 h 2455489"/>
              <a:gd name="connsiteX6" fmla="*/ 0 w 4464355"/>
              <a:gd name="connsiteY6" fmla="*/ 2435169 h 2455489"/>
              <a:gd name="connsiteX7" fmla="*/ 13845 w 4464355"/>
              <a:gd name="connsiteY7" fmla="*/ 2047694 h 2455489"/>
              <a:gd name="connsiteX8" fmla="*/ 13845 w 4464355"/>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47694 h 2455489"/>
              <a:gd name="connsiteX8" fmla="*/ 0 w 4450510"/>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47694 h 2455489"/>
              <a:gd name="connsiteX8" fmla="*/ 0 w 4450510"/>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22294 h 2455489"/>
              <a:gd name="connsiteX8" fmla="*/ 0 w 4450510"/>
              <a:gd name="connsiteY8" fmla="*/ 416560 h 245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0510" h="2455489">
                <a:moveTo>
                  <a:pt x="0" y="416560"/>
                </a:moveTo>
                <a:cubicBezTo>
                  <a:pt x="0" y="191341"/>
                  <a:pt x="182576" y="8765"/>
                  <a:pt x="407795" y="8765"/>
                </a:cubicBezTo>
                <a:lnTo>
                  <a:pt x="4037635" y="8765"/>
                </a:lnTo>
                <a:cubicBezTo>
                  <a:pt x="4262854" y="8765"/>
                  <a:pt x="4049190" y="3381"/>
                  <a:pt x="4450510" y="0"/>
                </a:cubicBezTo>
                <a:cubicBezTo>
                  <a:pt x="4450510" y="543711"/>
                  <a:pt x="4445430" y="1503983"/>
                  <a:pt x="4445430" y="2047694"/>
                </a:cubicBezTo>
                <a:cubicBezTo>
                  <a:pt x="4445430" y="2272913"/>
                  <a:pt x="4262854" y="2455489"/>
                  <a:pt x="4037635" y="2455489"/>
                </a:cubicBezTo>
                <a:lnTo>
                  <a:pt x="1395" y="2435169"/>
                </a:lnTo>
                <a:cubicBezTo>
                  <a:pt x="4776" y="2059249"/>
                  <a:pt x="0" y="2247513"/>
                  <a:pt x="0" y="2022294"/>
                </a:cubicBezTo>
                <a:lnTo>
                  <a:pt x="0" y="416560"/>
                </a:lnTo>
                <a:close/>
              </a:path>
            </a:pathLst>
          </a:cu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2" name="组合 31">
            <a:extLst>
              <a:ext uri="{FF2B5EF4-FFF2-40B4-BE49-F238E27FC236}">
                <a16:creationId xmlns:a16="http://schemas.microsoft.com/office/drawing/2014/main" id="{6B6AD3CF-069A-44F6-8F03-5A8B0ADA672E}"/>
              </a:ext>
            </a:extLst>
          </p:cNvPr>
          <p:cNvGrpSpPr/>
          <p:nvPr/>
        </p:nvGrpSpPr>
        <p:grpSpPr>
          <a:xfrm>
            <a:off x="731343" y="1095223"/>
            <a:ext cx="2097104" cy="2729018"/>
            <a:chOff x="1078032" y="399192"/>
            <a:chExt cx="4668254" cy="2729018"/>
          </a:xfrm>
        </p:grpSpPr>
        <p:sp>
          <p:nvSpPr>
            <p:cNvPr id="33" name="矩形: 对角圆角 9">
              <a:extLst>
                <a:ext uri="{FF2B5EF4-FFF2-40B4-BE49-F238E27FC236}">
                  <a16:creationId xmlns:a16="http://schemas.microsoft.com/office/drawing/2014/main" id="{FF00FA0B-E707-4036-BC3D-F7D1C48A8A87}"/>
                </a:ext>
              </a:extLst>
            </p:cNvPr>
            <p:cNvSpPr/>
            <p:nvPr/>
          </p:nvSpPr>
          <p:spPr>
            <a:xfrm>
              <a:off x="1288603" y="664142"/>
              <a:ext cx="4457683" cy="2464068"/>
            </a:xfrm>
            <a:custGeom>
              <a:avLst/>
              <a:gdLst>
                <a:gd name="connsiteX0" fmla="*/ 410686 w 4457683"/>
                <a:gd name="connsiteY0" fmla="*/ 0 h 2464068"/>
                <a:gd name="connsiteX1" fmla="*/ 4457683 w 4457683"/>
                <a:gd name="connsiteY1" fmla="*/ 0 h 2464068"/>
                <a:gd name="connsiteX2" fmla="*/ 4457683 w 4457683"/>
                <a:gd name="connsiteY2" fmla="*/ 0 h 2464068"/>
                <a:gd name="connsiteX3" fmla="*/ 4457683 w 4457683"/>
                <a:gd name="connsiteY3" fmla="*/ 2053382 h 2464068"/>
                <a:gd name="connsiteX4" fmla="*/ 4046997 w 4457683"/>
                <a:gd name="connsiteY4" fmla="*/ 2464068 h 2464068"/>
                <a:gd name="connsiteX5" fmla="*/ 0 w 4457683"/>
                <a:gd name="connsiteY5" fmla="*/ 2464068 h 2464068"/>
                <a:gd name="connsiteX6" fmla="*/ 0 w 4457683"/>
                <a:gd name="connsiteY6" fmla="*/ 2464068 h 2464068"/>
                <a:gd name="connsiteX7" fmla="*/ 0 w 4457683"/>
                <a:gd name="connsiteY7" fmla="*/ 410686 h 2464068"/>
                <a:gd name="connsiteX8" fmla="*/ 410686 w 4457683"/>
                <a:gd name="connsiteY8"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0 w 4457683"/>
                <a:gd name="connsiteY6" fmla="*/ 2464068 h 2464068"/>
                <a:gd name="connsiteX7" fmla="*/ 0 w 4457683"/>
                <a:gd name="connsiteY7" fmla="*/ 2464068 h 2464068"/>
                <a:gd name="connsiteX8" fmla="*/ 0 w 4457683"/>
                <a:gd name="connsiteY8" fmla="*/ 410686 h 2464068"/>
                <a:gd name="connsiteX9" fmla="*/ 410686 w 4457683"/>
                <a:gd name="connsiteY9"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588327 w 4457683"/>
                <a:gd name="connsiteY6" fmla="*/ 2464067 h 2464068"/>
                <a:gd name="connsiteX7" fmla="*/ 0 w 4457683"/>
                <a:gd name="connsiteY7" fmla="*/ 2464068 h 2464068"/>
                <a:gd name="connsiteX8" fmla="*/ 0 w 4457683"/>
                <a:gd name="connsiteY8" fmla="*/ 2464068 h 2464068"/>
                <a:gd name="connsiteX9" fmla="*/ 0 w 4457683"/>
                <a:gd name="connsiteY9" fmla="*/ 410686 h 2464068"/>
                <a:gd name="connsiteX10" fmla="*/ 410686 w 4457683"/>
                <a:gd name="connsiteY10"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588327 w 4457683"/>
                <a:gd name="connsiteY6" fmla="*/ 2464067 h 2464068"/>
                <a:gd name="connsiteX7" fmla="*/ 0 w 4457683"/>
                <a:gd name="connsiteY7" fmla="*/ 2464068 h 2464068"/>
                <a:gd name="connsiteX8" fmla="*/ 0 w 4457683"/>
                <a:gd name="connsiteY8" fmla="*/ 2464068 h 2464068"/>
                <a:gd name="connsiteX9" fmla="*/ 1186 w 4457683"/>
                <a:gd name="connsiteY9" fmla="*/ 2098307 h 2464068"/>
                <a:gd name="connsiteX10" fmla="*/ 0 w 4457683"/>
                <a:gd name="connsiteY10" fmla="*/ 410686 h 2464068"/>
                <a:gd name="connsiteX11" fmla="*/ 410686 w 4457683"/>
                <a:gd name="connsiteY11"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48058 w 4457683"/>
                <a:gd name="connsiteY4" fmla="*/ 490888 h 2464068"/>
                <a:gd name="connsiteX5" fmla="*/ 4457683 w 4457683"/>
                <a:gd name="connsiteY5" fmla="*/ 2053382 h 2464068"/>
                <a:gd name="connsiteX6" fmla="*/ 4046997 w 4457683"/>
                <a:gd name="connsiteY6" fmla="*/ 2464068 h 2464068"/>
                <a:gd name="connsiteX7" fmla="*/ 588327 w 4457683"/>
                <a:gd name="connsiteY7" fmla="*/ 2464067 h 2464068"/>
                <a:gd name="connsiteX8" fmla="*/ 0 w 4457683"/>
                <a:gd name="connsiteY8" fmla="*/ 2464068 h 2464068"/>
                <a:gd name="connsiteX9" fmla="*/ 0 w 4457683"/>
                <a:gd name="connsiteY9" fmla="*/ 2464068 h 2464068"/>
                <a:gd name="connsiteX10" fmla="*/ 1186 w 4457683"/>
                <a:gd name="connsiteY10" fmla="*/ 2098307 h 2464068"/>
                <a:gd name="connsiteX11" fmla="*/ 0 w 4457683"/>
                <a:gd name="connsiteY11" fmla="*/ 410686 h 2464068"/>
                <a:gd name="connsiteX12" fmla="*/ 410686 w 4457683"/>
                <a:gd name="connsiteY12" fmla="*/ 0 h 2464068"/>
                <a:gd name="connsiteX0" fmla="*/ 4457683 w 4549123"/>
                <a:gd name="connsiteY0" fmla="*/ 0 h 2464068"/>
                <a:gd name="connsiteX1" fmla="*/ 4448058 w 4549123"/>
                <a:gd name="connsiteY1" fmla="*/ 490888 h 2464068"/>
                <a:gd name="connsiteX2" fmla="*/ 4457683 w 4549123"/>
                <a:gd name="connsiteY2" fmla="*/ 2053382 h 2464068"/>
                <a:gd name="connsiteX3" fmla="*/ 4046997 w 4549123"/>
                <a:gd name="connsiteY3" fmla="*/ 2464068 h 2464068"/>
                <a:gd name="connsiteX4" fmla="*/ 588327 w 4549123"/>
                <a:gd name="connsiteY4" fmla="*/ 2464067 h 2464068"/>
                <a:gd name="connsiteX5" fmla="*/ 0 w 4549123"/>
                <a:gd name="connsiteY5" fmla="*/ 2464068 h 2464068"/>
                <a:gd name="connsiteX6" fmla="*/ 0 w 4549123"/>
                <a:gd name="connsiteY6" fmla="*/ 2464068 h 2464068"/>
                <a:gd name="connsiteX7" fmla="*/ 1186 w 4549123"/>
                <a:gd name="connsiteY7" fmla="*/ 2098307 h 2464068"/>
                <a:gd name="connsiteX8" fmla="*/ 0 w 4549123"/>
                <a:gd name="connsiteY8" fmla="*/ 410686 h 2464068"/>
                <a:gd name="connsiteX9" fmla="*/ 410686 w 4549123"/>
                <a:gd name="connsiteY9" fmla="*/ 0 h 2464068"/>
                <a:gd name="connsiteX10" fmla="*/ 3793540 w 4549123"/>
                <a:gd name="connsiteY10" fmla="*/ 0 h 2464068"/>
                <a:gd name="connsiteX11" fmla="*/ 4457683 w 4549123"/>
                <a:gd name="connsiteY11" fmla="*/ 0 h 2464068"/>
                <a:gd name="connsiteX12" fmla="*/ 4549123 w 4549123"/>
                <a:gd name="connsiteY12" fmla="*/ 9144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11" fmla="*/ 4457683 w 4457683"/>
                <a:gd name="connsiteY11" fmla="*/ 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11" fmla="*/ 4457683 w 4457683"/>
                <a:gd name="connsiteY11" fmla="*/ 0 h 2464068"/>
                <a:gd name="connsiteX0" fmla="*/ 0 w 4457683"/>
                <a:gd name="connsiteY0" fmla="*/ 2464068 h 2555508"/>
                <a:gd name="connsiteX1" fmla="*/ 1186 w 4457683"/>
                <a:gd name="connsiteY1" fmla="*/ 2098307 h 2555508"/>
                <a:gd name="connsiteX2" fmla="*/ 0 w 4457683"/>
                <a:gd name="connsiteY2" fmla="*/ 410686 h 2555508"/>
                <a:gd name="connsiteX3" fmla="*/ 410686 w 4457683"/>
                <a:gd name="connsiteY3" fmla="*/ 0 h 2555508"/>
                <a:gd name="connsiteX4" fmla="*/ 3793540 w 4457683"/>
                <a:gd name="connsiteY4" fmla="*/ 0 h 2555508"/>
                <a:gd name="connsiteX5" fmla="*/ 4457683 w 4457683"/>
                <a:gd name="connsiteY5" fmla="*/ 0 h 2555508"/>
                <a:gd name="connsiteX6" fmla="*/ 4448058 w 4457683"/>
                <a:gd name="connsiteY6" fmla="*/ 490888 h 2555508"/>
                <a:gd name="connsiteX7" fmla="*/ 4457683 w 4457683"/>
                <a:gd name="connsiteY7" fmla="*/ 2053382 h 2555508"/>
                <a:gd name="connsiteX8" fmla="*/ 4046997 w 4457683"/>
                <a:gd name="connsiteY8" fmla="*/ 2464068 h 2555508"/>
                <a:gd name="connsiteX9" fmla="*/ 588327 w 4457683"/>
                <a:gd name="connsiteY9" fmla="*/ 2464067 h 2555508"/>
                <a:gd name="connsiteX10" fmla="*/ 0 w 4457683"/>
                <a:gd name="connsiteY10" fmla="*/ 2464068 h 2555508"/>
                <a:gd name="connsiteX11" fmla="*/ 91440 w 4457683"/>
                <a:gd name="connsiteY11" fmla="*/ 2555508 h 255550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588327 w 4457683"/>
                <a:gd name="connsiteY9" fmla="*/ 2464067 h 2464068"/>
                <a:gd name="connsiteX10" fmla="*/ 0 w 4457683"/>
                <a:gd name="connsiteY10" fmla="*/ 2464068 h 246406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588327 w 4457683"/>
                <a:gd name="connsiteY9" fmla="*/ 2464067 h 246406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1377599 w 4457683"/>
                <a:gd name="connsiteY9" fmla="*/ 2454441 h 24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7683" h="2464068">
                  <a:moveTo>
                    <a:pt x="0" y="2464068"/>
                  </a:moveTo>
                  <a:cubicBezTo>
                    <a:pt x="395" y="2342148"/>
                    <a:pt x="791" y="2220227"/>
                    <a:pt x="1186" y="2098307"/>
                  </a:cubicBezTo>
                  <a:cubicBezTo>
                    <a:pt x="791" y="1535767"/>
                    <a:pt x="395" y="973226"/>
                    <a:pt x="0" y="410686"/>
                  </a:cubicBezTo>
                  <a:cubicBezTo>
                    <a:pt x="0" y="183870"/>
                    <a:pt x="183870" y="0"/>
                    <a:pt x="410686" y="0"/>
                  </a:cubicBezTo>
                  <a:lnTo>
                    <a:pt x="3793540" y="0"/>
                  </a:lnTo>
                  <a:lnTo>
                    <a:pt x="4457683" y="0"/>
                  </a:lnTo>
                  <a:lnTo>
                    <a:pt x="4448058" y="490888"/>
                  </a:lnTo>
                  <a:cubicBezTo>
                    <a:pt x="4451266" y="1011719"/>
                    <a:pt x="4454475" y="1532551"/>
                    <a:pt x="4457683" y="2053382"/>
                  </a:cubicBezTo>
                  <a:cubicBezTo>
                    <a:pt x="4457683" y="2280198"/>
                    <a:pt x="4273813" y="2464068"/>
                    <a:pt x="4046997" y="2464068"/>
                  </a:cubicBezTo>
                  <a:lnTo>
                    <a:pt x="1377599" y="2454441"/>
                  </a:lnTo>
                </a:path>
              </a:pathLst>
            </a:cu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连接符 33">
              <a:extLst>
                <a:ext uri="{FF2B5EF4-FFF2-40B4-BE49-F238E27FC236}">
                  <a16:creationId xmlns:a16="http://schemas.microsoft.com/office/drawing/2014/main" id="{FE487304-E137-4DA3-A47F-CF3B258D7024}"/>
                </a:ext>
              </a:extLst>
            </p:cNvPr>
            <p:cNvCxnSpPr>
              <a:cxnSpLocks/>
              <a:endCxn id="33" idx="6"/>
            </p:cNvCxnSpPr>
            <p:nvPr/>
          </p:nvCxnSpPr>
          <p:spPr>
            <a:xfrm flipV="1">
              <a:off x="1511170" y="1155030"/>
              <a:ext cx="4225491" cy="2"/>
            </a:xfrm>
            <a:prstGeom prst="line">
              <a:avLst/>
            </a:prstGeom>
            <a:noFill/>
            <a:ln>
              <a:solidFill>
                <a:schemeClr val="accent5">
                  <a:lumMod val="40000"/>
                  <a:lumOff val="60000"/>
                </a:schemeClr>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35" name="直接连接符 34">
              <a:extLst>
                <a:ext uri="{FF2B5EF4-FFF2-40B4-BE49-F238E27FC236}">
                  <a16:creationId xmlns:a16="http://schemas.microsoft.com/office/drawing/2014/main" id="{268CB8A1-2756-4E42-958C-51AD1C33301B}"/>
                </a:ext>
              </a:extLst>
            </p:cNvPr>
            <p:cNvCxnSpPr>
              <a:cxnSpLocks/>
            </p:cNvCxnSpPr>
            <p:nvPr/>
          </p:nvCxnSpPr>
          <p:spPr>
            <a:xfrm>
              <a:off x="1078032" y="1155031"/>
              <a:ext cx="0" cy="1973179"/>
            </a:xfrm>
            <a:prstGeom prst="line">
              <a:avLst/>
            </a:pr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36" name="任意多边形: 形状 35">
              <a:extLst>
                <a:ext uri="{FF2B5EF4-FFF2-40B4-BE49-F238E27FC236}">
                  <a16:creationId xmlns:a16="http://schemas.microsoft.com/office/drawing/2014/main" id="{33946148-E901-4673-BFB0-A27F006432AD}"/>
                </a:ext>
              </a:extLst>
            </p:cNvPr>
            <p:cNvSpPr/>
            <p:nvPr/>
          </p:nvSpPr>
          <p:spPr>
            <a:xfrm>
              <a:off x="4072814" y="399192"/>
              <a:ext cx="1667873" cy="264552"/>
            </a:xfrm>
            <a:custGeom>
              <a:avLst/>
              <a:gdLst>
                <a:gd name="connsiteX0" fmla="*/ 0 w 3840480"/>
                <a:gd name="connsiteY0" fmla="*/ 447351 h 453419"/>
                <a:gd name="connsiteX1" fmla="*/ 1299410 w 3840480"/>
                <a:gd name="connsiteY1" fmla="*/ 399225 h 453419"/>
                <a:gd name="connsiteX2" fmla="*/ 2204185 w 3840480"/>
                <a:gd name="connsiteY2" fmla="*/ 52716 h 453419"/>
                <a:gd name="connsiteX3" fmla="*/ 3840480 w 3840480"/>
                <a:gd name="connsiteY3" fmla="*/ 23840 h 45341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21229"/>
                <a:gd name="connsiteY0" fmla="*/ 404261 h 410329"/>
                <a:gd name="connsiteX1" fmla="*/ 1299410 w 3821229"/>
                <a:gd name="connsiteY1" fmla="*/ 356135 h 410329"/>
                <a:gd name="connsiteX2" fmla="*/ 2204185 w 3821229"/>
                <a:gd name="connsiteY2" fmla="*/ 9626 h 410329"/>
                <a:gd name="connsiteX3" fmla="*/ 3821229 w 3821229"/>
                <a:gd name="connsiteY3" fmla="*/ 0 h 410329"/>
                <a:gd name="connsiteX0" fmla="*/ 0 w 3821229"/>
                <a:gd name="connsiteY0" fmla="*/ 395148 h 401216"/>
                <a:gd name="connsiteX1" fmla="*/ 1299410 w 3821229"/>
                <a:gd name="connsiteY1" fmla="*/ 347022 h 401216"/>
                <a:gd name="connsiteX2" fmla="*/ 2204185 w 3821229"/>
                <a:gd name="connsiteY2" fmla="*/ 513 h 401216"/>
                <a:gd name="connsiteX3" fmla="*/ 3821229 w 3821229"/>
                <a:gd name="connsiteY3" fmla="*/ 3587 h 401216"/>
                <a:gd name="connsiteX0" fmla="*/ 0 w 3821229"/>
                <a:gd name="connsiteY0" fmla="*/ 397845 h 403913"/>
                <a:gd name="connsiteX1" fmla="*/ 1299410 w 3821229"/>
                <a:gd name="connsiteY1" fmla="*/ 349719 h 403913"/>
                <a:gd name="connsiteX2" fmla="*/ 2204185 w 3821229"/>
                <a:gd name="connsiteY2" fmla="*/ 3210 h 403913"/>
                <a:gd name="connsiteX3" fmla="*/ 3821229 w 3821229"/>
                <a:gd name="connsiteY3" fmla="*/ 6284 h 403913"/>
                <a:gd name="connsiteX0" fmla="*/ 0 w 3842395"/>
                <a:gd name="connsiteY0" fmla="*/ 410459 h 416527"/>
                <a:gd name="connsiteX1" fmla="*/ 1299410 w 3842395"/>
                <a:gd name="connsiteY1" fmla="*/ 362333 h 416527"/>
                <a:gd name="connsiteX2" fmla="*/ 2204185 w 3842395"/>
                <a:gd name="connsiteY2" fmla="*/ 15824 h 416527"/>
                <a:gd name="connsiteX3" fmla="*/ 3842395 w 3842395"/>
                <a:gd name="connsiteY3" fmla="*/ 1965 h 416527"/>
                <a:gd name="connsiteX0" fmla="*/ 0 w 3842395"/>
                <a:gd name="connsiteY0" fmla="*/ 419552 h 426571"/>
                <a:gd name="connsiteX1" fmla="*/ 1299410 w 3842395"/>
                <a:gd name="connsiteY1" fmla="*/ 371426 h 426571"/>
                <a:gd name="connsiteX2" fmla="*/ 2204185 w 3842395"/>
                <a:gd name="connsiteY2" fmla="*/ 1634 h 426571"/>
                <a:gd name="connsiteX3" fmla="*/ 3842395 w 3842395"/>
                <a:gd name="connsiteY3" fmla="*/ 11058 h 426571"/>
                <a:gd name="connsiteX0" fmla="*/ 0 w 3842395"/>
                <a:gd name="connsiteY0" fmla="*/ 414779 h 421530"/>
                <a:gd name="connsiteX1" fmla="*/ 1299410 w 3842395"/>
                <a:gd name="connsiteY1" fmla="*/ 366653 h 421530"/>
                <a:gd name="connsiteX2" fmla="*/ 2204185 w 3842395"/>
                <a:gd name="connsiteY2" fmla="*/ 3211 h 421530"/>
                <a:gd name="connsiteX3" fmla="*/ 3842395 w 3842395"/>
                <a:gd name="connsiteY3" fmla="*/ 6285 h 421530"/>
                <a:gd name="connsiteX0" fmla="*/ 0 w 3842395"/>
                <a:gd name="connsiteY0" fmla="*/ 425477 h 432228"/>
                <a:gd name="connsiteX1" fmla="*/ 1299410 w 3842395"/>
                <a:gd name="connsiteY1" fmla="*/ 377351 h 432228"/>
                <a:gd name="connsiteX2" fmla="*/ 2204185 w 3842395"/>
                <a:gd name="connsiteY2" fmla="*/ 13909 h 432228"/>
                <a:gd name="connsiteX3" fmla="*/ 3842395 w 3842395"/>
                <a:gd name="connsiteY3" fmla="*/ 2167 h 432228"/>
                <a:gd name="connsiteX0" fmla="*/ 0 w 3840278"/>
                <a:gd name="connsiteY0" fmla="*/ 423608 h 430359"/>
                <a:gd name="connsiteX1" fmla="*/ 1299410 w 3840278"/>
                <a:gd name="connsiteY1" fmla="*/ 375482 h 430359"/>
                <a:gd name="connsiteX2" fmla="*/ 2204185 w 3840278"/>
                <a:gd name="connsiteY2" fmla="*/ 12040 h 430359"/>
                <a:gd name="connsiteX3" fmla="*/ 3840278 w 3840278"/>
                <a:gd name="connsiteY3" fmla="*/ 2414 h 430359"/>
                <a:gd name="connsiteX0" fmla="*/ 0 w 3840278"/>
                <a:gd name="connsiteY0" fmla="*/ 418454 h 425205"/>
                <a:gd name="connsiteX1" fmla="*/ 1299410 w 3840278"/>
                <a:gd name="connsiteY1" fmla="*/ 370328 h 425205"/>
                <a:gd name="connsiteX2" fmla="*/ 2204185 w 3840278"/>
                <a:gd name="connsiteY2" fmla="*/ 6886 h 425205"/>
                <a:gd name="connsiteX3" fmla="*/ 3840278 w 3840278"/>
                <a:gd name="connsiteY3" fmla="*/ 3610 h 425205"/>
                <a:gd name="connsiteX0" fmla="*/ 0 w 3840278"/>
                <a:gd name="connsiteY0" fmla="*/ 418454 h 425205"/>
                <a:gd name="connsiteX1" fmla="*/ 1299410 w 3840278"/>
                <a:gd name="connsiteY1" fmla="*/ 370328 h 425205"/>
                <a:gd name="connsiteX2" fmla="*/ 2204185 w 3840278"/>
                <a:gd name="connsiteY2" fmla="*/ 6886 h 425205"/>
                <a:gd name="connsiteX3" fmla="*/ 3840278 w 3840278"/>
                <a:gd name="connsiteY3" fmla="*/ 3610 h 425205"/>
                <a:gd name="connsiteX0" fmla="*/ 0 w 3840278"/>
                <a:gd name="connsiteY0" fmla="*/ 416999 h 423750"/>
                <a:gd name="connsiteX1" fmla="*/ 1299410 w 3840278"/>
                <a:gd name="connsiteY1" fmla="*/ 368873 h 423750"/>
                <a:gd name="connsiteX2" fmla="*/ 2204185 w 3840278"/>
                <a:gd name="connsiteY2" fmla="*/ 5431 h 423750"/>
                <a:gd name="connsiteX3" fmla="*/ 3840278 w 3840278"/>
                <a:gd name="connsiteY3" fmla="*/ 4271 h 423750"/>
                <a:gd name="connsiteX0" fmla="*/ 0 w 3844511"/>
                <a:gd name="connsiteY0" fmla="*/ 416999 h 423750"/>
                <a:gd name="connsiteX1" fmla="*/ 1299410 w 3844511"/>
                <a:gd name="connsiteY1" fmla="*/ 368873 h 423750"/>
                <a:gd name="connsiteX2" fmla="*/ 2204185 w 3844511"/>
                <a:gd name="connsiteY2" fmla="*/ 5431 h 423750"/>
                <a:gd name="connsiteX3" fmla="*/ 3844511 w 3844511"/>
                <a:gd name="connsiteY3" fmla="*/ 4271 h 423750"/>
                <a:gd name="connsiteX0" fmla="*/ 0 w 3844511"/>
                <a:gd name="connsiteY0" fmla="*/ 406415 h 406415"/>
                <a:gd name="connsiteX1" fmla="*/ 1299410 w 3844511"/>
                <a:gd name="connsiteY1" fmla="*/ 368873 h 406415"/>
                <a:gd name="connsiteX2" fmla="*/ 2204185 w 3844511"/>
                <a:gd name="connsiteY2" fmla="*/ 5431 h 406415"/>
                <a:gd name="connsiteX3" fmla="*/ 3844511 w 3844511"/>
                <a:gd name="connsiteY3" fmla="*/ 4271 h 406415"/>
                <a:gd name="connsiteX0" fmla="*/ 0 w 3844511"/>
                <a:gd name="connsiteY0" fmla="*/ 406415 h 406415"/>
                <a:gd name="connsiteX1" fmla="*/ 1299410 w 3844511"/>
                <a:gd name="connsiteY1" fmla="*/ 368873 h 406415"/>
                <a:gd name="connsiteX2" fmla="*/ 2204185 w 3844511"/>
                <a:gd name="connsiteY2" fmla="*/ 5431 h 406415"/>
                <a:gd name="connsiteX3" fmla="*/ 3844511 w 3844511"/>
                <a:gd name="connsiteY3" fmla="*/ 4271 h 406415"/>
                <a:gd name="connsiteX0" fmla="*/ 0 w 3844511"/>
                <a:gd name="connsiteY0" fmla="*/ 406415 h 406416"/>
                <a:gd name="connsiteX1" fmla="*/ 1299410 w 3844511"/>
                <a:gd name="connsiteY1" fmla="*/ 368873 h 406416"/>
                <a:gd name="connsiteX2" fmla="*/ 2204185 w 3844511"/>
                <a:gd name="connsiteY2" fmla="*/ 5431 h 406416"/>
                <a:gd name="connsiteX3" fmla="*/ 3844511 w 3844511"/>
                <a:gd name="connsiteY3" fmla="*/ 4271 h 406416"/>
                <a:gd name="connsiteX0" fmla="*/ 0 w 3844511"/>
                <a:gd name="connsiteY0" fmla="*/ 406415 h 406420"/>
                <a:gd name="connsiteX1" fmla="*/ 1299410 w 3844511"/>
                <a:gd name="connsiteY1" fmla="*/ 368873 h 406420"/>
                <a:gd name="connsiteX2" fmla="*/ 2204185 w 3844511"/>
                <a:gd name="connsiteY2" fmla="*/ 5431 h 406420"/>
                <a:gd name="connsiteX3" fmla="*/ 3844511 w 3844511"/>
                <a:gd name="connsiteY3" fmla="*/ 4271 h 406420"/>
                <a:gd name="connsiteX0" fmla="*/ 0 w 3844511"/>
                <a:gd name="connsiteY0" fmla="*/ 406415 h 410989"/>
                <a:gd name="connsiteX1" fmla="*/ 1299410 w 3844511"/>
                <a:gd name="connsiteY1" fmla="*/ 368873 h 410989"/>
                <a:gd name="connsiteX2" fmla="*/ 2204185 w 3844511"/>
                <a:gd name="connsiteY2" fmla="*/ 5431 h 410989"/>
                <a:gd name="connsiteX3" fmla="*/ 3844511 w 3844511"/>
                <a:gd name="connsiteY3" fmla="*/ 4271 h 410989"/>
                <a:gd name="connsiteX0" fmla="*/ 0 w 3844511"/>
                <a:gd name="connsiteY0" fmla="*/ 406415 h 413129"/>
                <a:gd name="connsiteX1" fmla="*/ 1299410 w 3844511"/>
                <a:gd name="connsiteY1" fmla="*/ 368873 h 413129"/>
                <a:gd name="connsiteX2" fmla="*/ 2204185 w 3844511"/>
                <a:gd name="connsiteY2" fmla="*/ 5431 h 413129"/>
                <a:gd name="connsiteX3" fmla="*/ 3844511 w 3844511"/>
                <a:gd name="connsiteY3" fmla="*/ 4271 h 413129"/>
                <a:gd name="connsiteX0" fmla="*/ 0 w 3844511"/>
                <a:gd name="connsiteY0" fmla="*/ 406415 h 406631"/>
                <a:gd name="connsiteX1" fmla="*/ 1299410 w 3844511"/>
                <a:gd name="connsiteY1" fmla="*/ 368873 h 406631"/>
                <a:gd name="connsiteX2" fmla="*/ 2204185 w 3844511"/>
                <a:gd name="connsiteY2" fmla="*/ 5431 h 406631"/>
                <a:gd name="connsiteX3" fmla="*/ 3844511 w 3844511"/>
                <a:gd name="connsiteY3" fmla="*/ 4271 h 406631"/>
                <a:gd name="connsiteX0" fmla="*/ 0 w 2545101"/>
                <a:gd name="connsiteY0" fmla="*/ 368873 h 368873"/>
                <a:gd name="connsiteX1" fmla="*/ 904775 w 2545101"/>
                <a:gd name="connsiteY1" fmla="*/ 5431 h 368873"/>
                <a:gd name="connsiteX2" fmla="*/ 2545101 w 2545101"/>
                <a:gd name="connsiteY2" fmla="*/ 4271 h 368873"/>
                <a:gd name="connsiteX0" fmla="*/ 0 w 2557801"/>
                <a:gd name="connsiteY0" fmla="*/ 400623 h 400623"/>
                <a:gd name="connsiteX1" fmla="*/ 917475 w 2557801"/>
                <a:gd name="connsiteY1" fmla="*/ 5431 h 400623"/>
                <a:gd name="connsiteX2" fmla="*/ 2557801 w 2557801"/>
                <a:gd name="connsiteY2" fmla="*/ 4271 h 400623"/>
                <a:gd name="connsiteX0" fmla="*/ 0 w 2608601"/>
                <a:gd name="connsiteY0" fmla="*/ 406973 h 406973"/>
                <a:gd name="connsiteX1" fmla="*/ 968275 w 2608601"/>
                <a:gd name="connsiteY1" fmla="*/ 5431 h 406973"/>
                <a:gd name="connsiteX2" fmla="*/ 2608601 w 2608601"/>
                <a:gd name="connsiteY2" fmla="*/ 4271 h 406973"/>
              </a:gdLst>
              <a:ahLst/>
              <a:cxnLst>
                <a:cxn ang="0">
                  <a:pos x="connsiteX0" y="connsiteY0"/>
                </a:cxn>
                <a:cxn ang="0">
                  <a:pos x="connsiteX1" y="connsiteY1"/>
                </a:cxn>
                <a:cxn ang="0">
                  <a:pos x="connsiteX2" y="connsiteY2"/>
                </a:cxn>
              </a:cxnLst>
              <a:rect l="l" t="t" r="r" b="b"/>
              <a:pathLst>
                <a:path w="2608601" h="406973">
                  <a:moveTo>
                    <a:pt x="0" y="406973"/>
                  </a:moveTo>
                  <a:cubicBezTo>
                    <a:pt x="414087" y="364825"/>
                    <a:pt x="477386" y="-9007"/>
                    <a:pt x="968275" y="5431"/>
                  </a:cubicBezTo>
                  <a:cubicBezTo>
                    <a:pt x="2575695" y="618"/>
                    <a:pt x="1003856" y="-3350"/>
                    <a:pt x="2608601" y="4271"/>
                  </a:cubicBezTo>
                </a:path>
              </a:pathLst>
            </a:cu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37" name="直接连接符 36">
              <a:extLst>
                <a:ext uri="{FF2B5EF4-FFF2-40B4-BE49-F238E27FC236}">
                  <a16:creationId xmlns:a16="http://schemas.microsoft.com/office/drawing/2014/main" id="{39B770E1-2C52-42E1-8726-89B10785270B}"/>
                </a:ext>
              </a:extLst>
            </p:cNvPr>
            <p:cNvCxnSpPr>
              <a:cxnSpLocks/>
            </p:cNvCxnSpPr>
            <p:nvPr/>
          </p:nvCxnSpPr>
          <p:spPr>
            <a:xfrm>
              <a:off x="5745979" y="420262"/>
              <a:ext cx="0" cy="243880"/>
            </a:xfrm>
            <a:prstGeom prst="line">
              <a:avLst/>
            </a:pr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grpSp>
      <p:sp>
        <p:nvSpPr>
          <p:cNvPr id="43" name="矩形: 圆角 49">
            <a:extLst>
              <a:ext uri="{FF2B5EF4-FFF2-40B4-BE49-F238E27FC236}">
                <a16:creationId xmlns:a16="http://schemas.microsoft.com/office/drawing/2014/main" id="{E67FBFF4-9E53-42E7-977C-4F8BA82DEF39}"/>
              </a:ext>
            </a:extLst>
          </p:cNvPr>
          <p:cNvSpPr/>
          <p:nvPr/>
        </p:nvSpPr>
        <p:spPr>
          <a:xfrm flipH="1">
            <a:off x="9458290" y="1405776"/>
            <a:ext cx="1999288" cy="2455489"/>
          </a:xfrm>
          <a:custGeom>
            <a:avLst/>
            <a:gdLst>
              <a:gd name="connsiteX0" fmla="*/ 0 w 4445430"/>
              <a:gd name="connsiteY0" fmla="*/ 407795 h 2446724"/>
              <a:gd name="connsiteX1" fmla="*/ 407795 w 4445430"/>
              <a:gd name="connsiteY1" fmla="*/ 0 h 2446724"/>
              <a:gd name="connsiteX2" fmla="*/ 4037635 w 4445430"/>
              <a:gd name="connsiteY2" fmla="*/ 0 h 2446724"/>
              <a:gd name="connsiteX3" fmla="*/ 4445430 w 4445430"/>
              <a:gd name="connsiteY3" fmla="*/ 407795 h 2446724"/>
              <a:gd name="connsiteX4" fmla="*/ 4445430 w 4445430"/>
              <a:gd name="connsiteY4" fmla="*/ 2038929 h 2446724"/>
              <a:gd name="connsiteX5" fmla="*/ 4037635 w 4445430"/>
              <a:gd name="connsiteY5" fmla="*/ 2446724 h 2446724"/>
              <a:gd name="connsiteX6" fmla="*/ 407795 w 4445430"/>
              <a:gd name="connsiteY6" fmla="*/ 2446724 h 2446724"/>
              <a:gd name="connsiteX7" fmla="*/ 0 w 4445430"/>
              <a:gd name="connsiteY7" fmla="*/ 2038929 h 2446724"/>
              <a:gd name="connsiteX8" fmla="*/ 0 w 4445430"/>
              <a:gd name="connsiteY8" fmla="*/ 407795 h 2446724"/>
              <a:gd name="connsiteX0" fmla="*/ 0 w 4450510"/>
              <a:gd name="connsiteY0" fmla="*/ 514434 h 2553363"/>
              <a:gd name="connsiteX1" fmla="*/ 407795 w 4450510"/>
              <a:gd name="connsiteY1" fmla="*/ 106639 h 2553363"/>
              <a:gd name="connsiteX2" fmla="*/ 4037635 w 4450510"/>
              <a:gd name="connsiteY2" fmla="*/ 106639 h 2553363"/>
              <a:gd name="connsiteX3" fmla="*/ 4450510 w 4450510"/>
              <a:gd name="connsiteY3" fmla="*/ 97874 h 2553363"/>
              <a:gd name="connsiteX4" fmla="*/ 4445430 w 4450510"/>
              <a:gd name="connsiteY4" fmla="*/ 2145568 h 2553363"/>
              <a:gd name="connsiteX5" fmla="*/ 4037635 w 4450510"/>
              <a:gd name="connsiteY5" fmla="*/ 2553363 h 2553363"/>
              <a:gd name="connsiteX6" fmla="*/ 407795 w 4450510"/>
              <a:gd name="connsiteY6" fmla="*/ 2553363 h 2553363"/>
              <a:gd name="connsiteX7" fmla="*/ 0 w 4450510"/>
              <a:gd name="connsiteY7" fmla="*/ 2145568 h 2553363"/>
              <a:gd name="connsiteX8" fmla="*/ 0 w 4450510"/>
              <a:gd name="connsiteY8" fmla="*/ 514434 h 2553363"/>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407795 w 4450510"/>
              <a:gd name="connsiteY6" fmla="*/ 2455489 h 2455489"/>
              <a:gd name="connsiteX7" fmla="*/ 0 w 4450510"/>
              <a:gd name="connsiteY7" fmla="*/ 2047694 h 2455489"/>
              <a:gd name="connsiteX8" fmla="*/ 0 w 4450510"/>
              <a:gd name="connsiteY8" fmla="*/ 416560 h 2455489"/>
              <a:gd name="connsiteX0" fmla="*/ 110474 w 4560984"/>
              <a:gd name="connsiteY0" fmla="*/ 416560 h 2455489"/>
              <a:gd name="connsiteX1" fmla="*/ 518269 w 4560984"/>
              <a:gd name="connsiteY1" fmla="*/ 8765 h 2455489"/>
              <a:gd name="connsiteX2" fmla="*/ 4148109 w 4560984"/>
              <a:gd name="connsiteY2" fmla="*/ 8765 h 2455489"/>
              <a:gd name="connsiteX3" fmla="*/ 4560984 w 4560984"/>
              <a:gd name="connsiteY3" fmla="*/ 0 h 2455489"/>
              <a:gd name="connsiteX4" fmla="*/ 4555904 w 4560984"/>
              <a:gd name="connsiteY4" fmla="*/ 2047694 h 2455489"/>
              <a:gd name="connsiteX5" fmla="*/ 4148109 w 4560984"/>
              <a:gd name="connsiteY5" fmla="*/ 2455489 h 2455489"/>
              <a:gd name="connsiteX6" fmla="*/ 96629 w 4560984"/>
              <a:gd name="connsiteY6" fmla="*/ 2435169 h 2455489"/>
              <a:gd name="connsiteX7" fmla="*/ 110474 w 4560984"/>
              <a:gd name="connsiteY7" fmla="*/ 2047694 h 2455489"/>
              <a:gd name="connsiteX8" fmla="*/ 110474 w 4560984"/>
              <a:gd name="connsiteY8" fmla="*/ 416560 h 2455489"/>
              <a:gd name="connsiteX0" fmla="*/ 13845 w 4464355"/>
              <a:gd name="connsiteY0" fmla="*/ 416560 h 2455489"/>
              <a:gd name="connsiteX1" fmla="*/ 421640 w 4464355"/>
              <a:gd name="connsiteY1" fmla="*/ 8765 h 2455489"/>
              <a:gd name="connsiteX2" fmla="*/ 4051480 w 4464355"/>
              <a:gd name="connsiteY2" fmla="*/ 8765 h 2455489"/>
              <a:gd name="connsiteX3" fmla="*/ 4464355 w 4464355"/>
              <a:gd name="connsiteY3" fmla="*/ 0 h 2455489"/>
              <a:gd name="connsiteX4" fmla="*/ 4459275 w 4464355"/>
              <a:gd name="connsiteY4" fmla="*/ 2047694 h 2455489"/>
              <a:gd name="connsiteX5" fmla="*/ 4051480 w 4464355"/>
              <a:gd name="connsiteY5" fmla="*/ 2455489 h 2455489"/>
              <a:gd name="connsiteX6" fmla="*/ 0 w 4464355"/>
              <a:gd name="connsiteY6" fmla="*/ 2435169 h 2455489"/>
              <a:gd name="connsiteX7" fmla="*/ 13845 w 4464355"/>
              <a:gd name="connsiteY7" fmla="*/ 2047694 h 2455489"/>
              <a:gd name="connsiteX8" fmla="*/ 13845 w 4464355"/>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47694 h 2455489"/>
              <a:gd name="connsiteX8" fmla="*/ 0 w 4450510"/>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47694 h 2455489"/>
              <a:gd name="connsiteX8" fmla="*/ 0 w 4450510"/>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22294 h 2455489"/>
              <a:gd name="connsiteX8" fmla="*/ 0 w 4450510"/>
              <a:gd name="connsiteY8" fmla="*/ 416560 h 245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0510" h="2455489">
                <a:moveTo>
                  <a:pt x="0" y="416560"/>
                </a:moveTo>
                <a:cubicBezTo>
                  <a:pt x="0" y="191341"/>
                  <a:pt x="182576" y="8765"/>
                  <a:pt x="407795" y="8765"/>
                </a:cubicBezTo>
                <a:lnTo>
                  <a:pt x="4037635" y="8765"/>
                </a:lnTo>
                <a:cubicBezTo>
                  <a:pt x="4262854" y="8765"/>
                  <a:pt x="4049190" y="3381"/>
                  <a:pt x="4450510" y="0"/>
                </a:cubicBezTo>
                <a:cubicBezTo>
                  <a:pt x="4450510" y="543711"/>
                  <a:pt x="4445430" y="1503983"/>
                  <a:pt x="4445430" y="2047694"/>
                </a:cubicBezTo>
                <a:cubicBezTo>
                  <a:pt x="4445430" y="2272913"/>
                  <a:pt x="4262854" y="2455489"/>
                  <a:pt x="4037635" y="2455489"/>
                </a:cubicBezTo>
                <a:lnTo>
                  <a:pt x="1395" y="2435169"/>
                </a:lnTo>
                <a:cubicBezTo>
                  <a:pt x="4776" y="2059249"/>
                  <a:pt x="0" y="2247513"/>
                  <a:pt x="0" y="2022294"/>
                </a:cubicBezTo>
                <a:lnTo>
                  <a:pt x="0" y="416560"/>
                </a:lnTo>
                <a:close/>
              </a:path>
            </a:pathLst>
          </a:cu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4" name="组合 43">
            <a:extLst>
              <a:ext uri="{FF2B5EF4-FFF2-40B4-BE49-F238E27FC236}">
                <a16:creationId xmlns:a16="http://schemas.microsoft.com/office/drawing/2014/main" id="{645F1461-1B9C-4B8F-821D-F94CC10F514B}"/>
              </a:ext>
            </a:extLst>
          </p:cNvPr>
          <p:cNvGrpSpPr/>
          <p:nvPr/>
        </p:nvGrpSpPr>
        <p:grpSpPr>
          <a:xfrm flipH="1">
            <a:off x="9454733" y="1142354"/>
            <a:ext cx="2097104" cy="2729018"/>
            <a:chOff x="1078032" y="399192"/>
            <a:chExt cx="4668254" cy="2729018"/>
          </a:xfrm>
        </p:grpSpPr>
        <p:sp>
          <p:nvSpPr>
            <p:cNvPr id="45" name="矩形: 对角圆角 9">
              <a:extLst>
                <a:ext uri="{FF2B5EF4-FFF2-40B4-BE49-F238E27FC236}">
                  <a16:creationId xmlns:a16="http://schemas.microsoft.com/office/drawing/2014/main" id="{5CEB7857-F0C5-4A8E-B5F4-895CCEBA6ACC}"/>
                </a:ext>
              </a:extLst>
            </p:cNvPr>
            <p:cNvSpPr/>
            <p:nvPr/>
          </p:nvSpPr>
          <p:spPr>
            <a:xfrm>
              <a:off x="1288603" y="664142"/>
              <a:ext cx="4457683" cy="2464068"/>
            </a:xfrm>
            <a:custGeom>
              <a:avLst/>
              <a:gdLst>
                <a:gd name="connsiteX0" fmla="*/ 410686 w 4457683"/>
                <a:gd name="connsiteY0" fmla="*/ 0 h 2464068"/>
                <a:gd name="connsiteX1" fmla="*/ 4457683 w 4457683"/>
                <a:gd name="connsiteY1" fmla="*/ 0 h 2464068"/>
                <a:gd name="connsiteX2" fmla="*/ 4457683 w 4457683"/>
                <a:gd name="connsiteY2" fmla="*/ 0 h 2464068"/>
                <a:gd name="connsiteX3" fmla="*/ 4457683 w 4457683"/>
                <a:gd name="connsiteY3" fmla="*/ 2053382 h 2464068"/>
                <a:gd name="connsiteX4" fmla="*/ 4046997 w 4457683"/>
                <a:gd name="connsiteY4" fmla="*/ 2464068 h 2464068"/>
                <a:gd name="connsiteX5" fmla="*/ 0 w 4457683"/>
                <a:gd name="connsiteY5" fmla="*/ 2464068 h 2464068"/>
                <a:gd name="connsiteX6" fmla="*/ 0 w 4457683"/>
                <a:gd name="connsiteY6" fmla="*/ 2464068 h 2464068"/>
                <a:gd name="connsiteX7" fmla="*/ 0 w 4457683"/>
                <a:gd name="connsiteY7" fmla="*/ 410686 h 2464068"/>
                <a:gd name="connsiteX8" fmla="*/ 410686 w 4457683"/>
                <a:gd name="connsiteY8"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0 w 4457683"/>
                <a:gd name="connsiteY6" fmla="*/ 2464068 h 2464068"/>
                <a:gd name="connsiteX7" fmla="*/ 0 w 4457683"/>
                <a:gd name="connsiteY7" fmla="*/ 2464068 h 2464068"/>
                <a:gd name="connsiteX8" fmla="*/ 0 w 4457683"/>
                <a:gd name="connsiteY8" fmla="*/ 410686 h 2464068"/>
                <a:gd name="connsiteX9" fmla="*/ 410686 w 4457683"/>
                <a:gd name="connsiteY9"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588327 w 4457683"/>
                <a:gd name="connsiteY6" fmla="*/ 2464067 h 2464068"/>
                <a:gd name="connsiteX7" fmla="*/ 0 w 4457683"/>
                <a:gd name="connsiteY7" fmla="*/ 2464068 h 2464068"/>
                <a:gd name="connsiteX8" fmla="*/ 0 w 4457683"/>
                <a:gd name="connsiteY8" fmla="*/ 2464068 h 2464068"/>
                <a:gd name="connsiteX9" fmla="*/ 0 w 4457683"/>
                <a:gd name="connsiteY9" fmla="*/ 410686 h 2464068"/>
                <a:gd name="connsiteX10" fmla="*/ 410686 w 4457683"/>
                <a:gd name="connsiteY10"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588327 w 4457683"/>
                <a:gd name="connsiteY6" fmla="*/ 2464067 h 2464068"/>
                <a:gd name="connsiteX7" fmla="*/ 0 w 4457683"/>
                <a:gd name="connsiteY7" fmla="*/ 2464068 h 2464068"/>
                <a:gd name="connsiteX8" fmla="*/ 0 w 4457683"/>
                <a:gd name="connsiteY8" fmla="*/ 2464068 h 2464068"/>
                <a:gd name="connsiteX9" fmla="*/ 1186 w 4457683"/>
                <a:gd name="connsiteY9" fmla="*/ 2098307 h 2464068"/>
                <a:gd name="connsiteX10" fmla="*/ 0 w 4457683"/>
                <a:gd name="connsiteY10" fmla="*/ 410686 h 2464068"/>
                <a:gd name="connsiteX11" fmla="*/ 410686 w 4457683"/>
                <a:gd name="connsiteY11"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48058 w 4457683"/>
                <a:gd name="connsiteY4" fmla="*/ 490888 h 2464068"/>
                <a:gd name="connsiteX5" fmla="*/ 4457683 w 4457683"/>
                <a:gd name="connsiteY5" fmla="*/ 2053382 h 2464068"/>
                <a:gd name="connsiteX6" fmla="*/ 4046997 w 4457683"/>
                <a:gd name="connsiteY6" fmla="*/ 2464068 h 2464068"/>
                <a:gd name="connsiteX7" fmla="*/ 588327 w 4457683"/>
                <a:gd name="connsiteY7" fmla="*/ 2464067 h 2464068"/>
                <a:gd name="connsiteX8" fmla="*/ 0 w 4457683"/>
                <a:gd name="connsiteY8" fmla="*/ 2464068 h 2464068"/>
                <a:gd name="connsiteX9" fmla="*/ 0 w 4457683"/>
                <a:gd name="connsiteY9" fmla="*/ 2464068 h 2464068"/>
                <a:gd name="connsiteX10" fmla="*/ 1186 w 4457683"/>
                <a:gd name="connsiteY10" fmla="*/ 2098307 h 2464068"/>
                <a:gd name="connsiteX11" fmla="*/ 0 w 4457683"/>
                <a:gd name="connsiteY11" fmla="*/ 410686 h 2464068"/>
                <a:gd name="connsiteX12" fmla="*/ 410686 w 4457683"/>
                <a:gd name="connsiteY12" fmla="*/ 0 h 2464068"/>
                <a:gd name="connsiteX0" fmla="*/ 4457683 w 4549123"/>
                <a:gd name="connsiteY0" fmla="*/ 0 h 2464068"/>
                <a:gd name="connsiteX1" fmla="*/ 4448058 w 4549123"/>
                <a:gd name="connsiteY1" fmla="*/ 490888 h 2464068"/>
                <a:gd name="connsiteX2" fmla="*/ 4457683 w 4549123"/>
                <a:gd name="connsiteY2" fmla="*/ 2053382 h 2464068"/>
                <a:gd name="connsiteX3" fmla="*/ 4046997 w 4549123"/>
                <a:gd name="connsiteY3" fmla="*/ 2464068 h 2464068"/>
                <a:gd name="connsiteX4" fmla="*/ 588327 w 4549123"/>
                <a:gd name="connsiteY4" fmla="*/ 2464067 h 2464068"/>
                <a:gd name="connsiteX5" fmla="*/ 0 w 4549123"/>
                <a:gd name="connsiteY5" fmla="*/ 2464068 h 2464068"/>
                <a:gd name="connsiteX6" fmla="*/ 0 w 4549123"/>
                <a:gd name="connsiteY6" fmla="*/ 2464068 h 2464068"/>
                <a:gd name="connsiteX7" fmla="*/ 1186 w 4549123"/>
                <a:gd name="connsiteY7" fmla="*/ 2098307 h 2464068"/>
                <a:gd name="connsiteX8" fmla="*/ 0 w 4549123"/>
                <a:gd name="connsiteY8" fmla="*/ 410686 h 2464068"/>
                <a:gd name="connsiteX9" fmla="*/ 410686 w 4549123"/>
                <a:gd name="connsiteY9" fmla="*/ 0 h 2464068"/>
                <a:gd name="connsiteX10" fmla="*/ 3793540 w 4549123"/>
                <a:gd name="connsiteY10" fmla="*/ 0 h 2464068"/>
                <a:gd name="connsiteX11" fmla="*/ 4457683 w 4549123"/>
                <a:gd name="connsiteY11" fmla="*/ 0 h 2464068"/>
                <a:gd name="connsiteX12" fmla="*/ 4549123 w 4549123"/>
                <a:gd name="connsiteY12" fmla="*/ 9144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11" fmla="*/ 4457683 w 4457683"/>
                <a:gd name="connsiteY11" fmla="*/ 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11" fmla="*/ 4457683 w 4457683"/>
                <a:gd name="connsiteY11" fmla="*/ 0 h 2464068"/>
                <a:gd name="connsiteX0" fmla="*/ 0 w 4457683"/>
                <a:gd name="connsiteY0" fmla="*/ 2464068 h 2555508"/>
                <a:gd name="connsiteX1" fmla="*/ 1186 w 4457683"/>
                <a:gd name="connsiteY1" fmla="*/ 2098307 h 2555508"/>
                <a:gd name="connsiteX2" fmla="*/ 0 w 4457683"/>
                <a:gd name="connsiteY2" fmla="*/ 410686 h 2555508"/>
                <a:gd name="connsiteX3" fmla="*/ 410686 w 4457683"/>
                <a:gd name="connsiteY3" fmla="*/ 0 h 2555508"/>
                <a:gd name="connsiteX4" fmla="*/ 3793540 w 4457683"/>
                <a:gd name="connsiteY4" fmla="*/ 0 h 2555508"/>
                <a:gd name="connsiteX5" fmla="*/ 4457683 w 4457683"/>
                <a:gd name="connsiteY5" fmla="*/ 0 h 2555508"/>
                <a:gd name="connsiteX6" fmla="*/ 4448058 w 4457683"/>
                <a:gd name="connsiteY6" fmla="*/ 490888 h 2555508"/>
                <a:gd name="connsiteX7" fmla="*/ 4457683 w 4457683"/>
                <a:gd name="connsiteY7" fmla="*/ 2053382 h 2555508"/>
                <a:gd name="connsiteX8" fmla="*/ 4046997 w 4457683"/>
                <a:gd name="connsiteY8" fmla="*/ 2464068 h 2555508"/>
                <a:gd name="connsiteX9" fmla="*/ 588327 w 4457683"/>
                <a:gd name="connsiteY9" fmla="*/ 2464067 h 2555508"/>
                <a:gd name="connsiteX10" fmla="*/ 0 w 4457683"/>
                <a:gd name="connsiteY10" fmla="*/ 2464068 h 2555508"/>
                <a:gd name="connsiteX11" fmla="*/ 91440 w 4457683"/>
                <a:gd name="connsiteY11" fmla="*/ 2555508 h 255550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588327 w 4457683"/>
                <a:gd name="connsiteY9" fmla="*/ 2464067 h 2464068"/>
                <a:gd name="connsiteX10" fmla="*/ 0 w 4457683"/>
                <a:gd name="connsiteY10" fmla="*/ 2464068 h 246406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588327 w 4457683"/>
                <a:gd name="connsiteY9" fmla="*/ 2464067 h 246406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1377599 w 4457683"/>
                <a:gd name="connsiteY9" fmla="*/ 2454441 h 24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7683" h="2464068">
                  <a:moveTo>
                    <a:pt x="0" y="2464068"/>
                  </a:moveTo>
                  <a:cubicBezTo>
                    <a:pt x="395" y="2342148"/>
                    <a:pt x="791" y="2220227"/>
                    <a:pt x="1186" y="2098307"/>
                  </a:cubicBezTo>
                  <a:cubicBezTo>
                    <a:pt x="791" y="1535767"/>
                    <a:pt x="395" y="973226"/>
                    <a:pt x="0" y="410686"/>
                  </a:cubicBezTo>
                  <a:cubicBezTo>
                    <a:pt x="0" y="183870"/>
                    <a:pt x="183870" y="0"/>
                    <a:pt x="410686" y="0"/>
                  </a:cubicBezTo>
                  <a:lnTo>
                    <a:pt x="3793540" y="0"/>
                  </a:lnTo>
                  <a:lnTo>
                    <a:pt x="4457683" y="0"/>
                  </a:lnTo>
                  <a:lnTo>
                    <a:pt x="4448058" y="490888"/>
                  </a:lnTo>
                  <a:cubicBezTo>
                    <a:pt x="4451266" y="1011719"/>
                    <a:pt x="4454475" y="1532551"/>
                    <a:pt x="4457683" y="2053382"/>
                  </a:cubicBezTo>
                  <a:cubicBezTo>
                    <a:pt x="4457683" y="2280198"/>
                    <a:pt x="4273813" y="2464068"/>
                    <a:pt x="4046997" y="2464068"/>
                  </a:cubicBezTo>
                  <a:lnTo>
                    <a:pt x="1377599" y="2454441"/>
                  </a:lnTo>
                </a:path>
              </a:pathLst>
            </a:cu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连接符 45">
              <a:extLst>
                <a:ext uri="{FF2B5EF4-FFF2-40B4-BE49-F238E27FC236}">
                  <a16:creationId xmlns:a16="http://schemas.microsoft.com/office/drawing/2014/main" id="{520FD786-C132-4654-951A-C6FEB3A3CE80}"/>
                </a:ext>
              </a:extLst>
            </p:cNvPr>
            <p:cNvCxnSpPr>
              <a:cxnSpLocks/>
              <a:endCxn id="45" idx="6"/>
            </p:cNvCxnSpPr>
            <p:nvPr/>
          </p:nvCxnSpPr>
          <p:spPr>
            <a:xfrm flipV="1">
              <a:off x="1511170" y="1155030"/>
              <a:ext cx="4225491" cy="2"/>
            </a:xfrm>
            <a:prstGeom prst="line">
              <a:avLst/>
            </a:prstGeom>
            <a:noFill/>
            <a:ln>
              <a:solidFill>
                <a:schemeClr val="accent5">
                  <a:lumMod val="40000"/>
                  <a:lumOff val="60000"/>
                </a:schemeClr>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47" name="直接连接符 46">
              <a:extLst>
                <a:ext uri="{FF2B5EF4-FFF2-40B4-BE49-F238E27FC236}">
                  <a16:creationId xmlns:a16="http://schemas.microsoft.com/office/drawing/2014/main" id="{58B5ACF3-E202-4335-8B49-F98EDC7183E6}"/>
                </a:ext>
              </a:extLst>
            </p:cNvPr>
            <p:cNvCxnSpPr>
              <a:cxnSpLocks/>
            </p:cNvCxnSpPr>
            <p:nvPr/>
          </p:nvCxnSpPr>
          <p:spPr>
            <a:xfrm>
              <a:off x="1078032" y="1155031"/>
              <a:ext cx="0" cy="1973179"/>
            </a:xfrm>
            <a:prstGeom prst="line">
              <a:avLst/>
            </a:pr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48" name="任意多边形: 形状 47">
              <a:extLst>
                <a:ext uri="{FF2B5EF4-FFF2-40B4-BE49-F238E27FC236}">
                  <a16:creationId xmlns:a16="http://schemas.microsoft.com/office/drawing/2014/main" id="{88B5429F-89C1-42A8-9AEF-07CCF6C643AE}"/>
                </a:ext>
              </a:extLst>
            </p:cNvPr>
            <p:cNvSpPr/>
            <p:nvPr/>
          </p:nvSpPr>
          <p:spPr>
            <a:xfrm>
              <a:off x="4072814" y="399192"/>
              <a:ext cx="1667873" cy="264552"/>
            </a:xfrm>
            <a:custGeom>
              <a:avLst/>
              <a:gdLst>
                <a:gd name="connsiteX0" fmla="*/ 0 w 3840480"/>
                <a:gd name="connsiteY0" fmla="*/ 447351 h 453419"/>
                <a:gd name="connsiteX1" fmla="*/ 1299410 w 3840480"/>
                <a:gd name="connsiteY1" fmla="*/ 399225 h 453419"/>
                <a:gd name="connsiteX2" fmla="*/ 2204185 w 3840480"/>
                <a:gd name="connsiteY2" fmla="*/ 52716 h 453419"/>
                <a:gd name="connsiteX3" fmla="*/ 3840480 w 3840480"/>
                <a:gd name="connsiteY3" fmla="*/ 23840 h 45341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21229"/>
                <a:gd name="connsiteY0" fmla="*/ 404261 h 410329"/>
                <a:gd name="connsiteX1" fmla="*/ 1299410 w 3821229"/>
                <a:gd name="connsiteY1" fmla="*/ 356135 h 410329"/>
                <a:gd name="connsiteX2" fmla="*/ 2204185 w 3821229"/>
                <a:gd name="connsiteY2" fmla="*/ 9626 h 410329"/>
                <a:gd name="connsiteX3" fmla="*/ 3821229 w 3821229"/>
                <a:gd name="connsiteY3" fmla="*/ 0 h 410329"/>
                <a:gd name="connsiteX0" fmla="*/ 0 w 3821229"/>
                <a:gd name="connsiteY0" fmla="*/ 395148 h 401216"/>
                <a:gd name="connsiteX1" fmla="*/ 1299410 w 3821229"/>
                <a:gd name="connsiteY1" fmla="*/ 347022 h 401216"/>
                <a:gd name="connsiteX2" fmla="*/ 2204185 w 3821229"/>
                <a:gd name="connsiteY2" fmla="*/ 513 h 401216"/>
                <a:gd name="connsiteX3" fmla="*/ 3821229 w 3821229"/>
                <a:gd name="connsiteY3" fmla="*/ 3587 h 401216"/>
                <a:gd name="connsiteX0" fmla="*/ 0 w 3821229"/>
                <a:gd name="connsiteY0" fmla="*/ 397845 h 403913"/>
                <a:gd name="connsiteX1" fmla="*/ 1299410 w 3821229"/>
                <a:gd name="connsiteY1" fmla="*/ 349719 h 403913"/>
                <a:gd name="connsiteX2" fmla="*/ 2204185 w 3821229"/>
                <a:gd name="connsiteY2" fmla="*/ 3210 h 403913"/>
                <a:gd name="connsiteX3" fmla="*/ 3821229 w 3821229"/>
                <a:gd name="connsiteY3" fmla="*/ 6284 h 403913"/>
                <a:gd name="connsiteX0" fmla="*/ 0 w 3842395"/>
                <a:gd name="connsiteY0" fmla="*/ 410459 h 416527"/>
                <a:gd name="connsiteX1" fmla="*/ 1299410 w 3842395"/>
                <a:gd name="connsiteY1" fmla="*/ 362333 h 416527"/>
                <a:gd name="connsiteX2" fmla="*/ 2204185 w 3842395"/>
                <a:gd name="connsiteY2" fmla="*/ 15824 h 416527"/>
                <a:gd name="connsiteX3" fmla="*/ 3842395 w 3842395"/>
                <a:gd name="connsiteY3" fmla="*/ 1965 h 416527"/>
                <a:gd name="connsiteX0" fmla="*/ 0 w 3842395"/>
                <a:gd name="connsiteY0" fmla="*/ 419552 h 426571"/>
                <a:gd name="connsiteX1" fmla="*/ 1299410 w 3842395"/>
                <a:gd name="connsiteY1" fmla="*/ 371426 h 426571"/>
                <a:gd name="connsiteX2" fmla="*/ 2204185 w 3842395"/>
                <a:gd name="connsiteY2" fmla="*/ 1634 h 426571"/>
                <a:gd name="connsiteX3" fmla="*/ 3842395 w 3842395"/>
                <a:gd name="connsiteY3" fmla="*/ 11058 h 426571"/>
                <a:gd name="connsiteX0" fmla="*/ 0 w 3842395"/>
                <a:gd name="connsiteY0" fmla="*/ 414779 h 421530"/>
                <a:gd name="connsiteX1" fmla="*/ 1299410 w 3842395"/>
                <a:gd name="connsiteY1" fmla="*/ 366653 h 421530"/>
                <a:gd name="connsiteX2" fmla="*/ 2204185 w 3842395"/>
                <a:gd name="connsiteY2" fmla="*/ 3211 h 421530"/>
                <a:gd name="connsiteX3" fmla="*/ 3842395 w 3842395"/>
                <a:gd name="connsiteY3" fmla="*/ 6285 h 421530"/>
                <a:gd name="connsiteX0" fmla="*/ 0 w 3842395"/>
                <a:gd name="connsiteY0" fmla="*/ 425477 h 432228"/>
                <a:gd name="connsiteX1" fmla="*/ 1299410 w 3842395"/>
                <a:gd name="connsiteY1" fmla="*/ 377351 h 432228"/>
                <a:gd name="connsiteX2" fmla="*/ 2204185 w 3842395"/>
                <a:gd name="connsiteY2" fmla="*/ 13909 h 432228"/>
                <a:gd name="connsiteX3" fmla="*/ 3842395 w 3842395"/>
                <a:gd name="connsiteY3" fmla="*/ 2167 h 432228"/>
                <a:gd name="connsiteX0" fmla="*/ 0 w 3840278"/>
                <a:gd name="connsiteY0" fmla="*/ 423608 h 430359"/>
                <a:gd name="connsiteX1" fmla="*/ 1299410 w 3840278"/>
                <a:gd name="connsiteY1" fmla="*/ 375482 h 430359"/>
                <a:gd name="connsiteX2" fmla="*/ 2204185 w 3840278"/>
                <a:gd name="connsiteY2" fmla="*/ 12040 h 430359"/>
                <a:gd name="connsiteX3" fmla="*/ 3840278 w 3840278"/>
                <a:gd name="connsiteY3" fmla="*/ 2414 h 430359"/>
                <a:gd name="connsiteX0" fmla="*/ 0 w 3840278"/>
                <a:gd name="connsiteY0" fmla="*/ 418454 h 425205"/>
                <a:gd name="connsiteX1" fmla="*/ 1299410 w 3840278"/>
                <a:gd name="connsiteY1" fmla="*/ 370328 h 425205"/>
                <a:gd name="connsiteX2" fmla="*/ 2204185 w 3840278"/>
                <a:gd name="connsiteY2" fmla="*/ 6886 h 425205"/>
                <a:gd name="connsiteX3" fmla="*/ 3840278 w 3840278"/>
                <a:gd name="connsiteY3" fmla="*/ 3610 h 425205"/>
                <a:gd name="connsiteX0" fmla="*/ 0 w 3840278"/>
                <a:gd name="connsiteY0" fmla="*/ 418454 h 425205"/>
                <a:gd name="connsiteX1" fmla="*/ 1299410 w 3840278"/>
                <a:gd name="connsiteY1" fmla="*/ 370328 h 425205"/>
                <a:gd name="connsiteX2" fmla="*/ 2204185 w 3840278"/>
                <a:gd name="connsiteY2" fmla="*/ 6886 h 425205"/>
                <a:gd name="connsiteX3" fmla="*/ 3840278 w 3840278"/>
                <a:gd name="connsiteY3" fmla="*/ 3610 h 425205"/>
                <a:gd name="connsiteX0" fmla="*/ 0 w 3840278"/>
                <a:gd name="connsiteY0" fmla="*/ 416999 h 423750"/>
                <a:gd name="connsiteX1" fmla="*/ 1299410 w 3840278"/>
                <a:gd name="connsiteY1" fmla="*/ 368873 h 423750"/>
                <a:gd name="connsiteX2" fmla="*/ 2204185 w 3840278"/>
                <a:gd name="connsiteY2" fmla="*/ 5431 h 423750"/>
                <a:gd name="connsiteX3" fmla="*/ 3840278 w 3840278"/>
                <a:gd name="connsiteY3" fmla="*/ 4271 h 423750"/>
                <a:gd name="connsiteX0" fmla="*/ 0 w 3844511"/>
                <a:gd name="connsiteY0" fmla="*/ 416999 h 423750"/>
                <a:gd name="connsiteX1" fmla="*/ 1299410 w 3844511"/>
                <a:gd name="connsiteY1" fmla="*/ 368873 h 423750"/>
                <a:gd name="connsiteX2" fmla="*/ 2204185 w 3844511"/>
                <a:gd name="connsiteY2" fmla="*/ 5431 h 423750"/>
                <a:gd name="connsiteX3" fmla="*/ 3844511 w 3844511"/>
                <a:gd name="connsiteY3" fmla="*/ 4271 h 423750"/>
                <a:gd name="connsiteX0" fmla="*/ 0 w 3844511"/>
                <a:gd name="connsiteY0" fmla="*/ 406415 h 406415"/>
                <a:gd name="connsiteX1" fmla="*/ 1299410 w 3844511"/>
                <a:gd name="connsiteY1" fmla="*/ 368873 h 406415"/>
                <a:gd name="connsiteX2" fmla="*/ 2204185 w 3844511"/>
                <a:gd name="connsiteY2" fmla="*/ 5431 h 406415"/>
                <a:gd name="connsiteX3" fmla="*/ 3844511 w 3844511"/>
                <a:gd name="connsiteY3" fmla="*/ 4271 h 406415"/>
                <a:gd name="connsiteX0" fmla="*/ 0 w 3844511"/>
                <a:gd name="connsiteY0" fmla="*/ 406415 h 406415"/>
                <a:gd name="connsiteX1" fmla="*/ 1299410 w 3844511"/>
                <a:gd name="connsiteY1" fmla="*/ 368873 h 406415"/>
                <a:gd name="connsiteX2" fmla="*/ 2204185 w 3844511"/>
                <a:gd name="connsiteY2" fmla="*/ 5431 h 406415"/>
                <a:gd name="connsiteX3" fmla="*/ 3844511 w 3844511"/>
                <a:gd name="connsiteY3" fmla="*/ 4271 h 406415"/>
                <a:gd name="connsiteX0" fmla="*/ 0 w 3844511"/>
                <a:gd name="connsiteY0" fmla="*/ 406415 h 406416"/>
                <a:gd name="connsiteX1" fmla="*/ 1299410 w 3844511"/>
                <a:gd name="connsiteY1" fmla="*/ 368873 h 406416"/>
                <a:gd name="connsiteX2" fmla="*/ 2204185 w 3844511"/>
                <a:gd name="connsiteY2" fmla="*/ 5431 h 406416"/>
                <a:gd name="connsiteX3" fmla="*/ 3844511 w 3844511"/>
                <a:gd name="connsiteY3" fmla="*/ 4271 h 406416"/>
                <a:gd name="connsiteX0" fmla="*/ 0 w 3844511"/>
                <a:gd name="connsiteY0" fmla="*/ 406415 h 406420"/>
                <a:gd name="connsiteX1" fmla="*/ 1299410 w 3844511"/>
                <a:gd name="connsiteY1" fmla="*/ 368873 h 406420"/>
                <a:gd name="connsiteX2" fmla="*/ 2204185 w 3844511"/>
                <a:gd name="connsiteY2" fmla="*/ 5431 h 406420"/>
                <a:gd name="connsiteX3" fmla="*/ 3844511 w 3844511"/>
                <a:gd name="connsiteY3" fmla="*/ 4271 h 406420"/>
                <a:gd name="connsiteX0" fmla="*/ 0 w 3844511"/>
                <a:gd name="connsiteY0" fmla="*/ 406415 h 410989"/>
                <a:gd name="connsiteX1" fmla="*/ 1299410 w 3844511"/>
                <a:gd name="connsiteY1" fmla="*/ 368873 h 410989"/>
                <a:gd name="connsiteX2" fmla="*/ 2204185 w 3844511"/>
                <a:gd name="connsiteY2" fmla="*/ 5431 h 410989"/>
                <a:gd name="connsiteX3" fmla="*/ 3844511 w 3844511"/>
                <a:gd name="connsiteY3" fmla="*/ 4271 h 410989"/>
                <a:gd name="connsiteX0" fmla="*/ 0 w 3844511"/>
                <a:gd name="connsiteY0" fmla="*/ 406415 h 413129"/>
                <a:gd name="connsiteX1" fmla="*/ 1299410 w 3844511"/>
                <a:gd name="connsiteY1" fmla="*/ 368873 h 413129"/>
                <a:gd name="connsiteX2" fmla="*/ 2204185 w 3844511"/>
                <a:gd name="connsiteY2" fmla="*/ 5431 h 413129"/>
                <a:gd name="connsiteX3" fmla="*/ 3844511 w 3844511"/>
                <a:gd name="connsiteY3" fmla="*/ 4271 h 413129"/>
                <a:gd name="connsiteX0" fmla="*/ 0 w 3844511"/>
                <a:gd name="connsiteY0" fmla="*/ 406415 h 406631"/>
                <a:gd name="connsiteX1" fmla="*/ 1299410 w 3844511"/>
                <a:gd name="connsiteY1" fmla="*/ 368873 h 406631"/>
                <a:gd name="connsiteX2" fmla="*/ 2204185 w 3844511"/>
                <a:gd name="connsiteY2" fmla="*/ 5431 h 406631"/>
                <a:gd name="connsiteX3" fmla="*/ 3844511 w 3844511"/>
                <a:gd name="connsiteY3" fmla="*/ 4271 h 406631"/>
                <a:gd name="connsiteX0" fmla="*/ 0 w 2545101"/>
                <a:gd name="connsiteY0" fmla="*/ 368873 h 368873"/>
                <a:gd name="connsiteX1" fmla="*/ 904775 w 2545101"/>
                <a:gd name="connsiteY1" fmla="*/ 5431 h 368873"/>
                <a:gd name="connsiteX2" fmla="*/ 2545101 w 2545101"/>
                <a:gd name="connsiteY2" fmla="*/ 4271 h 368873"/>
                <a:gd name="connsiteX0" fmla="*/ 0 w 2557801"/>
                <a:gd name="connsiteY0" fmla="*/ 400623 h 400623"/>
                <a:gd name="connsiteX1" fmla="*/ 917475 w 2557801"/>
                <a:gd name="connsiteY1" fmla="*/ 5431 h 400623"/>
                <a:gd name="connsiteX2" fmla="*/ 2557801 w 2557801"/>
                <a:gd name="connsiteY2" fmla="*/ 4271 h 400623"/>
                <a:gd name="connsiteX0" fmla="*/ 0 w 2608601"/>
                <a:gd name="connsiteY0" fmla="*/ 406973 h 406973"/>
                <a:gd name="connsiteX1" fmla="*/ 968275 w 2608601"/>
                <a:gd name="connsiteY1" fmla="*/ 5431 h 406973"/>
                <a:gd name="connsiteX2" fmla="*/ 2608601 w 2608601"/>
                <a:gd name="connsiteY2" fmla="*/ 4271 h 406973"/>
              </a:gdLst>
              <a:ahLst/>
              <a:cxnLst>
                <a:cxn ang="0">
                  <a:pos x="connsiteX0" y="connsiteY0"/>
                </a:cxn>
                <a:cxn ang="0">
                  <a:pos x="connsiteX1" y="connsiteY1"/>
                </a:cxn>
                <a:cxn ang="0">
                  <a:pos x="connsiteX2" y="connsiteY2"/>
                </a:cxn>
              </a:cxnLst>
              <a:rect l="l" t="t" r="r" b="b"/>
              <a:pathLst>
                <a:path w="2608601" h="406973">
                  <a:moveTo>
                    <a:pt x="0" y="406973"/>
                  </a:moveTo>
                  <a:cubicBezTo>
                    <a:pt x="414087" y="364825"/>
                    <a:pt x="477386" y="-9007"/>
                    <a:pt x="968275" y="5431"/>
                  </a:cubicBezTo>
                  <a:cubicBezTo>
                    <a:pt x="2575695" y="618"/>
                    <a:pt x="1003856" y="-3350"/>
                    <a:pt x="2608601" y="4271"/>
                  </a:cubicBezTo>
                </a:path>
              </a:pathLst>
            </a:cu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49" name="直接连接符 48">
              <a:extLst>
                <a:ext uri="{FF2B5EF4-FFF2-40B4-BE49-F238E27FC236}">
                  <a16:creationId xmlns:a16="http://schemas.microsoft.com/office/drawing/2014/main" id="{B6FFB042-AD41-4CB6-B474-26D11DEB4513}"/>
                </a:ext>
              </a:extLst>
            </p:cNvPr>
            <p:cNvCxnSpPr>
              <a:cxnSpLocks/>
            </p:cNvCxnSpPr>
            <p:nvPr/>
          </p:nvCxnSpPr>
          <p:spPr>
            <a:xfrm>
              <a:off x="5745979" y="420262"/>
              <a:ext cx="0" cy="243880"/>
            </a:xfrm>
            <a:prstGeom prst="line">
              <a:avLst/>
            </a:pr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grpSp>
      <p:sp>
        <p:nvSpPr>
          <p:cNvPr id="51" name="矩形: 圆角 49">
            <a:extLst>
              <a:ext uri="{FF2B5EF4-FFF2-40B4-BE49-F238E27FC236}">
                <a16:creationId xmlns:a16="http://schemas.microsoft.com/office/drawing/2014/main" id="{18D76E79-DF4C-4AF0-9792-D10DC866BB3D}"/>
              </a:ext>
            </a:extLst>
          </p:cNvPr>
          <p:cNvSpPr/>
          <p:nvPr/>
        </p:nvSpPr>
        <p:spPr>
          <a:xfrm flipH="1">
            <a:off x="3804980" y="5297362"/>
            <a:ext cx="4275366" cy="1282478"/>
          </a:xfrm>
          <a:custGeom>
            <a:avLst/>
            <a:gdLst>
              <a:gd name="connsiteX0" fmla="*/ 0 w 4445430"/>
              <a:gd name="connsiteY0" fmla="*/ 407795 h 2446724"/>
              <a:gd name="connsiteX1" fmla="*/ 407795 w 4445430"/>
              <a:gd name="connsiteY1" fmla="*/ 0 h 2446724"/>
              <a:gd name="connsiteX2" fmla="*/ 4037635 w 4445430"/>
              <a:gd name="connsiteY2" fmla="*/ 0 h 2446724"/>
              <a:gd name="connsiteX3" fmla="*/ 4445430 w 4445430"/>
              <a:gd name="connsiteY3" fmla="*/ 407795 h 2446724"/>
              <a:gd name="connsiteX4" fmla="*/ 4445430 w 4445430"/>
              <a:gd name="connsiteY4" fmla="*/ 2038929 h 2446724"/>
              <a:gd name="connsiteX5" fmla="*/ 4037635 w 4445430"/>
              <a:gd name="connsiteY5" fmla="*/ 2446724 h 2446724"/>
              <a:gd name="connsiteX6" fmla="*/ 407795 w 4445430"/>
              <a:gd name="connsiteY6" fmla="*/ 2446724 h 2446724"/>
              <a:gd name="connsiteX7" fmla="*/ 0 w 4445430"/>
              <a:gd name="connsiteY7" fmla="*/ 2038929 h 2446724"/>
              <a:gd name="connsiteX8" fmla="*/ 0 w 4445430"/>
              <a:gd name="connsiteY8" fmla="*/ 407795 h 2446724"/>
              <a:gd name="connsiteX0" fmla="*/ 0 w 4450510"/>
              <a:gd name="connsiteY0" fmla="*/ 514434 h 2553363"/>
              <a:gd name="connsiteX1" fmla="*/ 407795 w 4450510"/>
              <a:gd name="connsiteY1" fmla="*/ 106639 h 2553363"/>
              <a:gd name="connsiteX2" fmla="*/ 4037635 w 4450510"/>
              <a:gd name="connsiteY2" fmla="*/ 106639 h 2553363"/>
              <a:gd name="connsiteX3" fmla="*/ 4450510 w 4450510"/>
              <a:gd name="connsiteY3" fmla="*/ 97874 h 2553363"/>
              <a:gd name="connsiteX4" fmla="*/ 4445430 w 4450510"/>
              <a:gd name="connsiteY4" fmla="*/ 2145568 h 2553363"/>
              <a:gd name="connsiteX5" fmla="*/ 4037635 w 4450510"/>
              <a:gd name="connsiteY5" fmla="*/ 2553363 h 2553363"/>
              <a:gd name="connsiteX6" fmla="*/ 407795 w 4450510"/>
              <a:gd name="connsiteY6" fmla="*/ 2553363 h 2553363"/>
              <a:gd name="connsiteX7" fmla="*/ 0 w 4450510"/>
              <a:gd name="connsiteY7" fmla="*/ 2145568 h 2553363"/>
              <a:gd name="connsiteX8" fmla="*/ 0 w 4450510"/>
              <a:gd name="connsiteY8" fmla="*/ 514434 h 2553363"/>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407795 w 4450510"/>
              <a:gd name="connsiteY6" fmla="*/ 2455489 h 2455489"/>
              <a:gd name="connsiteX7" fmla="*/ 0 w 4450510"/>
              <a:gd name="connsiteY7" fmla="*/ 2047694 h 2455489"/>
              <a:gd name="connsiteX8" fmla="*/ 0 w 4450510"/>
              <a:gd name="connsiteY8" fmla="*/ 416560 h 2455489"/>
              <a:gd name="connsiteX0" fmla="*/ 110474 w 4560984"/>
              <a:gd name="connsiteY0" fmla="*/ 416560 h 2455489"/>
              <a:gd name="connsiteX1" fmla="*/ 518269 w 4560984"/>
              <a:gd name="connsiteY1" fmla="*/ 8765 h 2455489"/>
              <a:gd name="connsiteX2" fmla="*/ 4148109 w 4560984"/>
              <a:gd name="connsiteY2" fmla="*/ 8765 h 2455489"/>
              <a:gd name="connsiteX3" fmla="*/ 4560984 w 4560984"/>
              <a:gd name="connsiteY3" fmla="*/ 0 h 2455489"/>
              <a:gd name="connsiteX4" fmla="*/ 4555904 w 4560984"/>
              <a:gd name="connsiteY4" fmla="*/ 2047694 h 2455489"/>
              <a:gd name="connsiteX5" fmla="*/ 4148109 w 4560984"/>
              <a:gd name="connsiteY5" fmla="*/ 2455489 h 2455489"/>
              <a:gd name="connsiteX6" fmla="*/ 96629 w 4560984"/>
              <a:gd name="connsiteY6" fmla="*/ 2435169 h 2455489"/>
              <a:gd name="connsiteX7" fmla="*/ 110474 w 4560984"/>
              <a:gd name="connsiteY7" fmla="*/ 2047694 h 2455489"/>
              <a:gd name="connsiteX8" fmla="*/ 110474 w 4560984"/>
              <a:gd name="connsiteY8" fmla="*/ 416560 h 2455489"/>
              <a:gd name="connsiteX0" fmla="*/ 13845 w 4464355"/>
              <a:gd name="connsiteY0" fmla="*/ 416560 h 2455489"/>
              <a:gd name="connsiteX1" fmla="*/ 421640 w 4464355"/>
              <a:gd name="connsiteY1" fmla="*/ 8765 h 2455489"/>
              <a:gd name="connsiteX2" fmla="*/ 4051480 w 4464355"/>
              <a:gd name="connsiteY2" fmla="*/ 8765 h 2455489"/>
              <a:gd name="connsiteX3" fmla="*/ 4464355 w 4464355"/>
              <a:gd name="connsiteY3" fmla="*/ 0 h 2455489"/>
              <a:gd name="connsiteX4" fmla="*/ 4459275 w 4464355"/>
              <a:gd name="connsiteY4" fmla="*/ 2047694 h 2455489"/>
              <a:gd name="connsiteX5" fmla="*/ 4051480 w 4464355"/>
              <a:gd name="connsiteY5" fmla="*/ 2455489 h 2455489"/>
              <a:gd name="connsiteX6" fmla="*/ 0 w 4464355"/>
              <a:gd name="connsiteY6" fmla="*/ 2435169 h 2455489"/>
              <a:gd name="connsiteX7" fmla="*/ 13845 w 4464355"/>
              <a:gd name="connsiteY7" fmla="*/ 2047694 h 2455489"/>
              <a:gd name="connsiteX8" fmla="*/ 13845 w 4464355"/>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47694 h 2455489"/>
              <a:gd name="connsiteX8" fmla="*/ 0 w 4450510"/>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47694 h 2455489"/>
              <a:gd name="connsiteX8" fmla="*/ 0 w 4450510"/>
              <a:gd name="connsiteY8" fmla="*/ 416560 h 2455489"/>
              <a:gd name="connsiteX0" fmla="*/ 0 w 4450510"/>
              <a:gd name="connsiteY0" fmla="*/ 416560 h 2455489"/>
              <a:gd name="connsiteX1" fmla="*/ 407795 w 4450510"/>
              <a:gd name="connsiteY1" fmla="*/ 8765 h 2455489"/>
              <a:gd name="connsiteX2" fmla="*/ 4037635 w 4450510"/>
              <a:gd name="connsiteY2" fmla="*/ 8765 h 2455489"/>
              <a:gd name="connsiteX3" fmla="*/ 4450510 w 4450510"/>
              <a:gd name="connsiteY3" fmla="*/ 0 h 2455489"/>
              <a:gd name="connsiteX4" fmla="*/ 4445430 w 4450510"/>
              <a:gd name="connsiteY4" fmla="*/ 2047694 h 2455489"/>
              <a:gd name="connsiteX5" fmla="*/ 4037635 w 4450510"/>
              <a:gd name="connsiteY5" fmla="*/ 2455489 h 2455489"/>
              <a:gd name="connsiteX6" fmla="*/ 1395 w 4450510"/>
              <a:gd name="connsiteY6" fmla="*/ 2435169 h 2455489"/>
              <a:gd name="connsiteX7" fmla="*/ 0 w 4450510"/>
              <a:gd name="connsiteY7" fmla="*/ 2022294 h 2455489"/>
              <a:gd name="connsiteX8" fmla="*/ 0 w 4450510"/>
              <a:gd name="connsiteY8" fmla="*/ 416560 h 245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0510" h="2455489">
                <a:moveTo>
                  <a:pt x="0" y="416560"/>
                </a:moveTo>
                <a:cubicBezTo>
                  <a:pt x="0" y="191341"/>
                  <a:pt x="182576" y="8765"/>
                  <a:pt x="407795" y="8765"/>
                </a:cubicBezTo>
                <a:lnTo>
                  <a:pt x="4037635" y="8765"/>
                </a:lnTo>
                <a:cubicBezTo>
                  <a:pt x="4262854" y="8765"/>
                  <a:pt x="4049190" y="3381"/>
                  <a:pt x="4450510" y="0"/>
                </a:cubicBezTo>
                <a:cubicBezTo>
                  <a:pt x="4450510" y="543711"/>
                  <a:pt x="4445430" y="1503983"/>
                  <a:pt x="4445430" y="2047694"/>
                </a:cubicBezTo>
                <a:cubicBezTo>
                  <a:pt x="4445430" y="2272913"/>
                  <a:pt x="4262854" y="2455489"/>
                  <a:pt x="4037635" y="2455489"/>
                </a:cubicBezTo>
                <a:lnTo>
                  <a:pt x="1395" y="2435169"/>
                </a:lnTo>
                <a:cubicBezTo>
                  <a:pt x="4776" y="2059249"/>
                  <a:pt x="0" y="2247513"/>
                  <a:pt x="0" y="2022294"/>
                </a:cubicBezTo>
                <a:lnTo>
                  <a:pt x="0" y="416560"/>
                </a:lnTo>
                <a:close/>
              </a:path>
            </a:pathLst>
          </a:cu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矩形: 对角圆角 9">
            <a:extLst>
              <a:ext uri="{FF2B5EF4-FFF2-40B4-BE49-F238E27FC236}">
                <a16:creationId xmlns:a16="http://schemas.microsoft.com/office/drawing/2014/main" id="{D31C9682-5BF5-46F1-BD5E-4AC9F728F938}"/>
              </a:ext>
            </a:extLst>
          </p:cNvPr>
          <p:cNvSpPr/>
          <p:nvPr/>
        </p:nvSpPr>
        <p:spPr>
          <a:xfrm flipH="1">
            <a:off x="3797374" y="5364034"/>
            <a:ext cx="4282257" cy="1286960"/>
          </a:xfrm>
          <a:custGeom>
            <a:avLst/>
            <a:gdLst>
              <a:gd name="connsiteX0" fmla="*/ 410686 w 4457683"/>
              <a:gd name="connsiteY0" fmla="*/ 0 h 2464068"/>
              <a:gd name="connsiteX1" fmla="*/ 4457683 w 4457683"/>
              <a:gd name="connsiteY1" fmla="*/ 0 h 2464068"/>
              <a:gd name="connsiteX2" fmla="*/ 4457683 w 4457683"/>
              <a:gd name="connsiteY2" fmla="*/ 0 h 2464068"/>
              <a:gd name="connsiteX3" fmla="*/ 4457683 w 4457683"/>
              <a:gd name="connsiteY3" fmla="*/ 2053382 h 2464068"/>
              <a:gd name="connsiteX4" fmla="*/ 4046997 w 4457683"/>
              <a:gd name="connsiteY4" fmla="*/ 2464068 h 2464068"/>
              <a:gd name="connsiteX5" fmla="*/ 0 w 4457683"/>
              <a:gd name="connsiteY5" fmla="*/ 2464068 h 2464068"/>
              <a:gd name="connsiteX6" fmla="*/ 0 w 4457683"/>
              <a:gd name="connsiteY6" fmla="*/ 2464068 h 2464068"/>
              <a:gd name="connsiteX7" fmla="*/ 0 w 4457683"/>
              <a:gd name="connsiteY7" fmla="*/ 410686 h 2464068"/>
              <a:gd name="connsiteX8" fmla="*/ 410686 w 4457683"/>
              <a:gd name="connsiteY8"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0 w 4457683"/>
              <a:gd name="connsiteY6" fmla="*/ 2464068 h 2464068"/>
              <a:gd name="connsiteX7" fmla="*/ 0 w 4457683"/>
              <a:gd name="connsiteY7" fmla="*/ 2464068 h 2464068"/>
              <a:gd name="connsiteX8" fmla="*/ 0 w 4457683"/>
              <a:gd name="connsiteY8" fmla="*/ 410686 h 2464068"/>
              <a:gd name="connsiteX9" fmla="*/ 410686 w 4457683"/>
              <a:gd name="connsiteY9"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588327 w 4457683"/>
              <a:gd name="connsiteY6" fmla="*/ 2464067 h 2464068"/>
              <a:gd name="connsiteX7" fmla="*/ 0 w 4457683"/>
              <a:gd name="connsiteY7" fmla="*/ 2464068 h 2464068"/>
              <a:gd name="connsiteX8" fmla="*/ 0 w 4457683"/>
              <a:gd name="connsiteY8" fmla="*/ 2464068 h 2464068"/>
              <a:gd name="connsiteX9" fmla="*/ 0 w 4457683"/>
              <a:gd name="connsiteY9" fmla="*/ 410686 h 2464068"/>
              <a:gd name="connsiteX10" fmla="*/ 410686 w 4457683"/>
              <a:gd name="connsiteY10"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57683 w 4457683"/>
              <a:gd name="connsiteY4" fmla="*/ 2053382 h 2464068"/>
              <a:gd name="connsiteX5" fmla="*/ 4046997 w 4457683"/>
              <a:gd name="connsiteY5" fmla="*/ 2464068 h 2464068"/>
              <a:gd name="connsiteX6" fmla="*/ 588327 w 4457683"/>
              <a:gd name="connsiteY6" fmla="*/ 2464067 h 2464068"/>
              <a:gd name="connsiteX7" fmla="*/ 0 w 4457683"/>
              <a:gd name="connsiteY7" fmla="*/ 2464068 h 2464068"/>
              <a:gd name="connsiteX8" fmla="*/ 0 w 4457683"/>
              <a:gd name="connsiteY8" fmla="*/ 2464068 h 2464068"/>
              <a:gd name="connsiteX9" fmla="*/ 1186 w 4457683"/>
              <a:gd name="connsiteY9" fmla="*/ 2098307 h 2464068"/>
              <a:gd name="connsiteX10" fmla="*/ 0 w 4457683"/>
              <a:gd name="connsiteY10" fmla="*/ 410686 h 2464068"/>
              <a:gd name="connsiteX11" fmla="*/ 410686 w 4457683"/>
              <a:gd name="connsiteY11" fmla="*/ 0 h 2464068"/>
              <a:gd name="connsiteX0" fmla="*/ 410686 w 4457683"/>
              <a:gd name="connsiteY0" fmla="*/ 0 h 2464068"/>
              <a:gd name="connsiteX1" fmla="*/ 3793540 w 4457683"/>
              <a:gd name="connsiteY1" fmla="*/ 0 h 2464068"/>
              <a:gd name="connsiteX2" fmla="*/ 4457683 w 4457683"/>
              <a:gd name="connsiteY2" fmla="*/ 0 h 2464068"/>
              <a:gd name="connsiteX3" fmla="*/ 4457683 w 4457683"/>
              <a:gd name="connsiteY3" fmla="*/ 0 h 2464068"/>
              <a:gd name="connsiteX4" fmla="*/ 4448058 w 4457683"/>
              <a:gd name="connsiteY4" fmla="*/ 490888 h 2464068"/>
              <a:gd name="connsiteX5" fmla="*/ 4457683 w 4457683"/>
              <a:gd name="connsiteY5" fmla="*/ 2053382 h 2464068"/>
              <a:gd name="connsiteX6" fmla="*/ 4046997 w 4457683"/>
              <a:gd name="connsiteY6" fmla="*/ 2464068 h 2464068"/>
              <a:gd name="connsiteX7" fmla="*/ 588327 w 4457683"/>
              <a:gd name="connsiteY7" fmla="*/ 2464067 h 2464068"/>
              <a:gd name="connsiteX8" fmla="*/ 0 w 4457683"/>
              <a:gd name="connsiteY8" fmla="*/ 2464068 h 2464068"/>
              <a:gd name="connsiteX9" fmla="*/ 0 w 4457683"/>
              <a:gd name="connsiteY9" fmla="*/ 2464068 h 2464068"/>
              <a:gd name="connsiteX10" fmla="*/ 1186 w 4457683"/>
              <a:gd name="connsiteY10" fmla="*/ 2098307 h 2464068"/>
              <a:gd name="connsiteX11" fmla="*/ 0 w 4457683"/>
              <a:gd name="connsiteY11" fmla="*/ 410686 h 2464068"/>
              <a:gd name="connsiteX12" fmla="*/ 410686 w 4457683"/>
              <a:gd name="connsiteY12" fmla="*/ 0 h 2464068"/>
              <a:gd name="connsiteX0" fmla="*/ 4457683 w 4549123"/>
              <a:gd name="connsiteY0" fmla="*/ 0 h 2464068"/>
              <a:gd name="connsiteX1" fmla="*/ 4448058 w 4549123"/>
              <a:gd name="connsiteY1" fmla="*/ 490888 h 2464068"/>
              <a:gd name="connsiteX2" fmla="*/ 4457683 w 4549123"/>
              <a:gd name="connsiteY2" fmla="*/ 2053382 h 2464068"/>
              <a:gd name="connsiteX3" fmla="*/ 4046997 w 4549123"/>
              <a:gd name="connsiteY3" fmla="*/ 2464068 h 2464068"/>
              <a:gd name="connsiteX4" fmla="*/ 588327 w 4549123"/>
              <a:gd name="connsiteY4" fmla="*/ 2464067 h 2464068"/>
              <a:gd name="connsiteX5" fmla="*/ 0 w 4549123"/>
              <a:gd name="connsiteY5" fmla="*/ 2464068 h 2464068"/>
              <a:gd name="connsiteX6" fmla="*/ 0 w 4549123"/>
              <a:gd name="connsiteY6" fmla="*/ 2464068 h 2464068"/>
              <a:gd name="connsiteX7" fmla="*/ 1186 w 4549123"/>
              <a:gd name="connsiteY7" fmla="*/ 2098307 h 2464068"/>
              <a:gd name="connsiteX8" fmla="*/ 0 w 4549123"/>
              <a:gd name="connsiteY8" fmla="*/ 410686 h 2464068"/>
              <a:gd name="connsiteX9" fmla="*/ 410686 w 4549123"/>
              <a:gd name="connsiteY9" fmla="*/ 0 h 2464068"/>
              <a:gd name="connsiteX10" fmla="*/ 3793540 w 4549123"/>
              <a:gd name="connsiteY10" fmla="*/ 0 h 2464068"/>
              <a:gd name="connsiteX11" fmla="*/ 4457683 w 4549123"/>
              <a:gd name="connsiteY11" fmla="*/ 0 h 2464068"/>
              <a:gd name="connsiteX12" fmla="*/ 4549123 w 4549123"/>
              <a:gd name="connsiteY12" fmla="*/ 9144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11" fmla="*/ 4457683 w 4457683"/>
              <a:gd name="connsiteY11" fmla="*/ 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0" fmla="*/ 4457683 w 4457683"/>
              <a:gd name="connsiteY0" fmla="*/ 0 h 2464068"/>
              <a:gd name="connsiteX1" fmla="*/ 4448058 w 4457683"/>
              <a:gd name="connsiteY1" fmla="*/ 490888 h 2464068"/>
              <a:gd name="connsiteX2" fmla="*/ 4457683 w 4457683"/>
              <a:gd name="connsiteY2" fmla="*/ 2053382 h 2464068"/>
              <a:gd name="connsiteX3" fmla="*/ 4046997 w 4457683"/>
              <a:gd name="connsiteY3" fmla="*/ 2464068 h 2464068"/>
              <a:gd name="connsiteX4" fmla="*/ 588327 w 4457683"/>
              <a:gd name="connsiteY4" fmla="*/ 2464067 h 2464068"/>
              <a:gd name="connsiteX5" fmla="*/ 0 w 4457683"/>
              <a:gd name="connsiteY5" fmla="*/ 2464068 h 2464068"/>
              <a:gd name="connsiteX6" fmla="*/ 0 w 4457683"/>
              <a:gd name="connsiteY6" fmla="*/ 2464068 h 2464068"/>
              <a:gd name="connsiteX7" fmla="*/ 1186 w 4457683"/>
              <a:gd name="connsiteY7" fmla="*/ 2098307 h 2464068"/>
              <a:gd name="connsiteX8" fmla="*/ 0 w 4457683"/>
              <a:gd name="connsiteY8" fmla="*/ 410686 h 2464068"/>
              <a:gd name="connsiteX9" fmla="*/ 410686 w 4457683"/>
              <a:gd name="connsiteY9" fmla="*/ 0 h 2464068"/>
              <a:gd name="connsiteX10" fmla="*/ 3793540 w 4457683"/>
              <a:gd name="connsiteY10" fmla="*/ 0 h 2464068"/>
              <a:gd name="connsiteX11" fmla="*/ 4457683 w 4457683"/>
              <a:gd name="connsiteY11" fmla="*/ 0 h 2464068"/>
              <a:gd name="connsiteX0" fmla="*/ 0 w 4457683"/>
              <a:gd name="connsiteY0" fmla="*/ 2464068 h 2555508"/>
              <a:gd name="connsiteX1" fmla="*/ 1186 w 4457683"/>
              <a:gd name="connsiteY1" fmla="*/ 2098307 h 2555508"/>
              <a:gd name="connsiteX2" fmla="*/ 0 w 4457683"/>
              <a:gd name="connsiteY2" fmla="*/ 410686 h 2555508"/>
              <a:gd name="connsiteX3" fmla="*/ 410686 w 4457683"/>
              <a:gd name="connsiteY3" fmla="*/ 0 h 2555508"/>
              <a:gd name="connsiteX4" fmla="*/ 3793540 w 4457683"/>
              <a:gd name="connsiteY4" fmla="*/ 0 h 2555508"/>
              <a:gd name="connsiteX5" fmla="*/ 4457683 w 4457683"/>
              <a:gd name="connsiteY5" fmla="*/ 0 h 2555508"/>
              <a:gd name="connsiteX6" fmla="*/ 4448058 w 4457683"/>
              <a:gd name="connsiteY6" fmla="*/ 490888 h 2555508"/>
              <a:gd name="connsiteX7" fmla="*/ 4457683 w 4457683"/>
              <a:gd name="connsiteY7" fmla="*/ 2053382 h 2555508"/>
              <a:gd name="connsiteX8" fmla="*/ 4046997 w 4457683"/>
              <a:gd name="connsiteY8" fmla="*/ 2464068 h 2555508"/>
              <a:gd name="connsiteX9" fmla="*/ 588327 w 4457683"/>
              <a:gd name="connsiteY9" fmla="*/ 2464067 h 2555508"/>
              <a:gd name="connsiteX10" fmla="*/ 0 w 4457683"/>
              <a:gd name="connsiteY10" fmla="*/ 2464068 h 2555508"/>
              <a:gd name="connsiteX11" fmla="*/ 91440 w 4457683"/>
              <a:gd name="connsiteY11" fmla="*/ 2555508 h 255550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588327 w 4457683"/>
              <a:gd name="connsiteY9" fmla="*/ 2464067 h 2464068"/>
              <a:gd name="connsiteX10" fmla="*/ 0 w 4457683"/>
              <a:gd name="connsiteY10" fmla="*/ 2464068 h 246406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588327 w 4457683"/>
              <a:gd name="connsiteY9" fmla="*/ 2464067 h 2464068"/>
              <a:gd name="connsiteX0" fmla="*/ 0 w 4457683"/>
              <a:gd name="connsiteY0" fmla="*/ 2464068 h 2464068"/>
              <a:gd name="connsiteX1" fmla="*/ 1186 w 4457683"/>
              <a:gd name="connsiteY1" fmla="*/ 2098307 h 2464068"/>
              <a:gd name="connsiteX2" fmla="*/ 0 w 4457683"/>
              <a:gd name="connsiteY2" fmla="*/ 410686 h 2464068"/>
              <a:gd name="connsiteX3" fmla="*/ 410686 w 4457683"/>
              <a:gd name="connsiteY3" fmla="*/ 0 h 2464068"/>
              <a:gd name="connsiteX4" fmla="*/ 3793540 w 4457683"/>
              <a:gd name="connsiteY4" fmla="*/ 0 h 2464068"/>
              <a:gd name="connsiteX5" fmla="*/ 4457683 w 4457683"/>
              <a:gd name="connsiteY5" fmla="*/ 0 h 2464068"/>
              <a:gd name="connsiteX6" fmla="*/ 4448058 w 4457683"/>
              <a:gd name="connsiteY6" fmla="*/ 490888 h 2464068"/>
              <a:gd name="connsiteX7" fmla="*/ 4457683 w 4457683"/>
              <a:gd name="connsiteY7" fmla="*/ 2053382 h 2464068"/>
              <a:gd name="connsiteX8" fmla="*/ 4046997 w 4457683"/>
              <a:gd name="connsiteY8" fmla="*/ 2464068 h 2464068"/>
              <a:gd name="connsiteX9" fmla="*/ 1377599 w 4457683"/>
              <a:gd name="connsiteY9" fmla="*/ 2454441 h 246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7683" h="2464068">
                <a:moveTo>
                  <a:pt x="0" y="2464068"/>
                </a:moveTo>
                <a:cubicBezTo>
                  <a:pt x="395" y="2342148"/>
                  <a:pt x="791" y="2220227"/>
                  <a:pt x="1186" y="2098307"/>
                </a:cubicBezTo>
                <a:cubicBezTo>
                  <a:pt x="791" y="1535767"/>
                  <a:pt x="395" y="973226"/>
                  <a:pt x="0" y="410686"/>
                </a:cubicBezTo>
                <a:cubicBezTo>
                  <a:pt x="0" y="183870"/>
                  <a:pt x="183870" y="0"/>
                  <a:pt x="410686" y="0"/>
                </a:cubicBezTo>
                <a:lnTo>
                  <a:pt x="3793540" y="0"/>
                </a:lnTo>
                <a:lnTo>
                  <a:pt x="4457683" y="0"/>
                </a:lnTo>
                <a:lnTo>
                  <a:pt x="4448058" y="490888"/>
                </a:lnTo>
                <a:cubicBezTo>
                  <a:pt x="4451266" y="1011719"/>
                  <a:pt x="4454475" y="1532551"/>
                  <a:pt x="4457683" y="2053382"/>
                </a:cubicBezTo>
                <a:cubicBezTo>
                  <a:pt x="4457683" y="2280198"/>
                  <a:pt x="4273813" y="2464068"/>
                  <a:pt x="4046997" y="2464068"/>
                </a:cubicBezTo>
                <a:lnTo>
                  <a:pt x="1377599" y="2454441"/>
                </a:lnTo>
              </a:path>
            </a:pathLst>
          </a:cu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4" name="直接连接符 53">
            <a:extLst>
              <a:ext uri="{FF2B5EF4-FFF2-40B4-BE49-F238E27FC236}">
                <a16:creationId xmlns:a16="http://schemas.microsoft.com/office/drawing/2014/main" id="{F18394AB-7291-4EB3-ABB4-5E0EFD107667}"/>
              </a:ext>
            </a:extLst>
          </p:cNvPr>
          <p:cNvCxnSpPr>
            <a:cxnSpLocks/>
          </p:cNvCxnSpPr>
          <p:nvPr/>
        </p:nvCxnSpPr>
        <p:spPr>
          <a:xfrm flipH="1" flipV="1">
            <a:off x="3804978" y="5819163"/>
            <a:ext cx="4059202" cy="1"/>
          </a:xfrm>
          <a:prstGeom prst="line">
            <a:avLst/>
          </a:prstGeom>
          <a:noFill/>
          <a:ln>
            <a:solidFill>
              <a:schemeClr val="accent5">
                <a:lumMod val="40000"/>
                <a:lumOff val="60000"/>
              </a:schemeClr>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cxnSp>
        <p:nvCxnSpPr>
          <p:cNvPr id="55" name="直接连接符 54">
            <a:extLst>
              <a:ext uri="{FF2B5EF4-FFF2-40B4-BE49-F238E27FC236}">
                <a16:creationId xmlns:a16="http://schemas.microsoft.com/office/drawing/2014/main" id="{597C4B0D-EBDD-4BD8-87C3-EA653A09CAD4}"/>
              </a:ext>
            </a:extLst>
          </p:cNvPr>
          <p:cNvCxnSpPr>
            <a:cxnSpLocks/>
          </p:cNvCxnSpPr>
          <p:nvPr/>
        </p:nvCxnSpPr>
        <p:spPr>
          <a:xfrm flipH="1">
            <a:off x="8281915" y="5620421"/>
            <a:ext cx="0" cy="1030573"/>
          </a:xfrm>
          <a:prstGeom prst="line">
            <a:avLst/>
          </a:pr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56" name="任意多边形: 形状 55">
            <a:extLst>
              <a:ext uri="{FF2B5EF4-FFF2-40B4-BE49-F238E27FC236}">
                <a16:creationId xmlns:a16="http://schemas.microsoft.com/office/drawing/2014/main" id="{4D9ED617-0BBD-444D-A774-B4EF48A7452F}"/>
              </a:ext>
            </a:extLst>
          </p:cNvPr>
          <p:cNvSpPr/>
          <p:nvPr/>
        </p:nvSpPr>
        <p:spPr>
          <a:xfrm flipH="1">
            <a:off x="3802753" y="5011188"/>
            <a:ext cx="1602236" cy="352638"/>
          </a:xfrm>
          <a:custGeom>
            <a:avLst/>
            <a:gdLst>
              <a:gd name="connsiteX0" fmla="*/ 0 w 3840480"/>
              <a:gd name="connsiteY0" fmla="*/ 447351 h 453419"/>
              <a:gd name="connsiteX1" fmla="*/ 1299410 w 3840480"/>
              <a:gd name="connsiteY1" fmla="*/ 399225 h 453419"/>
              <a:gd name="connsiteX2" fmla="*/ 2204185 w 3840480"/>
              <a:gd name="connsiteY2" fmla="*/ 52716 h 453419"/>
              <a:gd name="connsiteX3" fmla="*/ 3840480 w 3840480"/>
              <a:gd name="connsiteY3" fmla="*/ 23840 h 45341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40480"/>
              <a:gd name="connsiteY0" fmla="*/ 423511 h 429579"/>
              <a:gd name="connsiteX1" fmla="*/ 1299410 w 3840480"/>
              <a:gd name="connsiteY1" fmla="*/ 375385 h 429579"/>
              <a:gd name="connsiteX2" fmla="*/ 2204185 w 3840480"/>
              <a:gd name="connsiteY2" fmla="*/ 28876 h 429579"/>
              <a:gd name="connsiteX3" fmla="*/ 3840480 w 3840480"/>
              <a:gd name="connsiteY3" fmla="*/ 0 h 429579"/>
              <a:gd name="connsiteX0" fmla="*/ 0 w 3821229"/>
              <a:gd name="connsiteY0" fmla="*/ 404261 h 410329"/>
              <a:gd name="connsiteX1" fmla="*/ 1299410 w 3821229"/>
              <a:gd name="connsiteY1" fmla="*/ 356135 h 410329"/>
              <a:gd name="connsiteX2" fmla="*/ 2204185 w 3821229"/>
              <a:gd name="connsiteY2" fmla="*/ 9626 h 410329"/>
              <a:gd name="connsiteX3" fmla="*/ 3821229 w 3821229"/>
              <a:gd name="connsiteY3" fmla="*/ 0 h 410329"/>
              <a:gd name="connsiteX0" fmla="*/ 0 w 3821229"/>
              <a:gd name="connsiteY0" fmla="*/ 395148 h 401216"/>
              <a:gd name="connsiteX1" fmla="*/ 1299410 w 3821229"/>
              <a:gd name="connsiteY1" fmla="*/ 347022 h 401216"/>
              <a:gd name="connsiteX2" fmla="*/ 2204185 w 3821229"/>
              <a:gd name="connsiteY2" fmla="*/ 513 h 401216"/>
              <a:gd name="connsiteX3" fmla="*/ 3821229 w 3821229"/>
              <a:gd name="connsiteY3" fmla="*/ 3587 h 401216"/>
              <a:gd name="connsiteX0" fmla="*/ 0 w 3821229"/>
              <a:gd name="connsiteY0" fmla="*/ 397845 h 403913"/>
              <a:gd name="connsiteX1" fmla="*/ 1299410 w 3821229"/>
              <a:gd name="connsiteY1" fmla="*/ 349719 h 403913"/>
              <a:gd name="connsiteX2" fmla="*/ 2204185 w 3821229"/>
              <a:gd name="connsiteY2" fmla="*/ 3210 h 403913"/>
              <a:gd name="connsiteX3" fmla="*/ 3821229 w 3821229"/>
              <a:gd name="connsiteY3" fmla="*/ 6284 h 403913"/>
              <a:gd name="connsiteX0" fmla="*/ 0 w 3842395"/>
              <a:gd name="connsiteY0" fmla="*/ 410459 h 416527"/>
              <a:gd name="connsiteX1" fmla="*/ 1299410 w 3842395"/>
              <a:gd name="connsiteY1" fmla="*/ 362333 h 416527"/>
              <a:gd name="connsiteX2" fmla="*/ 2204185 w 3842395"/>
              <a:gd name="connsiteY2" fmla="*/ 15824 h 416527"/>
              <a:gd name="connsiteX3" fmla="*/ 3842395 w 3842395"/>
              <a:gd name="connsiteY3" fmla="*/ 1965 h 416527"/>
              <a:gd name="connsiteX0" fmla="*/ 0 w 3842395"/>
              <a:gd name="connsiteY0" fmla="*/ 419552 h 426571"/>
              <a:gd name="connsiteX1" fmla="*/ 1299410 w 3842395"/>
              <a:gd name="connsiteY1" fmla="*/ 371426 h 426571"/>
              <a:gd name="connsiteX2" fmla="*/ 2204185 w 3842395"/>
              <a:gd name="connsiteY2" fmla="*/ 1634 h 426571"/>
              <a:gd name="connsiteX3" fmla="*/ 3842395 w 3842395"/>
              <a:gd name="connsiteY3" fmla="*/ 11058 h 426571"/>
              <a:gd name="connsiteX0" fmla="*/ 0 w 3842395"/>
              <a:gd name="connsiteY0" fmla="*/ 414779 h 421530"/>
              <a:gd name="connsiteX1" fmla="*/ 1299410 w 3842395"/>
              <a:gd name="connsiteY1" fmla="*/ 366653 h 421530"/>
              <a:gd name="connsiteX2" fmla="*/ 2204185 w 3842395"/>
              <a:gd name="connsiteY2" fmla="*/ 3211 h 421530"/>
              <a:gd name="connsiteX3" fmla="*/ 3842395 w 3842395"/>
              <a:gd name="connsiteY3" fmla="*/ 6285 h 421530"/>
              <a:gd name="connsiteX0" fmla="*/ 0 w 3842395"/>
              <a:gd name="connsiteY0" fmla="*/ 425477 h 432228"/>
              <a:gd name="connsiteX1" fmla="*/ 1299410 w 3842395"/>
              <a:gd name="connsiteY1" fmla="*/ 377351 h 432228"/>
              <a:gd name="connsiteX2" fmla="*/ 2204185 w 3842395"/>
              <a:gd name="connsiteY2" fmla="*/ 13909 h 432228"/>
              <a:gd name="connsiteX3" fmla="*/ 3842395 w 3842395"/>
              <a:gd name="connsiteY3" fmla="*/ 2167 h 432228"/>
              <a:gd name="connsiteX0" fmla="*/ 0 w 3840278"/>
              <a:gd name="connsiteY0" fmla="*/ 423608 h 430359"/>
              <a:gd name="connsiteX1" fmla="*/ 1299410 w 3840278"/>
              <a:gd name="connsiteY1" fmla="*/ 375482 h 430359"/>
              <a:gd name="connsiteX2" fmla="*/ 2204185 w 3840278"/>
              <a:gd name="connsiteY2" fmla="*/ 12040 h 430359"/>
              <a:gd name="connsiteX3" fmla="*/ 3840278 w 3840278"/>
              <a:gd name="connsiteY3" fmla="*/ 2414 h 430359"/>
              <a:gd name="connsiteX0" fmla="*/ 0 w 3840278"/>
              <a:gd name="connsiteY0" fmla="*/ 418454 h 425205"/>
              <a:gd name="connsiteX1" fmla="*/ 1299410 w 3840278"/>
              <a:gd name="connsiteY1" fmla="*/ 370328 h 425205"/>
              <a:gd name="connsiteX2" fmla="*/ 2204185 w 3840278"/>
              <a:gd name="connsiteY2" fmla="*/ 6886 h 425205"/>
              <a:gd name="connsiteX3" fmla="*/ 3840278 w 3840278"/>
              <a:gd name="connsiteY3" fmla="*/ 3610 h 425205"/>
              <a:gd name="connsiteX0" fmla="*/ 0 w 3840278"/>
              <a:gd name="connsiteY0" fmla="*/ 418454 h 425205"/>
              <a:gd name="connsiteX1" fmla="*/ 1299410 w 3840278"/>
              <a:gd name="connsiteY1" fmla="*/ 370328 h 425205"/>
              <a:gd name="connsiteX2" fmla="*/ 2204185 w 3840278"/>
              <a:gd name="connsiteY2" fmla="*/ 6886 h 425205"/>
              <a:gd name="connsiteX3" fmla="*/ 3840278 w 3840278"/>
              <a:gd name="connsiteY3" fmla="*/ 3610 h 425205"/>
              <a:gd name="connsiteX0" fmla="*/ 0 w 3840278"/>
              <a:gd name="connsiteY0" fmla="*/ 416999 h 423750"/>
              <a:gd name="connsiteX1" fmla="*/ 1299410 w 3840278"/>
              <a:gd name="connsiteY1" fmla="*/ 368873 h 423750"/>
              <a:gd name="connsiteX2" fmla="*/ 2204185 w 3840278"/>
              <a:gd name="connsiteY2" fmla="*/ 5431 h 423750"/>
              <a:gd name="connsiteX3" fmla="*/ 3840278 w 3840278"/>
              <a:gd name="connsiteY3" fmla="*/ 4271 h 423750"/>
              <a:gd name="connsiteX0" fmla="*/ 0 w 3844511"/>
              <a:gd name="connsiteY0" fmla="*/ 416999 h 423750"/>
              <a:gd name="connsiteX1" fmla="*/ 1299410 w 3844511"/>
              <a:gd name="connsiteY1" fmla="*/ 368873 h 423750"/>
              <a:gd name="connsiteX2" fmla="*/ 2204185 w 3844511"/>
              <a:gd name="connsiteY2" fmla="*/ 5431 h 423750"/>
              <a:gd name="connsiteX3" fmla="*/ 3844511 w 3844511"/>
              <a:gd name="connsiteY3" fmla="*/ 4271 h 423750"/>
              <a:gd name="connsiteX0" fmla="*/ 0 w 3844511"/>
              <a:gd name="connsiteY0" fmla="*/ 406415 h 406415"/>
              <a:gd name="connsiteX1" fmla="*/ 1299410 w 3844511"/>
              <a:gd name="connsiteY1" fmla="*/ 368873 h 406415"/>
              <a:gd name="connsiteX2" fmla="*/ 2204185 w 3844511"/>
              <a:gd name="connsiteY2" fmla="*/ 5431 h 406415"/>
              <a:gd name="connsiteX3" fmla="*/ 3844511 w 3844511"/>
              <a:gd name="connsiteY3" fmla="*/ 4271 h 406415"/>
              <a:gd name="connsiteX0" fmla="*/ 0 w 3844511"/>
              <a:gd name="connsiteY0" fmla="*/ 406415 h 406415"/>
              <a:gd name="connsiteX1" fmla="*/ 1299410 w 3844511"/>
              <a:gd name="connsiteY1" fmla="*/ 368873 h 406415"/>
              <a:gd name="connsiteX2" fmla="*/ 2204185 w 3844511"/>
              <a:gd name="connsiteY2" fmla="*/ 5431 h 406415"/>
              <a:gd name="connsiteX3" fmla="*/ 3844511 w 3844511"/>
              <a:gd name="connsiteY3" fmla="*/ 4271 h 406415"/>
              <a:gd name="connsiteX0" fmla="*/ 0 w 3844511"/>
              <a:gd name="connsiteY0" fmla="*/ 406415 h 406416"/>
              <a:gd name="connsiteX1" fmla="*/ 1299410 w 3844511"/>
              <a:gd name="connsiteY1" fmla="*/ 368873 h 406416"/>
              <a:gd name="connsiteX2" fmla="*/ 2204185 w 3844511"/>
              <a:gd name="connsiteY2" fmla="*/ 5431 h 406416"/>
              <a:gd name="connsiteX3" fmla="*/ 3844511 w 3844511"/>
              <a:gd name="connsiteY3" fmla="*/ 4271 h 406416"/>
              <a:gd name="connsiteX0" fmla="*/ 0 w 3844511"/>
              <a:gd name="connsiteY0" fmla="*/ 406415 h 406420"/>
              <a:gd name="connsiteX1" fmla="*/ 1299410 w 3844511"/>
              <a:gd name="connsiteY1" fmla="*/ 368873 h 406420"/>
              <a:gd name="connsiteX2" fmla="*/ 2204185 w 3844511"/>
              <a:gd name="connsiteY2" fmla="*/ 5431 h 406420"/>
              <a:gd name="connsiteX3" fmla="*/ 3844511 w 3844511"/>
              <a:gd name="connsiteY3" fmla="*/ 4271 h 406420"/>
              <a:gd name="connsiteX0" fmla="*/ 0 w 3844511"/>
              <a:gd name="connsiteY0" fmla="*/ 406415 h 410989"/>
              <a:gd name="connsiteX1" fmla="*/ 1299410 w 3844511"/>
              <a:gd name="connsiteY1" fmla="*/ 368873 h 410989"/>
              <a:gd name="connsiteX2" fmla="*/ 2204185 w 3844511"/>
              <a:gd name="connsiteY2" fmla="*/ 5431 h 410989"/>
              <a:gd name="connsiteX3" fmla="*/ 3844511 w 3844511"/>
              <a:gd name="connsiteY3" fmla="*/ 4271 h 410989"/>
              <a:gd name="connsiteX0" fmla="*/ 0 w 3844511"/>
              <a:gd name="connsiteY0" fmla="*/ 406415 h 413129"/>
              <a:gd name="connsiteX1" fmla="*/ 1299410 w 3844511"/>
              <a:gd name="connsiteY1" fmla="*/ 368873 h 413129"/>
              <a:gd name="connsiteX2" fmla="*/ 2204185 w 3844511"/>
              <a:gd name="connsiteY2" fmla="*/ 5431 h 413129"/>
              <a:gd name="connsiteX3" fmla="*/ 3844511 w 3844511"/>
              <a:gd name="connsiteY3" fmla="*/ 4271 h 413129"/>
              <a:gd name="connsiteX0" fmla="*/ 0 w 3844511"/>
              <a:gd name="connsiteY0" fmla="*/ 406415 h 406631"/>
              <a:gd name="connsiteX1" fmla="*/ 1299410 w 3844511"/>
              <a:gd name="connsiteY1" fmla="*/ 368873 h 406631"/>
              <a:gd name="connsiteX2" fmla="*/ 2204185 w 3844511"/>
              <a:gd name="connsiteY2" fmla="*/ 5431 h 406631"/>
              <a:gd name="connsiteX3" fmla="*/ 3844511 w 3844511"/>
              <a:gd name="connsiteY3" fmla="*/ 4271 h 406631"/>
              <a:gd name="connsiteX0" fmla="*/ 0 w 2545101"/>
              <a:gd name="connsiteY0" fmla="*/ 368873 h 368873"/>
              <a:gd name="connsiteX1" fmla="*/ 904775 w 2545101"/>
              <a:gd name="connsiteY1" fmla="*/ 5431 h 368873"/>
              <a:gd name="connsiteX2" fmla="*/ 2545101 w 2545101"/>
              <a:gd name="connsiteY2" fmla="*/ 4271 h 368873"/>
              <a:gd name="connsiteX0" fmla="*/ 0 w 2557801"/>
              <a:gd name="connsiteY0" fmla="*/ 400623 h 400623"/>
              <a:gd name="connsiteX1" fmla="*/ 917475 w 2557801"/>
              <a:gd name="connsiteY1" fmla="*/ 5431 h 400623"/>
              <a:gd name="connsiteX2" fmla="*/ 2557801 w 2557801"/>
              <a:gd name="connsiteY2" fmla="*/ 4271 h 400623"/>
              <a:gd name="connsiteX0" fmla="*/ 0 w 2608601"/>
              <a:gd name="connsiteY0" fmla="*/ 406973 h 406973"/>
              <a:gd name="connsiteX1" fmla="*/ 968275 w 2608601"/>
              <a:gd name="connsiteY1" fmla="*/ 5431 h 406973"/>
              <a:gd name="connsiteX2" fmla="*/ 2608601 w 2608601"/>
              <a:gd name="connsiteY2" fmla="*/ 4271 h 406973"/>
            </a:gdLst>
            <a:ahLst/>
            <a:cxnLst>
              <a:cxn ang="0">
                <a:pos x="connsiteX0" y="connsiteY0"/>
              </a:cxn>
              <a:cxn ang="0">
                <a:pos x="connsiteX1" y="connsiteY1"/>
              </a:cxn>
              <a:cxn ang="0">
                <a:pos x="connsiteX2" y="connsiteY2"/>
              </a:cxn>
            </a:cxnLst>
            <a:rect l="l" t="t" r="r" b="b"/>
            <a:pathLst>
              <a:path w="2608601" h="406973">
                <a:moveTo>
                  <a:pt x="0" y="406973"/>
                </a:moveTo>
                <a:cubicBezTo>
                  <a:pt x="414087" y="364825"/>
                  <a:pt x="477386" y="-9007"/>
                  <a:pt x="968275" y="5431"/>
                </a:cubicBezTo>
                <a:cubicBezTo>
                  <a:pt x="2575695" y="618"/>
                  <a:pt x="1003856" y="-3350"/>
                  <a:pt x="2608601" y="4271"/>
                </a:cubicBezTo>
              </a:path>
            </a:pathLst>
          </a:cu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7" name="直接连接符 56">
            <a:extLst>
              <a:ext uri="{FF2B5EF4-FFF2-40B4-BE49-F238E27FC236}">
                <a16:creationId xmlns:a16="http://schemas.microsoft.com/office/drawing/2014/main" id="{34DA7403-4B1D-4D12-B791-86EE66FD4782}"/>
              </a:ext>
            </a:extLst>
          </p:cNvPr>
          <p:cNvCxnSpPr>
            <a:cxnSpLocks/>
          </p:cNvCxnSpPr>
          <p:nvPr/>
        </p:nvCxnSpPr>
        <p:spPr>
          <a:xfrm>
            <a:off x="3797374" y="5011188"/>
            <a:ext cx="295" cy="352847"/>
          </a:xfrm>
          <a:prstGeom prst="line">
            <a:avLst/>
          </a:prstGeom>
          <a:noFill/>
          <a:ln>
            <a:solidFill>
              <a:schemeClr val="accent5"/>
            </a:solidFill>
          </a:ln>
          <a:effectLst>
            <a:glow rad="50800">
              <a:srgbClr val="C9F1FF">
                <a:alpha val="23000"/>
              </a:srgbClr>
            </a:glow>
          </a:effectLst>
        </p:spPr>
        <p:style>
          <a:lnRef idx="2">
            <a:schemeClr val="accent1">
              <a:shade val="50000"/>
            </a:schemeClr>
          </a:lnRef>
          <a:fillRef idx="1">
            <a:schemeClr val="accent1"/>
          </a:fillRef>
          <a:effectRef idx="0">
            <a:schemeClr val="accent1"/>
          </a:effectRef>
          <a:fontRef idx="minor">
            <a:schemeClr val="lt1"/>
          </a:fontRef>
        </p:style>
      </p:cxnSp>
      <p:sp>
        <p:nvSpPr>
          <p:cNvPr id="79" name="文本占位符 78">
            <a:extLst>
              <a:ext uri="{FF2B5EF4-FFF2-40B4-BE49-F238E27FC236}">
                <a16:creationId xmlns:a16="http://schemas.microsoft.com/office/drawing/2014/main" id="{94FCA945-CC88-4D11-BEFC-D33DCC658A5A}"/>
              </a:ext>
            </a:extLst>
          </p:cNvPr>
          <p:cNvSpPr>
            <a:spLocks noGrp="1"/>
          </p:cNvSpPr>
          <p:nvPr>
            <p:ph type="body" sz="quarter" idx="10" hasCustomPrompt="1"/>
          </p:nvPr>
        </p:nvSpPr>
        <p:spPr>
          <a:xfrm>
            <a:off x="1077046" y="1444128"/>
            <a:ext cx="914400" cy="407819"/>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80" name="文本占位符 78">
            <a:extLst>
              <a:ext uri="{FF2B5EF4-FFF2-40B4-BE49-F238E27FC236}">
                <a16:creationId xmlns:a16="http://schemas.microsoft.com/office/drawing/2014/main" id="{200442F6-C170-41C5-9456-55388E4DEC93}"/>
              </a:ext>
            </a:extLst>
          </p:cNvPr>
          <p:cNvSpPr>
            <a:spLocks noGrp="1"/>
          </p:cNvSpPr>
          <p:nvPr>
            <p:ph type="body" sz="quarter" idx="11" hasCustomPrompt="1"/>
          </p:nvPr>
        </p:nvSpPr>
        <p:spPr>
          <a:xfrm>
            <a:off x="1058224" y="1946765"/>
            <a:ext cx="1596276" cy="1786950"/>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81" name="文本占位符 78">
            <a:extLst>
              <a:ext uri="{FF2B5EF4-FFF2-40B4-BE49-F238E27FC236}">
                <a16:creationId xmlns:a16="http://schemas.microsoft.com/office/drawing/2014/main" id="{21DF95DB-ACC2-4AA7-9343-19C46B3DC441}"/>
              </a:ext>
            </a:extLst>
          </p:cNvPr>
          <p:cNvSpPr>
            <a:spLocks noGrp="1"/>
          </p:cNvSpPr>
          <p:nvPr>
            <p:ph type="body" sz="quarter" idx="12" hasCustomPrompt="1"/>
          </p:nvPr>
        </p:nvSpPr>
        <p:spPr>
          <a:xfrm>
            <a:off x="4039578" y="5430003"/>
            <a:ext cx="914400" cy="407819"/>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89" name="文本占位符 78">
            <a:extLst>
              <a:ext uri="{FF2B5EF4-FFF2-40B4-BE49-F238E27FC236}">
                <a16:creationId xmlns:a16="http://schemas.microsoft.com/office/drawing/2014/main" id="{3954AB60-E99D-45C3-9B53-66B9AA5F5077}"/>
              </a:ext>
            </a:extLst>
          </p:cNvPr>
          <p:cNvSpPr>
            <a:spLocks noGrp="1"/>
          </p:cNvSpPr>
          <p:nvPr>
            <p:ph type="body" sz="quarter" idx="13" hasCustomPrompt="1"/>
          </p:nvPr>
        </p:nvSpPr>
        <p:spPr>
          <a:xfrm>
            <a:off x="4037142" y="5899248"/>
            <a:ext cx="3894074" cy="667358"/>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90" name="文本占位符 78">
            <a:extLst>
              <a:ext uri="{FF2B5EF4-FFF2-40B4-BE49-F238E27FC236}">
                <a16:creationId xmlns:a16="http://schemas.microsoft.com/office/drawing/2014/main" id="{42CB8EA0-F059-47B9-B678-85C5A9F8697F}"/>
              </a:ext>
            </a:extLst>
          </p:cNvPr>
          <p:cNvSpPr>
            <a:spLocks noGrp="1"/>
          </p:cNvSpPr>
          <p:nvPr>
            <p:ph type="body" sz="quarter" idx="14" hasCustomPrompt="1"/>
          </p:nvPr>
        </p:nvSpPr>
        <p:spPr>
          <a:xfrm>
            <a:off x="9696380" y="1948299"/>
            <a:ext cx="1607910" cy="1785416"/>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91" name="文本占位符 78">
            <a:extLst>
              <a:ext uri="{FF2B5EF4-FFF2-40B4-BE49-F238E27FC236}">
                <a16:creationId xmlns:a16="http://schemas.microsoft.com/office/drawing/2014/main" id="{0BC69E71-54DA-4370-A21C-921B43589F9E}"/>
              </a:ext>
            </a:extLst>
          </p:cNvPr>
          <p:cNvSpPr>
            <a:spLocks noGrp="1"/>
          </p:cNvSpPr>
          <p:nvPr>
            <p:ph type="body" sz="quarter" idx="15" hasCustomPrompt="1"/>
          </p:nvPr>
        </p:nvSpPr>
        <p:spPr>
          <a:xfrm>
            <a:off x="9684094" y="1446982"/>
            <a:ext cx="914400" cy="407819"/>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92" name="文本占位符 78">
            <a:extLst>
              <a:ext uri="{FF2B5EF4-FFF2-40B4-BE49-F238E27FC236}">
                <a16:creationId xmlns:a16="http://schemas.microsoft.com/office/drawing/2014/main" id="{41DF00DC-4378-4B3D-9D12-6214975F2A77}"/>
              </a:ext>
            </a:extLst>
          </p:cNvPr>
          <p:cNvSpPr>
            <a:spLocks noGrp="1"/>
          </p:cNvSpPr>
          <p:nvPr>
            <p:ph type="body" sz="quarter" idx="16" hasCustomPrompt="1"/>
          </p:nvPr>
        </p:nvSpPr>
        <p:spPr>
          <a:xfrm>
            <a:off x="1077046" y="863132"/>
            <a:ext cx="1626787" cy="308300"/>
          </a:xfrm>
          <a:prstGeom prst="rect">
            <a:avLst/>
          </a:prstGeom>
        </p:spPr>
        <p:txBody>
          <a:bodyPr/>
          <a:lstStyle>
            <a:lvl1pPr marL="0" indent="0" algn="l" defTabSz="914400" rtl="0" eaLnBrk="1" latinLnBrk="0" hangingPunct="1">
              <a:lnSpc>
                <a:spcPct val="150000"/>
              </a:lnSpc>
              <a:buNone/>
              <a:defRPr lang="zh-CN" altLang="en-US" sz="1800" b="1"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a:t>
            </a:r>
          </a:p>
        </p:txBody>
      </p:sp>
      <p:sp>
        <p:nvSpPr>
          <p:cNvPr id="94" name="文本占位符 78">
            <a:extLst>
              <a:ext uri="{FF2B5EF4-FFF2-40B4-BE49-F238E27FC236}">
                <a16:creationId xmlns:a16="http://schemas.microsoft.com/office/drawing/2014/main" id="{5FCA5F33-6468-469B-AB85-641CA1961660}"/>
              </a:ext>
            </a:extLst>
          </p:cNvPr>
          <p:cNvSpPr>
            <a:spLocks noGrp="1"/>
          </p:cNvSpPr>
          <p:nvPr>
            <p:ph type="body" sz="quarter" idx="17" hasCustomPrompt="1"/>
          </p:nvPr>
        </p:nvSpPr>
        <p:spPr>
          <a:xfrm>
            <a:off x="10258378" y="923279"/>
            <a:ext cx="1626787" cy="308300"/>
          </a:xfrm>
          <a:prstGeom prst="rect">
            <a:avLst/>
          </a:prstGeom>
        </p:spPr>
        <p:txBody>
          <a:bodyPr/>
          <a:lstStyle>
            <a:lvl1pPr marL="0" indent="0" algn="l" defTabSz="914400" rtl="0" eaLnBrk="1" latinLnBrk="0" hangingPunct="1">
              <a:lnSpc>
                <a:spcPct val="150000"/>
              </a:lnSpc>
              <a:buNone/>
              <a:defRPr lang="zh-CN" altLang="en-US" sz="1800" b="1"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a:t>
            </a:r>
          </a:p>
        </p:txBody>
      </p:sp>
      <p:sp>
        <p:nvSpPr>
          <p:cNvPr id="96" name="文本占位符 78">
            <a:extLst>
              <a:ext uri="{FF2B5EF4-FFF2-40B4-BE49-F238E27FC236}">
                <a16:creationId xmlns:a16="http://schemas.microsoft.com/office/drawing/2014/main" id="{D66F8C9F-2432-4E48-9054-9AB3F8C5619C}"/>
              </a:ext>
            </a:extLst>
          </p:cNvPr>
          <p:cNvSpPr>
            <a:spLocks noGrp="1"/>
          </p:cNvSpPr>
          <p:nvPr>
            <p:ph type="body" sz="quarter" idx="18" hasCustomPrompt="1"/>
          </p:nvPr>
        </p:nvSpPr>
        <p:spPr>
          <a:xfrm>
            <a:off x="6492252" y="4867477"/>
            <a:ext cx="1626787" cy="308300"/>
          </a:xfrm>
          <a:prstGeom prst="rect">
            <a:avLst/>
          </a:prstGeom>
        </p:spPr>
        <p:txBody>
          <a:bodyPr/>
          <a:lstStyle>
            <a:lvl1pPr marL="0" indent="0" algn="l" defTabSz="914400" rtl="0" eaLnBrk="1" latinLnBrk="0" hangingPunct="1">
              <a:lnSpc>
                <a:spcPct val="150000"/>
              </a:lnSpc>
              <a:buNone/>
              <a:defRPr lang="zh-CN" altLang="en-US" sz="1800" b="1"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a:t>
            </a:r>
          </a:p>
        </p:txBody>
      </p:sp>
      <p:sp>
        <p:nvSpPr>
          <p:cNvPr id="97" name="文本占位符 78">
            <a:extLst>
              <a:ext uri="{FF2B5EF4-FFF2-40B4-BE49-F238E27FC236}">
                <a16:creationId xmlns:a16="http://schemas.microsoft.com/office/drawing/2014/main" id="{9D1B0EF1-796A-4A5F-B4DF-7356C3A9B65B}"/>
              </a:ext>
            </a:extLst>
          </p:cNvPr>
          <p:cNvSpPr>
            <a:spLocks noGrp="1"/>
          </p:cNvSpPr>
          <p:nvPr>
            <p:ph type="body" sz="quarter" idx="19" hasCustomPrompt="1"/>
          </p:nvPr>
        </p:nvSpPr>
        <p:spPr>
          <a:xfrm>
            <a:off x="5086184" y="1817827"/>
            <a:ext cx="2097239" cy="822429"/>
          </a:xfrm>
          <a:prstGeom prst="rect">
            <a:avLst/>
          </a:prstGeom>
        </p:spPr>
        <p:txBody>
          <a:bodyPr/>
          <a:lstStyle>
            <a:lvl1pPr marL="0" indent="0" algn="ctr" defTabSz="914400" rtl="0" eaLnBrk="1" latinLnBrk="0" hangingPunct="1">
              <a:lnSpc>
                <a:spcPct val="150000"/>
              </a:lnSpc>
              <a:buNone/>
              <a:defRPr lang="zh-CN" altLang="en-US" sz="2400" b="1"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64" name="椭圆 63">
            <a:extLst>
              <a:ext uri="{FF2B5EF4-FFF2-40B4-BE49-F238E27FC236}">
                <a16:creationId xmlns:a16="http://schemas.microsoft.com/office/drawing/2014/main" id="{43D49C4B-7EDC-4A43-8429-E578C96C1F57}"/>
              </a:ext>
            </a:extLst>
          </p:cNvPr>
          <p:cNvSpPr/>
          <p:nvPr userDrawn="1"/>
        </p:nvSpPr>
        <p:spPr>
          <a:xfrm>
            <a:off x="3298211" y="-9625"/>
            <a:ext cx="5574270" cy="4880503"/>
          </a:xfrm>
          <a:custGeom>
            <a:avLst/>
            <a:gdLst>
              <a:gd name="connsiteX0" fmla="*/ 0 w 5571456"/>
              <a:gd name="connsiteY0" fmla="*/ 2785728 h 5571456"/>
              <a:gd name="connsiteX1" fmla="*/ 2785728 w 5571456"/>
              <a:gd name="connsiteY1" fmla="*/ 0 h 5571456"/>
              <a:gd name="connsiteX2" fmla="*/ 5571456 w 5571456"/>
              <a:gd name="connsiteY2" fmla="*/ 2785728 h 5571456"/>
              <a:gd name="connsiteX3" fmla="*/ 2785728 w 5571456"/>
              <a:gd name="connsiteY3" fmla="*/ 5571456 h 5571456"/>
              <a:gd name="connsiteX4" fmla="*/ 0 w 5571456"/>
              <a:gd name="connsiteY4" fmla="*/ 2785728 h 5571456"/>
              <a:gd name="connsiteX0" fmla="*/ 0 w 5641279"/>
              <a:gd name="connsiteY0" fmla="*/ 2892953 h 5678681"/>
              <a:gd name="connsiteX1" fmla="*/ 2785728 w 5641279"/>
              <a:gd name="connsiteY1" fmla="*/ 107225 h 5678681"/>
              <a:gd name="connsiteX2" fmla="*/ 4632686 w 5641279"/>
              <a:gd name="connsiteY2" fmla="*/ 798178 h 5678681"/>
              <a:gd name="connsiteX3" fmla="*/ 5571456 w 5641279"/>
              <a:gd name="connsiteY3" fmla="*/ 2892953 h 5678681"/>
              <a:gd name="connsiteX4" fmla="*/ 2785728 w 5641279"/>
              <a:gd name="connsiteY4" fmla="*/ 5678681 h 5678681"/>
              <a:gd name="connsiteX5" fmla="*/ 0 w 5641279"/>
              <a:gd name="connsiteY5" fmla="*/ 2892953 h 5678681"/>
              <a:gd name="connsiteX0" fmla="*/ 67767 w 5709046"/>
              <a:gd name="connsiteY0" fmla="*/ 2892953 h 5678681"/>
              <a:gd name="connsiteX1" fmla="*/ 1023602 w 5709046"/>
              <a:gd name="connsiteY1" fmla="*/ 798179 h 5678681"/>
              <a:gd name="connsiteX2" fmla="*/ 2853495 w 5709046"/>
              <a:gd name="connsiteY2" fmla="*/ 107225 h 5678681"/>
              <a:gd name="connsiteX3" fmla="*/ 4700453 w 5709046"/>
              <a:gd name="connsiteY3" fmla="*/ 798178 h 5678681"/>
              <a:gd name="connsiteX4" fmla="*/ 5639223 w 5709046"/>
              <a:gd name="connsiteY4" fmla="*/ 2892953 h 5678681"/>
              <a:gd name="connsiteX5" fmla="*/ 2853495 w 5709046"/>
              <a:gd name="connsiteY5" fmla="*/ 5678681 h 5678681"/>
              <a:gd name="connsiteX6" fmla="*/ 67767 w 5709046"/>
              <a:gd name="connsiteY6" fmla="*/ 2892953 h 5678681"/>
              <a:gd name="connsiteX0" fmla="*/ 67767 w 5709046"/>
              <a:gd name="connsiteY0" fmla="*/ 2892953 h 5678681"/>
              <a:gd name="connsiteX1" fmla="*/ 1023602 w 5709046"/>
              <a:gd name="connsiteY1" fmla="*/ 798179 h 5678681"/>
              <a:gd name="connsiteX2" fmla="*/ 2853495 w 5709046"/>
              <a:gd name="connsiteY2" fmla="*/ 107225 h 5678681"/>
              <a:gd name="connsiteX3" fmla="*/ 4700453 w 5709046"/>
              <a:gd name="connsiteY3" fmla="*/ 798178 h 5678681"/>
              <a:gd name="connsiteX4" fmla="*/ 5639223 w 5709046"/>
              <a:gd name="connsiteY4" fmla="*/ 2892953 h 5678681"/>
              <a:gd name="connsiteX5" fmla="*/ 2853495 w 5709046"/>
              <a:gd name="connsiteY5" fmla="*/ 5678681 h 5678681"/>
              <a:gd name="connsiteX6" fmla="*/ 67767 w 5709046"/>
              <a:gd name="connsiteY6" fmla="*/ 2892953 h 5678681"/>
              <a:gd name="connsiteX0" fmla="*/ 67767 w 5641716"/>
              <a:gd name="connsiteY0" fmla="*/ 2892953 h 5678681"/>
              <a:gd name="connsiteX1" fmla="*/ 1023602 w 5641716"/>
              <a:gd name="connsiteY1" fmla="*/ 798179 h 5678681"/>
              <a:gd name="connsiteX2" fmla="*/ 2853495 w 5641716"/>
              <a:gd name="connsiteY2" fmla="*/ 107225 h 5678681"/>
              <a:gd name="connsiteX3" fmla="*/ 4700453 w 5641716"/>
              <a:gd name="connsiteY3" fmla="*/ 798178 h 5678681"/>
              <a:gd name="connsiteX4" fmla="*/ 5639223 w 5641716"/>
              <a:gd name="connsiteY4" fmla="*/ 2892953 h 5678681"/>
              <a:gd name="connsiteX5" fmla="*/ 2853495 w 5641716"/>
              <a:gd name="connsiteY5" fmla="*/ 5678681 h 5678681"/>
              <a:gd name="connsiteX6" fmla="*/ 67767 w 5641716"/>
              <a:gd name="connsiteY6" fmla="*/ 2892953 h 5678681"/>
              <a:gd name="connsiteX0" fmla="*/ 8300 w 5582249"/>
              <a:gd name="connsiteY0" fmla="*/ 2892953 h 5678681"/>
              <a:gd name="connsiteX1" fmla="*/ 964135 w 5582249"/>
              <a:gd name="connsiteY1" fmla="*/ 798179 h 5678681"/>
              <a:gd name="connsiteX2" fmla="*/ 2794028 w 5582249"/>
              <a:gd name="connsiteY2" fmla="*/ 107225 h 5678681"/>
              <a:gd name="connsiteX3" fmla="*/ 4640986 w 5582249"/>
              <a:gd name="connsiteY3" fmla="*/ 798178 h 5678681"/>
              <a:gd name="connsiteX4" fmla="*/ 5579756 w 5582249"/>
              <a:gd name="connsiteY4" fmla="*/ 2892953 h 5678681"/>
              <a:gd name="connsiteX5" fmla="*/ 2794028 w 5582249"/>
              <a:gd name="connsiteY5" fmla="*/ 5678681 h 5678681"/>
              <a:gd name="connsiteX6" fmla="*/ 8300 w 5582249"/>
              <a:gd name="connsiteY6" fmla="*/ 2892953 h 5678681"/>
              <a:gd name="connsiteX0" fmla="*/ 4265 w 5578214"/>
              <a:gd name="connsiteY0" fmla="*/ 2892953 h 5678681"/>
              <a:gd name="connsiteX1" fmla="*/ 960100 w 5578214"/>
              <a:gd name="connsiteY1" fmla="*/ 798179 h 5678681"/>
              <a:gd name="connsiteX2" fmla="*/ 2789993 w 5578214"/>
              <a:gd name="connsiteY2" fmla="*/ 107225 h 5678681"/>
              <a:gd name="connsiteX3" fmla="*/ 4636951 w 5578214"/>
              <a:gd name="connsiteY3" fmla="*/ 798178 h 5678681"/>
              <a:gd name="connsiteX4" fmla="*/ 5575721 w 5578214"/>
              <a:gd name="connsiteY4" fmla="*/ 2892953 h 5678681"/>
              <a:gd name="connsiteX5" fmla="*/ 2789993 w 5578214"/>
              <a:gd name="connsiteY5" fmla="*/ 5678681 h 5678681"/>
              <a:gd name="connsiteX6" fmla="*/ 4265 w 5578214"/>
              <a:gd name="connsiteY6" fmla="*/ 2892953 h 5678681"/>
              <a:gd name="connsiteX0" fmla="*/ 5111 w 5579060"/>
              <a:gd name="connsiteY0" fmla="*/ 2892953 h 5678681"/>
              <a:gd name="connsiteX1" fmla="*/ 960946 w 5579060"/>
              <a:gd name="connsiteY1" fmla="*/ 798179 h 5678681"/>
              <a:gd name="connsiteX2" fmla="*/ 2790839 w 5579060"/>
              <a:gd name="connsiteY2" fmla="*/ 107225 h 5678681"/>
              <a:gd name="connsiteX3" fmla="*/ 4637797 w 5579060"/>
              <a:gd name="connsiteY3" fmla="*/ 798178 h 5678681"/>
              <a:gd name="connsiteX4" fmla="*/ 5576567 w 5579060"/>
              <a:gd name="connsiteY4" fmla="*/ 2892953 h 5678681"/>
              <a:gd name="connsiteX5" fmla="*/ 2790839 w 5579060"/>
              <a:gd name="connsiteY5" fmla="*/ 5678681 h 5678681"/>
              <a:gd name="connsiteX6" fmla="*/ 5111 w 5579060"/>
              <a:gd name="connsiteY6" fmla="*/ 2892953 h 5678681"/>
              <a:gd name="connsiteX0" fmla="*/ 0 w 5573949"/>
              <a:gd name="connsiteY0" fmla="*/ 2892953 h 5678681"/>
              <a:gd name="connsiteX1" fmla="*/ 955835 w 5573949"/>
              <a:gd name="connsiteY1" fmla="*/ 798179 h 5678681"/>
              <a:gd name="connsiteX2" fmla="*/ 2785728 w 5573949"/>
              <a:gd name="connsiteY2" fmla="*/ 107225 h 5678681"/>
              <a:gd name="connsiteX3" fmla="*/ 4632686 w 5573949"/>
              <a:gd name="connsiteY3" fmla="*/ 798178 h 5678681"/>
              <a:gd name="connsiteX4" fmla="*/ 5571456 w 5573949"/>
              <a:gd name="connsiteY4" fmla="*/ 2892953 h 5678681"/>
              <a:gd name="connsiteX5" fmla="*/ 2785728 w 5573949"/>
              <a:gd name="connsiteY5" fmla="*/ 5678681 h 5678681"/>
              <a:gd name="connsiteX6" fmla="*/ 0 w 5573949"/>
              <a:gd name="connsiteY6" fmla="*/ 2892953 h 5678681"/>
              <a:gd name="connsiteX0" fmla="*/ 378 w 5574327"/>
              <a:gd name="connsiteY0" fmla="*/ 2892953 h 5678681"/>
              <a:gd name="connsiteX1" fmla="*/ 956213 w 5574327"/>
              <a:gd name="connsiteY1" fmla="*/ 798179 h 5678681"/>
              <a:gd name="connsiteX2" fmla="*/ 2786106 w 5574327"/>
              <a:gd name="connsiteY2" fmla="*/ 107225 h 5678681"/>
              <a:gd name="connsiteX3" fmla="*/ 4633064 w 5574327"/>
              <a:gd name="connsiteY3" fmla="*/ 798178 h 5678681"/>
              <a:gd name="connsiteX4" fmla="*/ 5571834 w 5574327"/>
              <a:gd name="connsiteY4" fmla="*/ 2892953 h 5678681"/>
              <a:gd name="connsiteX5" fmla="*/ 2786106 w 5574327"/>
              <a:gd name="connsiteY5" fmla="*/ 5678681 h 5678681"/>
              <a:gd name="connsiteX6" fmla="*/ 378 w 5574327"/>
              <a:gd name="connsiteY6" fmla="*/ 2892953 h 5678681"/>
              <a:gd name="connsiteX0" fmla="*/ 895 w 5574844"/>
              <a:gd name="connsiteY0" fmla="*/ 2356622 h 5142350"/>
              <a:gd name="connsiteX1" fmla="*/ 956730 w 5574844"/>
              <a:gd name="connsiteY1" fmla="*/ 261848 h 5142350"/>
              <a:gd name="connsiteX2" fmla="*/ 4633581 w 5574844"/>
              <a:gd name="connsiteY2" fmla="*/ 261847 h 5142350"/>
              <a:gd name="connsiteX3" fmla="*/ 5572351 w 5574844"/>
              <a:gd name="connsiteY3" fmla="*/ 2356622 h 5142350"/>
              <a:gd name="connsiteX4" fmla="*/ 2786623 w 5574844"/>
              <a:gd name="connsiteY4" fmla="*/ 5142350 h 5142350"/>
              <a:gd name="connsiteX5" fmla="*/ 895 w 5574844"/>
              <a:gd name="connsiteY5" fmla="*/ 2356622 h 5142350"/>
              <a:gd name="connsiteX0" fmla="*/ 321 w 5574270"/>
              <a:gd name="connsiteY0" fmla="*/ 2356622 h 5142350"/>
              <a:gd name="connsiteX1" fmla="*/ 956156 w 5574270"/>
              <a:gd name="connsiteY1" fmla="*/ 261848 h 5142350"/>
              <a:gd name="connsiteX2" fmla="*/ 4633007 w 5574270"/>
              <a:gd name="connsiteY2" fmla="*/ 261847 h 5142350"/>
              <a:gd name="connsiteX3" fmla="*/ 5571777 w 5574270"/>
              <a:gd name="connsiteY3" fmla="*/ 2356622 h 5142350"/>
              <a:gd name="connsiteX4" fmla="*/ 2786049 w 5574270"/>
              <a:gd name="connsiteY4" fmla="*/ 5142350 h 5142350"/>
              <a:gd name="connsiteX5" fmla="*/ 321 w 5574270"/>
              <a:gd name="connsiteY5" fmla="*/ 2356622 h 5142350"/>
              <a:gd name="connsiteX0" fmla="*/ 321 w 5574270"/>
              <a:gd name="connsiteY0" fmla="*/ 2248398 h 5034126"/>
              <a:gd name="connsiteX1" fmla="*/ 956156 w 5574270"/>
              <a:gd name="connsiteY1" fmla="*/ 153624 h 5034126"/>
              <a:gd name="connsiteX2" fmla="*/ 4633007 w 5574270"/>
              <a:gd name="connsiteY2" fmla="*/ 153623 h 5034126"/>
              <a:gd name="connsiteX3" fmla="*/ 5571777 w 5574270"/>
              <a:gd name="connsiteY3" fmla="*/ 2248398 h 5034126"/>
              <a:gd name="connsiteX4" fmla="*/ 2786049 w 5574270"/>
              <a:gd name="connsiteY4" fmla="*/ 5034126 h 5034126"/>
              <a:gd name="connsiteX5" fmla="*/ 321 w 5574270"/>
              <a:gd name="connsiteY5" fmla="*/ 2248398 h 5034126"/>
              <a:gd name="connsiteX0" fmla="*/ 321 w 5574270"/>
              <a:gd name="connsiteY0" fmla="*/ 2094775 h 4880503"/>
              <a:gd name="connsiteX1" fmla="*/ 956156 w 5574270"/>
              <a:gd name="connsiteY1" fmla="*/ 1 h 4880503"/>
              <a:gd name="connsiteX2" fmla="*/ 4633007 w 5574270"/>
              <a:gd name="connsiteY2" fmla="*/ 0 h 4880503"/>
              <a:gd name="connsiteX3" fmla="*/ 5571777 w 5574270"/>
              <a:gd name="connsiteY3" fmla="*/ 2094775 h 4880503"/>
              <a:gd name="connsiteX4" fmla="*/ 2786049 w 5574270"/>
              <a:gd name="connsiteY4" fmla="*/ 4880503 h 4880503"/>
              <a:gd name="connsiteX5" fmla="*/ 321 w 5574270"/>
              <a:gd name="connsiteY5" fmla="*/ 2094775 h 48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4270" h="4880503">
                <a:moveTo>
                  <a:pt x="321" y="2094775"/>
                </a:moveTo>
                <a:cubicBezTo>
                  <a:pt x="-15902" y="1002224"/>
                  <a:pt x="588303" y="291378"/>
                  <a:pt x="956156" y="1"/>
                </a:cubicBezTo>
                <a:cubicBezTo>
                  <a:pt x="4625474" y="7007"/>
                  <a:pt x="1053160" y="7006"/>
                  <a:pt x="4633007" y="0"/>
                </a:cubicBezTo>
                <a:cubicBezTo>
                  <a:pt x="5097295" y="464288"/>
                  <a:pt x="5542719" y="1021476"/>
                  <a:pt x="5571777" y="2094775"/>
                </a:cubicBezTo>
                <a:cubicBezTo>
                  <a:pt x="5639336" y="3543460"/>
                  <a:pt x="4324564" y="4880503"/>
                  <a:pt x="2786049" y="4880503"/>
                </a:cubicBezTo>
                <a:cubicBezTo>
                  <a:pt x="1247534" y="4880503"/>
                  <a:pt x="64671" y="3774466"/>
                  <a:pt x="321" y="2094775"/>
                </a:cubicBezTo>
                <a:close/>
              </a:path>
            </a:pathLst>
          </a:custGeom>
          <a:noFill/>
          <a:ln w="38100">
            <a:solidFill>
              <a:schemeClr val="bg2"/>
            </a:solidFill>
          </a:ln>
          <a:effectLst>
            <a:glow rad="254000">
              <a:schemeClr val="bg2">
                <a:alpha val="3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547968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8">
    <p:spTree>
      <p:nvGrpSpPr>
        <p:cNvPr id="1" name=""/>
        <p:cNvGrpSpPr/>
        <p:nvPr/>
      </p:nvGrpSpPr>
      <p:grpSpPr>
        <a:xfrm>
          <a:off x="0" y="0"/>
          <a:ext cx="0" cy="0"/>
          <a:chOff x="0" y="0"/>
          <a:chExt cx="0" cy="0"/>
        </a:xfrm>
      </p:grpSpPr>
      <p:sp>
        <p:nvSpPr>
          <p:cNvPr id="81" name="矩形 80">
            <a:extLst>
              <a:ext uri="{FF2B5EF4-FFF2-40B4-BE49-F238E27FC236}">
                <a16:creationId xmlns:a16="http://schemas.microsoft.com/office/drawing/2014/main" id="{2134A75D-5563-41E4-936E-E5483343E0A9}"/>
              </a:ext>
            </a:extLst>
          </p:cNvPr>
          <p:cNvSpPr/>
          <p:nvPr userDrawn="1"/>
        </p:nvSpPr>
        <p:spPr>
          <a:xfrm>
            <a:off x="4873"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82" name="矩形 81">
            <a:extLst>
              <a:ext uri="{FF2B5EF4-FFF2-40B4-BE49-F238E27FC236}">
                <a16:creationId xmlns:a16="http://schemas.microsoft.com/office/drawing/2014/main" id="{35D286A1-F9BF-45B3-97C9-58EF743BB91B}"/>
              </a:ext>
            </a:extLst>
          </p:cNvPr>
          <p:cNvSpPr/>
          <p:nvPr userDrawn="1"/>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83" name="矩形 82">
            <a:extLst>
              <a:ext uri="{FF2B5EF4-FFF2-40B4-BE49-F238E27FC236}">
                <a16:creationId xmlns:a16="http://schemas.microsoft.com/office/drawing/2014/main" id="{B656832D-B2DA-415A-80A2-0FF059C7C3AB}"/>
              </a:ext>
            </a:extLst>
          </p:cNvPr>
          <p:cNvSpPr/>
          <p:nvPr userDrawn="1"/>
        </p:nvSpPr>
        <p:spPr>
          <a:xfrm>
            <a:off x="-4873"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pic>
        <p:nvPicPr>
          <p:cNvPr id="93" name="图片 92">
            <a:extLst>
              <a:ext uri="{FF2B5EF4-FFF2-40B4-BE49-F238E27FC236}">
                <a16:creationId xmlns:a16="http://schemas.microsoft.com/office/drawing/2014/main" id="{8847E8DA-D95A-4A36-866F-AC951D6FC6B0}"/>
              </a:ext>
            </a:extLst>
          </p:cNvPr>
          <p:cNvPicPr>
            <a:picLocks noChangeAspect="1"/>
          </p:cNvPicPr>
          <p:nvPr userDrawn="1"/>
        </p:nvPicPr>
        <p:blipFill>
          <a:blip r:embed="rId3"/>
          <a:srcRect l="14851" b="67922"/>
          <a:stretch>
            <a:fillRect/>
          </a:stretch>
        </p:blipFill>
        <p:spPr>
          <a:xfrm>
            <a:off x="0" y="5753050"/>
            <a:ext cx="10210974" cy="1104950"/>
          </a:xfrm>
          <a:custGeom>
            <a:avLst/>
            <a:gdLst>
              <a:gd name="connsiteX0" fmla="*/ 0 w 10210974"/>
              <a:gd name="connsiteY0" fmla="*/ 0 h 1104950"/>
              <a:gd name="connsiteX1" fmla="*/ 10210974 w 10210974"/>
              <a:gd name="connsiteY1" fmla="*/ 0 h 1104950"/>
              <a:gd name="connsiteX2" fmla="*/ 10210974 w 10210974"/>
              <a:gd name="connsiteY2" fmla="*/ 1104950 h 1104950"/>
              <a:gd name="connsiteX3" fmla="*/ 0 w 10210974"/>
              <a:gd name="connsiteY3" fmla="*/ 1104950 h 1104950"/>
            </a:gdLst>
            <a:ahLst/>
            <a:cxnLst>
              <a:cxn ang="0">
                <a:pos x="connsiteX0" y="connsiteY0"/>
              </a:cxn>
              <a:cxn ang="0">
                <a:pos x="connsiteX1" y="connsiteY1"/>
              </a:cxn>
              <a:cxn ang="0">
                <a:pos x="connsiteX2" y="connsiteY2"/>
              </a:cxn>
              <a:cxn ang="0">
                <a:pos x="connsiteX3" y="connsiteY3"/>
              </a:cxn>
            </a:cxnLst>
            <a:rect l="l" t="t" r="r" b="b"/>
            <a:pathLst>
              <a:path w="10210974" h="1104950">
                <a:moveTo>
                  <a:pt x="0" y="0"/>
                </a:moveTo>
                <a:lnTo>
                  <a:pt x="10210974" y="0"/>
                </a:lnTo>
                <a:lnTo>
                  <a:pt x="10210974" y="1104950"/>
                </a:lnTo>
                <a:lnTo>
                  <a:pt x="0" y="1104950"/>
                </a:lnTo>
                <a:close/>
              </a:path>
            </a:pathLst>
          </a:custGeom>
        </p:spPr>
      </p:pic>
      <p:pic>
        <p:nvPicPr>
          <p:cNvPr id="94" name="图片 93">
            <a:extLst>
              <a:ext uri="{FF2B5EF4-FFF2-40B4-BE49-F238E27FC236}">
                <a16:creationId xmlns:a16="http://schemas.microsoft.com/office/drawing/2014/main" id="{74BFFACB-EA18-4617-B840-532A032832F8}"/>
              </a:ext>
            </a:extLst>
          </p:cNvPr>
          <p:cNvPicPr>
            <a:picLocks noChangeAspect="1"/>
          </p:cNvPicPr>
          <p:nvPr userDrawn="1"/>
        </p:nvPicPr>
        <p:blipFill>
          <a:blip r:embed="rId4"/>
          <a:srcRect l="10875" r="20918" b="68907"/>
          <a:stretch>
            <a:fillRect/>
          </a:stretch>
        </p:blipFill>
        <p:spPr>
          <a:xfrm>
            <a:off x="0" y="5919696"/>
            <a:ext cx="12192000" cy="938304"/>
          </a:xfrm>
          <a:custGeom>
            <a:avLst/>
            <a:gdLst>
              <a:gd name="connsiteX0" fmla="*/ 0 w 12192000"/>
              <a:gd name="connsiteY0" fmla="*/ 0 h 938304"/>
              <a:gd name="connsiteX1" fmla="*/ 12192000 w 12192000"/>
              <a:gd name="connsiteY1" fmla="*/ 0 h 938304"/>
              <a:gd name="connsiteX2" fmla="*/ 12192000 w 12192000"/>
              <a:gd name="connsiteY2" fmla="*/ 938304 h 938304"/>
              <a:gd name="connsiteX3" fmla="*/ 0 w 12192000"/>
              <a:gd name="connsiteY3" fmla="*/ 938304 h 938304"/>
            </a:gdLst>
            <a:ahLst/>
            <a:cxnLst>
              <a:cxn ang="0">
                <a:pos x="connsiteX0" y="connsiteY0"/>
              </a:cxn>
              <a:cxn ang="0">
                <a:pos x="connsiteX1" y="connsiteY1"/>
              </a:cxn>
              <a:cxn ang="0">
                <a:pos x="connsiteX2" y="connsiteY2"/>
              </a:cxn>
              <a:cxn ang="0">
                <a:pos x="connsiteX3" y="connsiteY3"/>
              </a:cxn>
            </a:cxnLst>
            <a:rect l="l" t="t" r="r" b="b"/>
            <a:pathLst>
              <a:path w="12192000" h="938304">
                <a:moveTo>
                  <a:pt x="0" y="0"/>
                </a:moveTo>
                <a:lnTo>
                  <a:pt x="12192000" y="0"/>
                </a:lnTo>
                <a:lnTo>
                  <a:pt x="12192000" y="938304"/>
                </a:lnTo>
                <a:lnTo>
                  <a:pt x="0" y="938304"/>
                </a:lnTo>
                <a:close/>
              </a:path>
            </a:pathLst>
          </a:custGeom>
        </p:spPr>
      </p:pic>
      <p:sp>
        <p:nvSpPr>
          <p:cNvPr id="3" name="图片占位符 2">
            <a:extLst>
              <a:ext uri="{FF2B5EF4-FFF2-40B4-BE49-F238E27FC236}">
                <a16:creationId xmlns:a16="http://schemas.microsoft.com/office/drawing/2014/main" id="{9E78470C-EF7C-4B7F-AF66-2D63C1B3F572}"/>
              </a:ext>
            </a:extLst>
          </p:cNvPr>
          <p:cNvSpPr>
            <a:spLocks noGrp="1"/>
          </p:cNvSpPr>
          <p:nvPr>
            <p:ph type="pic" sz="quarter" idx="10"/>
          </p:nvPr>
        </p:nvSpPr>
        <p:spPr>
          <a:xfrm>
            <a:off x="19050" y="0"/>
            <a:ext cx="12168188" cy="3429000"/>
          </a:xfrm>
          <a:prstGeom prst="rect">
            <a:avLst/>
          </a:prstGeom>
        </p:spPr>
        <p:txBody>
          <a:bodyPr/>
          <a:lstStyle/>
          <a:p>
            <a:endParaRPr lang="zh-CN" altLang="en-US" dirty="0"/>
          </a:p>
        </p:txBody>
      </p:sp>
      <p:grpSp>
        <p:nvGrpSpPr>
          <p:cNvPr id="8" name="组合 7">
            <a:extLst>
              <a:ext uri="{FF2B5EF4-FFF2-40B4-BE49-F238E27FC236}">
                <a16:creationId xmlns:a16="http://schemas.microsoft.com/office/drawing/2014/main" id="{F953D379-8904-4040-A501-D58EF184B8D7}"/>
              </a:ext>
            </a:extLst>
          </p:cNvPr>
          <p:cNvGrpSpPr/>
          <p:nvPr userDrawn="1"/>
        </p:nvGrpSpPr>
        <p:grpSpPr>
          <a:xfrm>
            <a:off x="500721" y="212713"/>
            <a:ext cx="1496469" cy="1496469"/>
            <a:chOff x="1420813" y="315459"/>
            <a:chExt cx="2699658" cy="2699658"/>
          </a:xfrm>
          <a:scene3d>
            <a:camera prst="orthographicFront">
              <a:rot lat="18899996" lon="19199986" rev="0"/>
            </a:camera>
            <a:lightRig rig="threePt" dir="t"/>
          </a:scene3d>
        </p:grpSpPr>
        <p:grpSp>
          <p:nvGrpSpPr>
            <p:cNvPr id="9" name="组合 8">
              <a:extLst>
                <a:ext uri="{FF2B5EF4-FFF2-40B4-BE49-F238E27FC236}">
                  <a16:creationId xmlns:a16="http://schemas.microsoft.com/office/drawing/2014/main" id="{63D1AD13-A417-49AB-8348-9FD068ED0862}"/>
                </a:ext>
              </a:extLst>
            </p:cNvPr>
            <p:cNvGrpSpPr/>
            <p:nvPr/>
          </p:nvGrpSpPr>
          <p:grpSpPr>
            <a:xfrm>
              <a:off x="1420813" y="315459"/>
              <a:ext cx="2699658" cy="2699658"/>
              <a:chOff x="874713" y="329165"/>
              <a:chExt cx="2699658" cy="2699658"/>
            </a:xfrm>
          </p:grpSpPr>
          <p:grpSp>
            <p:nvGrpSpPr>
              <p:cNvPr id="45" name="组合 44">
                <a:extLst>
                  <a:ext uri="{FF2B5EF4-FFF2-40B4-BE49-F238E27FC236}">
                    <a16:creationId xmlns:a16="http://schemas.microsoft.com/office/drawing/2014/main" id="{D74A6F63-124C-4D8B-A669-50525D2F1501}"/>
                  </a:ext>
                </a:extLst>
              </p:cNvPr>
              <p:cNvGrpSpPr/>
              <p:nvPr/>
            </p:nvGrpSpPr>
            <p:grpSpPr>
              <a:xfrm>
                <a:off x="1114487" y="558398"/>
                <a:ext cx="2243827" cy="2228850"/>
                <a:chOff x="3414925" y="1511299"/>
                <a:chExt cx="2243827" cy="2228850"/>
              </a:xfrm>
            </p:grpSpPr>
            <p:grpSp>
              <p:nvGrpSpPr>
                <p:cNvPr id="48" name="组合 47">
                  <a:extLst>
                    <a:ext uri="{FF2B5EF4-FFF2-40B4-BE49-F238E27FC236}">
                      <a16:creationId xmlns:a16="http://schemas.microsoft.com/office/drawing/2014/main" id="{7C33825F-615A-4A8D-94DC-7FEE28F71E53}"/>
                    </a:ext>
                  </a:extLst>
                </p:cNvPr>
                <p:cNvGrpSpPr/>
                <p:nvPr/>
              </p:nvGrpSpPr>
              <p:grpSpPr>
                <a:xfrm>
                  <a:off x="3422650" y="1511299"/>
                  <a:ext cx="2228850" cy="2228850"/>
                  <a:chOff x="3422650" y="1511299"/>
                  <a:chExt cx="2228850" cy="2228850"/>
                </a:xfrm>
              </p:grpSpPr>
              <p:sp>
                <p:nvSpPr>
                  <p:cNvPr id="52" name="弧形 51">
                    <a:extLst>
                      <a:ext uri="{FF2B5EF4-FFF2-40B4-BE49-F238E27FC236}">
                        <a16:creationId xmlns:a16="http://schemas.microsoft.com/office/drawing/2014/main" id="{23C2D4F1-5553-4EDE-9043-715F05672D68}"/>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53" name="弧形 52">
                    <a:extLst>
                      <a:ext uri="{FF2B5EF4-FFF2-40B4-BE49-F238E27FC236}">
                        <a16:creationId xmlns:a16="http://schemas.microsoft.com/office/drawing/2014/main" id="{FD7A49B1-89BE-40B7-A0F7-075CD6E00431}"/>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54" name="弧形 53">
                    <a:extLst>
                      <a:ext uri="{FF2B5EF4-FFF2-40B4-BE49-F238E27FC236}">
                        <a16:creationId xmlns:a16="http://schemas.microsoft.com/office/drawing/2014/main" id="{CC725A76-0616-45ED-8181-CB62508DD485}"/>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sp>
              <p:nvSpPr>
                <p:cNvPr id="49" name="弧形 48">
                  <a:extLst>
                    <a:ext uri="{FF2B5EF4-FFF2-40B4-BE49-F238E27FC236}">
                      <a16:creationId xmlns:a16="http://schemas.microsoft.com/office/drawing/2014/main" id="{243A34F7-E006-42D6-898E-CF0FFE43FE38}"/>
                    </a:ext>
                  </a:extLst>
                </p:cNvPr>
                <p:cNvSpPr/>
                <p:nvPr/>
              </p:nvSpPr>
              <p:spPr>
                <a:xfrm rot="4185091">
                  <a:off x="3414925" y="1522383"/>
                  <a:ext cx="2174502" cy="2174502"/>
                </a:xfrm>
                <a:prstGeom prst="arc">
                  <a:avLst>
                    <a:gd name="adj1" fmla="val 19000162"/>
                    <a:gd name="adj2" fmla="val 2111636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p>
              </p:txBody>
            </p:sp>
            <p:sp>
              <p:nvSpPr>
                <p:cNvPr id="50" name="弧形 49">
                  <a:extLst>
                    <a:ext uri="{FF2B5EF4-FFF2-40B4-BE49-F238E27FC236}">
                      <a16:creationId xmlns:a16="http://schemas.microsoft.com/office/drawing/2014/main" id="{142E622E-91B4-4776-B6C9-2BEF90B24562}"/>
                    </a:ext>
                  </a:extLst>
                </p:cNvPr>
                <p:cNvSpPr/>
                <p:nvPr/>
              </p:nvSpPr>
              <p:spPr>
                <a:xfrm rot="4185091">
                  <a:off x="3414925" y="1522383"/>
                  <a:ext cx="2174502" cy="2174502"/>
                </a:xfrm>
                <a:prstGeom prst="arc">
                  <a:avLst>
                    <a:gd name="adj1" fmla="val 13312062"/>
                    <a:gd name="adj2" fmla="val 15747643"/>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p>
              </p:txBody>
            </p:sp>
            <p:sp>
              <p:nvSpPr>
                <p:cNvPr id="51" name="弧形 50">
                  <a:extLst>
                    <a:ext uri="{FF2B5EF4-FFF2-40B4-BE49-F238E27FC236}">
                      <a16:creationId xmlns:a16="http://schemas.microsoft.com/office/drawing/2014/main" id="{AD453568-222C-47CD-BA98-A1A620E42049}"/>
                    </a:ext>
                  </a:extLst>
                </p:cNvPr>
                <p:cNvSpPr/>
                <p:nvPr/>
              </p:nvSpPr>
              <p:spPr>
                <a:xfrm rot="4185091">
                  <a:off x="3484250" y="1544644"/>
                  <a:ext cx="2174502" cy="2174502"/>
                </a:xfrm>
                <a:prstGeom prst="arc">
                  <a:avLst>
                    <a:gd name="adj1" fmla="val 7231980"/>
                    <a:gd name="adj2" fmla="val 940043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p>
              </p:txBody>
            </p:sp>
          </p:grpSp>
          <p:sp>
            <p:nvSpPr>
              <p:cNvPr id="46" name="弧形 45">
                <a:extLst>
                  <a:ext uri="{FF2B5EF4-FFF2-40B4-BE49-F238E27FC236}">
                    <a16:creationId xmlns:a16="http://schemas.microsoft.com/office/drawing/2014/main" id="{9CD34CEE-FF6A-440C-A62C-C9C5B548AA39}"/>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p>
            </p:txBody>
          </p:sp>
          <p:sp>
            <p:nvSpPr>
              <p:cNvPr id="47" name="弧形 46">
                <a:extLst>
                  <a:ext uri="{FF2B5EF4-FFF2-40B4-BE49-F238E27FC236}">
                    <a16:creationId xmlns:a16="http://schemas.microsoft.com/office/drawing/2014/main" id="{2E26EC13-42B2-4CFA-90B4-614703FD7EE8}"/>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10" name="组合 9">
              <a:extLst>
                <a:ext uri="{FF2B5EF4-FFF2-40B4-BE49-F238E27FC236}">
                  <a16:creationId xmlns:a16="http://schemas.microsoft.com/office/drawing/2014/main" id="{307113B2-2869-4CEF-8E85-8D7405C28AC8}"/>
                </a:ext>
              </a:extLst>
            </p:cNvPr>
            <p:cNvGrpSpPr/>
            <p:nvPr/>
          </p:nvGrpSpPr>
          <p:grpSpPr>
            <a:xfrm>
              <a:off x="1468820" y="329204"/>
              <a:ext cx="2609650" cy="2663456"/>
              <a:chOff x="3718325" y="2186268"/>
              <a:chExt cx="2763941" cy="2820928"/>
            </a:xfrm>
          </p:grpSpPr>
          <p:cxnSp>
            <p:nvCxnSpPr>
              <p:cNvPr id="11" name="直接连接符 10">
                <a:extLst>
                  <a:ext uri="{FF2B5EF4-FFF2-40B4-BE49-F238E27FC236}">
                    <a16:creationId xmlns:a16="http://schemas.microsoft.com/office/drawing/2014/main" id="{EA6B91FF-3DD3-47BA-831D-80EBD3A9E00C}"/>
                  </a:ext>
                </a:extLst>
              </p:cNvPr>
              <p:cNvCxnSpPr>
                <a:cxnSpLocks/>
              </p:cNvCxnSpPr>
              <p:nvPr/>
            </p:nvCxnSpPr>
            <p:spPr>
              <a:xfrm rot="11880000">
                <a:off x="5076189" y="218626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2" name="直接连接符 11">
                <a:extLst>
                  <a:ext uri="{FF2B5EF4-FFF2-40B4-BE49-F238E27FC236}">
                    <a16:creationId xmlns:a16="http://schemas.microsoft.com/office/drawing/2014/main" id="{1F25587B-006E-49A9-B25C-33284E934195}"/>
                  </a:ext>
                </a:extLst>
              </p:cNvPr>
              <p:cNvCxnSpPr>
                <a:cxnSpLocks/>
              </p:cNvCxnSpPr>
              <p:nvPr/>
            </p:nvCxnSpPr>
            <p:spPr>
              <a:xfrm rot="12600000">
                <a:off x="5323463" y="22089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3" name="直接连接符 12">
                <a:extLst>
                  <a:ext uri="{FF2B5EF4-FFF2-40B4-BE49-F238E27FC236}">
                    <a16:creationId xmlns:a16="http://schemas.microsoft.com/office/drawing/2014/main" id="{B23C11A3-794B-4835-A3FD-098D9E5EF228}"/>
                  </a:ext>
                </a:extLst>
              </p:cNvPr>
              <p:cNvCxnSpPr>
                <a:cxnSpLocks/>
              </p:cNvCxnSpPr>
              <p:nvPr/>
            </p:nvCxnSpPr>
            <p:spPr>
              <a:xfrm rot="13320000">
                <a:off x="5562378"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4" name="直接连接符 13">
                <a:extLst>
                  <a:ext uri="{FF2B5EF4-FFF2-40B4-BE49-F238E27FC236}">
                    <a16:creationId xmlns:a16="http://schemas.microsoft.com/office/drawing/2014/main" id="{AC0E351A-7D42-47B4-B681-4E7868549979}"/>
                  </a:ext>
                </a:extLst>
              </p:cNvPr>
              <p:cNvCxnSpPr>
                <a:cxnSpLocks/>
              </p:cNvCxnSpPr>
              <p:nvPr/>
            </p:nvCxnSpPr>
            <p:spPr>
              <a:xfrm rot="14040000">
                <a:off x="5784804" y="23870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5" name="直接连接符 14">
                <a:extLst>
                  <a:ext uri="{FF2B5EF4-FFF2-40B4-BE49-F238E27FC236}">
                    <a16:creationId xmlns:a16="http://schemas.microsoft.com/office/drawing/2014/main" id="{47AE02EA-624B-4FD5-970C-65B2182D943F}"/>
                  </a:ext>
                </a:extLst>
              </p:cNvPr>
              <p:cNvCxnSpPr>
                <a:cxnSpLocks/>
              </p:cNvCxnSpPr>
              <p:nvPr/>
            </p:nvCxnSpPr>
            <p:spPr>
              <a:xfrm rot="14760000">
                <a:off x="5983171" y="253640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6" name="直接连接符 15">
                <a:extLst>
                  <a:ext uri="{FF2B5EF4-FFF2-40B4-BE49-F238E27FC236}">
                    <a16:creationId xmlns:a16="http://schemas.microsoft.com/office/drawing/2014/main" id="{CF108471-543F-44C4-A63A-822BA7CEEA71}"/>
                  </a:ext>
                </a:extLst>
              </p:cNvPr>
              <p:cNvCxnSpPr>
                <a:cxnSpLocks/>
              </p:cNvCxnSpPr>
              <p:nvPr/>
            </p:nvCxnSpPr>
            <p:spPr>
              <a:xfrm rot="15480000">
                <a:off x="6150728" y="27197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7" name="直接连接符 16">
                <a:extLst>
                  <a:ext uri="{FF2B5EF4-FFF2-40B4-BE49-F238E27FC236}">
                    <a16:creationId xmlns:a16="http://schemas.microsoft.com/office/drawing/2014/main" id="{927CCE0C-93C4-40C9-805E-28E5F8606AA8}"/>
                  </a:ext>
                </a:extLst>
              </p:cNvPr>
              <p:cNvCxnSpPr>
                <a:cxnSpLocks/>
              </p:cNvCxnSpPr>
              <p:nvPr/>
            </p:nvCxnSpPr>
            <p:spPr>
              <a:xfrm rot="16200000">
                <a:off x="6281772" y="293066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8" name="直接连接符 17">
                <a:extLst>
                  <a:ext uri="{FF2B5EF4-FFF2-40B4-BE49-F238E27FC236}">
                    <a16:creationId xmlns:a16="http://schemas.microsoft.com/office/drawing/2014/main" id="{C00F0666-678B-449B-AD4E-805590F21156}"/>
                  </a:ext>
                </a:extLst>
              </p:cNvPr>
              <p:cNvCxnSpPr>
                <a:cxnSpLocks/>
              </p:cNvCxnSpPr>
              <p:nvPr/>
            </p:nvCxnSpPr>
            <p:spPr>
              <a:xfrm rot="16920000">
                <a:off x="6371841" y="31621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9" name="直接连接符 18">
                <a:extLst>
                  <a:ext uri="{FF2B5EF4-FFF2-40B4-BE49-F238E27FC236}">
                    <a16:creationId xmlns:a16="http://schemas.microsoft.com/office/drawing/2014/main" id="{62419913-9E9F-4E01-BAA6-9046E7808B45}"/>
                  </a:ext>
                </a:extLst>
              </p:cNvPr>
              <p:cNvCxnSpPr>
                <a:cxnSpLocks/>
              </p:cNvCxnSpPr>
              <p:nvPr/>
            </p:nvCxnSpPr>
            <p:spPr>
              <a:xfrm rot="17640000">
                <a:off x="6417867" y="34061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0" name="直接连接符 19">
                <a:extLst>
                  <a:ext uri="{FF2B5EF4-FFF2-40B4-BE49-F238E27FC236}">
                    <a16:creationId xmlns:a16="http://schemas.microsoft.com/office/drawing/2014/main" id="{2DD898E0-26B4-43DD-B28D-3A954FAAD256}"/>
                  </a:ext>
                </a:extLst>
              </p:cNvPr>
              <p:cNvCxnSpPr>
                <a:cxnSpLocks/>
              </p:cNvCxnSpPr>
              <p:nvPr/>
            </p:nvCxnSpPr>
            <p:spPr>
              <a:xfrm rot="18360000">
                <a:off x="6418280" y="36545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1" name="直接连接符 20">
                <a:extLst>
                  <a:ext uri="{FF2B5EF4-FFF2-40B4-BE49-F238E27FC236}">
                    <a16:creationId xmlns:a16="http://schemas.microsoft.com/office/drawing/2014/main" id="{8A0920CF-A3B5-4F22-8CC8-4FCDB4A4B717}"/>
                  </a:ext>
                </a:extLst>
              </p:cNvPr>
              <p:cNvCxnSpPr>
                <a:cxnSpLocks/>
              </p:cNvCxnSpPr>
              <p:nvPr/>
            </p:nvCxnSpPr>
            <p:spPr>
              <a:xfrm rot="19080000">
                <a:off x="6373063" y="389879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2" name="直接连接符 21">
                <a:extLst>
                  <a:ext uri="{FF2B5EF4-FFF2-40B4-BE49-F238E27FC236}">
                    <a16:creationId xmlns:a16="http://schemas.microsoft.com/office/drawing/2014/main" id="{5D91A26B-3C5B-456D-83DB-CAA8CF8D07C7}"/>
                  </a:ext>
                </a:extLst>
              </p:cNvPr>
              <p:cNvCxnSpPr>
                <a:cxnSpLocks/>
              </p:cNvCxnSpPr>
              <p:nvPr/>
            </p:nvCxnSpPr>
            <p:spPr>
              <a:xfrm rot="19800000">
                <a:off x="6283749" y="41305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3" name="直接连接符 22">
                <a:extLst>
                  <a:ext uri="{FF2B5EF4-FFF2-40B4-BE49-F238E27FC236}">
                    <a16:creationId xmlns:a16="http://schemas.microsoft.com/office/drawing/2014/main" id="{F8081F07-94B0-43F1-AB0D-7F64A1A9F62A}"/>
                  </a:ext>
                </a:extLst>
              </p:cNvPr>
              <p:cNvCxnSpPr>
                <a:cxnSpLocks/>
              </p:cNvCxnSpPr>
              <p:nvPr/>
            </p:nvCxnSpPr>
            <p:spPr>
              <a:xfrm rot="20520000">
                <a:off x="6153374" y="434202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4" name="直接连接符 23">
                <a:extLst>
                  <a:ext uri="{FF2B5EF4-FFF2-40B4-BE49-F238E27FC236}">
                    <a16:creationId xmlns:a16="http://schemas.microsoft.com/office/drawing/2014/main" id="{49D0DEA4-2844-45E2-9F7F-9FA1858AD1A9}"/>
                  </a:ext>
                </a:extLst>
              </p:cNvPr>
              <p:cNvCxnSpPr>
                <a:cxnSpLocks/>
              </p:cNvCxnSpPr>
              <p:nvPr/>
            </p:nvCxnSpPr>
            <p:spPr>
              <a:xfrm rot="21240000">
                <a:off x="5986371" y="452593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5" name="直接连接符 24">
                <a:extLst>
                  <a:ext uri="{FF2B5EF4-FFF2-40B4-BE49-F238E27FC236}">
                    <a16:creationId xmlns:a16="http://schemas.microsoft.com/office/drawing/2014/main" id="{7158A1FC-EB94-4E99-A2C4-28017FFF2AEE}"/>
                  </a:ext>
                </a:extLst>
              </p:cNvPr>
              <p:cNvCxnSpPr>
                <a:cxnSpLocks/>
              </p:cNvCxnSpPr>
              <p:nvPr/>
            </p:nvCxnSpPr>
            <p:spPr>
              <a:xfrm rot="360000">
                <a:off x="5788416" y="467604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6" name="直接连接符 25">
                <a:extLst>
                  <a:ext uri="{FF2B5EF4-FFF2-40B4-BE49-F238E27FC236}">
                    <a16:creationId xmlns:a16="http://schemas.microsoft.com/office/drawing/2014/main" id="{70A04C33-0CA4-4AAC-9EF8-ABA61BDC3B20}"/>
                  </a:ext>
                </a:extLst>
              </p:cNvPr>
              <p:cNvCxnSpPr>
                <a:cxnSpLocks/>
              </p:cNvCxnSpPr>
              <p:nvPr/>
            </p:nvCxnSpPr>
            <p:spPr>
              <a:xfrm rot="1080000">
                <a:off x="5566246" y="478725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7" name="直接连接符 26">
                <a:extLst>
                  <a:ext uri="{FF2B5EF4-FFF2-40B4-BE49-F238E27FC236}">
                    <a16:creationId xmlns:a16="http://schemas.microsoft.com/office/drawing/2014/main" id="{92F79998-1E2C-4871-9654-CADDBDCFEF42}"/>
                  </a:ext>
                </a:extLst>
              </p:cNvPr>
              <p:cNvCxnSpPr>
                <a:cxnSpLocks/>
              </p:cNvCxnSpPr>
              <p:nvPr/>
            </p:nvCxnSpPr>
            <p:spPr>
              <a:xfrm rot="1800000">
                <a:off x="5327418" y="48557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8" name="直接连接符 27">
                <a:extLst>
                  <a:ext uri="{FF2B5EF4-FFF2-40B4-BE49-F238E27FC236}">
                    <a16:creationId xmlns:a16="http://schemas.microsoft.com/office/drawing/2014/main" id="{2BD91C6E-C927-42FB-BF7D-C1577ABB9512}"/>
                  </a:ext>
                </a:extLst>
              </p:cNvPr>
              <p:cNvCxnSpPr>
                <a:cxnSpLocks/>
              </p:cNvCxnSpPr>
              <p:nvPr/>
            </p:nvCxnSpPr>
            <p:spPr>
              <a:xfrm rot="2520000">
                <a:off x="5080057" y="487922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9" name="直接连接符 28">
                <a:extLst>
                  <a:ext uri="{FF2B5EF4-FFF2-40B4-BE49-F238E27FC236}">
                    <a16:creationId xmlns:a16="http://schemas.microsoft.com/office/drawing/2014/main" id="{0F0A8DCC-566A-4980-9306-D70DCAC8AA5C}"/>
                  </a:ext>
                </a:extLst>
              </p:cNvPr>
              <p:cNvCxnSpPr>
                <a:cxnSpLocks/>
              </p:cNvCxnSpPr>
              <p:nvPr/>
            </p:nvCxnSpPr>
            <p:spPr>
              <a:xfrm rot="3240000">
                <a:off x="4832579" y="48568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0" name="直接连接符 29">
                <a:extLst>
                  <a:ext uri="{FF2B5EF4-FFF2-40B4-BE49-F238E27FC236}">
                    <a16:creationId xmlns:a16="http://schemas.microsoft.com/office/drawing/2014/main" id="{22717861-FCFA-41EB-81DF-DC89BFA2746D}"/>
                  </a:ext>
                </a:extLst>
              </p:cNvPr>
              <p:cNvCxnSpPr>
                <a:cxnSpLocks/>
              </p:cNvCxnSpPr>
              <p:nvPr/>
            </p:nvCxnSpPr>
            <p:spPr>
              <a:xfrm rot="3960000">
                <a:off x="4593409" y="47894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1" name="直接连接符 30">
                <a:extLst>
                  <a:ext uri="{FF2B5EF4-FFF2-40B4-BE49-F238E27FC236}">
                    <a16:creationId xmlns:a16="http://schemas.microsoft.com/office/drawing/2014/main" id="{6CCFE781-D4E8-43CE-8E0E-C126791407F1}"/>
                  </a:ext>
                </a:extLst>
              </p:cNvPr>
              <p:cNvCxnSpPr>
                <a:cxnSpLocks/>
              </p:cNvCxnSpPr>
              <p:nvPr/>
            </p:nvCxnSpPr>
            <p:spPr>
              <a:xfrm rot="4680000">
                <a:off x="4370685" y="467916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2" name="直接连接符 31">
                <a:extLst>
                  <a:ext uri="{FF2B5EF4-FFF2-40B4-BE49-F238E27FC236}">
                    <a16:creationId xmlns:a16="http://schemas.microsoft.com/office/drawing/2014/main" id="{DB8E872F-ACE6-4C72-9EE8-1CD649B92E79}"/>
                  </a:ext>
                </a:extLst>
              </p:cNvPr>
              <p:cNvCxnSpPr>
                <a:cxnSpLocks/>
              </p:cNvCxnSpPr>
              <p:nvPr/>
            </p:nvCxnSpPr>
            <p:spPr>
              <a:xfrm rot="5400000">
                <a:off x="4171992" y="452987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3" name="直接连接符 32">
                <a:extLst>
                  <a:ext uri="{FF2B5EF4-FFF2-40B4-BE49-F238E27FC236}">
                    <a16:creationId xmlns:a16="http://schemas.microsoft.com/office/drawing/2014/main" id="{EA5E195E-DC81-49DA-8F74-41FCEF6D292C}"/>
                  </a:ext>
                </a:extLst>
              </p:cNvPr>
              <p:cNvCxnSpPr>
                <a:cxnSpLocks/>
              </p:cNvCxnSpPr>
              <p:nvPr/>
            </p:nvCxnSpPr>
            <p:spPr>
              <a:xfrm rot="6120000">
                <a:off x="4004093" y="434661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4" name="直接连接符 33">
                <a:extLst>
                  <a:ext uri="{FF2B5EF4-FFF2-40B4-BE49-F238E27FC236}">
                    <a16:creationId xmlns:a16="http://schemas.microsoft.com/office/drawing/2014/main" id="{11B6E2A8-F1E7-433D-AF6F-A786D27E0A30}"/>
                  </a:ext>
                </a:extLst>
              </p:cNvPr>
              <p:cNvCxnSpPr>
                <a:cxnSpLocks/>
              </p:cNvCxnSpPr>
              <p:nvPr/>
            </p:nvCxnSpPr>
            <p:spPr>
              <a:xfrm rot="6840000">
                <a:off x="3872706" y="41356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5" name="直接连接符 34">
                <a:extLst>
                  <a:ext uri="{FF2B5EF4-FFF2-40B4-BE49-F238E27FC236}">
                    <a16:creationId xmlns:a16="http://schemas.microsoft.com/office/drawing/2014/main" id="{85ECA9F9-4C2D-47DB-9C2A-6C47CB0C7571}"/>
                  </a:ext>
                </a:extLst>
              </p:cNvPr>
              <p:cNvCxnSpPr>
                <a:cxnSpLocks/>
              </p:cNvCxnSpPr>
              <p:nvPr/>
            </p:nvCxnSpPr>
            <p:spPr>
              <a:xfrm rot="7560000">
                <a:off x="3782311" y="39040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6" name="直接连接符 35">
                <a:extLst>
                  <a:ext uri="{FF2B5EF4-FFF2-40B4-BE49-F238E27FC236}">
                    <a16:creationId xmlns:a16="http://schemas.microsoft.com/office/drawing/2014/main" id="{35BD52A3-38F6-499E-B5F8-A9AFEA903B15}"/>
                  </a:ext>
                </a:extLst>
              </p:cNvPr>
              <p:cNvCxnSpPr>
                <a:cxnSpLocks/>
              </p:cNvCxnSpPr>
              <p:nvPr/>
            </p:nvCxnSpPr>
            <p:spPr>
              <a:xfrm rot="8280000">
                <a:off x="3735987" y="365982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7" name="直接连接符 36">
                <a:extLst>
                  <a:ext uri="{FF2B5EF4-FFF2-40B4-BE49-F238E27FC236}">
                    <a16:creationId xmlns:a16="http://schemas.microsoft.com/office/drawing/2014/main" id="{873D72BE-8A3E-4983-A5A6-333AB89AC5FD}"/>
                  </a:ext>
                </a:extLst>
              </p:cNvPr>
              <p:cNvCxnSpPr>
                <a:cxnSpLocks/>
              </p:cNvCxnSpPr>
              <p:nvPr/>
            </p:nvCxnSpPr>
            <p:spPr>
              <a:xfrm rot="9000000">
                <a:off x="3735318" y="34112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8" name="直接连接符 37">
                <a:extLst>
                  <a:ext uri="{FF2B5EF4-FFF2-40B4-BE49-F238E27FC236}">
                    <a16:creationId xmlns:a16="http://schemas.microsoft.com/office/drawing/2014/main" id="{225BF466-4789-4FD8-B31E-5793228AF340}"/>
                  </a:ext>
                </a:extLst>
              </p:cNvPr>
              <p:cNvCxnSpPr>
                <a:cxnSpLocks/>
              </p:cNvCxnSpPr>
              <p:nvPr/>
            </p:nvCxnSpPr>
            <p:spPr>
              <a:xfrm rot="9720000">
                <a:off x="3780333" y="31666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9" name="直接连接符 38">
                <a:extLst>
                  <a:ext uri="{FF2B5EF4-FFF2-40B4-BE49-F238E27FC236}">
                    <a16:creationId xmlns:a16="http://schemas.microsoft.com/office/drawing/2014/main" id="{D52C6195-30F2-47AB-9B8C-E0BE79B397A2}"/>
                  </a:ext>
                </a:extLst>
              </p:cNvPr>
              <p:cNvCxnSpPr>
                <a:cxnSpLocks/>
              </p:cNvCxnSpPr>
              <p:nvPr/>
            </p:nvCxnSpPr>
            <p:spPr>
              <a:xfrm rot="10440000">
                <a:off x="3869506" y="29345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0" name="直接连接符 39">
                <a:extLst>
                  <a:ext uri="{FF2B5EF4-FFF2-40B4-BE49-F238E27FC236}">
                    <a16:creationId xmlns:a16="http://schemas.microsoft.com/office/drawing/2014/main" id="{C23937DA-B6CC-48F0-86D7-348DDD192657}"/>
                  </a:ext>
                </a:extLst>
              </p:cNvPr>
              <p:cNvCxnSpPr>
                <a:cxnSpLocks/>
              </p:cNvCxnSpPr>
              <p:nvPr/>
            </p:nvCxnSpPr>
            <p:spPr>
              <a:xfrm rot="11160000">
                <a:off x="3999811" y="2722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1" name="直接连接符 40">
                <a:extLst>
                  <a:ext uri="{FF2B5EF4-FFF2-40B4-BE49-F238E27FC236}">
                    <a16:creationId xmlns:a16="http://schemas.microsoft.com/office/drawing/2014/main" id="{BF4CCEC8-F21A-4654-9D58-9D780C86DC9D}"/>
                  </a:ext>
                </a:extLst>
              </p:cNvPr>
              <p:cNvCxnSpPr>
                <a:cxnSpLocks/>
              </p:cNvCxnSpPr>
              <p:nvPr/>
            </p:nvCxnSpPr>
            <p:spPr>
              <a:xfrm rot="11880000">
                <a:off x="4166815" y="2538562"/>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2" name="直接连接符 41">
                <a:extLst>
                  <a:ext uri="{FF2B5EF4-FFF2-40B4-BE49-F238E27FC236}">
                    <a16:creationId xmlns:a16="http://schemas.microsoft.com/office/drawing/2014/main" id="{967D9914-7E30-4C9E-AFB2-7C802DB19E2E}"/>
                  </a:ext>
                </a:extLst>
              </p:cNvPr>
              <p:cNvCxnSpPr>
                <a:cxnSpLocks/>
              </p:cNvCxnSpPr>
              <p:nvPr/>
            </p:nvCxnSpPr>
            <p:spPr>
              <a:xfrm rot="12600000">
                <a:off x="4364839" y="23881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3" name="直接连接符 42">
                <a:extLst>
                  <a:ext uri="{FF2B5EF4-FFF2-40B4-BE49-F238E27FC236}">
                    <a16:creationId xmlns:a16="http://schemas.microsoft.com/office/drawing/2014/main" id="{644D84FE-3A9C-4579-8A4A-BBF100F403BB}"/>
                  </a:ext>
                </a:extLst>
              </p:cNvPr>
              <p:cNvCxnSpPr>
                <a:cxnSpLocks/>
              </p:cNvCxnSpPr>
              <p:nvPr/>
            </p:nvCxnSpPr>
            <p:spPr>
              <a:xfrm rot="13320000">
                <a:off x="4587149"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4" name="直接连接符 43">
                <a:extLst>
                  <a:ext uri="{FF2B5EF4-FFF2-40B4-BE49-F238E27FC236}">
                    <a16:creationId xmlns:a16="http://schemas.microsoft.com/office/drawing/2014/main" id="{64AC5A97-D507-4847-B714-DB65263B038C}"/>
                  </a:ext>
                </a:extLst>
              </p:cNvPr>
              <p:cNvCxnSpPr>
                <a:cxnSpLocks/>
              </p:cNvCxnSpPr>
              <p:nvPr/>
            </p:nvCxnSpPr>
            <p:spPr>
              <a:xfrm rot="14040000">
                <a:off x="4826180" y="2207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grpSp>
      </p:grpSp>
      <p:sp>
        <p:nvSpPr>
          <p:cNvPr id="84" name="文本占位符 161">
            <a:extLst>
              <a:ext uri="{FF2B5EF4-FFF2-40B4-BE49-F238E27FC236}">
                <a16:creationId xmlns:a16="http://schemas.microsoft.com/office/drawing/2014/main" id="{74E07F65-2B6D-4D27-8AD6-B48103E4DF60}"/>
              </a:ext>
            </a:extLst>
          </p:cNvPr>
          <p:cNvSpPr>
            <a:spLocks noGrp="1"/>
          </p:cNvSpPr>
          <p:nvPr userDrawn="1">
            <p:ph type="body" sz="quarter" idx="18" hasCustomPrompt="1"/>
          </p:nvPr>
        </p:nvSpPr>
        <p:spPr>
          <a:xfrm>
            <a:off x="1280839" y="628801"/>
            <a:ext cx="3121263" cy="626866"/>
          </a:xfrm>
          <a:prstGeom prst="rect">
            <a:avLst/>
          </a:prstGeom>
        </p:spPr>
        <p:txBody>
          <a:bodyPr/>
          <a:lstStyle>
            <a:lvl1pPr marL="0" indent="0" algn="ctr" defTabSz="914400" rtl="0" eaLnBrk="1" latinLnBrk="0" hangingPunct="1">
              <a:buNone/>
              <a:defRPr lang="zh-CN" altLang="en-US" sz="5400" b="1" kern="1200" dirty="0">
                <a:solidFill>
                  <a:schemeClr val="bg2"/>
                </a:solidFill>
                <a:effectLst>
                  <a:glow rad="152400">
                    <a:schemeClr val="bg1">
                      <a:alpha val="24000"/>
                    </a:schemeClr>
                  </a:glow>
                </a:effectLst>
                <a:latin typeface="+mn-lt"/>
                <a:ea typeface="+mn-ea"/>
                <a:cs typeface="+mn-cs"/>
              </a:defRPr>
            </a:lvl1pPr>
          </a:lstStyle>
          <a:p>
            <a:pPr lvl="0"/>
            <a:r>
              <a:rPr lang="zh-CN" altLang="en-US" dirty="0"/>
              <a:t>点击插入</a:t>
            </a:r>
          </a:p>
        </p:txBody>
      </p:sp>
      <p:sp>
        <p:nvSpPr>
          <p:cNvPr id="7" name="矩形: 圆角 6">
            <a:extLst>
              <a:ext uri="{FF2B5EF4-FFF2-40B4-BE49-F238E27FC236}">
                <a16:creationId xmlns:a16="http://schemas.microsoft.com/office/drawing/2014/main" id="{CC0DA877-2BE6-4790-AA20-148B9AEBA436}"/>
              </a:ext>
            </a:extLst>
          </p:cNvPr>
          <p:cNvSpPr/>
          <p:nvPr userDrawn="1"/>
        </p:nvSpPr>
        <p:spPr>
          <a:xfrm>
            <a:off x="609957" y="2039711"/>
            <a:ext cx="10801350" cy="4499819"/>
          </a:xfrm>
          <a:prstGeom prst="roundRect">
            <a:avLst>
              <a:gd name="adj" fmla="val 3455"/>
            </a:avLst>
          </a:prstGeom>
          <a:solidFill>
            <a:schemeClr val="bg2">
              <a:lumMod val="95000"/>
              <a:alpha val="59000"/>
            </a:schemeClr>
          </a:solidFill>
          <a:ln>
            <a:noFill/>
          </a:ln>
          <a:effectLst>
            <a:outerShdw blurRad="241300" dist="279400" sx="99000" sy="99000" algn="l" rotWithShape="0">
              <a:schemeClr val="accent5">
                <a:lumMod val="5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2">
                  <a:lumMod val="10000"/>
                  <a:lumOff val="90000"/>
                </a:schemeClr>
              </a:solidFill>
              <a:effectLst/>
              <a:uLnTx/>
              <a:uFillTx/>
              <a:latin typeface="Roboto"/>
              <a:ea typeface="思源黑体 CN Regular"/>
              <a:cs typeface="+mn-cs"/>
            </a:endParaRPr>
          </a:p>
        </p:txBody>
      </p:sp>
      <p:sp>
        <p:nvSpPr>
          <p:cNvPr id="58" name="矩形 57">
            <a:extLst>
              <a:ext uri="{FF2B5EF4-FFF2-40B4-BE49-F238E27FC236}">
                <a16:creationId xmlns:a16="http://schemas.microsoft.com/office/drawing/2014/main" id="{3A0D1FBB-C8EF-4CE9-8299-DBFB2113A142}"/>
              </a:ext>
            </a:extLst>
          </p:cNvPr>
          <p:cNvSpPr/>
          <p:nvPr/>
        </p:nvSpPr>
        <p:spPr>
          <a:xfrm>
            <a:off x="1248352" y="2290240"/>
            <a:ext cx="574668" cy="93217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chemeClr val="accent6">
                  <a:lumMod val="50000"/>
                </a:schemeClr>
              </a:solidFill>
              <a:effectLst/>
              <a:uLnTx/>
              <a:uFillTx/>
              <a:latin typeface="Roboto"/>
              <a:ea typeface="思源黑体 CN Regular"/>
              <a:cs typeface="+mn-cs"/>
            </a:endParaRPr>
          </a:p>
        </p:txBody>
      </p:sp>
      <p:sp>
        <p:nvSpPr>
          <p:cNvPr id="59" name="矩形 58">
            <a:extLst>
              <a:ext uri="{FF2B5EF4-FFF2-40B4-BE49-F238E27FC236}">
                <a16:creationId xmlns:a16="http://schemas.microsoft.com/office/drawing/2014/main" id="{EAF3F831-1377-4BFA-ADE3-14D23C760282}"/>
              </a:ext>
            </a:extLst>
          </p:cNvPr>
          <p:cNvSpPr/>
          <p:nvPr/>
        </p:nvSpPr>
        <p:spPr>
          <a:xfrm>
            <a:off x="1837262" y="2289137"/>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accent4">
                  <a:lumMod val="50000"/>
                </a:schemeClr>
              </a:solidFill>
              <a:effectLst/>
              <a:uLnTx/>
              <a:uFillTx/>
              <a:latin typeface="Roboto"/>
              <a:ea typeface="思源黑体 CN Regular"/>
              <a:cs typeface="+mn-cs"/>
            </a:endParaRPr>
          </a:p>
        </p:txBody>
      </p:sp>
      <p:sp>
        <p:nvSpPr>
          <p:cNvPr id="61" name="矩形 60">
            <a:extLst>
              <a:ext uri="{FF2B5EF4-FFF2-40B4-BE49-F238E27FC236}">
                <a16:creationId xmlns:a16="http://schemas.microsoft.com/office/drawing/2014/main" id="{2824F530-3919-4615-BBEC-5E08B8042402}"/>
              </a:ext>
            </a:extLst>
          </p:cNvPr>
          <p:cNvSpPr/>
          <p:nvPr/>
        </p:nvSpPr>
        <p:spPr>
          <a:xfrm>
            <a:off x="6719640" y="2290240"/>
            <a:ext cx="574668" cy="93217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b="1" i="0" kern="1200" dirty="0">
              <a:solidFill>
                <a:schemeClr val="accent6">
                  <a:lumMod val="50000"/>
                </a:schemeClr>
              </a:solidFill>
              <a:effectLst/>
              <a:latin typeface="STHeiti"/>
              <a:ea typeface="+mn-ea"/>
              <a:cs typeface="+mn-cs"/>
            </a:endParaRPr>
          </a:p>
        </p:txBody>
      </p:sp>
      <p:sp>
        <p:nvSpPr>
          <p:cNvPr id="62" name="矩形 61">
            <a:extLst>
              <a:ext uri="{FF2B5EF4-FFF2-40B4-BE49-F238E27FC236}">
                <a16:creationId xmlns:a16="http://schemas.microsoft.com/office/drawing/2014/main" id="{D8A4BCF2-63F0-44FE-982A-AF8BDEC879B4}"/>
              </a:ext>
            </a:extLst>
          </p:cNvPr>
          <p:cNvSpPr/>
          <p:nvPr/>
        </p:nvSpPr>
        <p:spPr>
          <a:xfrm>
            <a:off x="7308550" y="2289137"/>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0" i="0" kern="1200" dirty="0">
              <a:solidFill>
                <a:schemeClr val="accent4">
                  <a:lumMod val="50000"/>
                </a:schemeClr>
              </a:solidFill>
              <a:effectLst/>
              <a:latin typeface="STHeiti"/>
              <a:ea typeface="+mn-ea"/>
              <a:cs typeface="+mn-cs"/>
            </a:endParaRPr>
          </a:p>
        </p:txBody>
      </p:sp>
      <p:sp>
        <p:nvSpPr>
          <p:cNvPr id="64" name="矩形 63">
            <a:extLst>
              <a:ext uri="{FF2B5EF4-FFF2-40B4-BE49-F238E27FC236}">
                <a16:creationId xmlns:a16="http://schemas.microsoft.com/office/drawing/2014/main" id="{B671F590-5D9E-4109-9126-3A90CB8DF3F1}"/>
              </a:ext>
            </a:extLst>
          </p:cNvPr>
          <p:cNvSpPr/>
          <p:nvPr/>
        </p:nvSpPr>
        <p:spPr>
          <a:xfrm>
            <a:off x="1248352" y="3331515"/>
            <a:ext cx="574668" cy="93217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b="1" i="0" kern="1200" dirty="0">
              <a:solidFill>
                <a:schemeClr val="accent6">
                  <a:lumMod val="50000"/>
                </a:schemeClr>
              </a:solidFill>
              <a:effectLst/>
              <a:latin typeface="STHeiti"/>
              <a:ea typeface="+mn-ea"/>
              <a:cs typeface="+mn-cs"/>
            </a:endParaRPr>
          </a:p>
        </p:txBody>
      </p:sp>
      <p:sp>
        <p:nvSpPr>
          <p:cNvPr id="65" name="矩形 64">
            <a:extLst>
              <a:ext uri="{FF2B5EF4-FFF2-40B4-BE49-F238E27FC236}">
                <a16:creationId xmlns:a16="http://schemas.microsoft.com/office/drawing/2014/main" id="{83F991ED-653D-4A84-84C6-2A8FDE77CC03}"/>
              </a:ext>
            </a:extLst>
          </p:cNvPr>
          <p:cNvSpPr/>
          <p:nvPr/>
        </p:nvSpPr>
        <p:spPr>
          <a:xfrm>
            <a:off x="1837262" y="3330412"/>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0" i="0" kern="1200" dirty="0">
              <a:solidFill>
                <a:schemeClr val="accent4">
                  <a:lumMod val="50000"/>
                </a:schemeClr>
              </a:solidFill>
              <a:effectLst/>
              <a:latin typeface="STHeiti"/>
              <a:ea typeface="+mn-ea"/>
              <a:cs typeface="+mn-cs"/>
            </a:endParaRPr>
          </a:p>
        </p:txBody>
      </p:sp>
      <p:sp>
        <p:nvSpPr>
          <p:cNvPr id="67" name="矩形 66">
            <a:extLst>
              <a:ext uri="{FF2B5EF4-FFF2-40B4-BE49-F238E27FC236}">
                <a16:creationId xmlns:a16="http://schemas.microsoft.com/office/drawing/2014/main" id="{30A553CD-EE08-45EA-B6A1-2796262F5F31}"/>
              </a:ext>
            </a:extLst>
          </p:cNvPr>
          <p:cNvSpPr/>
          <p:nvPr/>
        </p:nvSpPr>
        <p:spPr>
          <a:xfrm>
            <a:off x="6719640" y="3331515"/>
            <a:ext cx="574668" cy="93217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b="1" i="0" kern="1200" dirty="0">
              <a:solidFill>
                <a:schemeClr val="accent6">
                  <a:lumMod val="50000"/>
                </a:schemeClr>
              </a:solidFill>
              <a:effectLst/>
              <a:latin typeface="STHeiti"/>
              <a:ea typeface="+mn-ea"/>
              <a:cs typeface="+mn-cs"/>
            </a:endParaRPr>
          </a:p>
        </p:txBody>
      </p:sp>
      <p:sp>
        <p:nvSpPr>
          <p:cNvPr id="68" name="矩形 67">
            <a:extLst>
              <a:ext uri="{FF2B5EF4-FFF2-40B4-BE49-F238E27FC236}">
                <a16:creationId xmlns:a16="http://schemas.microsoft.com/office/drawing/2014/main" id="{318014CA-C66C-4664-9380-47A7FEC6A08C}"/>
              </a:ext>
            </a:extLst>
          </p:cNvPr>
          <p:cNvSpPr/>
          <p:nvPr/>
        </p:nvSpPr>
        <p:spPr>
          <a:xfrm>
            <a:off x="7308550" y="3330412"/>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0" i="0" kern="1200" dirty="0">
              <a:solidFill>
                <a:schemeClr val="accent4">
                  <a:lumMod val="50000"/>
                </a:schemeClr>
              </a:solidFill>
              <a:effectLst/>
              <a:latin typeface="STHeiti"/>
              <a:ea typeface="+mn-ea"/>
              <a:cs typeface="+mn-cs"/>
            </a:endParaRPr>
          </a:p>
        </p:txBody>
      </p:sp>
      <p:sp>
        <p:nvSpPr>
          <p:cNvPr id="70" name="矩形 69">
            <a:extLst>
              <a:ext uri="{FF2B5EF4-FFF2-40B4-BE49-F238E27FC236}">
                <a16:creationId xmlns:a16="http://schemas.microsoft.com/office/drawing/2014/main" id="{4694BE78-5105-4FA9-AFD5-6AFAB9D16CB6}"/>
              </a:ext>
            </a:extLst>
          </p:cNvPr>
          <p:cNvSpPr/>
          <p:nvPr/>
        </p:nvSpPr>
        <p:spPr>
          <a:xfrm>
            <a:off x="1248352" y="4372790"/>
            <a:ext cx="574668" cy="93217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b="1" i="0" kern="1200" dirty="0">
              <a:solidFill>
                <a:schemeClr val="accent6">
                  <a:lumMod val="50000"/>
                </a:schemeClr>
              </a:solidFill>
              <a:effectLst/>
              <a:latin typeface="STHeiti"/>
              <a:ea typeface="+mn-ea"/>
              <a:cs typeface="+mn-cs"/>
            </a:endParaRPr>
          </a:p>
        </p:txBody>
      </p:sp>
      <p:sp>
        <p:nvSpPr>
          <p:cNvPr id="71" name="矩形 70">
            <a:extLst>
              <a:ext uri="{FF2B5EF4-FFF2-40B4-BE49-F238E27FC236}">
                <a16:creationId xmlns:a16="http://schemas.microsoft.com/office/drawing/2014/main" id="{AE77ACDC-9F30-4467-A238-655ECFC18850}"/>
              </a:ext>
            </a:extLst>
          </p:cNvPr>
          <p:cNvSpPr/>
          <p:nvPr/>
        </p:nvSpPr>
        <p:spPr>
          <a:xfrm>
            <a:off x="1837262" y="4371687"/>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0" i="0" kern="1200" dirty="0">
              <a:solidFill>
                <a:schemeClr val="accent4">
                  <a:lumMod val="50000"/>
                </a:schemeClr>
              </a:solidFill>
              <a:effectLst/>
              <a:latin typeface="STHeiti"/>
              <a:ea typeface="+mn-ea"/>
              <a:cs typeface="+mn-cs"/>
            </a:endParaRPr>
          </a:p>
        </p:txBody>
      </p:sp>
      <p:sp>
        <p:nvSpPr>
          <p:cNvPr id="73" name="矩形 72">
            <a:extLst>
              <a:ext uri="{FF2B5EF4-FFF2-40B4-BE49-F238E27FC236}">
                <a16:creationId xmlns:a16="http://schemas.microsoft.com/office/drawing/2014/main" id="{14895B54-2F63-479A-B62C-406A4E845383}"/>
              </a:ext>
            </a:extLst>
          </p:cNvPr>
          <p:cNvSpPr/>
          <p:nvPr/>
        </p:nvSpPr>
        <p:spPr>
          <a:xfrm>
            <a:off x="6719640" y="4372790"/>
            <a:ext cx="574668" cy="93217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b="1" i="0" kern="1200" dirty="0">
              <a:solidFill>
                <a:schemeClr val="accent6">
                  <a:lumMod val="50000"/>
                </a:schemeClr>
              </a:solidFill>
              <a:effectLst/>
              <a:latin typeface="STHeiti"/>
              <a:ea typeface="+mn-ea"/>
              <a:cs typeface="+mn-cs"/>
            </a:endParaRPr>
          </a:p>
        </p:txBody>
      </p:sp>
      <p:sp>
        <p:nvSpPr>
          <p:cNvPr id="74" name="矩形 73">
            <a:extLst>
              <a:ext uri="{FF2B5EF4-FFF2-40B4-BE49-F238E27FC236}">
                <a16:creationId xmlns:a16="http://schemas.microsoft.com/office/drawing/2014/main" id="{0443110E-EDE6-449B-AD4B-249F800343E1}"/>
              </a:ext>
            </a:extLst>
          </p:cNvPr>
          <p:cNvSpPr/>
          <p:nvPr/>
        </p:nvSpPr>
        <p:spPr>
          <a:xfrm>
            <a:off x="7308550" y="4371687"/>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0" i="0" kern="1200" dirty="0">
              <a:solidFill>
                <a:schemeClr val="accent4">
                  <a:lumMod val="50000"/>
                </a:schemeClr>
              </a:solidFill>
              <a:effectLst/>
              <a:latin typeface="STHeiti"/>
              <a:ea typeface="+mn-ea"/>
              <a:cs typeface="+mn-cs"/>
            </a:endParaRPr>
          </a:p>
        </p:txBody>
      </p:sp>
      <p:sp>
        <p:nvSpPr>
          <p:cNvPr id="76" name="矩形 75">
            <a:extLst>
              <a:ext uri="{FF2B5EF4-FFF2-40B4-BE49-F238E27FC236}">
                <a16:creationId xmlns:a16="http://schemas.microsoft.com/office/drawing/2014/main" id="{BF252F86-3EF9-49F5-9302-8B146A477470}"/>
              </a:ext>
            </a:extLst>
          </p:cNvPr>
          <p:cNvSpPr/>
          <p:nvPr/>
        </p:nvSpPr>
        <p:spPr>
          <a:xfrm>
            <a:off x="1248352" y="5414065"/>
            <a:ext cx="574668" cy="93217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b="1" i="0" kern="1200" dirty="0">
              <a:solidFill>
                <a:schemeClr val="accent6">
                  <a:lumMod val="50000"/>
                </a:schemeClr>
              </a:solidFill>
              <a:effectLst/>
              <a:latin typeface="STHeiti"/>
              <a:ea typeface="+mn-ea"/>
              <a:cs typeface="+mn-cs"/>
            </a:endParaRPr>
          </a:p>
        </p:txBody>
      </p:sp>
      <p:sp>
        <p:nvSpPr>
          <p:cNvPr id="77" name="矩形 76">
            <a:extLst>
              <a:ext uri="{FF2B5EF4-FFF2-40B4-BE49-F238E27FC236}">
                <a16:creationId xmlns:a16="http://schemas.microsoft.com/office/drawing/2014/main" id="{1930DCE7-5CC6-4C3E-B36D-E596C9972063}"/>
              </a:ext>
            </a:extLst>
          </p:cNvPr>
          <p:cNvSpPr/>
          <p:nvPr/>
        </p:nvSpPr>
        <p:spPr>
          <a:xfrm>
            <a:off x="1837262" y="5412962"/>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0" i="0" kern="1200" dirty="0">
              <a:solidFill>
                <a:schemeClr val="accent4">
                  <a:lumMod val="50000"/>
                </a:schemeClr>
              </a:solidFill>
              <a:effectLst/>
              <a:latin typeface="STHeiti"/>
              <a:ea typeface="+mn-ea"/>
              <a:cs typeface="+mn-cs"/>
            </a:endParaRPr>
          </a:p>
        </p:txBody>
      </p:sp>
      <p:sp>
        <p:nvSpPr>
          <p:cNvPr id="79" name="矩形 78">
            <a:extLst>
              <a:ext uri="{FF2B5EF4-FFF2-40B4-BE49-F238E27FC236}">
                <a16:creationId xmlns:a16="http://schemas.microsoft.com/office/drawing/2014/main" id="{BC689E42-FFF8-4C71-908A-5AEDCCD4D7A6}"/>
              </a:ext>
            </a:extLst>
          </p:cNvPr>
          <p:cNvSpPr/>
          <p:nvPr/>
        </p:nvSpPr>
        <p:spPr>
          <a:xfrm>
            <a:off x="6719640" y="5414065"/>
            <a:ext cx="574668" cy="932172"/>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2400" b="1" i="0" kern="1200" dirty="0">
              <a:solidFill>
                <a:schemeClr val="accent6">
                  <a:lumMod val="50000"/>
                </a:schemeClr>
              </a:solidFill>
              <a:effectLst/>
              <a:latin typeface="STHeiti"/>
              <a:ea typeface="+mn-ea"/>
              <a:cs typeface="+mn-cs"/>
            </a:endParaRPr>
          </a:p>
        </p:txBody>
      </p:sp>
      <p:sp>
        <p:nvSpPr>
          <p:cNvPr id="80" name="矩形 79">
            <a:extLst>
              <a:ext uri="{FF2B5EF4-FFF2-40B4-BE49-F238E27FC236}">
                <a16:creationId xmlns:a16="http://schemas.microsoft.com/office/drawing/2014/main" id="{F461D338-E717-4819-9A88-77C8F2422D76}"/>
              </a:ext>
            </a:extLst>
          </p:cNvPr>
          <p:cNvSpPr/>
          <p:nvPr/>
        </p:nvSpPr>
        <p:spPr>
          <a:xfrm>
            <a:off x="7308550" y="5412962"/>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800" b="0" i="0" kern="1200" noProof="0" dirty="0">
              <a:solidFill>
                <a:schemeClr val="accent4">
                  <a:lumMod val="50000"/>
                </a:schemeClr>
              </a:solidFill>
              <a:effectLst/>
              <a:latin typeface="STHeiti"/>
              <a:ea typeface="+mn-ea"/>
              <a:cs typeface="+mn-cs"/>
            </a:endParaRPr>
          </a:p>
        </p:txBody>
      </p:sp>
      <p:sp>
        <p:nvSpPr>
          <p:cNvPr id="85" name="文本占位符 78">
            <a:extLst>
              <a:ext uri="{FF2B5EF4-FFF2-40B4-BE49-F238E27FC236}">
                <a16:creationId xmlns:a16="http://schemas.microsoft.com/office/drawing/2014/main" id="{4999F773-32D7-4209-BE82-AA4C1F57558F}"/>
              </a:ext>
            </a:extLst>
          </p:cNvPr>
          <p:cNvSpPr>
            <a:spLocks noGrp="1"/>
          </p:cNvSpPr>
          <p:nvPr>
            <p:ph type="body" sz="quarter" idx="15" hasCustomPrompt="1"/>
          </p:nvPr>
        </p:nvSpPr>
        <p:spPr>
          <a:xfrm>
            <a:off x="2048765" y="2537805"/>
            <a:ext cx="2951252" cy="474137"/>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86" name="文本占位符 78">
            <a:extLst>
              <a:ext uri="{FF2B5EF4-FFF2-40B4-BE49-F238E27FC236}">
                <a16:creationId xmlns:a16="http://schemas.microsoft.com/office/drawing/2014/main" id="{CEDADEE8-5672-47B8-9E85-7A34EB014DA8}"/>
              </a:ext>
            </a:extLst>
          </p:cNvPr>
          <p:cNvSpPr>
            <a:spLocks noGrp="1"/>
          </p:cNvSpPr>
          <p:nvPr>
            <p:ph type="body" sz="quarter" idx="19" hasCustomPrompt="1"/>
          </p:nvPr>
        </p:nvSpPr>
        <p:spPr>
          <a:xfrm>
            <a:off x="2010337" y="3570728"/>
            <a:ext cx="2951252" cy="474137"/>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87" name="文本占位符 78">
            <a:extLst>
              <a:ext uri="{FF2B5EF4-FFF2-40B4-BE49-F238E27FC236}">
                <a16:creationId xmlns:a16="http://schemas.microsoft.com/office/drawing/2014/main" id="{07E00DA7-BD46-4336-A3DB-D38A77D87DB5}"/>
              </a:ext>
            </a:extLst>
          </p:cNvPr>
          <p:cNvSpPr>
            <a:spLocks noGrp="1"/>
          </p:cNvSpPr>
          <p:nvPr>
            <p:ph type="body" sz="quarter" idx="20" hasCustomPrompt="1"/>
          </p:nvPr>
        </p:nvSpPr>
        <p:spPr>
          <a:xfrm>
            <a:off x="2010337" y="4647757"/>
            <a:ext cx="2951252" cy="474137"/>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88" name="文本占位符 78">
            <a:extLst>
              <a:ext uri="{FF2B5EF4-FFF2-40B4-BE49-F238E27FC236}">
                <a16:creationId xmlns:a16="http://schemas.microsoft.com/office/drawing/2014/main" id="{EFD0E4B6-ABE3-4D1F-BE1F-9BB8767B18EB}"/>
              </a:ext>
            </a:extLst>
          </p:cNvPr>
          <p:cNvSpPr>
            <a:spLocks noGrp="1"/>
          </p:cNvSpPr>
          <p:nvPr>
            <p:ph type="body" sz="quarter" idx="21" hasCustomPrompt="1"/>
          </p:nvPr>
        </p:nvSpPr>
        <p:spPr>
          <a:xfrm>
            <a:off x="2048765" y="5717368"/>
            <a:ext cx="2951252" cy="474137"/>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89" name="文本占位符 78">
            <a:extLst>
              <a:ext uri="{FF2B5EF4-FFF2-40B4-BE49-F238E27FC236}">
                <a16:creationId xmlns:a16="http://schemas.microsoft.com/office/drawing/2014/main" id="{F679BFE4-5A57-4209-B1DF-D040446E2AD9}"/>
              </a:ext>
            </a:extLst>
          </p:cNvPr>
          <p:cNvSpPr>
            <a:spLocks noGrp="1"/>
          </p:cNvSpPr>
          <p:nvPr>
            <p:ph type="body" sz="quarter" idx="22" hasCustomPrompt="1"/>
          </p:nvPr>
        </p:nvSpPr>
        <p:spPr>
          <a:xfrm>
            <a:off x="7554113" y="5642530"/>
            <a:ext cx="2951252" cy="474137"/>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90" name="文本占位符 78">
            <a:extLst>
              <a:ext uri="{FF2B5EF4-FFF2-40B4-BE49-F238E27FC236}">
                <a16:creationId xmlns:a16="http://schemas.microsoft.com/office/drawing/2014/main" id="{F8133B18-B3C2-43E1-B80C-41D596BDB8CC}"/>
              </a:ext>
            </a:extLst>
          </p:cNvPr>
          <p:cNvSpPr>
            <a:spLocks noGrp="1"/>
          </p:cNvSpPr>
          <p:nvPr>
            <p:ph type="body" sz="quarter" idx="23" hasCustomPrompt="1"/>
          </p:nvPr>
        </p:nvSpPr>
        <p:spPr>
          <a:xfrm>
            <a:off x="7554113" y="4647757"/>
            <a:ext cx="2951252" cy="474137"/>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91" name="文本占位符 78">
            <a:extLst>
              <a:ext uri="{FF2B5EF4-FFF2-40B4-BE49-F238E27FC236}">
                <a16:creationId xmlns:a16="http://schemas.microsoft.com/office/drawing/2014/main" id="{D15BE65B-F52B-4E39-87C3-AB643ECE7C65}"/>
              </a:ext>
            </a:extLst>
          </p:cNvPr>
          <p:cNvSpPr>
            <a:spLocks noGrp="1"/>
          </p:cNvSpPr>
          <p:nvPr>
            <p:ph type="body" sz="quarter" idx="24" hasCustomPrompt="1"/>
          </p:nvPr>
        </p:nvSpPr>
        <p:spPr>
          <a:xfrm>
            <a:off x="7554113" y="3606482"/>
            <a:ext cx="2951252" cy="474137"/>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
        <p:nvSpPr>
          <p:cNvPr id="92" name="文本占位符 78">
            <a:extLst>
              <a:ext uri="{FF2B5EF4-FFF2-40B4-BE49-F238E27FC236}">
                <a16:creationId xmlns:a16="http://schemas.microsoft.com/office/drawing/2014/main" id="{97CBB544-45AA-4F9B-B770-FA01C736C393}"/>
              </a:ext>
            </a:extLst>
          </p:cNvPr>
          <p:cNvSpPr>
            <a:spLocks noGrp="1"/>
          </p:cNvSpPr>
          <p:nvPr>
            <p:ph type="body" sz="quarter" idx="25" hasCustomPrompt="1"/>
          </p:nvPr>
        </p:nvSpPr>
        <p:spPr>
          <a:xfrm>
            <a:off x="7554113" y="2552262"/>
            <a:ext cx="2951252" cy="474137"/>
          </a:xfrm>
          <a:prstGeom prst="rect">
            <a:avLst/>
          </a:prstGeom>
        </p:spPr>
        <p:txBody>
          <a:bodyPr/>
          <a:lstStyle>
            <a:lvl1pPr marL="0" indent="0" algn="l" defTabSz="914400" rtl="0" eaLnBrk="1" latinLnBrk="0" hangingPunct="1">
              <a:lnSpc>
                <a:spcPct val="150000"/>
              </a:lnSpc>
              <a:buNone/>
              <a:defRPr lang="zh-CN" altLang="en-US" sz="1400" kern="1200" dirty="0">
                <a:solidFill>
                  <a:schemeClr val="bg1">
                    <a:lumMod val="75000"/>
                  </a:schemeClr>
                </a:solidFill>
                <a:latin typeface="+mn-lt"/>
                <a:ea typeface="+mn-ea"/>
                <a:cs typeface="+mn-cs"/>
              </a:defRPr>
            </a:lvl1pPr>
          </a:lstStyle>
          <a:p>
            <a:pPr lvl="0"/>
            <a:r>
              <a:rPr lang="zh-CN" altLang="en-US" dirty="0"/>
              <a:t>单击插入</a:t>
            </a:r>
          </a:p>
        </p:txBody>
      </p:sp>
    </p:spTree>
    <p:extLst>
      <p:ext uri="{BB962C8B-B14F-4D97-AF65-F5344CB8AC3E}">
        <p14:creationId xmlns:p14="http://schemas.microsoft.com/office/powerpoint/2010/main" val="1385040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9">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C603CFD9-728A-4044-8024-DCE91CECA64B}"/>
              </a:ext>
            </a:extLst>
          </p:cNvPr>
          <p:cNvSpPr/>
          <p:nvPr userDrawn="1"/>
        </p:nvSpPr>
        <p:spPr>
          <a:xfrm>
            <a:off x="4873"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38" name="矩形 37">
            <a:extLst>
              <a:ext uri="{FF2B5EF4-FFF2-40B4-BE49-F238E27FC236}">
                <a16:creationId xmlns:a16="http://schemas.microsoft.com/office/drawing/2014/main" id="{51FDE4E9-5A8C-4105-B63A-324F9EBDD234}"/>
              </a:ext>
            </a:extLst>
          </p:cNvPr>
          <p:cNvSpPr/>
          <p:nvPr userDrawn="1"/>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39" name="矩形 38">
            <a:extLst>
              <a:ext uri="{FF2B5EF4-FFF2-40B4-BE49-F238E27FC236}">
                <a16:creationId xmlns:a16="http://schemas.microsoft.com/office/drawing/2014/main" id="{F874B6D6-7288-4161-B9A8-16B3CEAB1CAC}"/>
              </a:ext>
            </a:extLst>
          </p:cNvPr>
          <p:cNvSpPr/>
          <p:nvPr userDrawn="1"/>
        </p:nvSpPr>
        <p:spPr>
          <a:xfrm>
            <a:off x="-4873"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3" name="矩形 2">
            <a:extLst>
              <a:ext uri="{FF2B5EF4-FFF2-40B4-BE49-F238E27FC236}">
                <a16:creationId xmlns:a16="http://schemas.microsoft.com/office/drawing/2014/main" id="{C501A22D-9B8C-4A18-B214-A9F892951445}"/>
              </a:ext>
            </a:extLst>
          </p:cNvPr>
          <p:cNvSpPr/>
          <p:nvPr userDrawn="1"/>
        </p:nvSpPr>
        <p:spPr>
          <a:xfrm>
            <a:off x="-33494" y="-19175"/>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11" name="矩形: 圆角 10">
            <a:extLst>
              <a:ext uri="{FF2B5EF4-FFF2-40B4-BE49-F238E27FC236}">
                <a16:creationId xmlns:a16="http://schemas.microsoft.com/office/drawing/2014/main" id="{8E02A4E5-C977-424F-B2AB-DDF0A90C78FD}"/>
              </a:ext>
            </a:extLst>
          </p:cNvPr>
          <p:cNvSpPr/>
          <p:nvPr userDrawn="1"/>
        </p:nvSpPr>
        <p:spPr>
          <a:xfrm>
            <a:off x="3898232" y="0"/>
            <a:ext cx="4408370" cy="6403965"/>
          </a:xfrm>
          <a:prstGeom prst="roundRect">
            <a:avLst>
              <a:gd name="adj" fmla="val 0"/>
            </a:avLst>
          </a:prstGeom>
          <a:gradFill>
            <a:gsLst>
              <a:gs pos="100000">
                <a:schemeClr val="accent5">
                  <a:lumMod val="100000"/>
                </a:schemeClr>
              </a:gs>
              <a:gs pos="97000">
                <a:schemeClr val="accent4">
                  <a:lumMod val="50000"/>
                  <a:alpha val="0"/>
                </a:schemeClr>
              </a:gs>
              <a:gs pos="3000">
                <a:schemeClr val="accent4">
                  <a:lumMod val="50000"/>
                  <a:alpha val="0"/>
                </a:schemeClr>
              </a:gs>
              <a:gs pos="0">
                <a:schemeClr val="accent5">
                  <a:lumMod val="10000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圆角 11">
            <a:extLst>
              <a:ext uri="{FF2B5EF4-FFF2-40B4-BE49-F238E27FC236}">
                <a16:creationId xmlns:a16="http://schemas.microsoft.com/office/drawing/2014/main" id="{E303C144-7FDF-424E-8268-F70D660445C9}"/>
              </a:ext>
            </a:extLst>
          </p:cNvPr>
          <p:cNvSpPr/>
          <p:nvPr userDrawn="1"/>
        </p:nvSpPr>
        <p:spPr>
          <a:xfrm>
            <a:off x="3961276" y="0"/>
            <a:ext cx="4279900" cy="6403965"/>
          </a:xfrm>
          <a:prstGeom prst="roundRect">
            <a:avLst>
              <a:gd name="adj" fmla="val 0"/>
            </a:avLst>
          </a:prstGeom>
          <a:gradFill>
            <a:gsLst>
              <a:gs pos="100000">
                <a:schemeClr val="accent5">
                  <a:lumMod val="20000"/>
                  <a:lumOff val="80000"/>
                </a:schemeClr>
              </a:gs>
              <a:gs pos="90000">
                <a:schemeClr val="accent3">
                  <a:lumMod val="50000"/>
                  <a:alpha val="0"/>
                </a:schemeClr>
              </a:gs>
              <a:gs pos="11000">
                <a:schemeClr val="accent3">
                  <a:lumMod val="50000"/>
                  <a:alpha val="0"/>
                </a:schemeClr>
              </a:gs>
              <a:gs pos="0">
                <a:schemeClr val="accent5">
                  <a:lumMod val="20000"/>
                  <a:lumOff val="8000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a16="http://schemas.microsoft.com/office/drawing/2014/main" id="{B49772C0-17E9-4CF1-83EB-A0A0BC22262F}"/>
              </a:ext>
            </a:extLst>
          </p:cNvPr>
          <p:cNvSpPr/>
          <p:nvPr userDrawn="1"/>
        </p:nvSpPr>
        <p:spPr>
          <a:xfrm>
            <a:off x="3871596" y="1271"/>
            <a:ext cx="4408370" cy="6386698"/>
          </a:xfrm>
          <a:prstGeom prst="roundRect">
            <a:avLst>
              <a:gd name="adj" fmla="val 0"/>
            </a:avLst>
          </a:prstGeom>
          <a:gradFill>
            <a:gsLst>
              <a:gs pos="100000">
                <a:schemeClr val="accent3">
                  <a:lumMod val="50000"/>
                </a:schemeClr>
              </a:gs>
              <a:gs pos="14000">
                <a:schemeClr val="accent4">
                  <a:lumMod val="75000"/>
                  <a:alpha val="2000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21">
            <a:extLst>
              <a:ext uri="{FF2B5EF4-FFF2-40B4-BE49-F238E27FC236}">
                <a16:creationId xmlns:a16="http://schemas.microsoft.com/office/drawing/2014/main" id="{D0527F14-2A44-407C-AC5A-F77E4A7A6185}"/>
              </a:ext>
            </a:extLst>
          </p:cNvPr>
          <p:cNvSpPr/>
          <p:nvPr userDrawn="1"/>
        </p:nvSpPr>
        <p:spPr>
          <a:xfrm>
            <a:off x="3121456" y="3894855"/>
            <a:ext cx="5975874" cy="459923"/>
          </a:xfrm>
          <a:custGeom>
            <a:avLst/>
            <a:gdLst>
              <a:gd name="connsiteX0" fmla="*/ 0 w 5525930"/>
              <a:gd name="connsiteY0" fmla="*/ 236854 h 473708"/>
              <a:gd name="connsiteX1" fmla="*/ 2762965 w 5525930"/>
              <a:gd name="connsiteY1" fmla="*/ 0 h 473708"/>
              <a:gd name="connsiteX2" fmla="*/ 5525930 w 5525930"/>
              <a:gd name="connsiteY2" fmla="*/ 236854 h 473708"/>
              <a:gd name="connsiteX3" fmla="*/ 2762965 w 5525930"/>
              <a:gd name="connsiteY3" fmla="*/ 473708 h 473708"/>
              <a:gd name="connsiteX4" fmla="*/ 0 w 5525930"/>
              <a:gd name="connsiteY4" fmla="*/ 236854 h 473708"/>
              <a:gd name="connsiteX0" fmla="*/ 2762965 w 5525930"/>
              <a:gd name="connsiteY0" fmla="*/ 0 h 473708"/>
              <a:gd name="connsiteX1" fmla="*/ 5525930 w 5525930"/>
              <a:gd name="connsiteY1" fmla="*/ 236854 h 473708"/>
              <a:gd name="connsiteX2" fmla="*/ 2762965 w 5525930"/>
              <a:gd name="connsiteY2" fmla="*/ 473708 h 473708"/>
              <a:gd name="connsiteX3" fmla="*/ 0 w 5525930"/>
              <a:gd name="connsiteY3" fmla="*/ 236854 h 473708"/>
              <a:gd name="connsiteX4" fmla="*/ 2854405 w 5525930"/>
              <a:gd name="connsiteY4" fmla="*/ 91440 h 473708"/>
              <a:gd name="connsiteX0" fmla="*/ 2784375 w 5547340"/>
              <a:gd name="connsiteY0" fmla="*/ 219816 h 693524"/>
              <a:gd name="connsiteX1" fmla="*/ 5547340 w 5547340"/>
              <a:gd name="connsiteY1" fmla="*/ 456670 h 693524"/>
              <a:gd name="connsiteX2" fmla="*/ 2784375 w 5547340"/>
              <a:gd name="connsiteY2" fmla="*/ 693524 h 693524"/>
              <a:gd name="connsiteX3" fmla="*/ 21410 w 5547340"/>
              <a:gd name="connsiteY3" fmla="*/ 456670 h 693524"/>
              <a:gd name="connsiteX4" fmla="*/ 1980666 w 5547340"/>
              <a:gd name="connsiteY4" fmla="*/ 12872 h 693524"/>
              <a:gd name="connsiteX0" fmla="*/ 2776440 w 5539405"/>
              <a:gd name="connsiteY0" fmla="*/ 206944 h 680652"/>
              <a:gd name="connsiteX1" fmla="*/ 5539405 w 5539405"/>
              <a:gd name="connsiteY1" fmla="*/ 443798 h 680652"/>
              <a:gd name="connsiteX2" fmla="*/ 2776440 w 5539405"/>
              <a:gd name="connsiteY2" fmla="*/ 680652 h 680652"/>
              <a:gd name="connsiteX3" fmla="*/ 13475 w 5539405"/>
              <a:gd name="connsiteY3" fmla="*/ 443798 h 680652"/>
              <a:gd name="connsiteX4" fmla="*/ 1972731 w 5539405"/>
              <a:gd name="connsiteY4" fmla="*/ 0 h 680652"/>
              <a:gd name="connsiteX0" fmla="*/ 3092930 w 5855895"/>
              <a:gd name="connsiteY0" fmla="*/ 0 h 473708"/>
              <a:gd name="connsiteX1" fmla="*/ 5855895 w 5855895"/>
              <a:gd name="connsiteY1" fmla="*/ 236854 h 473708"/>
              <a:gd name="connsiteX2" fmla="*/ 3092930 w 5855895"/>
              <a:gd name="connsiteY2" fmla="*/ 473708 h 473708"/>
              <a:gd name="connsiteX3" fmla="*/ 329965 w 5855895"/>
              <a:gd name="connsiteY3" fmla="*/ 236854 h 473708"/>
              <a:gd name="connsiteX4" fmla="*/ 864682 w 5855895"/>
              <a:gd name="connsiteY4" fmla="*/ 14437 h 473708"/>
              <a:gd name="connsiteX0" fmla="*/ 3103721 w 5866686"/>
              <a:gd name="connsiteY0" fmla="*/ 0 h 478102"/>
              <a:gd name="connsiteX1" fmla="*/ 5866686 w 5866686"/>
              <a:gd name="connsiteY1" fmla="*/ 236854 h 478102"/>
              <a:gd name="connsiteX2" fmla="*/ 3103721 w 5866686"/>
              <a:gd name="connsiteY2" fmla="*/ 473708 h 478102"/>
              <a:gd name="connsiteX3" fmla="*/ 321505 w 5866686"/>
              <a:gd name="connsiteY3" fmla="*/ 361983 h 478102"/>
              <a:gd name="connsiteX4" fmla="*/ 875473 w 5866686"/>
              <a:gd name="connsiteY4" fmla="*/ 14437 h 478102"/>
              <a:gd name="connsiteX0" fmla="*/ 5048024 w 6030364"/>
              <a:gd name="connsiteY0" fmla="*/ 14439 h 463665"/>
              <a:gd name="connsiteX1" fmla="*/ 5866686 w 6030364"/>
              <a:gd name="connsiteY1" fmla="*/ 222417 h 463665"/>
              <a:gd name="connsiteX2" fmla="*/ 3103721 w 6030364"/>
              <a:gd name="connsiteY2" fmla="*/ 459271 h 463665"/>
              <a:gd name="connsiteX3" fmla="*/ 321505 w 6030364"/>
              <a:gd name="connsiteY3" fmla="*/ 347546 h 463665"/>
              <a:gd name="connsiteX4" fmla="*/ 875473 w 6030364"/>
              <a:gd name="connsiteY4" fmla="*/ 0 h 463665"/>
              <a:gd name="connsiteX0" fmla="*/ 5048024 w 6051106"/>
              <a:gd name="connsiteY0" fmla="*/ 14439 h 459456"/>
              <a:gd name="connsiteX1" fmla="*/ 5905187 w 6051106"/>
              <a:gd name="connsiteY1" fmla="*/ 328294 h 459456"/>
              <a:gd name="connsiteX2" fmla="*/ 3103721 w 6051106"/>
              <a:gd name="connsiteY2" fmla="*/ 459271 h 459456"/>
              <a:gd name="connsiteX3" fmla="*/ 321505 w 6051106"/>
              <a:gd name="connsiteY3" fmla="*/ 347546 h 459456"/>
              <a:gd name="connsiteX4" fmla="*/ 875473 w 6051106"/>
              <a:gd name="connsiteY4" fmla="*/ 0 h 459456"/>
              <a:gd name="connsiteX0" fmla="*/ 5048024 w 5905187"/>
              <a:gd name="connsiteY0" fmla="*/ 14439 h 459456"/>
              <a:gd name="connsiteX1" fmla="*/ 5905187 w 5905187"/>
              <a:gd name="connsiteY1" fmla="*/ 328294 h 459456"/>
              <a:gd name="connsiteX2" fmla="*/ 3103721 w 5905187"/>
              <a:gd name="connsiteY2" fmla="*/ 459271 h 459456"/>
              <a:gd name="connsiteX3" fmla="*/ 321505 w 5905187"/>
              <a:gd name="connsiteY3" fmla="*/ 347546 h 459456"/>
              <a:gd name="connsiteX4" fmla="*/ 875473 w 5905187"/>
              <a:gd name="connsiteY4" fmla="*/ 0 h 459456"/>
              <a:gd name="connsiteX0" fmla="*/ 5048024 w 5866686"/>
              <a:gd name="connsiteY0" fmla="*/ 14439 h 462215"/>
              <a:gd name="connsiteX1" fmla="*/ 5866686 w 5866686"/>
              <a:gd name="connsiteY1" fmla="*/ 251292 h 462215"/>
              <a:gd name="connsiteX2" fmla="*/ 3103721 w 5866686"/>
              <a:gd name="connsiteY2" fmla="*/ 459271 h 462215"/>
              <a:gd name="connsiteX3" fmla="*/ 321505 w 5866686"/>
              <a:gd name="connsiteY3" fmla="*/ 347546 h 462215"/>
              <a:gd name="connsiteX4" fmla="*/ 875473 w 5866686"/>
              <a:gd name="connsiteY4" fmla="*/ 0 h 462215"/>
              <a:gd name="connsiteX0" fmla="*/ 5048024 w 5868345"/>
              <a:gd name="connsiteY0" fmla="*/ 14439 h 462215"/>
              <a:gd name="connsiteX1" fmla="*/ 5866686 w 5868345"/>
              <a:gd name="connsiteY1" fmla="*/ 251292 h 462215"/>
              <a:gd name="connsiteX2" fmla="*/ 3103721 w 5868345"/>
              <a:gd name="connsiteY2" fmla="*/ 459271 h 462215"/>
              <a:gd name="connsiteX3" fmla="*/ 321505 w 5868345"/>
              <a:gd name="connsiteY3" fmla="*/ 347546 h 462215"/>
              <a:gd name="connsiteX4" fmla="*/ 875473 w 5868345"/>
              <a:gd name="connsiteY4" fmla="*/ 0 h 462215"/>
              <a:gd name="connsiteX0" fmla="*/ 5048024 w 5877759"/>
              <a:gd name="connsiteY0" fmla="*/ 14439 h 462682"/>
              <a:gd name="connsiteX1" fmla="*/ 5876312 w 5877759"/>
              <a:gd name="connsiteY1" fmla="*/ 241667 h 462682"/>
              <a:gd name="connsiteX2" fmla="*/ 3103721 w 5877759"/>
              <a:gd name="connsiteY2" fmla="*/ 459271 h 462682"/>
              <a:gd name="connsiteX3" fmla="*/ 321505 w 5877759"/>
              <a:gd name="connsiteY3" fmla="*/ 347546 h 462682"/>
              <a:gd name="connsiteX4" fmla="*/ 875473 w 5877759"/>
              <a:gd name="connsiteY4" fmla="*/ 0 h 462682"/>
              <a:gd name="connsiteX0" fmla="*/ 5163527 w 5885105"/>
              <a:gd name="connsiteY0" fmla="*/ 14439 h 462682"/>
              <a:gd name="connsiteX1" fmla="*/ 5876312 w 5885105"/>
              <a:gd name="connsiteY1" fmla="*/ 241667 h 462682"/>
              <a:gd name="connsiteX2" fmla="*/ 3103721 w 5885105"/>
              <a:gd name="connsiteY2" fmla="*/ 459271 h 462682"/>
              <a:gd name="connsiteX3" fmla="*/ 321505 w 5885105"/>
              <a:gd name="connsiteY3" fmla="*/ 347546 h 462682"/>
              <a:gd name="connsiteX4" fmla="*/ 875473 w 5885105"/>
              <a:gd name="connsiteY4" fmla="*/ 0 h 462682"/>
              <a:gd name="connsiteX0" fmla="*/ 5163527 w 5876618"/>
              <a:gd name="connsiteY0" fmla="*/ 14439 h 462682"/>
              <a:gd name="connsiteX1" fmla="*/ 5876312 w 5876618"/>
              <a:gd name="connsiteY1" fmla="*/ 241667 h 462682"/>
              <a:gd name="connsiteX2" fmla="*/ 3103721 w 5876618"/>
              <a:gd name="connsiteY2" fmla="*/ 459271 h 462682"/>
              <a:gd name="connsiteX3" fmla="*/ 321505 w 5876618"/>
              <a:gd name="connsiteY3" fmla="*/ 347546 h 462682"/>
              <a:gd name="connsiteX4" fmla="*/ 875473 w 5876618"/>
              <a:gd name="connsiteY4" fmla="*/ 0 h 462682"/>
              <a:gd name="connsiteX0" fmla="*/ 5163527 w 5818968"/>
              <a:gd name="connsiteY0" fmla="*/ 14439 h 460563"/>
              <a:gd name="connsiteX1" fmla="*/ 5818560 w 5818968"/>
              <a:gd name="connsiteY1" fmla="*/ 289793 h 460563"/>
              <a:gd name="connsiteX2" fmla="*/ 3103721 w 5818968"/>
              <a:gd name="connsiteY2" fmla="*/ 459271 h 460563"/>
              <a:gd name="connsiteX3" fmla="*/ 321505 w 5818968"/>
              <a:gd name="connsiteY3" fmla="*/ 347546 h 460563"/>
              <a:gd name="connsiteX4" fmla="*/ 875473 w 5818968"/>
              <a:gd name="connsiteY4" fmla="*/ 0 h 460563"/>
              <a:gd name="connsiteX0" fmla="*/ 5163527 w 5819621"/>
              <a:gd name="connsiteY0" fmla="*/ 14439 h 460563"/>
              <a:gd name="connsiteX1" fmla="*/ 5818560 w 5819621"/>
              <a:gd name="connsiteY1" fmla="*/ 289793 h 460563"/>
              <a:gd name="connsiteX2" fmla="*/ 3103721 w 5819621"/>
              <a:gd name="connsiteY2" fmla="*/ 459271 h 460563"/>
              <a:gd name="connsiteX3" fmla="*/ 321505 w 5819621"/>
              <a:gd name="connsiteY3" fmla="*/ 347546 h 460563"/>
              <a:gd name="connsiteX4" fmla="*/ 875473 w 5819621"/>
              <a:gd name="connsiteY4" fmla="*/ 0 h 460563"/>
              <a:gd name="connsiteX0" fmla="*/ 5163527 w 5772613"/>
              <a:gd name="connsiteY0" fmla="*/ 14439 h 460563"/>
              <a:gd name="connsiteX1" fmla="*/ 5770434 w 5772613"/>
              <a:gd name="connsiteY1" fmla="*/ 289793 h 460563"/>
              <a:gd name="connsiteX2" fmla="*/ 3103721 w 5772613"/>
              <a:gd name="connsiteY2" fmla="*/ 459271 h 460563"/>
              <a:gd name="connsiteX3" fmla="*/ 321505 w 5772613"/>
              <a:gd name="connsiteY3" fmla="*/ 347546 h 460563"/>
              <a:gd name="connsiteX4" fmla="*/ 875473 w 5772613"/>
              <a:gd name="connsiteY4" fmla="*/ 0 h 460563"/>
              <a:gd name="connsiteX0" fmla="*/ 5163527 w 5864699"/>
              <a:gd name="connsiteY0" fmla="*/ 14439 h 460563"/>
              <a:gd name="connsiteX1" fmla="*/ 5770434 w 5864699"/>
              <a:gd name="connsiteY1" fmla="*/ 289793 h 460563"/>
              <a:gd name="connsiteX2" fmla="*/ 3103721 w 5864699"/>
              <a:gd name="connsiteY2" fmla="*/ 459271 h 460563"/>
              <a:gd name="connsiteX3" fmla="*/ 321505 w 5864699"/>
              <a:gd name="connsiteY3" fmla="*/ 347546 h 460563"/>
              <a:gd name="connsiteX4" fmla="*/ 875473 w 5864699"/>
              <a:gd name="connsiteY4" fmla="*/ 0 h 460563"/>
              <a:gd name="connsiteX0" fmla="*/ 5163527 w 5956611"/>
              <a:gd name="connsiteY0" fmla="*/ 14439 h 460563"/>
              <a:gd name="connsiteX1" fmla="*/ 5770434 w 5956611"/>
              <a:gd name="connsiteY1" fmla="*/ 289793 h 460563"/>
              <a:gd name="connsiteX2" fmla="*/ 3103721 w 5956611"/>
              <a:gd name="connsiteY2" fmla="*/ 459271 h 460563"/>
              <a:gd name="connsiteX3" fmla="*/ 321505 w 5956611"/>
              <a:gd name="connsiteY3" fmla="*/ 347546 h 460563"/>
              <a:gd name="connsiteX4" fmla="*/ 875473 w 5956611"/>
              <a:gd name="connsiteY4" fmla="*/ 0 h 460563"/>
              <a:gd name="connsiteX0" fmla="*/ 5163527 w 5923338"/>
              <a:gd name="connsiteY0" fmla="*/ 14439 h 460563"/>
              <a:gd name="connsiteX1" fmla="*/ 5770434 w 5923338"/>
              <a:gd name="connsiteY1" fmla="*/ 289793 h 460563"/>
              <a:gd name="connsiteX2" fmla="*/ 3103721 w 5923338"/>
              <a:gd name="connsiteY2" fmla="*/ 459271 h 460563"/>
              <a:gd name="connsiteX3" fmla="*/ 321505 w 5923338"/>
              <a:gd name="connsiteY3" fmla="*/ 347546 h 460563"/>
              <a:gd name="connsiteX4" fmla="*/ 875473 w 5923338"/>
              <a:gd name="connsiteY4" fmla="*/ 0 h 460563"/>
              <a:gd name="connsiteX0" fmla="*/ 5163527 w 5923338"/>
              <a:gd name="connsiteY0" fmla="*/ 14439 h 460563"/>
              <a:gd name="connsiteX1" fmla="*/ 5770434 w 5923338"/>
              <a:gd name="connsiteY1" fmla="*/ 289793 h 460563"/>
              <a:gd name="connsiteX2" fmla="*/ 3103721 w 5923338"/>
              <a:gd name="connsiteY2" fmla="*/ 459271 h 460563"/>
              <a:gd name="connsiteX3" fmla="*/ 321505 w 5923338"/>
              <a:gd name="connsiteY3" fmla="*/ 347546 h 460563"/>
              <a:gd name="connsiteX4" fmla="*/ 875473 w 5923338"/>
              <a:gd name="connsiteY4" fmla="*/ 0 h 460563"/>
              <a:gd name="connsiteX0" fmla="*/ 5163527 w 5864584"/>
              <a:gd name="connsiteY0" fmla="*/ 14439 h 460563"/>
              <a:gd name="connsiteX1" fmla="*/ 5770434 w 5864584"/>
              <a:gd name="connsiteY1" fmla="*/ 289793 h 460563"/>
              <a:gd name="connsiteX2" fmla="*/ 3103721 w 5864584"/>
              <a:gd name="connsiteY2" fmla="*/ 459271 h 460563"/>
              <a:gd name="connsiteX3" fmla="*/ 321505 w 5864584"/>
              <a:gd name="connsiteY3" fmla="*/ 347546 h 460563"/>
              <a:gd name="connsiteX4" fmla="*/ 875473 w 5864584"/>
              <a:gd name="connsiteY4" fmla="*/ 0 h 460563"/>
              <a:gd name="connsiteX0" fmla="*/ 5163527 w 5945177"/>
              <a:gd name="connsiteY0" fmla="*/ 14439 h 459923"/>
              <a:gd name="connsiteX1" fmla="*/ 5865195 w 5945177"/>
              <a:gd name="connsiteY1" fmla="*/ 308843 h 459923"/>
              <a:gd name="connsiteX2" fmla="*/ 3103721 w 5945177"/>
              <a:gd name="connsiteY2" fmla="*/ 459271 h 459923"/>
              <a:gd name="connsiteX3" fmla="*/ 321505 w 5945177"/>
              <a:gd name="connsiteY3" fmla="*/ 347546 h 459923"/>
              <a:gd name="connsiteX4" fmla="*/ 875473 w 5945177"/>
              <a:gd name="connsiteY4" fmla="*/ 0 h 459923"/>
              <a:gd name="connsiteX0" fmla="*/ 5163527 w 5945177"/>
              <a:gd name="connsiteY0" fmla="*/ 14439 h 459923"/>
              <a:gd name="connsiteX1" fmla="*/ 5865195 w 5945177"/>
              <a:gd name="connsiteY1" fmla="*/ 308843 h 459923"/>
              <a:gd name="connsiteX2" fmla="*/ 3103721 w 5945177"/>
              <a:gd name="connsiteY2" fmla="*/ 459271 h 459923"/>
              <a:gd name="connsiteX3" fmla="*/ 321505 w 5945177"/>
              <a:gd name="connsiteY3" fmla="*/ 347546 h 459923"/>
              <a:gd name="connsiteX4" fmla="*/ 875473 w 5945177"/>
              <a:gd name="connsiteY4" fmla="*/ 0 h 45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177" h="459923">
                <a:moveTo>
                  <a:pt x="5163527" y="14439"/>
                </a:moveTo>
                <a:cubicBezTo>
                  <a:pt x="5784696" y="96788"/>
                  <a:pt x="6105557" y="168306"/>
                  <a:pt x="5865195" y="308843"/>
                </a:cubicBezTo>
                <a:cubicBezTo>
                  <a:pt x="5747720" y="433304"/>
                  <a:pt x="4027669" y="452821"/>
                  <a:pt x="3103721" y="459271"/>
                </a:cubicBezTo>
                <a:cubicBezTo>
                  <a:pt x="2179773" y="465721"/>
                  <a:pt x="692879" y="424091"/>
                  <a:pt x="321505" y="347546"/>
                </a:cubicBezTo>
                <a:cubicBezTo>
                  <a:pt x="-49869" y="271001"/>
                  <a:pt x="-337649" y="187693"/>
                  <a:pt x="875473" y="0"/>
                </a:cubicBezTo>
              </a:path>
            </a:pathLst>
          </a:custGeom>
          <a:noFill/>
          <a:ln w="38100">
            <a:solidFill>
              <a:schemeClr val="bg2"/>
            </a:solidFill>
          </a:ln>
          <a:effectLst>
            <a:glow rad="254000">
              <a:schemeClr val="bg2">
                <a:alpha val="3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椭圆 21">
            <a:extLst>
              <a:ext uri="{FF2B5EF4-FFF2-40B4-BE49-F238E27FC236}">
                <a16:creationId xmlns:a16="http://schemas.microsoft.com/office/drawing/2014/main" id="{CF4DAF6F-BA16-4029-98FE-776CEC78189B}"/>
              </a:ext>
            </a:extLst>
          </p:cNvPr>
          <p:cNvSpPr/>
          <p:nvPr userDrawn="1"/>
        </p:nvSpPr>
        <p:spPr>
          <a:xfrm>
            <a:off x="2846082" y="4278397"/>
            <a:ext cx="6512536" cy="501226"/>
          </a:xfrm>
          <a:custGeom>
            <a:avLst/>
            <a:gdLst>
              <a:gd name="connsiteX0" fmla="*/ 0 w 5525930"/>
              <a:gd name="connsiteY0" fmla="*/ 236854 h 473708"/>
              <a:gd name="connsiteX1" fmla="*/ 2762965 w 5525930"/>
              <a:gd name="connsiteY1" fmla="*/ 0 h 473708"/>
              <a:gd name="connsiteX2" fmla="*/ 5525930 w 5525930"/>
              <a:gd name="connsiteY2" fmla="*/ 236854 h 473708"/>
              <a:gd name="connsiteX3" fmla="*/ 2762965 w 5525930"/>
              <a:gd name="connsiteY3" fmla="*/ 473708 h 473708"/>
              <a:gd name="connsiteX4" fmla="*/ 0 w 5525930"/>
              <a:gd name="connsiteY4" fmla="*/ 236854 h 473708"/>
              <a:gd name="connsiteX0" fmla="*/ 2762965 w 5525930"/>
              <a:gd name="connsiteY0" fmla="*/ 0 h 473708"/>
              <a:gd name="connsiteX1" fmla="*/ 5525930 w 5525930"/>
              <a:gd name="connsiteY1" fmla="*/ 236854 h 473708"/>
              <a:gd name="connsiteX2" fmla="*/ 2762965 w 5525930"/>
              <a:gd name="connsiteY2" fmla="*/ 473708 h 473708"/>
              <a:gd name="connsiteX3" fmla="*/ 0 w 5525930"/>
              <a:gd name="connsiteY3" fmla="*/ 236854 h 473708"/>
              <a:gd name="connsiteX4" fmla="*/ 2854405 w 5525930"/>
              <a:gd name="connsiteY4" fmla="*/ 91440 h 473708"/>
              <a:gd name="connsiteX0" fmla="*/ 2784375 w 5547340"/>
              <a:gd name="connsiteY0" fmla="*/ 219816 h 693524"/>
              <a:gd name="connsiteX1" fmla="*/ 5547340 w 5547340"/>
              <a:gd name="connsiteY1" fmla="*/ 456670 h 693524"/>
              <a:gd name="connsiteX2" fmla="*/ 2784375 w 5547340"/>
              <a:gd name="connsiteY2" fmla="*/ 693524 h 693524"/>
              <a:gd name="connsiteX3" fmla="*/ 21410 w 5547340"/>
              <a:gd name="connsiteY3" fmla="*/ 456670 h 693524"/>
              <a:gd name="connsiteX4" fmla="*/ 1980666 w 5547340"/>
              <a:gd name="connsiteY4" fmla="*/ 12872 h 693524"/>
              <a:gd name="connsiteX0" fmla="*/ 2776440 w 5539405"/>
              <a:gd name="connsiteY0" fmla="*/ 206944 h 680652"/>
              <a:gd name="connsiteX1" fmla="*/ 5539405 w 5539405"/>
              <a:gd name="connsiteY1" fmla="*/ 443798 h 680652"/>
              <a:gd name="connsiteX2" fmla="*/ 2776440 w 5539405"/>
              <a:gd name="connsiteY2" fmla="*/ 680652 h 680652"/>
              <a:gd name="connsiteX3" fmla="*/ 13475 w 5539405"/>
              <a:gd name="connsiteY3" fmla="*/ 443798 h 680652"/>
              <a:gd name="connsiteX4" fmla="*/ 1972731 w 5539405"/>
              <a:gd name="connsiteY4" fmla="*/ 0 h 680652"/>
              <a:gd name="connsiteX0" fmla="*/ 3092930 w 5855895"/>
              <a:gd name="connsiteY0" fmla="*/ 0 h 473708"/>
              <a:gd name="connsiteX1" fmla="*/ 5855895 w 5855895"/>
              <a:gd name="connsiteY1" fmla="*/ 236854 h 473708"/>
              <a:gd name="connsiteX2" fmla="*/ 3092930 w 5855895"/>
              <a:gd name="connsiteY2" fmla="*/ 473708 h 473708"/>
              <a:gd name="connsiteX3" fmla="*/ 329965 w 5855895"/>
              <a:gd name="connsiteY3" fmla="*/ 236854 h 473708"/>
              <a:gd name="connsiteX4" fmla="*/ 864682 w 5855895"/>
              <a:gd name="connsiteY4" fmla="*/ 14437 h 473708"/>
              <a:gd name="connsiteX0" fmla="*/ 3103721 w 5866686"/>
              <a:gd name="connsiteY0" fmla="*/ 0 h 478102"/>
              <a:gd name="connsiteX1" fmla="*/ 5866686 w 5866686"/>
              <a:gd name="connsiteY1" fmla="*/ 236854 h 478102"/>
              <a:gd name="connsiteX2" fmla="*/ 3103721 w 5866686"/>
              <a:gd name="connsiteY2" fmla="*/ 473708 h 478102"/>
              <a:gd name="connsiteX3" fmla="*/ 321505 w 5866686"/>
              <a:gd name="connsiteY3" fmla="*/ 361983 h 478102"/>
              <a:gd name="connsiteX4" fmla="*/ 875473 w 5866686"/>
              <a:gd name="connsiteY4" fmla="*/ 14437 h 478102"/>
              <a:gd name="connsiteX0" fmla="*/ 5048024 w 6030364"/>
              <a:gd name="connsiteY0" fmla="*/ 14439 h 463665"/>
              <a:gd name="connsiteX1" fmla="*/ 5866686 w 6030364"/>
              <a:gd name="connsiteY1" fmla="*/ 222417 h 463665"/>
              <a:gd name="connsiteX2" fmla="*/ 3103721 w 6030364"/>
              <a:gd name="connsiteY2" fmla="*/ 459271 h 463665"/>
              <a:gd name="connsiteX3" fmla="*/ 321505 w 6030364"/>
              <a:gd name="connsiteY3" fmla="*/ 347546 h 463665"/>
              <a:gd name="connsiteX4" fmla="*/ 875473 w 6030364"/>
              <a:gd name="connsiteY4" fmla="*/ 0 h 463665"/>
              <a:gd name="connsiteX0" fmla="*/ 5048024 w 6051106"/>
              <a:gd name="connsiteY0" fmla="*/ 14439 h 459456"/>
              <a:gd name="connsiteX1" fmla="*/ 5905187 w 6051106"/>
              <a:gd name="connsiteY1" fmla="*/ 328294 h 459456"/>
              <a:gd name="connsiteX2" fmla="*/ 3103721 w 6051106"/>
              <a:gd name="connsiteY2" fmla="*/ 459271 h 459456"/>
              <a:gd name="connsiteX3" fmla="*/ 321505 w 6051106"/>
              <a:gd name="connsiteY3" fmla="*/ 347546 h 459456"/>
              <a:gd name="connsiteX4" fmla="*/ 875473 w 6051106"/>
              <a:gd name="connsiteY4" fmla="*/ 0 h 459456"/>
              <a:gd name="connsiteX0" fmla="*/ 5048024 w 5905187"/>
              <a:gd name="connsiteY0" fmla="*/ 14439 h 459456"/>
              <a:gd name="connsiteX1" fmla="*/ 5905187 w 5905187"/>
              <a:gd name="connsiteY1" fmla="*/ 328294 h 459456"/>
              <a:gd name="connsiteX2" fmla="*/ 3103721 w 5905187"/>
              <a:gd name="connsiteY2" fmla="*/ 459271 h 459456"/>
              <a:gd name="connsiteX3" fmla="*/ 321505 w 5905187"/>
              <a:gd name="connsiteY3" fmla="*/ 347546 h 459456"/>
              <a:gd name="connsiteX4" fmla="*/ 875473 w 5905187"/>
              <a:gd name="connsiteY4" fmla="*/ 0 h 459456"/>
              <a:gd name="connsiteX0" fmla="*/ 5048024 w 5866686"/>
              <a:gd name="connsiteY0" fmla="*/ 14439 h 462215"/>
              <a:gd name="connsiteX1" fmla="*/ 5866686 w 5866686"/>
              <a:gd name="connsiteY1" fmla="*/ 251292 h 462215"/>
              <a:gd name="connsiteX2" fmla="*/ 3103721 w 5866686"/>
              <a:gd name="connsiteY2" fmla="*/ 459271 h 462215"/>
              <a:gd name="connsiteX3" fmla="*/ 321505 w 5866686"/>
              <a:gd name="connsiteY3" fmla="*/ 347546 h 462215"/>
              <a:gd name="connsiteX4" fmla="*/ 875473 w 5866686"/>
              <a:gd name="connsiteY4" fmla="*/ 0 h 462215"/>
              <a:gd name="connsiteX0" fmla="*/ 5048024 w 5868345"/>
              <a:gd name="connsiteY0" fmla="*/ 14439 h 462215"/>
              <a:gd name="connsiteX1" fmla="*/ 5866686 w 5868345"/>
              <a:gd name="connsiteY1" fmla="*/ 251292 h 462215"/>
              <a:gd name="connsiteX2" fmla="*/ 3103721 w 5868345"/>
              <a:gd name="connsiteY2" fmla="*/ 459271 h 462215"/>
              <a:gd name="connsiteX3" fmla="*/ 321505 w 5868345"/>
              <a:gd name="connsiteY3" fmla="*/ 347546 h 462215"/>
              <a:gd name="connsiteX4" fmla="*/ 875473 w 5868345"/>
              <a:gd name="connsiteY4" fmla="*/ 0 h 462215"/>
              <a:gd name="connsiteX0" fmla="*/ 5048024 w 5877759"/>
              <a:gd name="connsiteY0" fmla="*/ 14439 h 462682"/>
              <a:gd name="connsiteX1" fmla="*/ 5876312 w 5877759"/>
              <a:gd name="connsiteY1" fmla="*/ 241667 h 462682"/>
              <a:gd name="connsiteX2" fmla="*/ 3103721 w 5877759"/>
              <a:gd name="connsiteY2" fmla="*/ 459271 h 462682"/>
              <a:gd name="connsiteX3" fmla="*/ 321505 w 5877759"/>
              <a:gd name="connsiteY3" fmla="*/ 347546 h 462682"/>
              <a:gd name="connsiteX4" fmla="*/ 875473 w 5877759"/>
              <a:gd name="connsiteY4" fmla="*/ 0 h 462682"/>
              <a:gd name="connsiteX0" fmla="*/ 5163527 w 5885105"/>
              <a:gd name="connsiteY0" fmla="*/ 14439 h 462682"/>
              <a:gd name="connsiteX1" fmla="*/ 5876312 w 5885105"/>
              <a:gd name="connsiteY1" fmla="*/ 241667 h 462682"/>
              <a:gd name="connsiteX2" fmla="*/ 3103721 w 5885105"/>
              <a:gd name="connsiteY2" fmla="*/ 459271 h 462682"/>
              <a:gd name="connsiteX3" fmla="*/ 321505 w 5885105"/>
              <a:gd name="connsiteY3" fmla="*/ 347546 h 462682"/>
              <a:gd name="connsiteX4" fmla="*/ 875473 w 5885105"/>
              <a:gd name="connsiteY4" fmla="*/ 0 h 462682"/>
              <a:gd name="connsiteX0" fmla="*/ 5163527 w 5876618"/>
              <a:gd name="connsiteY0" fmla="*/ 14439 h 462682"/>
              <a:gd name="connsiteX1" fmla="*/ 5876312 w 5876618"/>
              <a:gd name="connsiteY1" fmla="*/ 241667 h 462682"/>
              <a:gd name="connsiteX2" fmla="*/ 3103721 w 5876618"/>
              <a:gd name="connsiteY2" fmla="*/ 459271 h 462682"/>
              <a:gd name="connsiteX3" fmla="*/ 321505 w 5876618"/>
              <a:gd name="connsiteY3" fmla="*/ 347546 h 462682"/>
              <a:gd name="connsiteX4" fmla="*/ 875473 w 5876618"/>
              <a:gd name="connsiteY4" fmla="*/ 0 h 462682"/>
              <a:gd name="connsiteX0" fmla="*/ 5163527 w 5818968"/>
              <a:gd name="connsiteY0" fmla="*/ 14439 h 460563"/>
              <a:gd name="connsiteX1" fmla="*/ 5818560 w 5818968"/>
              <a:gd name="connsiteY1" fmla="*/ 289793 h 460563"/>
              <a:gd name="connsiteX2" fmla="*/ 3103721 w 5818968"/>
              <a:gd name="connsiteY2" fmla="*/ 459271 h 460563"/>
              <a:gd name="connsiteX3" fmla="*/ 321505 w 5818968"/>
              <a:gd name="connsiteY3" fmla="*/ 347546 h 460563"/>
              <a:gd name="connsiteX4" fmla="*/ 875473 w 5818968"/>
              <a:gd name="connsiteY4" fmla="*/ 0 h 460563"/>
              <a:gd name="connsiteX0" fmla="*/ 5163527 w 5819621"/>
              <a:gd name="connsiteY0" fmla="*/ 14439 h 460563"/>
              <a:gd name="connsiteX1" fmla="*/ 5818560 w 5819621"/>
              <a:gd name="connsiteY1" fmla="*/ 289793 h 460563"/>
              <a:gd name="connsiteX2" fmla="*/ 3103721 w 5819621"/>
              <a:gd name="connsiteY2" fmla="*/ 459271 h 460563"/>
              <a:gd name="connsiteX3" fmla="*/ 321505 w 5819621"/>
              <a:gd name="connsiteY3" fmla="*/ 347546 h 460563"/>
              <a:gd name="connsiteX4" fmla="*/ 875473 w 5819621"/>
              <a:gd name="connsiteY4" fmla="*/ 0 h 460563"/>
              <a:gd name="connsiteX0" fmla="*/ 5163527 w 5772613"/>
              <a:gd name="connsiteY0" fmla="*/ 14439 h 460563"/>
              <a:gd name="connsiteX1" fmla="*/ 5770434 w 5772613"/>
              <a:gd name="connsiteY1" fmla="*/ 289793 h 460563"/>
              <a:gd name="connsiteX2" fmla="*/ 3103721 w 5772613"/>
              <a:gd name="connsiteY2" fmla="*/ 459271 h 460563"/>
              <a:gd name="connsiteX3" fmla="*/ 321505 w 5772613"/>
              <a:gd name="connsiteY3" fmla="*/ 347546 h 460563"/>
              <a:gd name="connsiteX4" fmla="*/ 875473 w 5772613"/>
              <a:gd name="connsiteY4" fmla="*/ 0 h 460563"/>
              <a:gd name="connsiteX0" fmla="*/ 5163527 w 5864699"/>
              <a:gd name="connsiteY0" fmla="*/ 14439 h 460563"/>
              <a:gd name="connsiteX1" fmla="*/ 5770434 w 5864699"/>
              <a:gd name="connsiteY1" fmla="*/ 289793 h 460563"/>
              <a:gd name="connsiteX2" fmla="*/ 3103721 w 5864699"/>
              <a:gd name="connsiteY2" fmla="*/ 459271 h 460563"/>
              <a:gd name="connsiteX3" fmla="*/ 321505 w 5864699"/>
              <a:gd name="connsiteY3" fmla="*/ 347546 h 460563"/>
              <a:gd name="connsiteX4" fmla="*/ 875473 w 5864699"/>
              <a:gd name="connsiteY4" fmla="*/ 0 h 460563"/>
              <a:gd name="connsiteX0" fmla="*/ 5163527 w 5956611"/>
              <a:gd name="connsiteY0" fmla="*/ 14439 h 460563"/>
              <a:gd name="connsiteX1" fmla="*/ 5770434 w 5956611"/>
              <a:gd name="connsiteY1" fmla="*/ 289793 h 460563"/>
              <a:gd name="connsiteX2" fmla="*/ 3103721 w 5956611"/>
              <a:gd name="connsiteY2" fmla="*/ 459271 h 460563"/>
              <a:gd name="connsiteX3" fmla="*/ 321505 w 5956611"/>
              <a:gd name="connsiteY3" fmla="*/ 347546 h 460563"/>
              <a:gd name="connsiteX4" fmla="*/ 875473 w 5956611"/>
              <a:gd name="connsiteY4" fmla="*/ 0 h 460563"/>
              <a:gd name="connsiteX0" fmla="*/ 5163527 w 5923338"/>
              <a:gd name="connsiteY0" fmla="*/ 14439 h 460563"/>
              <a:gd name="connsiteX1" fmla="*/ 5770434 w 5923338"/>
              <a:gd name="connsiteY1" fmla="*/ 289793 h 460563"/>
              <a:gd name="connsiteX2" fmla="*/ 3103721 w 5923338"/>
              <a:gd name="connsiteY2" fmla="*/ 459271 h 460563"/>
              <a:gd name="connsiteX3" fmla="*/ 321505 w 5923338"/>
              <a:gd name="connsiteY3" fmla="*/ 347546 h 460563"/>
              <a:gd name="connsiteX4" fmla="*/ 875473 w 5923338"/>
              <a:gd name="connsiteY4" fmla="*/ 0 h 460563"/>
              <a:gd name="connsiteX0" fmla="*/ 5163527 w 5923338"/>
              <a:gd name="connsiteY0" fmla="*/ 14439 h 460563"/>
              <a:gd name="connsiteX1" fmla="*/ 5770434 w 5923338"/>
              <a:gd name="connsiteY1" fmla="*/ 289793 h 460563"/>
              <a:gd name="connsiteX2" fmla="*/ 3103721 w 5923338"/>
              <a:gd name="connsiteY2" fmla="*/ 459271 h 460563"/>
              <a:gd name="connsiteX3" fmla="*/ 321505 w 5923338"/>
              <a:gd name="connsiteY3" fmla="*/ 347546 h 460563"/>
              <a:gd name="connsiteX4" fmla="*/ 875473 w 5923338"/>
              <a:gd name="connsiteY4" fmla="*/ 0 h 460563"/>
              <a:gd name="connsiteX0" fmla="*/ 5163527 w 5864584"/>
              <a:gd name="connsiteY0" fmla="*/ 14439 h 460563"/>
              <a:gd name="connsiteX1" fmla="*/ 5770434 w 5864584"/>
              <a:gd name="connsiteY1" fmla="*/ 289793 h 460563"/>
              <a:gd name="connsiteX2" fmla="*/ 3103721 w 5864584"/>
              <a:gd name="connsiteY2" fmla="*/ 459271 h 460563"/>
              <a:gd name="connsiteX3" fmla="*/ 321505 w 5864584"/>
              <a:gd name="connsiteY3" fmla="*/ 347546 h 460563"/>
              <a:gd name="connsiteX4" fmla="*/ 875473 w 5864584"/>
              <a:gd name="connsiteY4" fmla="*/ 0 h 460563"/>
              <a:gd name="connsiteX0" fmla="*/ 5163527 w 5945177"/>
              <a:gd name="connsiteY0" fmla="*/ 14439 h 459923"/>
              <a:gd name="connsiteX1" fmla="*/ 5865195 w 5945177"/>
              <a:gd name="connsiteY1" fmla="*/ 308843 h 459923"/>
              <a:gd name="connsiteX2" fmla="*/ 3103721 w 5945177"/>
              <a:gd name="connsiteY2" fmla="*/ 459271 h 459923"/>
              <a:gd name="connsiteX3" fmla="*/ 321505 w 5945177"/>
              <a:gd name="connsiteY3" fmla="*/ 347546 h 459923"/>
              <a:gd name="connsiteX4" fmla="*/ 875473 w 5945177"/>
              <a:gd name="connsiteY4" fmla="*/ 0 h 459923"/>
              <a:gd name="connsiteX0" fmla="*/ 5163527 w 5945177"/>
              <a:gd name="connsiteY0" fmla="*/ 14439 h 459923"/>
              <a:gd name="connsiteX1" fmla="*/ 5865195 w 5945177"/>
              <a:gd name="connsiteY1" fmla="*/ 308843 h 459923"/>
              <a:gd name="connsiteX2" fmla="*/ 3103721 w 5945177"/>
              <a:gd name="connsiteY2" fmla="*/ 459271 h 459923"/>
              <a:gd name="connsiteX3" fmla="*/ 321505 w 5945177"/>
              <a:gd name="connsiteY3" fmla="*/ 347546 h 459923"/>
              <a:gd name="connsiteX4" fmla="*/ 875473 w 5945177"/>
              <a:gd name="connsiteY4" fmla="*/ 0 h 45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177" h="459923">
                <a:moveTo>
                  <a:pt x="5163527" y="14439"/>
                </a:moveTo>
                <a:cubicBezTo>
                  <a:pt x="5784696" y="96788"/>
                  <a:pt x="6105557" y="168306"/>
                  <a:pt x="5865195" y="308843"/>
                </a:cubicBezTo>
                <a:cubicBezTo>
                  <a:pt x="5747720" y="433304"/>
                  <a:pt x="4027669" y="452821"/>
                  <a:pt x="3103721" y="459271"/>
                </a:cubicBezTo>
                <a:cubicBezTo>
                  <a:pt x="2179773" y="465721"/>
                  <a:pt x="692879" y="424091"/>
                  <a:pt x="321505" y="347546"/>
                </a:cubicBezTo>
                <a:cubicBezTo>
                  <a:pt x="-49869" y="271001"/>
                  <a:pt x="-337649" y="187693"/>
                  <a:pt x="875473" y="0"/>
                </a:cubicBezTo>
              </a:path>
            </a:pathLst>
          </a:custGeom>
          <a:noFill/>
          <a:ln w="38100">
            <a:solidFill>
              <a:schemeClr val="bg2"/>
            </a:solidFill>
          </a:ln>
          <a:effectLst>
            <a:glow rad="254000">
              <a:schemeClr val="bg2">
                <a:alpha val="3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9" name="组合 18">
            <a:extLst>
              <a:ext uri="{FF2B5EF4-FFF2-40B4-BE49-F238E27FC236}">
                <a16:creationId xmlns:a16="http://schemas.microsoft.com/office/drawing/2014/main" id="{DE3607C1-520B-424A-B164-6448E8CBE729}"/>
              </a:ext>
            </a:extLst>
          </p:cNvPr>
          <p:cNvGrpSpPr/>
          <p:nvPr userDrawn="1"/>
        </p:nvGrpSpPr>
        <p:grpSpPr>
          <a:xfrm>
            <a:off x="460424" y="437492"/>
            <a:ext cx="3229699" cy="4039915"/>
            <a:chOff x="6624209" y="2341770"/>
            <a:chExt cx="3103946" cy="3552222"/>
          </a:xfrm>
          <a:scene3d>
            <a:camera prst="perspectiveContrastingLeftFacing">
              <a:rot lat="0" lon="20400000" rev="0"/>
            </a:camera>
            <a:lightRig rig="threePt" dir="t"/>
          </a:scene3d>
        </p:grpSpPr>
        <p:sp>
          <p:nvSpPr>
            <p:cNvPr id="20" name="矩形 19">
              <a:extLst>
                <a:ext uri="{FF2B5EF4-FFF2-40B4-BE49-F238E27FC236}">
                  <a16:creationId xmlns:a16="http://schemas.microsoft.com/office/drawing/2014/main" id="{EEEB9882-A7A0-42BD-AC06-8FEEDA882922}"/>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1" name="图片 20">
              <a:extLst>
                <a:ext uri="{FF2B5EF4-FFF2-40B4-BE49-F238E27FC236}">
                  <a16:creationId xmlns:a16="http://schemas.microsoft.com/office/drawing/2014/main" id="{E59795C2-84D0-4EE8-962C-C548FB3393DC}"/>
                </a:ext>
              </a:extLst>
            </p:cNvPr>
            <p:cNvPicPr>
              <a:picLocks noChangeAspect="1"/>
            </p:cNvPicPr>
            <p:nvPr/>
          </p:nvPicPr>
          <p:blipFill>
            <a:blip r:embed="rId3">
              <a:alphaModFix amt="79000"/>
              <a:extLst>
                <a:ext uri="{BEBA8EAE-BF5A-486C-A8C5-ECC9F3942E4B}">
                  <a14:imgProps xmlns:a14="http://schemas.microsoft.com/office/drawing/2010/main">
                    <a14:imgLayer r:embed="rId4">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a:blipFill dpi="0" rotWithShape="1">
              <a:blip r:embed="rId5">
                <a:alphaModFix amt="79000"/>
              </a:blip>
              <a:srcRect/>
              <a:stretch>
                <a:fillRect/>
              </a:stretch>
            </a:blipFill>
            <a:ln w="12700" cap="flat" cmpd="sng" algn="ctr">
              <a:noFill/>
              <a:prstDash val="solid"/>
              <a:miter lim="800000"/>
            </a:ln>
            <a:effectLst/>
          </p:spPr>
        </p:pic>
        <p:sp>
          <p:nvSpPr>
            <p:cNvPr id="22" name="矩形 21">
              <a:extLst>
                <a:ext uri="{FF2B5EF4-FFF2-40B4-BE49-F238E27FC236}">
                  <a16:creationId xmlns:a16="http://schemas.microsoft.com/office/drawing/2014/main" id="{9AB3C70D-C241-4F67-9D49-65F339E3E365}"/>
                </a:ext>
              </a:extLst>
            </p:cNvPr>
            <p:cNvSpPr/>
            <p:nvPr/>
          </p:nvSpPr>
          <p:spPr>
            <a:xfrm>
              <a:off x="6624209" y="2341770"/>
              <a:ext cx="3103946" cy="3552222"/>
            </a:xfrm>
            <a:prstGeom prst="rect">
              <a:avLst/>
            </a:prstGeom>
            <a:blipFill dpi="0" rotWithShape="1">
              <a:blip r:embed="rId5">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en-US" altLang="zh-CN" dirty="0"/>
            </a:p>
            <a:p>
              <a:pPr algn="ctr"/>
              <a:endParaRPr lang="zh-CN" altLang="en-US" dirty="0"/>
            </a:p>
          </p:txBody>
        </p:sp>
      </p:grpSp>
      <p:grpSp>
        <p:nvGrpSpPr>
          <p:cNvPr id="23" name="组合 22">
            <a:extLst>
              <a:ext uri="{FF2B5EF4-FFF2-40B4-BE49-F238E27FC236}">
                <a16:creationId xmlns:a16="http://schemas.microsoft.com/office/drawing/2014/main" id="{C0D05D2B-62D0-4D1C-AF9C-45BCA2E3EA4D}"/>
              </a:ext>
            </a:extLst>
          </p:cNvPr>
          <p:cNvGrpSpPr/>
          <p:nvPr userDrawn="1"/>
        </p:nvGrpSpPr>
        <p:grpSpPr>
          <a:xfrm>
            <a:off x="-21306" y="2364050"/>
            <a:ext cx="3229699" cy="4039915"/>
            <a:chOff x="6624209" y="2341770"/>
            <a:chExt cx="3103946" cy="3552222"/>
          </a:xfrm>
          <a:scene3d>
            <a:camera prst="perspectiveContrastingLeftFacing">
              <a:rot lat="0" lon="20100000" rev="0"/>
            </a:camera>
            <a:lightRig rig="threePt" dir="t"/>
          </a:scene3d>
        </p:grpSpPr>
        <p:sp>
          <p:nvSpPr>
            <p:cNvPr id="24" name="矩形 23">
              <a:extLst>
                <a:ext uri="{FF2B5EF4-FFF2-40B4-BE49-F238E27FC236}">
                  <a16:creationId xmlns:a16="http://schemas.microsoft.com/office/drawing/2014/main" id="{7BC0922D-0FF9-4CEF-B9DC-5B57E126A2E2}"/>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5" name="图片 24">
              <a:extLst>
                <a:ext uri="{FF2B5EF4-FFF2-40B4-BE49-F238E27FC236}">
                  <a16:creationId xmlns:a16="http://schemas.microsoft.com/office/drawing/2014/main" id="{32333825-5729-444E-AD5A-FC1C6E740A1A}"/>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p:spPr>
        </p:pic>
        <p:sp>
          <p:nvSpPr>
            <p:cNvPr id="26" name="矩形 25">
              <a:extLst>
                <a:ext uri="{FF2B5EF4-FFF2-40B4-BE49-F238E27FC236}">
                  <a16:creationId xmlns:a16="http://schemas.microsoft.com/office/drawing/2014/main" id="{12D90101-8B8B-4C05-9F7D-F9C6B31C660F}"/>
                </a:ext>
              </a:extLst>
            </p:cNvPr>
            <p:cNvSpPr/>
            <p:nvPr/>
          </p:nvSpPr>
          <p:spPr>
            <a:xfrm>
              <a:off x="6624209" y="2341770"/>
              <a:ext cx="3103946" cy="3552222"/>
            </a:xfrm>
            <a:prstGeom prst="rect">
              <a:avLst/>
            </a:prstGeom>
            <a:blipFill dpi="0" rotWithShape="1">
              <a:blip r:embed="rId5">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zh-CN" sz="2000" b="1" dirty="0">
                  <a:solidFill>
                    <a:schemeClr val="bg2"/>
                  </a:solidFill>
                  <a:latin typeface="STHeiti"/>
                </a:rPr>
                <a:t>  </a:t>
              </a:r>
            </a:p>
            <a:p>
              <a:pPr>
                <a:defRPr/>
              </a:pPr>
              <a:endParaRPr lang="zh-CN" altLang="en-US" sz="2000" b="1" dirty="0">
                <a:solidFill>
                  <a:schemeClr val="bg2"/>
                </a:solidFill>
                <a:latin typeface="STHeiti"/>
              </a:endParaRPr>
            </a:p>
          </p:txBody>
        </p:sp>
      </p:grpSp>
      <p:grpSp>
        <p:nvGrpSpPr>
          <p:cNvPr id="27" name="组合 26">
            <a:extLst>
              <a:ext uri="{FF2B5EF4-FFF2-40B4-BE49-F238E27FC236}">
                <a16:creationId xmlns:a16="http://schemas.microsoft.com/office/drawing/2014/main" id="{B422216A-11F9-4EB2-B29D-67EC71BC2A7E}"/>
              </a:ext>
            </a:extLst>
          </p:cNvPr>
          <p:cNvGrpSpPr/>
          <p:nvPr userDrawn="1"/>
        </p:nvGrpSpPr>
        <p:grpSpPr>
          <a:xfrm>
            <a:off x="8523817" y="387498"/>
            <a:ext cx="3229699" cy="4039915"/>
            <a:chOff x="6624209" y="2341770"/>
            <a:chExt cx="3103946" cy="3552222"/>
          </a:xfrm>
          <a:scene3d>
            <a:camera prst="perspectiveContrastingLeftFacing">
              <a:rot lat="0" lon="1200000" rev="0"/>
            </a:camera>
            <a:lightRig rig="threePt" dir="t"/>
          </a:scene3d>
        </p:grpSpPr>
        <p:sp>
          <p:nvSpPr>
            <p:cNvPr id="28" name="矩形 27">
              <a:extLst>
                <a:ext uri="{FF2B5EF4-FFF2-40B4-BE49-F238E27FC236}">
                  <a16:creationId xmlns:a16="http://schemas.microsoft.com/office/drawing/2014/main" id="{A6E5996C-814A-43DA-9C40-088FC660F51C}"/>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28">
              <a:extLst>
                <a:ext uri="{FF2B5EF4-FFF2-40B4-BE49-F238E27FC236}">
                  <a16:creationId xmlns:a16="http://schemas.microsoft.com/office/drawing/2014/main" id="{4A33C005-4967-4C37-8965-90E3544351B8}"/>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p:spPr>
        </p:pic>
        <p:sp>
          <p:nvSpPr>
            <p:cNvPr id="30" name="矩形 29">
              <a:extLst>
                <a:ext uri="{FF2B5EF4-FFF2-40B4-BE49-F238E27FC236}">
                  <a16:creationId xmlns:a16="http://schemas.microsoft.com/office/drawing/2014/main" id="{2D59B474-2F00-4538-9718-D25D8919D147}"/>
                </a:ext>
              </a:extLst>
            </p:cNvPr>
            <p:cNvSpPr/>
            <p:nvPr/>
          </p:nvSpPr>
          <p:spPr>
            <a:xfrm>
              <a:off x="6624209" y="2341770"/>
              <a:ext cx="3103946" cy="3552222"/>
            </a:xfrm>
            <a:prstGeom prst="rect">
              <a:avLst/>
            </a:prstGeom>
            <a:blipFill dpi="0" rotWithShape="1">
              <a:blip r:embed="rId5">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zh-CN" altLang="en-US" sz="2000" b="1" dirty="0">
                <a:solidFill>
                  <a:schemeClr val="bg2"/>
                </a:solidFill>
                <a:latin typeface="STHeiti"/>
              </a:endParaRPr>
            </a:p>
          </p:txBody>
        </p:sp>
      </p:grpSp>
      <p:grpSp>
        <p:nvGrpSpPr>
          <p:cNvPr id="31" name="组合 30">
            <a:extLst>
              <a:ext uri="{FF2B5EF4-FFF2-40B4-BE49-F238E27FC236}">
                <a16:creationId xmlns:a16="http://schemas.microsoft.com/office/drawing/2014/main" id="{E606AC55-A56E-4632-9ABB-7F5BB3BF9835}"/>
              </a:ext>
            </a:extLst>
          </p:cNvPr>
          <p:cNvGrpSpPr/>
          <p:nvPr userDrawn="1"/>
        </p:nvGrpSpPr>
        <p:grpSpPr>
          <a:xfrm>
            <a:off x="8988903" y="2348054"/>
            <a:ext cx="3229699" cy="4039915"/>
            <a:chOff x="6624209" y="2341770"/>
            <a:chExt cx="3103946" cy="3552222"/>
          </a:xfrm>
          <a:scene3d>
            <a:camera prst="perspectiveContrastingLeftFacing">
              <a:rot lat="0" lon="1500000" rev="0"/>
            </a:camera>
            <a:lightRig rig="threePt" dir="t"/>
          </a:scene3d>
        </p:grpSpPr>
        <p:sp>
          <p:nvSpPr>
            <p:cNvPr id="32" name="矩形 31">
              <a:extLst>
                <a:ext uri="{FF2B5EF4-FFF2-40B4-BE49-F238E27FC236}">
                  <a16:creationId xmlns:a16="http://schemas.microsoft.com/office/drawing/2014/main" id="{273C5193-180D-44AC-9547-42CFFDCDAAC5}"/>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3" name="图片 32">
              <a:extLst>
                <a:ext uri="{FF2B5EF4-FFF2-40B4-BE49-F238E27FC236}">
                  <a16:creationId xmlns:a16="http://schemas.microsoft.com/office/drawing/2014/main" id="{09987869-2DC7-44BF-B7FC-B27DE90E4D60}"/>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p:spPr>
        </p:pic>
        <p:sp>
          <p:nvSpPr>
            <p:cNvPr id="34" name="矩形 33">
              <a:extLst>
                <a:ext uri="{FF2B5EF4-FFF2-40B4-BE49-F238E27FC236}">
                  <a16:creationId xmlns:a16="http://schemas.microsoft.com/office/drawing/2014/main" id="{44DEB737-7CAD-4156-BF97-507E5AE01FCC}"/>
                </a:ext>
              </a:extLst>
            </p:cNvPr>
            <p:cNvSpPr/>
            <p:nvPr/>
          </p:nvSpPr>
          <p:spPr>
            <a:xfrm>
              <a:off x="6624209" y="2341770"/>
              <a:ext cx="3103946" cy="3552222"/>
            </a:xfrm>
            <a:prstGeom prst="rect">
              <a:avLst/>
            </a:prstGeom>
            <a:blipFill dpi="0" rotWithShape="1">
              <a:blip r:embed="rId5">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ltLang="zh-CN" sz="2000" b="1" dirty="0">
                <a:solidFill>
                  <a:schemeClr val="bg2"/>
                </a:solidFill>
                <a:latin typeface="STHeiti"/>
              </a:endParaRPr>
            </a:p>
            <a:p>
              <a:pPr>
                <a:defRPr/>
              </a:pPr>
              <a:endParaRPr lang="en-US" altLang="zh-CN" sz="2000" b="1" dirty="0">
                <a:solidFill>
                  <a:schemeClr val="bg2"/>
                </a:solidFill>
                <a:latin typeface="STHeiti"/>
              </a:endParaRPr>
            </a:p>
          </p:txBody>
        </p:sp>
      </p:grpSp>
      <p:pic>
        <p:nvPicPr>
          <p:cNvPr id="35" name="图片 34">
            <a:extLst>
              <a:ext uri="{FF2B5EF4-FFF2-40B4-BE49-F238E27FC236}">
                <a16:creationId xmlns:a16="http://schemas.microsoft.com/office/drawing/2014/main" id="{466C2A2A-E1B8-4FEB-9858-E231C3D11F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82273" y="10554"/>
            <a:ext cx="5525929" cy="5525929"/>
          </a:xfrm>
          <a:prstGeom prst="rect">
            <a:avLst/>
          </a:prstGeom>
        </p:spPr>
      </p:pic>
      <p:pic>
        <p:nvPicPr>
          <p:cNvPr id="36" name="图片 35">
            <a:extLst>
              <a:ext uri="{FF2B5EF4-FFF2-40B4-BE49-F238E27FC236}">
                <a16:creationId xmlns:a16="http://schemas.microsoft.com/office/drawing/2014/main" id="{991889A9-33F5-4FAA-B012-75DC5E8AE62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24607" y="-280"/>
            <a:ext cx="5525929" cy="5525929"/>
          </a:xfrm>
          <a:prstGeom prst="rect">
            <a:avLst/>
          </a:prstGeom>
        </p:spPr>
      </p:pic>
      <p:grpSp>
        <p:nvGrpSpPr>
          <p:cNvPr id="6" name="组合 5">
            <a:extLst>
              <a:ext uri="{FF2B5EF4-FFF2-40B4-BE49-F238E27FC236}">
                <a16:creationId xmlns:a16="http://schemas.microsoft.com/office/drawing/2014/main" id="{0318A2BF-C12F-41E7-BF9D-CDDE5BD90AA5}"/>
              </a:ext>
            </a:extLst>
          </p:cNvPr>
          <p:cNvGrpSpPr/>
          <p:nvPr userDrawn="1"/>
        </p:nvGrpSpPr>
        <p:grpSpPr>
          <a:xfrm>
            <a:off x="3931881" y="4457981"/>
            <a:ext cx="4388674" cy="3859976"/>
            <a:chOff x="7366448" y="3334162"/>
            <a:chExt cx="4388674" cy="3859976"/>
          </a:xfrm>
        </p:grpSpPr>
        <p:sp>
          <p:nvSpPr>
            <p:cNvPr id="7" name="椭圆 6">
              <a:extLst>
                <a:ext uri="{FF2B5EF4-FFF2-40B4-BE49-F238E27FC236}">
                  <a16:creationId xmlns:a16="http://schemas.microsoft.com/office/drawing/2014/main" id="{C76D8C9B-49C0-4484-97CD-D7B4B59F1DB9}"/>
                </a:ext>
              </a:extLst>
            </p:cNvPr>
            <p:cNvSpPr/>
            <p:nvPr/>
          </p:nvSpPr>
          <p:spPr>
            <a:xfrm>
              <a:off x="7366448" y="3353338"/>
              <a:ext cx="4388674" cy="3840800"/>
            </a:xfrm>
            <a:prstGeom prst="ellipse">
              <a:avLst/>
            </a:prstGeom>
            <a:gradFill>
              <a:gsLst>
                <a:gs pos="0">
                  <a:schemeClr val="accent4">
                    <a:lumMod val="0"/>
                    <a:alpha val="0"/>
                  </a:schemeClr>
                </a:gs>
                <a:gs pos="41000">
                  <a:schemeClr val="accent1">
                    <a:lumMod val="90000"/>
                    <a:alpha val="68000"/>
                  </a:schemeClr>
                </a:gs>
                <a:gs pos="99000">
                  <a:schemeClr val="accent1">
                    <a:alpha val="60000"/>
                    <a:lumMod val="91000"/>
                    <a:lumOff val="9000"/>
                  </a:schemeClr>
                </a:gs>
              </a:gsLst>
              <a:lin ang="5400000" scaled="1"/>
            </a:gradFill>
            <a:ln>
              <a:gradFill>
                <a:gsLst>
                  <a:gs pos="0">
                    <a:schemeClr val="accent4">
                      <a:lumMod val="0"/>
                      <a:alpha val="0"/>
                    </a:schemeClr>
                  </a:gs>
                  <a:gs pos="41000">
                    <a:schemeClr val="accent1">
                      <a:lumMod val="90000"/>
                      <a:alpha val="68000"/>
                    </a:schemeClr>
                  </a:gs>
                  <a:gs pos="99000">
                    <a:schemeClr val="accent1">
                      <a:lumMod val="74000"/>
                      <a:lumOff val="26000"/>
                      <a:alpha val="60000"/>
                    </a:schemeClr>
                  </a:gs>
                </a:gsLst>
                <a:lin ang="5400000" scaled="1"/>
              </a:gradFill>
            </a:ln>
            <a:scene3d>
              <a:camera prst="orthographicFront">
                <a:rot lat="4800001" lon="0" rev="0"/>
              </a:camera>
              <a:lightRig rig="threePt" dir="t"/>
            </a:scene3d>
            <a:sp3d contourW="12700">
              <a:extrusionClr>
                <a:schemeClr val="accent5">
                  <a:lumMod val="50000"/>
                </a:schemeClr>
              </a:extrusionClr>
              <a:contourClr>
                <a:srgbClr val="00B3F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a:extLst>
                <a:ext uri="{FF2B5EF4-FFF2-40B4-BE49-F238E27FC236}">
                  <a16:creationId xmlns:a16="http://schemas.microsoft.com/office/drawing/2014/main" id="{A8379609-2D94-4341-B7C2-9C283D20B671}"/>
                </a:ext>
              </a:extLst>
            </p:cNvPr>
            <p:cNvSpPr/>
            <p:nvPr/>
          </p:nvSpPr>
          <p:spPr>
            <a:xfrm>
              <a:off x="7918507" y="3383627"/>
              <a:ext cx="3322594" cy="3268494"/>
            </a:xfrm>
            <a:prstGeom prst="ellipse">
              <a:avLst/>
            </a:prstGeom>
            <a:gradFill>
              <a:gsLst>
                <a:gs pos="0">
                  <a:schemeClr val="accent3">
                    <a:lumMod val="0"/>
                    <a:alpha val="0"/>
                  </a:schemeClr>
                </a:gs>
                <a:gs pos="41000">
                  <a:schemeClr val="accent3">
                    <a:lumMod val="75000"/>
                    <a:alpha val="65000"/>
                  </a:schemeClr>
                </a:gs>
                <a:gs pos="99000">
                  <a:schemeClr val="accent1">
                    <a:lumMod val="90000"/>
                    <a:lumOff val="10000"/>
                  </a:schemeClr>
                </a:gs>
              </a:gsLst>
              <a:lin ang="5400000" scaled="1"/>
            </a:gradFill>
            <a:ln>
              <a:gradFill>
                <a:gsLst>
                  <a:gs pos="0">
                    <a:schemeClr val="accent4">
                      <a:alpha val="0"/>
                      <a:lumMod val="0"/>
                    </a:schemeClr>
                  </a:gs>
                  <a:gs pos="41000">
                    <a:schemeClr val="accent3">
                      <a:lumMod val="75000"/>
                      <a:alpha val="68000"/>
                    </a:schemeClr>
                  </a:gs>
                  <a:gs pos="99000">
                    <a:schemeClr val="accent2">
                      <a:lumMod val="90000"/>
                      <a:lumOff val="10000"/>
                    </a:schemeClr>
                  </a:gs>
                </a:gsLst>
                <a:lin ang="5400000" scaled="1"/>
              </a:gradFill>
            </a:ln>
            <a:scene3d>
              <a:camera prst="orthographicFront">
                <a:rot lat="4800001" lon="0" rev="0"/>
              </a:camera>
              <a:lightRig rig="threePt" dir="t"/>
            </a:scene3d>
            <a:sp3d extrusionH="114300">
              <a:extrusionClr>
                <a:schemeClr val="accent5">
                  <a:lumMod val="50000"/>
                </a:schemeClr>
              </a:extrusionClr>
              <a:contourClr>
                <a:schemeClr val="accent5">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805F2346-EF2D-4AEB-8D97-09B6E8DBBF14}"/>
                </a:ext>
              </a:extLst>
            </p:cNvPr>
            <p:cNvSpPr/>
            <p:nvPr/>
          </p:nvSpPr>
          <p:spPr>
            <a:xfrm>
              <a:off x="7975340" y="3334162"/>
              <a:ext cx="3322594" cy="3268494"/>
            </a:xfrm>
            <a:prstGeom prst="ellipse">
              <a:avLst/>
            </a:prstGeom>
            <a:noFill/>
            <a:ln>
              <a:gradFill>
                <a:gsLst>
                  <a:gs pos="0">
                    <a:schemeClr val="accent3">
                      <a:alpha val="0"/>
                      <a:lumMod val="0"/>
                    </a:schemeClr>
                  </a:gs>
                  <a:gs pos="68000">
                    <a:schemeClr val="accent3">
                      <a:lumMod val="0"/>
                      <a:lumOff val="100000"/>
                    </a:schemeClr>
                  </a:gs>
                  <a:gs pos="99000">
                    <a:schemeClr val="bg2"/>
                  </a:gs>
                </a:gsLst>
                <a:lin ang="5400000" scaled="1"/>
              </a:gradFill>
            </a:ln>
            <a:scene3d>
              <a:camera prst="orthographicFront">
                <a:rot lat="4800001" lon="0" rev="0"/>
              </a:camera>
              <a:lightRig rig="threePt" dir="t"/>
            </a:scene3d>
            <a:sp3d>
              <a:extrusionClr>
                <a:schemeClr val="accent5">
                  <a:lumMod val="50000"/>
                </a:schemeClr>
              </a:extrusionClr>
              <a:contourClr>
                <a:srgbClr val="00B3F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4" name="图片 13">
            <a:extLst>
              <a:ext uri="{FF2B5EF4-FFF2-40B4-BE49-F238E27FC236}">
                <a16:creationId xmlns:a16="http://schemas.microsoft.com/office/drawing/2014/main" id="{F3533DB0-62C3-471A-9583-A7A1955F1462}"/>
              </a:ext>
            </a:extLst>
          </p:cNvPr>
          <p:cNvPicPr>
            <a:picLocks noChangeAspect="1"/>
          </p:cNvPicPr>
          <p:nvPr userDrawn="1"/>
        </p:nvPicPr>
        <p:blipFill rotWithShape="1">
          <a:blip r:embed="rId7">
            <a:extLst>
              <a:ext uri="{BEBA8EAE-BF5A-486C-A8C5-ECC9F3942E4B}">
                <a14:imgProps xmlns:a14="http://schemas.microsoft.com/office/drawing/2010/main">
                  <a14:imgLayer r:embed="rId8">
                    <a14:imgEffect>
                      <a14:backgroundRemoval t="9879" b="99538" l="13079" r="45872">
                        <a14:foregroundMark x1="24807" y1="95725" x2="30363" y2="94974"/>
                        <a14:foregroundMark x1="30363" y1="94974" x2="33951" y2="90064"/>
                        <a14:foregroundMark x1="33951" y1="90064" x2="33488" y2="87868"/>
                        <a14:foregroundMark x1="25193" y1="87464" x2="27701" y2="97920"/>
                        <a14:foregroundMark x1="27701" y1="97920" x2="36265" y2="96823"/>
                        <a14:foregroundMark x1="38966" y1="96649" x2="39468" y2="99538"/>
                        <a14:foregroundMark x1="25926" y1="13345" x2="20370" y2="17158"/>
                        <a14:foregroundMark x1="20370" y1="17158" x2="18596" y2="19931"/>
                        <a14:foregroundMark x1="21759" y1="14789" x2="21528" y2="19526"/>
                        <a14:foregroundMark x1="24460" y1="13345" x2="22878" y2="13345"/>
                      </a14:backgroundRemoval>
                    </a14:imgEffect>
                  </a14:imgLayer>
                </a14:imgProps>
              </a:ext>
              <a:ext uri="{28A0092B-C50C-407E-A947-70E740481C1C}">
                <a14:useLocalDpi xmlns:a14="http://schemas.microsoft.com/office/drawing/2010/main" val="0"/>
              </a:ext>
            </a:extLst>
          </a:blip>
          <a:srcRect l="9056" r="50000"/>
          <a:stretch/>
        </p:blipFill>
        <p:spPr>
          <a:xfrm>
            <a:off x="4536330" y="867094"/>
            <a:ext cx="3233803" cy="5274599"/>
          </a:xfrm>
          <a:prstGeom prst="rect">
            <a:avLst/>
          </a:prstGeom>
        </p:spPr>
      </p:pic>
      <p:sp>
        <p:nvSpPr>
          <p:cNvPr id="17" name="矩形: 圆角 16">
            <a:extLst>
              <a:ext uri="{FF2B5EF4-FFF2-40B4-BE49-F238E27FC236}">
                <a16:creationId xmlns:a16="http://schemas.microsoft.com/office/drawing/2014/main" id="{5BF0BBA2-20AE-482F-9513-0946C7EA4820}"/>
              </a:ext>
            </a:extLst>
          </p:cNvPr>
          <p:cNvSpPr/>
          <p:nvPr userDrawn="1"/>
        </p:nvSpPr>
        <p:spPr>
          <a:xfrm>
            <a:off x="4575596" y="3981450"/>
            <a:ext cx="3016054" cy="1270000"/>
          </a:xfrm>
          <a:prstGeom prst="roundRect">
            <a:avLst>
              <a:gd name="adj" fmla="val 7334"/>
            </a:avLst>
          </a:prstGeom>
          <a:gradFill flip="none" rotWithShape="1">
            <a:gsLst>
              <a:gs pos="0">
                <a:schemeClr val="accent5">
                  <a:lumMod val="40000"/>
                  <a:lumOff val="60000"/>
                </a:schemeClr>
              </a:gs>
              <a:gs pos="32000">
                <a:schemeClr val="accent5">
                  <a:lumMod val="95000"/>
                  <a:lumOff val="5000"/>
                </a:schemeClr>
              </a:gs>
              <a:gs pos="95000">
                <a:schemeClr val="accent5">
                  <a:lumMod val="60000"/>
                </a:schemeClr>
              </a:gs>
            </a:gsLst>
            <a:lin ang="2700000" scaled="1"/>
            <a:tileRect/>
          </a:gradFill>
          <a:ln w="12700" cap="flat" cmpd="sng" algn="ctr">
            <a:noFill/>
            <a:prstDash val="solid"/>
            <a:miter lim="800000"/>
          </a:ln>
          <a:effectLst>
            <a:glow rad="88900">
              <a:schemeClr val="accent5">
                <a:satMod val="175000"/>
                <a:alpha val="42000"/>
              </a:schemeClr>
            </a:glow>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文本占位符 4">
            <a:extLst>
              <a:ext uri="{FF2B5EF4-FFF2-40B4-BE49-F238E27FC236}">
                <a16:creationId xmlns:a16="http://schemas.microsoft.com/office/drawing/2014/main" id="{4E931598-019E-4DF9-AB12-875A1C8D2DA7}"/>
              </a:ext>
            </a:extLst>
          </p:cNvPr>
          <p:cNvSpPr>
            <a:spLocks noGrp="1"/>
          </p:cNvSpPr>
          <p:nvPr>
            <p:ph type="body" sz="quarter" idx="10"/>
          </p:nvPr>
        </p:nvSpPr>
        <p:spPr>
          <a:xfrm>
            <a:off x="5126964" y="4165974"/>
            <a:ext cx="2019614" cy="1347787"/>
          </a:xfrm>
          <a:prstGeom prst="rect">
            <a:avLst/>
          </a:prstGeom>
        </p:spPr>
        <p:txBody>
          <a:bodyPr/>
          <a:lstStyle>
            <a:lvl1pPr marL="0" indent="0" algn="ctr" defTabSz="914400" rtl="0" eaLnBrk="1" latinLnBrk="0" hangingPunct="1">
              <a:buNone/>
              <a:defRPr lang="zh-CN" altLang="en-US" sz="3600" b="1" kern="1200" dirty="0">
                <a:solidFill>
                  <a:schemeClr val="accent1">
                    <a:lumMod val="90000"/>
                    <a:lumOff val="10000"/>
                  </a:schemeClr>
                </a:solidFill>
                <a:effectLst>
                  <a:glow rad="279400">
                    <a:schemeClr val="accent5">
                      <a:satMod val="175000"/>
                      <a:alpha val="0"/>
                    </a:schemeClr>
                  </a:glow>
                </a:effectLst>
                <a:latin typeface="+mn-lt"/>
                <a:ea typeface="+mn-ea"/>
                <a:cs typeface="+mn-cs"/>
              </a:defRPr>
            </a:lvl1pPr>
          </a:lstStyle>
          <a:p>
            <a:pPr lvl="0"/>
            <a:endParaRPr lang="zh-CN" altLang="en-US" dirty="0"/>
          </a:p>
        </p:txBody>
      </p:sp>
      <p:sp>
        <p:nvSpPr>
          <p:cNvPr id="40" name="文本占位符 39">
            <a:extLst>
              <a:ext uri="{FF2B5EF4-FFF2-40B4-BE49-F238E27FC236}">
                <a16:creationId xmlns:a16="http://schemas.microsoft.com/office/drawing/2014/main" id="{090DA0ED-7CF4-4F0D-AD41-7A6BF28928EE}"/>
              </a:ext>
            </a:extLst>
          </p:cNvPr>
          <p:cNvSpPr>
            <a:spLocks noGrp="1"/>
          </p:cNvSpPr>
          <p:nvPr>
            <p:ph type="body" sz="quarter" idx="11"/>
          </p:nvPr>
        </p:nvSpPr>
        <p:spPr>
          <a:xfrm>
            <a:off x="1118198" y="1143568"/>
            <a:ext cx="2274887" cy="1492250"/>
          </a:xfrm>
          <a:prstGeom prst="rect">
            <a:avLst/>
          </a:prstGeom>
          <a:scene3d>
            <a:camera prst="perspectiveLeft">
              <a:rot lat="0" lon="20400000" rev="0"/>
            </a:camera>
            <a:lightRig rig="threePt" dir="t"/>
          </a:scene3d>
        </p:spPr>
        <p:txBody>
          <a:bodyPr/>
          <a:lstStyle>
            <a:lvl1pPr marL="0" indent="0">
              <a:buNone/>
              <a:defRPr>
                <a:solidFill>
                  <a:schemeClr val="bg2"/>
                </a:solidFill>
              </a:defRPr>
            </a:lvl1pPr>
          </a:lstStyle>
          <a:p>
            <a:pPr lvl="0"/>
            <a:r>
              <a:rPr lang="zh-CN" altLang="en-US" dirty="0"/>
              <a:t>单击此处编辑母版文本样式</a:t>
            </a:r>
          </a:p>
        </p:txBody>
      </p:sp>
      <p:sp>
        <p:nvSpPr>
          <p:cNvPr id="41" name="文本占位符 39">
            <a:extLst>
              <a:ext uri="{FF2B5EF4-FFF2-40B4-BE49-F238E27FC236}">
                <a16:creationId xmlns:a16="http://schemas.microsoft.com/office/drawing/2014/main" id="{4B42FDD7-30CC-48CD-89A4-BEE525352428}"/>
              </a:ext>
            </a:extLst>
          </p:cNvPr>
          <p:cNvSpPr>
            <a:spLocks noGrp="1"/>
          </p:cNvSpPr>
          <p:nvPr>
            <p:ph type="body" sz="quarter" idx="12"/>
          </p:nvPr>
        </p:nvSpPr>
        <p:spPr>
          <a:xfrm>
            <a:off x="558495" y="3264512"/>
            <a:ext cx="2274887" cy="1492250"/>
          </a:xfrm>
          <a:prstGeom prst="rect">
            <a:avLst/>
          </a:prstGeom>
          <a:scene3d>
            <a:camera prst="perspectiveLeft">
              <a:rot lat="0" lon="20100000" rev="0"/>
            </a:camera>
            <a:lightRig rig="threePt" dir="t"/>
          </a:scene3d>
        </p:spPr>
        <p:txBody>
          <a:bodyPr/>
          <a:lstStyle>
            <a:lvl1pPr marL="0" indent="0">
              <a:buNone/>
              <a:defRPr>
                <a:solidFill>
                  <a:schemeClr val="bg2"/>
                </a:solidFill>
              </a:defRPr>
            </a:lvl1pPr>
          </a:lstStyle>
          <a:p>
            <a:pPr lvl="0"/>
            <a:r>
              <a:rPr lang="zh-CN" altLang="en-US" dirty="0"/>
              <a:t>单击此处编辑母版文本样式</a:t>
            </a:r>
          </a:p>
        </p:txBody>
      </p:sp>
      <p:sp>
        <p:nvSpPr>
          <p:cNvPr id="42" name="文本占位符 39">
            <a:extLst>
              <a:ext uri="{FF2B5EF4-FFF2-40B4-BE49-F238E27FC236}">
                <a16:creationId xmlns:a16="http://schemas.microsoft.com/office/drawing/2014/main" id="{CF329C16-EE8B-4F50-8F71-2DAFC41E1CF2}"/>
              </a:ext>
            </a:extLst>
          </p:cNvPr>
          <p:cNvSpPr>
            <a:spLocks noGrp="1"/>
          </p:cNvSpPr>
          <p:nvPr>
            <p:ph type="body" sz="quarter" idx="13"/>
          </p:nvPr>
        </p:nvSpPr>
        <p:spPr>
          <a:xfrm>
            <a:off x="9246489" y="1089717"/>
            <a:ext cx="2274887" cy="1492250"/>
          </a:xfrm>
          <a:prstGeom prst="rect">
            <a:avLst/>
          </a:prstGeom>
          <a:scene3d>
            <a:camera prst="perspectiveLeft">
              <a:rot lat="0" lon="1200000" rev="0"/>
            </a:camera>
            <a:lightRig rig="threePt" dir="t"/>
          </a:scene3d>
        </p:spPr>
        <p:txBody>
          <a:bodyPr/>
          <a:lstStyle>
            <a:lvl1pPr marL="0" indent="0">
              <a:buNone/>
              <a:defRPr>
                <a:solidFill>
                  <a:schemeClr val="bg2"/>
                </a:solidFill>
              </a:defRPr>
            </a:lvl1pPr>
          </a:lstStyle>
          <a:p>
            <a:pPr lvl="0"/>
            <a:r>
              <a:rPr lang="zh-CN" altLang="en-US" dirty="0"/>
              <a:t>单击此处编辑母版文本样式</a:t>
            </a:r>
          </a:p>
        </p:txBody>
      </p:sp>
      <p:sp>
        <p:nvSpPr>
          <p:cNvPr id="48" name="文本占位符 39">
            <a:extLst>
              <a:ext uri="{FF2B5EF4-FFF2-40B4-BE49-F238E27FC236}">
                <a16:creationId xmlns:a16="http://schemas.microsoft.com/office/drawing/2014/main" id="{FFD6CF68-AD2F-4EE5-87A4-D4A1D97E7120}"/>
              </a:ext>
            </a:extLst>
          </p:cNvPr>
          <p:cNvSpPr>
            <a:spLocks noGrp="1"/>
          </p:cNvSpPr>
          <p:nvPr>
            <p:ph type="body" sz="quarter" idx="14"/>
          </p:nvPr>
        </p:nvSpPr>
        <p:spPr>
          <a:xfrm>
            <a:off x="9729432" y="3147549"/>
            <a:ext cx="2274887" cy="1492250"/>
          </a:xfrm>
          <a:prstGeom prst="rect">
            <a:avLst/>
          </a:prstGeom>
          <a:scene3d>
            <a:camera prst="perspectiveLeft">
              <a:rot lat="0" lon="1500000" rev="0"/>
            </a:camera>
            <a:lightRig rig="threePt" dir="t"/>
          </a:scene3d>
        </p:spPr>
        <p:txBody>
          <a:bodyPr/>
          <a:lstStyle>
            <a:lvl1pPr marL="0" indent="0">
              <a:buNone/>
              <a:defRPr>
                <a:solidFill>
                  <a:schemeClr val="bg2"/>
                </a:solidFill>
              </a:defRPr>
            </a:lvl1pPr>
          </a:lstStyle>
          <a:p>
            <a:pPr lvl="0"/>
            <a:r>
              <a:rPr lang="zh-CN" altLang="en-US" dirty="0"/>
              <a:t>单击此处编辑母版文本样式</a:t>
            </a:r>
          </a:p>
        </p:txBody>
      </p:sp>
    </p:spTree>
    <p:extLst>
      <p:ext uri="{BB962C8B-B14F-4D97-AF65-F5344CB8AC3E}">
        <p14:creationId xmlns:p14="http://schemas.microsoft.com/office/powerpoint/2010/main" val="3826855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10">
    <p:spTree>
      <p:nvGrpSpPr>
        <p:cNvPr id="1" name=""/>
        <p:cNvGrpSpPr/>
        <p:nvPr/>
      </p:nvGrpSpPr>
      <p:grpSpPr>
        <a:xfrm>
          <a:off x="0" y="0"/>
          <a:ext cx="0" cy="0"/>
          <a:chOff x="0" y="0"/>
          <a:chExt cx="0" cy="0"/>
        </a:xfrm>
      </p:grpSpPr>
      <p:sp>
        <p:nvSpPr>
          <p:cNvPr id="144" name="矩形 143">
            <a:extLst>
              <a:ext uri="{FF2B5EF4-FFF2-40B4-BE49-F238E27FC236}">
                <a16:creationId xmlns:a16="http://schemas.microsoft.com/office/drawing/2014/main" id="{071DC980-6CDF-4E49-BE2A-7A04DB71DBC6}"/>
              </a:ext>
            </a:extLst>
          </p:cNvPr>
          <p:cNvSpPr/>
          <p:nvPr userDrawn="1"/>
        </p:nvSpPr>
        <p:spPr>
          <a:xfrm>
            <a:off x="4873"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145" name="矩形 144">
            <a:extLst>
              <a:ext uri="{FF2B5EF4-FFF2-40B4-BE49-F238E27FC236}">
                <a16:creationId xmlns:a16="http://schemas.microsoft.com/office/drawing/2014/main" id="{88418724-36CA-4727-9ED0-8B1809F0F1F1}"/>
              </a:ext>
            </a:extLst>
          </p:cNvPr>
          <p:cNvSpPr/>
          <p:nvPr userDrawn="1"/>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146" name="矩形 145">
            <a:extLst>
              <a:ext uri="{FF2B5EF4-FFF2-40B4-BE49-F238E27FC236}">
                <a16:creationId xmlns:a16="http://schemas.microsoft.com/office/drawing/2014/main" id="{E78904B0-FDB8-4339-8B3B-09047A6D7281}"/>
              </a:ext>
            </a:extLst>
          </p:cNvPr>
          <p:cNvSpPr/>
          <p:nvPr userDrawn="1"/>
        </p:nvSpPr>
        <p:spPr>
          <a:xfrm>
            <a:off x="-4873"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76" name="任意多边形: 形状 75">
            <a:extLst>
              <a:ext uri="{FF2B5EF4-FFF2-40B4-BE49-F238E27FC236}">
                <a16:creationId xmlns:a16="http://schemas.microsoft.com/office/drawing/2014/main" id="{4A79592F-5739-4E75-A426-2ED7A9729596}"/>
              </a:ext>
            </a:extLst>
          </p:cNvPr>
          <p:cNvSpPr/>
          <p:nvPr userDrawn="1"/>
        </p:nvSpPr>
        <p:spPr>
          <a:xfrm flipH="1">
            <a:off x="-16304" y="2950030"/>
            <a:ext cx="12208304" cy="3907970"/>
          </a:xfrm>
          <a:custGeom>
            <a:avLst/>
            <a:gdLst>
              <a:gd name="connsiteX0" fmla="*/ 0 w 12192000"/>
              <a:gd name="connsiteY0" fmla="*/ 0 h 3907970"/>
              <a:gd name="connsiteX1" fmla="*/ 0 w 12192000"/>
              <a:gd name="connsiteY1" fmla="*/ 3907970 h 3907970"/>
              <a:gd name="connsiteX2" fmla="*/ 12192000 w 12192000"/>
              <a:gd name="connsiteY2" fmla="*/ 3907970 h 3907970"/>
              <a:gd name="connsiteX3" fmla="*/ 12192000 w 12192000"/>
              <a:gd name="connsiteY3" fmla="*/ 1582517 h 3907970"/>
              <a:gd name="connsiteX4" fmla="*/ 12022680 w 12192000"/>
              <a:gd name="connsiteY4" fmla="*/ 1633068 h 3907970"/>
              <a:gd name="connsiteX5" fmla="*/ 251292 w 12192000"/>
              <a:gd name="connsiteY5" fmla="*/ 7274 h 3907970"/>
              <a:gd name="connsiteX0" fmla="*/ 0 w 12208304"/>
              <a:gd name="connsiteY0" fmla="*/ 0 h 3907970"/>
              <a:gd name="connsiteX1" fmla="*/ 0 w 12208304"/>
              <a:gd name="connsiteY1" fmla="*/ 3907970 h 3907970"/>
              <a:gd name="connsiteX2" fmla="*/ 12192000 w 12208304"/>
              <a:gd name="connsiteY2" fmla="*/ 3907970 h 3907970"/>
              <a:gd name="connsiteX3" fmla="*/ 12192000 w 12208304"/>
              <a:gd name="connsiteY3" fmla="*/ 1582517 h 3907970"/>
              <a:gd name="connsiteX4" fmla="*/ 12192013 w 12208304"/>
              <a:gd name="connsiteY4" fmla="*/ 1565335 h 3907970"/>
              <a:gd name="connsiteX5" fmla="*/ 251292 w 12208304"/>
              <a:gd name="connsiteY5" fmla="*/ 7274 h 3907970"/>
              <a:gd name="connsiteX6" fmla="*/ 0 w 12208304"/>
              <a:gd name="connsiteY6" fmla="*/ 0 h 3907970"/>
              <a:gd name="connsiteX0" fmla="*/ 0 w 12208304"/>
              <a:gd name="connsiteY0" fmla="*/ 0 h 3907970"/>
              <a:gd name="connsiteX1" fmla="*/ 0 w 12208304"/>
              <a:gd name="connsiteY1" fmla="*/ 3907970 h 3907970"/>
              <a:gd name="connsiteX2" fmla="*/ 12192000 w 12208304"/>
              <a:gd name="connsiteY2" fmla="*/ 3907970 h 3907970"/>
              <a:gd name="connsiteX3" fmla="*/ 12192000 w 12208304"/>
              <a:gd name="connsiteY3" fmla="*/ 1582517 h 3907970"/>
              <a:gd name="connsiteX4" fmla="*/ 12192013 w 12208304"/>
              <a:gd name="connsiteY4" fmla="*/ 1565335 h 3907970"/>
              <a:gd name="connsiteX5" fmla="*/ 251292 w 12208304"/>
              <a:gd name="connsiteY5" fmla="*/ 7274 h 3907970"/>
              <a:gd name="connsiteX6" fmla="*/ 0 w 12208304"/>
              <a:gd name="connsiteY6" fmla="*/ 0 h 3907970"/>
              <a:gd name="connsiteX0" fmla="*/ 0 w 12208304"/>
              <a:gd name="connsiteY0" fmla="*/ 0 h 3907970"/>
              <a:gd name="connsiteX1" fmla="*/ 0 w 12208304"/>
              <a:gd name="connsiteY1" fmla="*/ 3907970 h 3907970"/>
              <a:gd name="connsiteX2" fmla="*/ 12192000 w 12208304"/>
              <a:gd name="connsiteY2" fmla="*/ 3907970 h 3907970"/>
              <a:gd name="connsiteX3" fmla="*/ 12192000 w 12208304"/>
              <a:gd name="connsiteY3" fmla="*/ 1582517 h 3907970"/>
              <a:gd name="connsiteX4" fmla="*/ 12192013 w 12208304"/>
              <a:gd name="connsiteY4" fmla="*/ 1565335 h 3907970"/>
              <a:gd name="connsiteX5" fmla="*/ 251292 w 12208304"/>
              <a:gd name="connsiteY5" fmla="*/ 7274 h 3907970"/>
              <a:gd name="connsiteX6" fmla="*/ 0 w 12208304"/>
              <a:gd name="connsiteY6" fmla="*/ 0 h 3907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8304" h="3907970">
                <a:moveTo>
                  <a:pt x="0" y="0"/>
                </a:moveTo>
                <a:lnTo>
                  <a:pt x="0" y="3907970"/>
                </a:lnTo>
                <a:lnTo>
                  <a:pt x="12192000" y="3907970"/>
                </a:lnTo>
                <a:lnTo>
                  <a:pt x="12192000" y="1582517"/>
                </a:lnTo>
                <a:cubicBezTo>
                  <a:pt x="12135560" y="1599367"/>
                  <a:pt x="12248453" y="1548485"/>
                  <a:pt x="12192013" y="1565335"/>
                </a:cubicBezTo>
                <a:cubicBezTo>
                  <a:pt x="8319016" y="2922293"/>
                  <a:pt x="4175088" y="177101"/>
                  <a:pt x="251292" y="7274"/>
                </a:cubicBezTo>
                <a:lnTo>
                  <a:pt x="0" y="0"/>
                </a:lnTo>
                <a:close/>
              </a:path>
            </a:pathLst>
          </a:custGeom>
          <a:gradFill>
            <a:gsLst>
              <a:gs pos="0">
                <a:schemeClr val="accent2">
                  <a:lumMod val="67000"/>
                </a:schemeClr>
              </a:gs>
              <a:gs pos="48000">
                <a:schemeClr val="accent2">
                  <a:lumMod val="97000"/>
                  <a:lumOff val="3000"/>
                </a:schemeClr>
              </a:gs>
              <a:gs pos="100000">
                <a:schemeClr val="accent2">
                  <a:lumMod val="60000"/>
                  <a:lumOff val="40000"/>
                </a:schemeClr>
              </a:gs>
            </a:gsLst>
            <a:lin ang="10800000" scaled="0"/>
          </a:gradFill>
          <a:ln>
            <a:noFill/>
          </a:ln>
          <a:effectLst>
            <a:outerShdw blurRad="203200" dist="139700" dir="16200000" rotWithShape="0">
              <a:schemeClr val="accent3">
                <a:lumMod val="7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77" name="任意多边形: 形状 76">
            <a:extLst>
              <a:ext uri="{FF2B5EF4-FFF2-40B4-BE49-F238E27FC236}">
                <a16:creationId xmlns:a16="http://schemas.microsoft.com/office/drawing/2014/main" id="{AE529647-B48D-42CC-A802-B4A5E891C7DF}"/>
              </a:ext>
            </a:extLst>
          </p:cNvPr>
          <p:cNvSpPr/>
          <p:nvPr userDrawn="1"/>
        </p:nvSpPr>
        <p:spPr>
          <a:xfrm>
            <a:off x="5322" y="2990669"/>
            <a:ext cx="12155472" cy="1881351"/>
          </a:xfrm>
          <a:custGeom>
            <a:avLst/>
            <a:gdLst>
              <a:gd name="connsiteX0" fmla="*/ 0 w 15087600"/>
              <a:gd name="connsiteY0" fmla="*/ 984406 h 1957317"/>
              <a:gd name="connsiteX1" fmla="*/ 1920240 w 15087600"/>
              <a:gd name="connsiteY1" fmla="*/ 1833492 h 1957317"/>
              <a:gd name="connsiteX2" fmla="*/ 4598125 w 15087600"/>
              <a:gd name="connsiteY2" fmla="*/ 1885743 h 1957317"/>
              <a:gd name="connsiteX3" fmla="*/ 7576457 w 15087600"/>
              <a:gd name="connsiteY3" fmla="*/ 1193412 h 1957317"/>
              <a:gd name="connsiteX4" fmla="*/ 10985862 w 15087600"/>
              <a:gd name="connsiteY4" fmla="*/ 370452 h 1957317"/>
              <a:gd name="connsiteX5" fmla="*/ 13559245 w 15087600"/>
              <a:gd name="connsiteY5" fmla="*/ 4692 h 1957317"/>
              <a:gd name="connsiteX6" fmla="*/ 15087600 w 15087600"/>
              <a:gd name="connsiteY6" fmla="*/ 161446 h 1957317"/>
              <a:gd name="connsiteX0" fmla="*/ 0 w 15087600"/>
              <a:gd name="connsiteY0" fmla="*/ 984406 h 1945944"/>
              <a:gd name="connsiteX1" fmla="*/ 1996440 w 15087600"/>
              <a:gd name="connsiteY1" fmla="*/ 1808092 h 1945944"/>
              <a:gd name="connsiteX2" fmla="*/ 4598125 w 15087600"/>
              <a:gd name="connsiteY2" fmla="*/ 1885743 h 1945944"/>
              <a:gd name="connsiteX3" fmla="*/ 7576457 w 15087600"/>
              <a:gd name="connsiteY3" fmla="*/ 1193412 h 1945944"/>
              <a:gd name="connsiteX4" fmla="*/ 10985862 w 15087600"/>
              <a:gd name="connsiteY4" fmla="*/ 370452 h 1945944"/>
              <a:gd name="connsiteX5" fmla="*/ 13559245 w 15087600"/>
              <a:gd name="connsiteY5" fmla="*/ 4692 h 1945944"/>
              <a:gd name="connsiteX6" fmla="*/ 15087600 w 15087600"/>
              <a:gd name="connsiteY6" fmla="*/ 161446 h 1945944"/>
              <a:gd name="connsiteX0" fmla="*/ 0 w 15087600"/>
              <a:gd name="connsiteY0" fmla="*/ 959709 h 1921247"/>
              <a:gd name="connsiteX1" fmla="*/ 1996440 w 15087600"/>
              <a:gd name="connsiteY1" fmla="*/ 1783395 h 1921247"/>
              <a:gd name="connsiteX2" fmla="*/ 4598125 w 15087600"/>
              <a:gd name="connsiteY2" fmla="*/ 1861046 h 1921247"/>
              <a:gd name="connsiteX3" fmla="*/ 7576457 w 15087600"/>
              <a:gd name="connsiteY3" fmla="*/ 1168715 h 1921247"/>
              <a:gd name="connsiteX4" fmla="*/ 10985862 w 15087600"/>
              <a:gd name="connsiteY4" fmla="*/ 345755 h 1921247"/>
              <a:gd name="connsiteX5" fmla="*/ 13584645 w 15087600"/>
              <a:gd name="connsiteY5" fmla="*/ 5395 h 1921247"/>
              <a:gd name="connsiteX6" fmla="*/ 15087600 w 15087600"/>
              <a:gd name="connsiteY6" fmla="*/ 136749 h 1921247"/>
              <a:gd name="connsiteX0" fmla="*/ 0 w 13891807"/>
              <a:gd name="connsiteY0" fmla="*/ 964983 h 1926521"/>
              <a:gd name="connsiteX1" fmla="*/ 1996440 w 13891807"/>
              <a:gd name="connsiteY1" fmla="*/ 1788669 h 1926521"/>
              <a:gd name="connsiteX2" fmla="*/ 4598125 w 13891807"/>
              <a:gd name="connsiteY2" fmla="*/ 1866320 h 1926521"/>
              <a:gd name="connsiteX3" fmla="*/ 7576457 w 13891807"/>
              <a:gd name="connsiteY3" fmla="*/ 1173989 h 1926521"/>
              <a:gd name="connsiteX4" fmla="*/ 10985862 w 13891807"/>
              <a:gd name="connsiteY4" fmla="*/ 351029 h 1926521"/>
              <a:gd name="connsiteX5" fmla="*/ 13584645 w 13891807"/>
              <a:gd name="connsiteY5" fmla="*/ 10669 h 1926521"/>
              <a:gd name="connsiteX6" fmla="*/ 13792200 w 13891807"/>
              <a:gd name="connsiteY6" fmla="*/ 57356 h 1926521"/>
              <a:gd name="connsiteX0" fmla="*/ 0 w 13846159"/>
              <a:gd name="connsiteY0" fmla="*/ 987454 h 1948992"/>
              <a:gd name="connsiteX1" fmla="*/ 1996440 w 13846159"/>
              <a:gd name="connsiteY1" fmla="*/ 1811140 h 1948992"/>
              <a:gd name="connsiteX2" fmla="*/ 4598125 w 13846159"/>
              <a:gd name="connsiteY2" fmla="*/ 1888791 h 1948992"/>
              <a:gd name="connsiteX3" fmla="*/ 7576457 w 13846159"/>
              <a:gd name="connsiteY3" fmla="*/ 1196460 h 1948992"/>
              <a:gd name="connsiteX4" fmla="*/ 10985862 w 13846159"/>
              <a:gd name="connsiteY4" fmla="*/ 373500 h 1948992"/>
              <a:gd name="connsiteX5" fmla="*/ 13584645 w 13846159"/>
              <a:gd name="connsiteY5" fmla="*/ 33140 h 1948992"/>
              <a:gd name="connsiteX6" fmla="*/ 13597466 w 13846159"/>
              <a:gd name="connsiteY6" fmla="*/ 12093 h 1948992"/>
              <a:gd name="connsiteX0" fmla="*/ 0 w 13871800"/>
              <a:gd name="connsiteY0" fmla="*/ 975361 h 1936899"/>
              <a:gd name="connsiteX1" fmla="*/ 1996440 w 13871800"/>
              <a:gd name="connsiteY1" fmla="*/ 1799047 h 1936899"/>
              <a:gd name="connsiteX2" fmla="*/ 4598125 w 13871800"/>
              <a:gd name="connsiteY2" fmla="*/ 1876698 h 1936899"/>
              <a:gd name="connsiteX3" fmla="*/ 7576457 w 13871800"/>
              <a:gd name="connsiteY3" fmla="*/ 1184367 h 1936899"/>
              <a:gd name="connsiteX4" fmla="*/ 10985862 w 13871800"/>
              <a:gd name="connsiteY4" fmla="*/ 361407 h 1936899"/>
              <a:gd name="connsiteX5" fmla="*/ 13584645 w 13871800"/>
              <a:gd name="connsiteY5" fmla="*/ 21047 h 1936899"/>
              <a:gd name="connsiteX6" fmla="*/ 13597466 w 13871800"/>
              <a:gd name="connsiteY6" fmla="*/ 0 h 1936899"/>
              <a:gd name="connsiteX0" fmla="*/ 0 w 13971383"/>
              <a:gd name="connsiteY0" fmla="*/ 955974 h 1917512"/>
              <a:gd name="connsiteX1" fmla="*/ 1996440 w 13971383"/>
              <a:gd name="connsiteY1" fmla="*/ 1779660 h 1917512"/>
              <a:gd name="connsiteX2" fmla="*/ 4598125 w 13971383"/>
              <a:gd name="connsiteY2" fmla="*/ 1857311 h 1917512"/>
              <a:gd name="connsiteX3" fmla="*/ 7576457 w 13971383"/>
              <a:gd name="connsiteY3" fmla="*/ 1164980 h 1917512"/>
              <a:gd name="connsiteX4" fmla="*/ 10985862 w 13971383"/>
              <a:gd name="connsiteY4" fmla="*/ 342020 h 1917512"/>
              <a:gd name="connsiteX5" fmla="*/ 13584645 w 13971383"/>
              <a:gd name="connsiteY5" fmla="*/ 1660 h 1917512"/>
              <a:gd name="connsiteX6" fmla="*/ 13910733 w 13971383"/>
              <a:gd name="connsiteY6" fmla="*/ 454746 h 1917512"/>
              <a:gd name="connsiteX0" fmla="*/ 0 w 13584645"/>
              <a:gd name="connsiteY0" fmla="*/ 954314 h 1915852"/>
              <a:gd name="connsiteX1" fmla="*/ 1996440 w 13584645"/>
              <a:gd name="connsiteY1" fmla="*/ 1778000 h 1915852"/>
              <a:gd name="connsiteX2" fmla="*/ 4598125 w 13584645"/>
              <a:gd name="connsiteY2" fmla="*/ 1855651 h 1915852"/>
              <a:gd name="connsiteX3" fmla="*/ 7576457 w 13584645"/>
              <a:gd name="connsiteY3" fmla="*/ 1163320 h 1915852"/>
              <a:gd name="connsiteX4" fmla="*/ 10985862 w 13584645"/>
              <a:gd name="connsiteY4" fmla="*/ 340360 h 1915852"/>
              <a:gd name="connsiteX5" fmla="*/ 13584645 w 13584645"/>
              <a:gd name="connsiteY5" fmla="*/ 0 h 1915852"/>
              <a:gd name="connsiteX0" fmla="*/ 0 w 11588205"/>
              <a:gd name="connsiteY0" fmla="*/ 1778000 h 1915852"/>
              <a:gd name="connsiteX1" fmla="*/ 2601685 w 11588205"/>
              <a:gd name="connsiteY1" fmla="*/ 1855651 h 1915852"/>
              <a:gd name="connsiteX2" fmla="*/ 5580017 w 11588205"/>
              <a:gd name="connsiteY2" fmla="*/ 1163320 h 1915852"/>
              <a:gd name="connsiteX3" fmla="*/ 8989422 w 11588205"/>
              <a:gd name="connsiteY3" fmla="*/ 340360 h 1915852"/>
              <a:gd name="connsiteX4" fmla="*/ 11588205 w 11588205"/>
              <a:gd name="connsiteY4" fmla="*/ 0 h 1915852"/>
              <a:gd name="connsiteX0" fmla="*/ 0 w 12079272"/>
              <a:gd name="connsiteY0" fmla="*/ 1566333 h 1868716"/>
              <a:gd name="connsiteX1" fmla="*/ 3092752 w 12079272"/>
              <a:gd name="connsiteY1" fmla="*/ 1855651 h 1868716"/>
              <a:gd name="connsiteX2" fmla="*/ 6071084 w 12079272"/>
              <a:gd name="connsiteY2" fmla="*/ 1163320 h 1868716"/>
              <a:gd name="connsiteX3" fmla="*/ 9480489 w 12079272"/>
              <a:gd name="connsiteY3" fmla="*/ 340360 h 1868716"/>
              <a:gd name="connsiteX4" fmla="*/ 12079272 w 12079272"/>
              <a:gd name="connsiteY4" fmla="*/ 0 h 1868716"/>
              <a:gd name="connsiteX0" fmla="*/ 0 w 12079272"/>
              <a:gd name="connsiteY0" fmla="*/ 1566333 h 1926581"/>
              <a:gd name="connsiteX1" fmla="*/ 3092752 w 12079272"/>
              <a:gd name="connsiteY1" fmla="*/ 1855651 h 1926581"/>
              <a:gd name="connsiteX2" fmla="*/ 6071084 w 12079272"/>
              <a:gd name="connsiteY2" fmla="*/ 1163320 h 1926581"/>
              <a:gd name="connsiteX3" fmla="*/ 9480489 w 12079272"/>
              <a:gd name="connsiteY3" fmla="*/ 340360 h 1926581"/>
              <a:gd name="connsiteX4" fmla="*/ 12079272 w 12079272"/>
              <a:gd name="connsiteY4" fmla="*/ 0 h 1926581"/>
              <a:gd name="connsiteX0" fmla="*/ 0 w 12079272"/>
              <a:gd name="connsiteY0" fmla="*/ 1566333 h 1923461"/>
              <a:gd name="connsiteX1" fmla="*/ 3092752 w 12079272"/>
              <a:gd name="connsiteY1" fmla="*/ 1855651 h 1923461"/>
              <a:gd name="connsiteX2" fmla="*/ 6093387 w 12079272"/>
              <a:gd name="connsiteY2" fmla="*/ 1207925 h 1923461"/>
              <a:gd name="connsiteX3" fmla="*/ 9480489 w 12079272"/>
              <a:gd name="connsiteY3" fmla="*/ 340360 h 1923461"/>
              <a:gd name="connsiteX4" fmla="*/ 12079272 w 12079272"/>
              <a:gd name="connsiteY4" fmla="*/ 0 h 1923461"/>
              <a:gd name="connsiteX0" fmla="*/ 0 w 12079272"/>
              <a:gd name="connsiteY0" fmla="*/ 1566333 h 1892934"/>
              <a:gd name="connsiteX1" fmla="*/ 3092752 w 12079272"/>
              <a:gd name="connsiteY1" fmla="*/ 1855651 h 1892934"/>
              <a:gd name="connsiteX2" fmla="*/ 6093387 w 12079272"/>
              <a:gd name="connsiteY2" fmla="*/ 1207925 h 1892934"/>
              <a:gd name="connsiteX3" fmla="*/ 9480489 w 12079272"/>
              <a:gd name="connsiteY3" fmla="*/ 340360 h 1892934"/>
              <a:gd name="connsiteX4" fmla="*/ 12079272 w 12079272"/>
              <a:gd name="connsiteY4" fmla="*/ 0 h 1892934"/>
              <a:gd name="connsiteX0" fmla="*/ 0 w 12079272"/>
              <a:gd name="connsiteY0" fmla="*/ 1566333 h 1889171"/>
              <a:gd name="connsiteX1" fmla="*/ 3092752 w 12079272"/>
              <a:gd name="connsiteY1" fmla="*/ 1855651 h 1889171"/>
              <a:gd name="connsiteX2" fmla="*/ 6084920 w 12079272"/>
              <a:gd name="connsiteY2" fmla="*/ 1258725 h 1889171"/>
              <a:gd name="connsiteX3" fmla="*/ 9480489 w 12079272"/>
              <a:gd name="connsiteY3" fmla="*/ 340360 h 1889171"/>
              <a:gd name="connsiteX4" fmla="*/ 12079272 w 12079272"/>
              <a:gd name="connsiteY4" fmla="*/ 0 h 1889171"/>
              <a:gd name="connsiteX0" fmla="*/ 0 w 12155472"/>
              <a:gd name="connsiteY0" fmla="*/ 1540933 h 1881351"/>
              <a:gd name="connsiteX1" fmla="*/ 3168952 w 12155472"/>
              <a:gd name="connsiteY1" fmla="*/ 1855651 h 1881351"/>
              <a:gd name="connsiteX2" fmla="*/ 6161120 w 12155472"/>
              <a:gd name="connsiteY2" fmla="*/ 1258725 h 1881351"/>
              <a:gd name="connsiteX3" fmla="*/ 9556689 w 12155472"/>
              <a:gd name="connsiteY3" fmla="*/ 340360 h 1881351"/>
              <a:gd name="connsiteX4" fmla="*/ 12155472 w 12155472"/>
              <a:gd name="connsiteY4" fmla="*/ 0 h 1881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5472" h="1881351">
                <a:moveTo>
                  <a:pt x="0" y="1540933"/>
                </a:moveTo>
                <a:cubicBezTo>
                  <a:pt x="1510182" y="1926776"/>
                  <a:pt x="2142099" y="1902686"/>
                  <a:pt x="3168952" y="1855651"/>
                </a:cubicBezTo>
                <a:cubicBezTo>
                  <a:pt x="4195805" y="1808616"/>
                  <a:pt x="6161120" y="1258725"/>
                  <a:pt x="6161120" y="1258725"/>
                </a:cubicBezTo>
                <a:cubicBezTo>
                  <a:pt x="7225743" y="1006177"/>
                  <a:pt x="8557630" y="550148"/>
                  <a:pt x="9556689" y="340360"/>
                </a:cubicBezTo>
                <a:cubicBezTo>
                  <a:pt x="10555748" y="130573"/>
                  <a:pt x="11471849" y="34834"/>
                  <a:pt x="12155472" y="0"/>
                </a:cubicBezTo>
              </a:path>
            </a:pathLst>
          </a:custGeom>
          <a:noFill/>
          <a:ln w="28575">
            <a:solidFill>
              <a:schemeClr val="accent5">
                <a:lumMod val="20000"/>
                <a:lumOff val="80000"/>
              </a:schemeClr>
            </a:solidFill>
          </a:ln>
          <a:effectLst>
            <a:glow rad="127000">
              <a:schemeClr val="bg2">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椭圆 77">
            <a:extLst>
              <a:ext uri="{FF2B5EF4-FFF2-40B4-BE49-F238E27FC236}">
                <a16:creationId xmlns:a16="http://schemas.microsoft.com/office/drawing/2014/main" id="{A7A2DD6E-F69E-40A8-B22D-7827A6B6CFCC}"/>
              </a:ext>
            </a:extLst>
          </p:cNvPr>
          <p:cNvSpPr/>
          <p:nvPr userDrawn="1"/>
        </p:nvSpPr>
        <p:spPr>
          <a:xfrm>
            <a:off x="1385314" y="4657151"/>
            <a:ext cx="304004" cy="304004"/>
          </a:xfrm>
          <a:prstGeom prst="ellipse">
            <a:avLst/>
          </a:prstGeom>
          <a:gradFill flip="none" rotWithShape="1">
            <a:gsLst>
              <a:gs pos="0">
                <a:schemeClr val="accent5">
                  <a:lumMod val="0"/>
                  <a:lumOff val="100000"/>
                </a:schemeClr>
              </a:gs>
              <a:gs pos="67000">
                <a:schemeClr val="accent5">
                  <a:lumMod val="27000"/>
                  <a:lumOff val="73000"/>
                </a:schemeClr>
              </a:gs>
              <a:gs pos="86000">
                <a:schemeClr val="accent5">
                  <a:lumMod val="100000"/>
                </a:schemeClr>
              </a:gs>
            </a:gsLst>
            <a:path path="circle">
              <a:fillToRect l="50000" t="-80000" r="50000" b="180000"/>
            </a:path>
            <a:tileRect/>
          </a:gradFill>
          <a:ln w="22225">
            <a:noFill/>
          </a:ln>
          <a:effectLst>
            <a:outerShdw blurRad="127000" dist="139700" dir="5400000" sx="80000" sy="8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79" name="椭圆 78">
            <a:extLst>
              <a:ext uri="{FF2B5EF4-FFF2-40B4-BE49-F238E27FC236}">
                <a16:creationId xmlns:a16="http://schemas.microsoft.com/office/drawing/2014/main" id="{366C3AC4-4E75-4B3C-8023-C0C9CC561F32}"/>
              </a:ext>
            </a:extLst>
          </p:cNvPr>
          <p:cNvSpPr/>
          <p:nvPr userDrawn="1"/>
        </p:nvSpPr>
        <p:spPr>
          <a:xfrm>
            <a:off x="3668193" y="4611752"/>
            <a:ext cx="304004" cy="304004"/>
          </a:xfrm>
          <a:prstGeom prst="ellipse">
            <a:avLst/>
          </a:prstGeom>
          <a:gradFill flip="none" rotWithShape="1">
            <a:gsLst>
              <a:gs pos="0">
                <a:schemeClr val="accent5">
                  <a:lumMod val="0"/>
                  <a:lumOff val="100000"/>
                </a:schemeClr>
              </a:gs>
              <a:gs pos="67000">
                <a:schemeClr val="accent5">
                  <a:lumMod val="27000"/>
                  <a:lumOff val="73000"/>
                </a:schemeClr>
              </a:gs>
              <a:gs pos="86000">
                <a:schemeClr val="accent5">
                  <a:lumMod val="100000"/>
                </a:schemeClr>
              </a:gs>
            </a:gsLst>
            <a:path path="circle">
              <a:fillToRect l="50000" t="-80000" r="50000" b="180000"/>
            </a:path>
            <a:tileRect/>
          </a:gradFill>
          <a:ln w="22225">
            <a:noFill/>
          </a:ln>
          <a:effectLst>
            <a:outerShdw blurRad="127000" dist="139700" dir="5400000" sx="80000" sy="8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Roboto Regular"/>
              <a:ea typeface="思源黑体 CN Regular"/>
            </a:endParaRPr>
          </a:p>
        </p:txBody>
      </p:sp>
      <p:sp>
        <p:nvSpPr>
          <p:cNvPr id="80" name="椭圆 79">
            <a:extLst>
              <a:ext uri="{FF2B5EF4-FFF2-40B4-BE49-F238E27FC236}">
                <a16:creationId xmlns:a16="http://schemas.microsoft.com/office/drawing/2014/main" id="{D63AA4D6-1A2E-47EB-B1D9-1F5BBC910A53}"/>
              </a:ext>
            </a:extLst>
          </p:cNvPr>
          <p:cNvSpPr/>
          <p:nvPr userDrawn="1"/>
        </p:nvSpPr>
        <p:spPr>
          <a:xfrm>
            <a:off x="6048786" y="4089485"/>
            <a:ext cx="304004" cy="304004"/>
          </a:xfrm>
          <a:prstGeom prst="ellipse">
            <a:avLst/>
          </a:prstGeom>
          <a:gradFill flip="none" rotWithShape="1">
            <a:gsLst>
              <a:gs pos="0">
                <a:schemeClr val="accent5">
                  <a:lumMod val="0"/>
                  <a:lumOff val="100000"/>
                </a:schemeClr>
              </a:gs>
              <a:gs pos="67000">
                <a:schemeClr val="accent5">
                  <a:lumMod val="27000"/>
                  <a:lumOff val="73000"/>
                </a:schemeClr>
              </a:gs>
              <a:gs pos="86000">
                <a:schemeClr val="accent5">
                  <a:lumMod val="100000"/>
                </a:schemeClr>
              </a:gs>
            </a:gsLst>
            <a:path path="circle">
              <a:fillToRect l="50000" t="-80000" r="50000" b="180000"/>
            </a:path>
            <a:tileRect/>
          </a:gradFill>
          <a:ln w="22225">
            <a:noFill/>
          </a:ln>
          <a:effectLst>
            <a:outerShdw blurRad="127000" dist="139700" dir="5400000" sx="80000" sy="8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Roboto Regular"/>
              <a:ea typeface="思源黑体 CN Regular"/>
            </a:endParaRPr>
          </a:p>
        </p:txBody>
      </p:sp>
      <p:sp>
        <p:nvSpPr>
          <p:cNvPr id="81" name="椭圆 80">
            <a:extLst>
              <a:ext uri="{FF2B5EF4-FFF2-40B4-BE49-F238E27FC236}">
                <a16:creationId xmlns:a16="http://schemas.microsoft.com/office/drawing/2014/main" id="{F1CE6752-E055-45EB-B706-0001EFA1DD1F}"/>
              </a:ext>
            </a:extLst>
          </p:cNvPr>
          <p:cNvSpPr/>
          <p:nvPr userDrawn="1"/>
        </p:nvSpPr>
        <p:spPr>
          <a:xfrm>
            <a:off x="8191321" y="3436797"/>
            <a:ext cx="304004" cy="304004"/>
          </a:xfrm>
          <a:prstGeom prst="ellipse">
            <a:avLst/>
          </a:prstGeom>
          <a:gradFill flip="none" rotWithShape="1">
            <a:gsLst>
              <a:gs pos="0">
                <a:schemeClr val="accent5">
                  <a:lumMod val="0"/>
                  <a:lumOff val="100000"/>
                </a:schemeClr>
              </a:gs>
              <a:gs pos="67000">
                <a:schemeClr val="accent5">
                  <a:lumMod val="27000"/>
                  <a:lumOff val="73000"/>
                </a:schemeClr>
              </a:gs>
              <a:gs pos="86000">
                <a:schemeClr val="accent5">
                  <a:lumMod val="100000"/>
                </a:schemeClr>
              </a:gs>
            </a:gsLst>
            <a:path path="circle">
              <a:fillToRect l="50000" t="-80000" r="50000" b="180000"/>
            </a:path>
            <a:tileRect/>
          </a:gradFill>
          <a:ln w="22225">
            <a:noFill/>
          </a:ln>
          <a:effectLst>
            <a:outerShdw blurRad="127000" dist="139700" dir="5400000" sx="80000" sy="8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Roboto Regular"/>
              <a:ea typeface="思源黑体 CN Regular"/>
            </a:endParaRPr>
          </a:p>
        </p:txBody>
      </p:sp>
      <p:sp>
        <p:nvSpPr>
          <p:cNvPr id="83" name="矩形 82">
            <a:extLst>
              <a:ext uri="{FF2B5EF4-FFF2-40B4-BE49-F238E27FC236}">
                <a16:creationId xmlns:a16="http://schemas.microsoft.com/office/drawing/2014/main" id="{3FC3BA4D-9457-4E3B-B8FC-326E0C53C7FF}"/>
              </a:ext>
            </a:extLst>
          </p:cNvPr>
          <p:cNvSpPr/>
          <p:nvPr/>
        </p:nvSpPr>
        <p:spPr>
          <a:xfrm rot="5400000">
            <a:off x="575248" y="2332423"/>
            <a:ext cx="1924137" cy="1810122"/>
          </a:xfrm>
          <a:prstGeom prst="rect">
            <a:avLst/>
          </a:prstGeom>
          <a:gradFill flip="none" rotWithShape="1">
            <a:gsLst>
              <a:gs pos="0">
                <a:schemeClr val="tx2">
                  <a:lumMod val="50000"/>
                  <a:lumOff val="50000"/>
                  <a:shade val="30000"/>
                  <a:satMod val="115000"/>
                  <a:alpha val="0"/>
                </a:schemeClr>
              </a:gs>
              <a:gs pos="61000">
                <a:schemeClr val="tx2">
                  <a:lumMod val="50000"/>
                  <a:lumOff val="50000"/>
                  <a:shade val="67500"/>
                  <a:satMod val="115000"/>
                </a:schemeClr>
              </a:gs>
              <a:gs pos="100000">
                <a:schemeClr val="tx2">
                  <a:shade val="100000"/>
                  <a:satMod val="115000"/>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cxnSp>
        <p:nvCxnSpPr>
          <p:cNvPr id="84" name="直接连接符 83">
            <a:extLst>
              <a:ext uri="{FF2B5EF4-FFF2-40B4-BE49-F238E27FC236}">
                <a16:creationId xmlns:a16="http://schemas.microsoft.com/office/drawing/2014/main" id="{683C08FF-8D6E-4955-9D28-2FB441BA6B4A}"/>
              </a:ext>
            </a:extLst>
          </p:cNvPr>
          <p:cNvCxnSpPr>
            <a:cxnSpLocks/>
          </p:cNvCxnSpPr>
          <p:nvPr/>
        </p:nvCxnSpPr>
        <p:spPr>
          <a:xfrm flipH="1">
            <a:off x="632255" y="2275416"/>
            <a:ext cx="1810122" cy="0"/>
          </a:xfrm>
          <a:prstGeom prst="line">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cxnSp>
      <p:sp>
        <p:nvSpPr>
          <p:cNvPr id="85" name="椭圆 84">
            <a:extLst>
              <a:ext uri="{FF2B5EF4-FFF2-40B4-BE49-F238E27FC236}">
                <a16:creationId xmlns:a16="http://schemas.microsoft.com/office/drawing/2014/main" id="{794B0B04-C3F4-49ED-9F13-0DBB09B7F100}"/>
              </a:ext>
            </a:extLst>
          </p:cNvPr>
          <p:cNvSpPr/>
          <p:nvPr userDrawn="1"/>
        </p:nvSpPr>
        <p:spPr>
          <a:xfrm>
            <a:off x="10475858" y="2993606"/>
            <a:ext cx="304004" cy="304004"/>
          </a:xfrm>
          <a:prstGeom prst="ellipse">
            <a:avLst/>
          </a:prstGeom>
          <a:gradFill flip="none" rotWithShape="1">
            <a:gsLst>
              <a:gs pos="0">
                <a:schemeClr val="accent5">
                  <a:lumMod val="0"/>
                  <a:lumOff val="100000"/>
                </a:schemeClr>
              </a:gs>
              <a:gs pos="67000">
                <a:schemeClr val="accent5">
                  <a:lumMod val="27000"/>
                  <a:lumOff val="73000"/>
                </a:schemeClr>
              </a:gs>
              <a:gs pos="86000">
                <a:schemeClr val="accent5">
                  <a:lumMod val="100000"/>
                </a:schemeClr>
              </a:gs>
            </a:gsLst>
            <a:path path="circle">
              <a:fillToRect l="50000" t="-80000" r="50000" b="180000"/>
            </a:path>
            <a:tileRect/>
          </a:gradFill>
          <a:ln w="22225">
            <a:noFill/>
          </a:ln>
          <a:effectLst>
            <a:outerShdw blurRad="127000" dist="139700" dir="5400000" sx="80000" sy="8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Roboto Regular"/>
              <a:ea typeface="思源黑体 CN Regular"/>
            </a:endParaRPr>
          </a:p>
        </p:txBody>
      </p:sp>
      <p:sp>
        <p:nvSpPr>
          <p:cNvPr id="87" name="矩形 86">
            <a:extLst>
              <a:ext uri="{FF2B5EF4-FFF2-40B4-BE49-F238E27FC236}">
                <a16:creationId xmlns:a16="http://schemas.microsoft.com/office/drawing/2014/main" id="{051F5065-5529-4717-BFAC-CDF382B8696E}"/>
              </a:ext>
            </a:extLst>
          </p:cNvPr>
          <p:cNvSpPr/>
          <p:nvPr/>
        </p:nvSpPr>
        <p:spPr>
          <a:xfrm>
            <a:off x="683269" y="2434160"/>
            <a:ext cx="1714733" cy="357965"/>
          </a:xfrm>
          <a:prstGeom prst="rect">
            <a:avLst/>
          </a:prstGeom>
          <a:solidFill>
            <a:schemeClr val="accent5">
              <a:lumMod val="60000"/>
              <a:lumOff val="40000"/>
            </a:schemeClr>
          </a:solidFill>
          <a:ln w="41275">
            <a:solidFill>
              <a:schemeClr val="bg2"/>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88" name="矩形 87">
            <a:extLst>
              <a:ext uri="{FF2B5EF4-FFF2-40B4-BE49-F238E27FC236}">
                <a16:creationId xmlns:a16="http://schemas.microsoft.com/office/drawing/2014/main" id="{F8898EB7-93BF-42A2-839D-44ACE80D7088}"/>
              </a:ext>
            </a:extLst>
          </p:cNvPr>
          <p:cNvSpPr/>
          <p:nvPr/>
        </p:nvSpPr>
        <p:spPr>
          <a:xfrm>
            <a:off x="683269" y="2853033"/>
            <a:ext cx="1714733" cy="860888"/>
          </a:xfrm>
          <a:prstGeom prst="rect">
            <a:avLst/>
          </a:prstGeom>
          <a:solidFill>
            <a:schemeClr val="accent5">
              <a:lumMod val="60000"/>
              <a:lumOff val="40000"/>
              <a:alpha val="3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89" name="矩形 88">
            <a:extLst>
              <a:ext uri="{FF2B5EF4-FFF2-40B4-BE49-F238E27FC236}">
                <a16:creationId xmlns:a16="http://schemas.microsoft.com/office/drawing/2014/main" id="{A760BABD-79EB-41F8-94DA-6D708FC28AAC}"/>
              </a:ext>
            </a:extLst>
          </p:cNvPr>
          <p:cNvSpPr/>
          <p:nvPr userDrawn="1"/>
        </p:nvSpPr>
        <p:spPr>
          <a:xfrm>
            <a:off x="552363" y="616598"/>
            <a:ext cx="3610131" cy="54857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0" name="矩形 89">
            <a:extLst>
              <a:ext uri="{FF2B5EF4-FFF2-40B4-BE49-F238E27FC236}">
                <a16:creationId xmlns:a16="http://schemas.microsoft.com/office/drawing/2014/main" id="{BD713A17-F4D1-4A4A-A299-7E3F563B48E0}"/>
              </a:ext>
            </a:extLst>
          </p:cNvPr>
          <p:cNvSpPr/>
          <p:nvPr userDrawn="1"/>
        </p:nvSpPr>
        <p:spPr>
          <a:xfrm>
            <a:off x="641501" y="713233"/>
            <a:ext cx="3784010" cy="610922"/>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sp>
        <p:nvSpPr>
          <p:cNvPr id="91" name="任意多边形: 形状 90">
            <a:extLst>
              <a:ext uri="{FF2B5EF4-FFF2-40B4-BE49-F238E27FC236}">
                <a16:creationId xmlns:a16="http://schemas.microsoft.com/office/drawing/2014/main" id="{DA2D14A5-8DD9-48A8-A7E7-5264FD11629B}"/>
              </a:ext>
            </a:extLst>
          </p:cNvPr>
          <p:cNvSpPr/>
          <p:nvPr userDrawn="1"/>
        </p:nvSpPr>
        <p:spPr>
          <a:xfrm flipH="1">
            <a:off x="3604515" y="644727"/>
            <a:ext cx="1199479" cy="725260"/>
          </a:xfrm>
          <a:custGeom>
            <a:avLst/>
            <a:gdLst>
              <a:gd name="connsiteX0" fmla="*/ 0 w 944053"/>
              <a:gd name="connsiteY0" fmla="*/ 286558 h 442786"/>
              <a:gd name="connsiteX1" fmla="*/ 0 w 944053"/>
              <a:gd name="connsiteY1" fmla="*/ 23685 h 442786"/>
              <a:gd name="connsiteX2" fmla="*/ 23685 w 944053"/>
              <a:gd name="connsiteY2" fmla="*/ 0 h 442786"/>
              <a:gd name="connsiteX3" fmla="*/ 947270 w 944053"/>
              <a:gd name="connsiteY3" fmla="*/ 0 h 442786"/>
              <a:gd name="connsiteX4" fmla="*/ 947270 w 944053"/>
              <a:gd name="connsiteY4" fmla="*/ 2381 h 442786"/>
              <a:gd name="connsiteX5" fmla="*/ 942508 w 944053"/>
              <a:gd name="connsiteY5" fmla="*/ 7101 h 442786"/>
              <a:gd name="connsiteX6" fmla="*/ 923585 w 944053"/>
              <a:gd name="connsiteY6" fmla="*/ 7101 h 442786"/>
              <a:gd name="connsiteX7" fmla="*/ 918865 w 944053"/>
              <a:gd name="connsiteY7" fmla="*/ 2381 h 442786"/>
              <a:gd name="connsiteX8" fmla="*/ 26024 w 944053"/>
              <a:gd name="connsiteY8" fmla="*/ 2381 h 442786"/>
              <a:gd name="connsiteX9" fmla="*/ 7101 w 944053"/>
              <a:gd name="connsiteY9" fmla="*/ 21304 h 442786"/>
              <a:gd name="connsiteX10" fmla="*/ 7101 w 944053"/>
              <a:gd name="connsiteY10" fmla="*/ 28447 h 442786"/>
              <a:gd name="connsiteX11" fmla="*/ 2339 w 944053"/>
              <a:gd name="connsiteY11" fmla="*/ 33167 h 442786"/>
              <a:gd name="connsiteX12" fmla="*/ 2339 w 944053"/>
              <a:gd name="connsiteY12" fmla="*/ 123145 h 442786"/>
              <a:gd name="connsiteX13" fmla="*/ 7101 w 944053"/>
              <a:gd name="connsiteY13" fmla="*/ 127907 h 442786"/>
              <a:gd name="connsiteX14" fmla="*/ 7101 w 944053"/>
              <a:gd name="connsiteY14" fmla="*/ 194199 h 442786"/>
              <a:gd name="connsiteX15" fmla="*/ 2339 w 944053"/>
              <a:gd name="connsiteY15" fmla="*/ 198961 h 442786"/>
              <a:gd name="connsiteX16" fmla="*/ 2339 w 944053"/>
              <a:gd name="connsiteY16" fmla="*/ 274736 h 442786"/>
              <a:gd name="connsiteX17" fmla="*/ 7101 w 944053"/>
              <a:gd name="connsiteY17" fmla="*/ 279457 h 442786"/>
              <a:gd name="connsiteX18" fmla="*/ 7101 w 944053"/>
              <a:gd name="connsiteY18" fmla="*/ 288939 h 442786"/>
              <a:gd name="connsiteX19" fmla="*/ 161032 w 944053"/>
              <a:gd name="connsiteY19" fmla="*/ 442870 h 442786"/>
              <a:gd name="connsiteX20" fmla="*/ 563633 w 944053"/>
              <a:gd name="connsiteY20" fmla="*/ 442870 h 442786"/>
              <a:gd name="connsiteX21" fmla="*/ 568354 w 944053"/>
              <a:gd name="connsiteY21" fmla="*/ 438108 h 442786"/>
              <a:gd name="connsiteX22" fmla="*/ 587277 w 944053"/>
              <a:gd name="connsiteY22" fmla="*/ 438108 h 442786"/>
              <a:gd name="connsiteX23" fmla="*/ 592039 w 944053"/>
              <a:gd name="connsiteY23" fmla="*/ 442870 h 442786"/>
              <a:gd name="connsiteX24" fmla="*/ 592039 w 944053"/>
              <a:gd name="connsiteY24" fmla="*/ 445251 h 442786"/>
              <a:gd name="connsiteX25" fmla="*/ 158651 w 944053"/>
              <a:gd name="connsiteY25" fmla="*/ 445251 h 44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44053" h="442786">
                <a:moveTo>
                  <a:pt x="0" y="286558"/>
                </a:moveTo>
                <a:lnTo>
                  <a:pt x="0" y="23685"/>
                </a:lnTo>
                <a:lnTo>
                  <a:pt x="23685" y="0"/>
                </a:lnTo>
                <a:lnTo>
                  <a:pt x="947270" y="0"/>
                </a:lnTo>
                <a:lnTo>
                  <a:pt x="947270" y="2381"/>
                </a:lnTo>
                <a:lnTo>
                  <a:pt x="942508" y="7101"/>
                </a:lnTo>
                <a:lnTo>
                  <a:pt x="923585" y="7101"/>
                </a:lnTo>
                <a:lnTo>
                  <a:pt x="918865" y="2381"/>
                </a:lnTo>
                <a:lnTo>
                  <a:pt x="26024" y="2381"/>
                </a:lnTo>
                <a:lnTo>
                  <a:pt x="7101" y="21304"/>
                </a:lnTo>
                <a:lnTo>
                  <a:pt x="7101" y="28447"/>
                </a:lnTo>
                <a:lnTo>
                  <a:pt x="2339" y="33167"/>
                </a:lnTo>
                <a:lnTo>
                  <a:pt x="2339" y="123145"/>
                </a:lnTo>
                <a:lnTo>
                  <a:pt x="7101" y="127907"/>
                </a:lnTo>
                <a:lnTo>
                  <a:pt x="7101" y="194199"/>
                </a:lnTo>
                <a:lnTo>
                  <a:pt x="2339" y="198961"/>
                </a:lnTo>
                <a:lnTo>
                  <a:pt x="2339" y="274736"/>
                </a:lnTo>
                <a:lnTo>
                  <a:pt x="7101" y="279457"/>
                </a:lnTo>
                <a:lnTo>
                  <a:pt x="7101" y="288939"/>
                </a:lnTo>
                <a:lnTo>
                  <a:pt x="161032" y="442870"/>
                </a:lnTo>
                <a:lnTo>
                  <a:pt x="563633" y="442870"/>
                </a:lnTo>
                <a:lnTo>
                  <a:pt x="568354" y="438108"/>
                </a:lnTo>
                <a:lnTo>
                  <a:pt x="587277" y="438108"/>
                </a:lnTo>
                <a:lnTo>
                  <a:pt x="592039" y="442870"/>
                </a:lnTo>
                <a:lnTo>
                  <a:pt x="592039" y="445251"/>
                </a:lnTo>
                <a:lnTo>
                  <a:pt x="158651" y="445251"/>
                </a:lnTo>
                <a:close/>
              </a:path>
            </a:pathLst>
          </a:cu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92" name="任意多边形: 形状 91">
            <a:extLst>
              <a:ext uri="{FF2B5EF4-FFF2-40B4-BE49-F238E27FC236}">
                <a16:creationId xmlns:a16="http://schemas.microsoft.com/office/drawing/2014/main" id="{E81CA9EB-62FE-4F08-9BB4-8939C041A4B2}"/>
              </a:ext>
            </a:extLst>
          </p:cNvPr>
          <p:cNvSpPr/>
          <p:nvPr userDrawn="1"/>
        </p:nvSpPr>
        <p:spPr>
          <a:xfrm>
            <a:off x="323840" y="658869"/>
            <a:ext cx="944054" cy="267343"/>
          </a:xfrm>
          <a:custGeom>
            <a:avLst/>
            <a:gdLst>
              <a:gd name="connsiteX0" fmla="*/ 7101 w 944053"/>
              <a:gd name="connsiteY0" fmla="*/ 265254 h 267342"/>
              <a:gd name="connsiteX1" fmla="*/ 2339 w 944053"/>
              <a:gd name="connsiteY1" fmla="*/ 269974 h 267342"/>
              <a:gd name="connsiteX2" fmla="*/ 0 w 944053"/>
              <a:gd name="connsiteY2" fmla="*/ 269974 h 267342"/>
              <a:gd name="connsiteX3" fmla="*/ 0 w 944053"/>
              <a:gd name="connsiteY3" fmla="*/ 260534 h 267342"/>
              <a:gd name="connsiteX4" fmla="*/ 2339 w 944053"/>
              <a:gd name="connsiteY4" fmla="*/ 258153 h 267342"/>
              <a:gd name="connsiteX5" fmla="*/ 2339 w 944053"/>
              <a:gd name="connsiteY5" fmla="*/ 241569 h 267342"/>
              <a:gd name="connsiteX6" fmla="*/ 4720 w 944053"/>
              <a:gd name="connsiteY6" fmla="*/ 239188 h 267342"/>
              <a:gd name="connsiteX7" fmla="*/ 4720 w 944053"/>
              <a:gd name="connsiteY7" fmla="*/ 170515 h 267342"/>
              <a:gd name="connsiteX8" fmla="*/ 134966 w 944053"/>
              <a:gd name="connsiteY8" fmla="*/ 40269 h 267342"/>
              <a:gd name="connsiteX9" fmla="*/ 134966 w 944053"/>
              <a:gd name="connsiteY9" fmla="*/ 37887 h 267342"/>
              <a:gd name="connsiteX10" fmla="*/ 153931 w 944053"/>
              <a:gd name="connsiteY10" fmla="*/ 18965 h 267342"/>
              <a:gd name="connsiteX11" fmla="*/ 158651 w 944053"/>
              <a:gd name="connsiteY11" fmla="*/ 18965 h 267342"/>
              <a:gd name="connsiteX12" fmla="*/ 170514 w 944053"/>
              <a:gd name="connsiteY12" fmla="*/ 7101 h 267342"/>
              <a:gd name="connsiteX13" fmla="*/ 485477 w 944053"/>
              <a:gd name="connsiteY13" fmla="*/ 7101 h 267342"/>
              <a:gd name="connsiteX14" fmla="*/ 487817 w 944053"/>
              <a:gd name="connsiteY14" fmla="*/ 4762 h 267342"/>
              <a:gd name="connsiteX15" fmla="*/ 494960 w 944053"/>
              <a:gd name="connsiteY15" fmla="*/ 4762 h 267342"/>
              <a:gd name="connsiteX16" fmla="*/ 497299 w 944053"/>
              <a:gd name="connsiteY16" fmla="*/ 2381 h 267342"/>
              <a:gd name="connsiteX17" fmla="*/ 904621 w 944053"/>
              <a:gd name="connsiteY17" fmla="*/ 2381 h 267342"/>
              <a:gd name="connsiteX18" fmla="*/ 907002 w 944053"/>
              <a:gd name="connsiteY18" fmla="*/ 4762 h 267342"/>
              <a:gd name="connsiteX19" fmla="*/ 925966 w 944053"/>
              <a:gd name="connsiteY19" fmla="*/ 4762 h 267342"/>
              <a:gd name="connsiteX20" fmla="*/ 930686 w 944053"/>
              <a:gd name="connsiteY20" fmla="*/ 0 h 267342"/>
              <a:gd name="connsiteX21" fmla="*/ 942508 w 944053"/>
              <a:gd name="connsiteY21" fmla="*/ 0 h 267342"/>
              <a:gd name="connsiteX22" fmla="*/ 947270 w 944053"/>
              <a:gd name="connsiteY22" fmla="*/ 4762 h 267342"/>
              <a:gd name="connsiteX23" fmla="*/ 947270 w 944053"/>
              <a:gd name="connsiteY23" fmla="*/ 7101 h 267342"/>
              <a:gd name="connsiteX24" fmla="*/ 902281 w 944053"/>
              <a:gd name="connsiteY24" fmla="*/ 7101 h 267342"/>
              <a:gd name="connsiteX25" fmla="*/ 899900 w 944053"/>
              <a:gd name="connsiteY25" fmla="*/ 4762 h 267342"/>
              <a:gd name="connsiteX26" fmla="*/ 520984 w 944053"/>
              <a:gd name="connsiteY26" fmla="*/ 4762 h 267342"/>
              <a:gd name="connsiteX27" fmla="*/ 516264 w 944053"/>
              <a:gd name="connsiteY27" fmla="*/ 9482 h 267342"/>
              <a:gd name="connsiteX28" fmla="*/ 170514 w 944053"/>
              <a:gd name="connsiteY28" fmla="*/ 9482 h 267342"/>
              <a:gd name="connsiteX29" fmla="*/ 144449 w 944053"/>
              <a:gd name="connsiteY29" fmla="*/ 35506 h 267342"/>
              <a:gd name="connsiteX30" fmla="*/ 142068 w 944053"/>
              <a:gd name="connsiteY30" fmla="*/ 35506 h 267342"/>
              <a:gd name="connsiteX31" fmla="*/ 7101 w 944053"/>
              <a:gd name="connsiteY31" fmla="*/ 170515 h 26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44053" h="267342">
                <a:moveTo>
                  <a:pt x="7101" y="265254"/>
                </a:moveTo>
                <a:lnTo>
                  <a:pt x="2339" y="269974"/>
                </a:lnTo>
                <a:lnTo>
                  <a:pt x="0" y="269974"/>
                </a:lnTo>
                <a:lnTo>
                  <a:pt x="0" y="260534"/>
                </a:lnTo>
                <a:lnTo>
                  <a:pt x="2339" y="258153"/>
                </a:lnTo>
                <a:lnTo>
                  <a:pt x="2339" y="241569"/>
                </a:lnTo>
                <a:lnTo>
                  <a:pt x="4720" y="239188"/>
                </a:lnTo>
                <a:lnTo>
                  <a:pt x="4720" y="170515"/>
                </a:lnTo>
                <a:lnTo>
                  <a:pt x="134966" y="40269"/>
                </a:lnTo>
                <a:lnTo>
                  <a:pt x="134966" y="37887"/>
                </a:lnTo>
                <a:lnTo>
                  <a:pt x="153931" y="18965"/>
                </a:lnTo>
                <a:lnTo>
                  <a:pt x="158651" y="18965"/>
                </a:lnTo>
                <a:lnTo>
                  <a:pt x="170514" y="7101"/>
                </a:lnTo>
                <a:lnTo>
                  <a:pt x="485477" y="7101"/>
                </a:lnTo>
                <a:lnTo>
                  <a:pt x="487817" y="4762"/>
                </a:lnTo>
                <a:lnTo>
                  <a:pt x="494960" y="4762"/>
                </a:lnTo>
                <a:lnTo>
                  <a:pt x="497299" y="2381"/>
                </a:lnTo>
                <a:lnTo>
                  <a:pt x="904621" y="2381"/>
                </a:lnTo>
                <a:lnTo>
                  <a:pt x="907002" y="4762"/>
                </a:lnTo>
                <a:lnTo>
                  <a:pt x="925966" y="4762"/>
                </a:lnTo>
                <a:lnTo>
                  <a:pt x="930686" y="0"/>
                </a:lnTo>
                <a:lnTo>
                  <a:pt x="942508" y="0"/>
                </a:lnTo>
                <a:lnTo>
                  <a:pt x="947270" y="4762"/>
                </a:lnTo>
                <a:lnTo>
                  <a:pt x="947270" y="7101"/>
                </a:lnTo>
                <a:lnTo>
                  <a:pt x="902281" y="7101"/>
                </a:lnTo>
                <a:lnTo>
                  <a:pt x="899900" y="4762"/>
                </a:lnTo>
                <a:lnTo>
                  <a:pt x="520984" y="4762"/>
                </a:lnTo>
                <a:lnTo>
                  <a:pt x="516264" y="9482"/>
                </a:lnTo>
                <a:lnTo>
                  <a:pt x="170514" y="9482"/>
                </a:lnTo>
                <a:lnTo>
                  <a:pt x="144449" y="35506"/>
                </a:lnTo>
                <a:lnTo>
                  <a:pt x="142068" y="35506"/>
                </a:lnTo>
                <a:lnTo>
                  <a:pt x="7101" y="170515"/>
                </a:lnTo>
                <a:close/>
              </a:path>
            </a:pathLst>
          </a:cu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cxnSp>
        <p:nvCxnSpPr>
          <p:cNvPr id="93" name="直接连接符 92">
            <a:extLst>
              <a:ext uri="{FF2B5EF4-FFF2-40B4-BE49-F238E27FC236}">
                <a16:creationId xmlns:a16="http://schemas.microsoft.com/office/drawing/2014/main" id="{30B000E6-CD17-4E20-B8FA-5B23A6F5B629}"/>
              </a:ext>
            </a:extLst>
          </p:cNvPr>
          <p:cNvCxnSpPr/>
          <p:nvPr userDrawn="1"/>
        </p:nvCxnSpPr>
        <p:spPr>
          <a:xfrm>
            <a:off x="323840" y="1406563"/>
            <a:ext cx="2559060" cy="0"/>
          </a:xfrm>
          <a:prstGeom prst="line">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cxnSp>
      <p:sp>
        <p:nvSpPr>
          <p:cNvPr id="95" name="矩形 94">
            <a:extLst>
              <a:ext uri="{FF2B5EF4-FFF2-40B4-BE49-F238E27FC236}">
                <a16:creationId xmlns:a16="http://schemas.microsoft.com/office/drawing/2014/main" id="{FF5CC678-72FF-485A-936A-8D52C7D45750}"/>
              </a:ext>
            </a:extLst>
          </p:cNvPr>
          <p:cNvSpPr/>
          <p:nvPr/>
        </p:nvSpPr>
        <p:spPr>
          <a:xfrm rot="5400000">
            <a:off x="2794339" y="2116174"/>
            <a:ext cx="1924137" cy="1810122"/>
          </a:xfrm>
          <a:prstGeom prst="rect">
            <a:avLst/>
          </a:prstGeom>
          <a:gradFill flip="none" rotWithShape="1">
            <a:gsLst>
              <a:gs pos="0">
                <a:schemeClr val="tx2">
                  <a:lumMod val="50000"/>
                  <a:lumOff val="50000"/>
                  <a:shade val="30000"/>
                  <a:satMod val="115000"/>
                  <a:alpha val="0"/>
                </a:schemeClr>
              </a:gs>
              <a:gs pos="61000">
                <a:schemeClr val="tx2">
                  <a:lumMod val="50000"/>
                  <a:lumOff val="50000"/>
                  <a:shade val="67500"/>
                  <a:satMod val="115000"/>
                </a:schemeClr>
              </a:gs>
              <a:gs pos="100000">
                <a:schemeClr val="tx2">
                  <a:shade val="100000"/>
                  <a:satMod val="115000"/>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cxnSp>
        <p:nvCxnSpPr>
          <p:cNvPr id="96" name="直接连接符 95">
            <a:extLst>
              <a:ext uri="{FF2B5EF4-FFF2-40B4-BE49-F238E27FC236}">
                <a16:creationId xmlns:a16="http://schemas.microsoft.com/office/drawing/2014/main" id="{E40391E2-5447-4984-8FF6-31B66BFEA62E}"/>
              </a:ext>
            </a:extLst>
          </p:cNvPr>
          <p:cNvCxnSpPr>
            <a:cxnSpLocks/>
          </p:cNvCxnSpPr>
          <p:nvPr/>
        </p:nvCxnSpPr>
        <p:spPr>
          <a:xfrm flipH="1">
            <a:off x="2851346" y="2059167"/>
            <a:ext cx="1810122" cy="0"/>
          </a:xfrm>
          <a:prstGeom prst="line">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cxnSp>
      <p:sp>
        <p:nvSpPr>
          <p:cNvPr id="98" name="矩形 97">
            <a:extLst>
              <a:ext uri="{FF2B5EF4-FFF2-40B4-BE49-F238E27FC236}">
                <a16:creationId xmlns:a16="http://schemas.microsoft.com/office/drawing/2014/main" id="{289E9468-F377-40FC-AFD1-3565A15AE041}"/>
              </a:ext>
            </a:extLst>
          </p:cNvPr>
          <p:cNvSpPr/>
          <p:nvPr userDrawn="1"/>
        </p:nvSpPr>
        <p:spPr>
          <a:xfrm>
            <a:off x="2902360" y="2217911"/>
            <a:ext cx="1714733" cy="357965"/>
          </a:xfrm>
          <a:prstGeom prst="rect">
            <a:avLst/>
          </a:prstGeom>
          <a:solidFill>
            <a:schemeClr val="accent5">
              <a:lumMod val="60000"/>
              <a:lumOff val="40000"/>
            </a:schemeClr>
          </a:solidFill>
          <a:ln w="41275">
            <a:solidFill>
              <a:schemeClr val="bg2"/>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99" name="矩形 98">
            <a:extLst>
              <a:ext uri="{FF2B5EF4-FFF2-40B4-BE49-F238E27FC236}">
                <a16:creationId xmlns:a16="http://schemas.microsoft.com/office/drawing/2014/main" id="{CE539AFD-54F5-4FDD-802B-7A133F171D5F}"/>
              </a:ext>
            </a:extLst>
          </p:cNvPr>
          <p:cNvSpPr/>
          <p:nvPr/>
        </p:nvSpPr>
        <p:spPr>
          <a:xfrm>
            <a:off x="2902360" y="2636784"/>
            <a:ext cx="1714733" cy="860888"/>
          </a:xfrm>
          <a:prstGeom prst="rect">
            <a:avLst/>
          </a:prstGeom>
          <a:solidFill>
            <a:schemeClr val="accent5">
              <a:lumMod val="60000"/>
              <a:lumOff val="40000"/>
              <a:alpha val="3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01" name="矩形 100">
            <a:extLst>
              <a:ext uri="{FF2B5EF4-FFF2-40B4-BE49-F238E27FC236}">
                <a16:creationId xmlns:a16="http://schemas.microsoft.com/office/drawing/2014/main" id="{435E0492-9556-48E3-ADC8-2B42A01742F2}"/>
              </a:ext>
            </a:extLst>
          </p:cNvPr>
          <p:cNvSpPr/>
          <p:nvPr/>
        </p:nvSpPr>
        <p:spPr>
          <a:xfrm rot="5400000">
            <a:off x="5099060" y="1899582"/>
            <a:ext cx="1924137" cy="1810122"/>
          </a:xfrm>
          <a:prstGeom prst="rect">
            <a:avLst/>
          </a:prstGeom>
          <a:gradFill flip="none" rotWithShape="1">
            <a:gsLst>
              <a:gs pos="0">
                <a:schemeClr val="tx2">
                  <a:lumMod val="50000"/>
                  <a:lumOff val="50000"/>
                  <a:shade val="30000"/>
                  <a:satMod val="115000"/>
                  <a:alpha val="0"/>
                </a:schemeClr>
              </a:gs>
              <a:gs pos="61000">
                <a:schemeClr val="tx2">
                  <a:lumMod val="50000"/>
                  <a:lumOff val="50000"/>
                  <a:shade val="67500"/>
                  <a:satMod val="115000"/>
                </a:schemeClr>
              </a:gs>
              <a:gs pos="100000">
                <a:schemeClr val="tx2">
                  <a:shade val="100000"/>
                  <a:satMod val="115000"/>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cxnSp>
        <p:nvCxnSpPr>
          <p:cNvPr id="102" name="直接连接符 101">
            <a:extLst>
              <a:ext uri="{FF2B5EF4-FFF2-40B4-BE49-F238E27FC236}">
                <a16:creationId xmlns:a16="http://schemas.microsoft.com/office/drawing/2014/main" id="{2D7976D8-185C-4851-8D82-7EC3C8200C1B}"/>
              </a:ext>
            </a:extLst>
          </p:cNvPr>
          <p:cNvCxnSpPr>
            <a:cxnSpLocks/>
          </p:cNvCxnSpPr>
          <p:nvPr/>
        </p:nvCxnSpPr>
        <p:spPr>
          <a:xfrm flipH="1">
            <a:off x="5156067" y="1842575"/>
            <a:ext cx="1810122" cy="0"/>
          </a:xfrm>
          <a:prstGeom prst="line">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cxnSp>
      <p:sp>
        <p:nvSpPr>
          <p:cNvPr id="104" name="矩形 103">
            <a:extLst>
              <a:ext uri="{FF2B5EF4-FFF2-40B4-BE49-F238E27FC236}">
                <a16:creationId xmlns:a16="http://schemas.microsoft.com/office/drawing/2014/main" id="{9D733492-D752-448D-874D-7CE5246B2F19}"/>
              </a:ext>
            </a:extLst>
          </p:cNvPr>
          <p:cNvSpPr/>
          <p:nvPr/>
        </p:nvSpPr>
        <p:spPr>
          <a:xfrm>
            <a:off x="5207081" y="2001319"/>
            <a:ext cx="1714733" cy="357965"/>
          </a:xfrm>
          <a:prstGeom prst="rect">
            <a:avLst/>
          </a:prstGeom>
          <a:solidFill>
            <a:schemeClr val="accent5">
              <a:lumMod val="60000"/>
              <a:lumOff val="40000"/>
            </a:schemeClr>
          </a:solidFill>
          <a:ln w="41275">
            <a:solidFill>
              <a:schemeClr val="bg2"/>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05" name="矩形 104">
            <a:extLst>
              <a:ext uri="{FF2B5EF4-FFF2-40B4-BE49-F238E27FC236}">
                <a16:creationId xmlns:a16="http://schemas.microsoft.com/office/drawing/2014/main" id="{1E099E63-02CB-4CEB-B34C-452168421C47}"/>
              </a:ext>
            </a:extLst>
          </p:cNvPr>
          <p:cNvSpPr/>
          <p:nvPr/>
        </p:nvSpPr>
        <p:spPr>
          <a:xfrm>
            <a:off x="5207081" y="2420192"/>
            <a:ext cx="1714733" cy="860888"/>
          </a:xfrm>
          <a:prstGeom prst="rect">
            <a:avLst/>
          </a:prstGeom>
          <a:solidFill>
            <a:schemeClr val="accent5">
              <a:lumMod val="60000"/>
              <a:lumOff val="40000"/>
              <a:alpha val="3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07" name="矩形 106">
            <a:extLst>
              <a:ext uri="{FF2B5EF4-FFF2-40B4-BE49-F238E27FC236}">
                <a16:creationId xmlns:a16="http://schemas.microsoft.com/office/drawing/2014/main" id="{E0F5DCA9-9C07-4B11-A816-8B27455BB88E}"/>
              </a:ext>
            </a:extLst>
          </p:cNvPr>
          <p:cNvSpPr/>
          <p:nvPr/>
        </p:nvSpPr>
        <p:spPr>
          <a:xfrm rot="5400000">
            <a:off x="7381255" y="1655482"/>
            <a:ext cx="1924137" cy="1810122"/>
          </a:xfrm>
          <a:prstGeom prst="rect">
            <a:avLst/>
          </a:prstGeom>
          <a:gradFill flip="none" rotWithShape="1">
            <a:gsLst>
              <a:gs pos="0">
                <a:schemeClr val="tx2">
                  <a:lumMod val="50000"/>
                  <a:lumOff val="50000"/>
                  <a:shade val="30000"/>
                  <a:satMod val="115000"/>
                  <a:alpha val="0"/>
                </a:schemeClr>
              </a:gs>
              <a:gs pos="61000">
                <a:schemeClr val="tx2">
                  <a:lumMod val="50000"/>
                  <a:lumOff val="50000"/>
                  <a:shade val="67500"/>
                  <a:satMod val="115000"/>
                </a:schemeClr>
              </a:gs>
              <a:gs pos="100000">
                <a:schemeClr val="tx2">
                  <a:shade val="100000"/>
                  <a:satMod val="115000"/>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cxnSp>
        <p:nvCxnSpPr>
          <p:cNvPr id="108" name="直接连接符 107">
            <a:extLst>
              <a:ext uri="{FF2B5EF4-FFF2-40B4-BE49-F238E27FC236}">
                <a16:creationId xmlns:a16="http://schemas.microsoft.com/office/drawing/2014/main" id="{0AAF914D-9E75-4E61-8D0B-B4E78583A38A}"/>
              </a:ext>
            </a:extLst>
          </p:cNvPr>
          <p:cNvCxnSpPr>
            <a:cxnSpLocks/>
          </p:cNvCxnSpPr>
          <p:nvPr/>
        </p:nvCxnSpPr>
        <p:spPr>
          <a:xfrm flipH="1">
            <a:off x="7438262" y="1598475"/>
            <a:ext cx="1810122" cy="0"/>
          </a:xfrm>
          <a:prstGeom prst="line">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cxnSp>
      <p:sp>
        <p:nvSpPr>
          <p:cNvPr id="110" name="矩形 109">
            <a:extLst>
              <a:ext uri="{FF2B5EF4-FFF2-40B4-BE49-F238E27FC236}">
                <a16:creationId xmlns:a16="http://schemas.microsoft.com/office/drawing/2014/main" id="{C30DD71C-4927-4C91-A7CB-0F9C136E883B}"/>
              </a:ext>
            </a:extLst>
          </p:cNvPr>
          <p:cNvSpPr/>
          <p:nvPr/>
        </p:nvSpPr>
        <p:spPr>
          <a:xfrm>
            <a:off x="7489276" y="1757219"/>
            <a:ext cx="1714733" cy="357965"/>
          </a:xfrm>
          <a:prstGeom prst="rect">
            <a:avLst/>
          </a:prstGeom>
          <a:solidFill>
            <a:schemeClr val="accent5">
              <a:lumMod val="60000"/>
              <a:lumOff val="40000"/>
            </a:schemeClr>
          </a:solidFill>
          <a:ln w="41275">
            <a:solidFill>
              <a:schemeClr val="bg2"/>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11" name="矩形 110">
            <a:extLst>
              <a:ext uri="{FF2B5EF4-FFF2-40B4-BE49-F238E27FC236}">
                <a16:creationId xmlns:a16="http://schemas.microsoft.com/office/drawing/2014/main" id="{2A407A11-A55B-4913-A257-37113C3E24F4}"/>
              </a:ext>
            </a:extLst>
          </p:cNvPr>
          <p:cNvSpPr/>
          <p:nvPr/>
        </p:nvSpPr>
        <p:spPr>
          <a:xfrm>
            <a:off x="7489276" y="2176092"/>
            <a:ext cx="1714733" cy="860888"/>
          </a:xfrm>
          <a:prstGeom prst="rect">
            <a:avLst/>
          </a:prstGeom>
          <a:solidFill>
            <a:schemeClr val="accent5">
              <a:lumMod val="60000"/>
              <a:lumOff val="40000"/>
              <a:alpha val="3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13" name="矩形 112">
            <a:extLst>
              <a:ext uri="{FF2B5EF4-FFF2-40B4-BE49-F238E27FC236}">
                <a16:creationId xmlns:a16="http://schemas.microsoft.com/office/drawing/2014/main" id="{5385DF3C-B9AE-41A6-ADF7-AC51A504AABB}"/>
              </a:ext>
            </a:extLst>
          </p:cNvPr>
          <p:cNvSpPr/>
          <p:nvPr/>
        </p:nvSpPr>
        <p:spPr>
          <a:xfrm rot="5400000">
            <a:off x="9736990" y="1418689"/>
            <a:ext cx="1924137" cy="1810122"/>
          </a:xfrm>
          <a:prstGeom prst="rect">
            <a:avLst/>
          </a:prstGeom>
          <a:gradFill flip="none" rotWithShape="1">
            <a:gsLst>
              <a:gs pos="0">
                <a:schemeClr val="tx2">
                  <a:lumMod val="50000"/>
                  <a:lumOff val="50000"/>
                  <a:shade val="30000"/>
                  <a:satMod val="115000"/>
                  <a:alpha val="0"/>
                </a:schemeClr>
              </a:gs>
              <a:gs pos="61000">
                <a:schemeClr val="tx2">
                  <a:lumMod val="50000"/>
                  <a:lumOff val="50000"/>
                  <a:shade val="67500"/>
                  <a:satMod val="115000"/>
                </a:schemeClr>
              </a:gs>
              <a:gs pos="100000">
                <a:schemeClr val="tx2">
                  <a:shade val="100000"/>
                  <a:satMod val="115000"/>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cxnSp>
        <p:nvCxnSpPr>
          <p:cNvPr id="114" name="直接连接符 113">
            <a:extLst>
              <a:ext uri="{FF2B5EF4-FFF2-40B4-BE49-F238E27FC236}">
                <a16:creationId xmlns:a16="http://schemas.microsoft.com/office/drawing/2014/main" id="{515A86D5-3742-44B5-9D1E-E3D8069553BD}"/>
              </a:ext>
            </a:extLst>
          </p:cNvPr>
          <p:cNvCxnSpPr>
            <a:cxnSpLocks/>
          </p:cNvCxnSpPr>
          <p:nvPr/>
        </p:nvCxnSpPr>
        <p:spPr>
          <a:xfrm flipH="1">
            <a:off x="9793997" y="1361682"/>
            <a:ext cx="1810122" cy="0"/>
          </a:xfrm>
          <a:prstGeom prst="line">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cxnSp>
      <p:sp>
        <p:nvSpPr>
          <p:cNvPr id="116" name="矩形 115">
            <a:extLst>
              <a:ext uri="{FF2B5EF4-FFF2-40B4-BE49-F238E27FC236}">
                <a16:creationId xmlns:a16="http://schemas.microsoft.com/office/drawing/2014/main" id="{C4580CC1-8370-4A1B-8DA8-43430CE28EA9}"/>
              </a:ext>
            </a:extLst>
          </p:cNvPr>
          <p:cNvSpPr/>
          <p:nvPr/>
        </p:nvSpPr>
        <p:spPr>
          <a:xfrm>
            <a:off x="9845011" y="1520426"/>
            <a:ext cx="1714733" cy="357965"/>
          </a:xfrm>
          <a:prstGeom prst="rect">
            <a:avLst/>
          </a:prstGeom>
          <a:solidFill>
            <a:schemeClr val="accent5">
              <a:lumMod val="60000"/>
              <a:lumOff val="40000"/>
            </a:schemeClr>
          </a:solidFill>
          <a:ln w="41275">
            <a:solidFill>
              <a:schemeClr val="bg2"/>
            </a:solid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sp>
        <p:nvSpPr>
          <p:cNvPr id="117" name="矩形 116">
            <a:extLst>
              <a:ext uri="{FF2B5EF4-FFF2-40B4-BE49-F238E27FC236}">
                <a16:creationId xmlns:a16="http://schemas.microsoft.com/office/drawing/2014/main" id="{FEFEC84B-7AEA-427C-9BA8-F816A0B9051F}"/>
              </a:ext>
            </a:extLst>
          </p:cNvPr>
          <p:cNvSpPr/>
          <p:nvPr/>
        </p:nvSpPr>
        <p:spPr>
          <a:xfrm>
            <a:off x="9845011" y="1939299"/>
            <a:ext cx="1714733" cy="860888"/>
          </a:xfrm>
          <a:prstGeom prst="rect">
            <a:avLst/>
          </a:prstGeom>
          <a:solidFill>
            <a:schemeClr val="accent5">
              <a:lumMod val="60000"/>
              <a:lumOff val="40000"/>
              <a:alpha val="33000"/>
            </a:schemeClr>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a:cs typeface="+mn-cs"/>
            </a:endParaRPr>
          </a:p>
        </p:txBody>
      </p:sp>
      <p:cxnSp>
        <p:nvCxnSpPr>
          <p:cNvPr id="120" name="直接连接符 119">
            <a:extLst>
              <a:ext uri="{FF2B5EF4-FFF2-40B4-BE49-F238E27FC236}">
                <a16:creationId xmlns:a16="http://schemas.microsoft.com/office/drawing/2014/main" id="{2D08EAF9-C998-4935-9562-31172802CED0}"/>
              </a:ext>
            </a:extLst>
          </p:cNvPr>
          <p:cNvCxnSpPr>
            <a:cxnSpLocks/>
          </p:cNvCxnSpPr>
          <p:nvPr userDrawn="1"/>
        </p:nvCxnSpPr>
        <p:spPr>
          <a:xfrm>
            <a:off x="6643057" y="1165175"/>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41" name="直接连接符 140">
            <a:extLst>
              <a:ext uri="{FF2B5EF4-FFF2-40B4-BE49-F238E27FC236}">
                <a16:creationId xmlns:a16="http://schemas.microsoft.com/office/drawing/2014/main" id="{0822F08D-529F-4C10-B128-CACE1444E0A4}"/>
              </a:ext>
            </a:extLst>
          </p:cNvPr>
          <p:cNvCxnSpPr>
            <a:cxnSpLocks/>
          </p:cNvCxnSpPr>
          <p:nvPr userDrawn="1"/>
        </p:nvCxnSpPr>
        <p:spPr>
          <a:xfrm>
            <a:off x="6097444" y="5141668"/>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42" name="直接连接符 141">
            <a:extLst>
              <a:ext uri="{FF2B5EF4-FFF2-40B4-BE49-F238E27FC236}">
                <a16:creationId xmlns:a16="http://schemas.microsoft.com/office/drawing/2014/main" id="{45E3DD7C-C6B2-44C3-8E9E-6C076240D080}"/>
              </a:ext>
            </a:extLst>
          </p:cNvPr>
          <p:cNvCxnSpPr>
            <a:cxnSpLocks/>
          </p:cNvCxnSpPr>
          <p:nvPr userDrawn="1"/>
        </p:nvCxnSpPr>
        <p:spPr>
          <a:xfrm>
            <a:off x="3926676" y="5800196"/>
            <a:ext cx="767794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43" name="直接连接符 142">
            <a:extLst>
              <a:ext uri="{FF2B5EF4-FFF2-40B4-BE49-F238E27FC236}">
                <a16:creationId xmlns:a16="http://schemas.microsoft.com/office/drawing/2014/main" id="{E67E865E-D089-4DE5-B2A0-815AD05C1AB4}"/>
              </a:ext>
            </a:extLst>
          </p:cNvPr>
          <p:cNvCxnSpPr>
            <a:cxnSpLocks/>
          </p:cNvCxnSpPr>
          <p:nvPr userDrawn="1"/>
        </p:nvCxnSpPr>
        <p:spPr>
          <a:xfrm>
            <a:off x="697160" y="6395224"/>
            <a:ext cx="1090695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
        <p:nvSpPr>
          <p:cNvPr id="147" name="文本占位符 78">
            <a:extLst>
              <a:ext uri="{FF2B5EF4-FFF2-40B4-BE49-F238E27FC236}">
                <a16:creationId xmlns:a16="http://schemas.microsoft.com/office/drawing/2014/main" id="{C378035D-2F8A-4068-8FAC-08E1DA3BD849}"/>
              </a:ext>
            </a:extLst>
          </p:cNvPr>
          <p:cNvSpPr>
            <a:spLocks noGrp="1"/>
          </p:cNvSpPr>
          <p:nvPr>
            <p:ph type="body" sz="quarter" idx="19" hasCustomPrompt="1"/>
          </p:nvPr>
        </p:nvSpPr>
        <p:spPr>
          <a:xfrm>
            <a:off x="1519099" y="688514"/>
            <a:ext cx="2097239" cy="822429"/>
          </a:xfrm>
          <a:prstGeom prst="rect">
            <a:avLst/>
          </a:prstGeom>
        </p:spPr>
        <p:txBody>
          <a:bodyPr/>
          <a:lstStyle>
            <a:lvl1pPr marL="0" indent="0" algn="ctr" defTabSz="914400" rtl="0" eaLnBrk="1" latinLnBrk="0" hangingPunct="1">
              <a:lnSpc>
                <a:spcPct val="150000"/>
              </a:lnSpc>
              <a:buNone/>
              <a:defRPr lang="zh-CN" altLang="en-US" sz="2400" b="1"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148" name="文本占位符 78">
            <a:extLst>
              <a:ext uri="{FF2B5EF4-FFF2-40B4-BE49-F238E27FC236}">
                <a16:creationId xmlns:a16="http://schemas.microsoft.com/office/drawing/2014/main" id="{9B536330-C202-4F1E-93BD-DBAAEA3913DD}"/>
              </a:ext>
            </a:extLst>
          </p:cNvPr>
          <p:cNvSpPr>
            <a:spLocks noGrp="1"/>
          </p:cNvSpPr>
          <p:nvPr>
            <p:ph type="body" sz="quarter" idx="20" hasCustomPrompt="1"/>
          </p:nvPr>
        </p:nvSpPr>
        <p:spPr>
          <a:xfrm>
            <a:off x="6440656" y="4538793"/>
            <a:ext cx="2097239" cy="526677"/>
          </a:xfrm>
          <a:prstGeom prst="rect">
            <a:avLst/>
          </a:prstGeom>
        </p:spPr>
        <p:txBody>
          <a:bodyPr/>
          <a:lstStyle>
            <a:lvl1pPr marL="0" indent="0" algn="ctr" defTabSz="914400" rtl="0" eaLnBrk="1" latinLnBrk="0" hangingPunct="1">
              <a:lnSpc>
                <a:spcPct val="150000"/>
              </a:lnSpc>
              <a:buNone/>
              <a:defRPr lang="zh-CN" altLang="en-US" sz="1600" b="0"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151" name="文本占位符 78">
            <a:extLst>
              <a:ext uri="{FF2B5EF4-FFF2-40B4-BE49-F238E27FC236}">
                <a16:creationId xmlns:a16="http://schemas.microsoft.com/office/drawing/2014/main" id="{C8BFA612-EE37-4DBA-BE2E-81C7212953B1}"/>
              </a:ext>
            </a:extLst>
          </p:cNvPr>
          <p:cNvSpPr>
            <a:spLocks noGrp="1"/>
          </p:cNvSpPr>
          <p:nvPr>
            <p:ph type="body" sz="quarter" idx="21" hasCustomPrompt="1"/>
          </p:nvPr>
        </p:nvSpPr>
        <p:spPr>
          <a:xfrm>
            <a:off x="4300509" y="5241569"/>
            <a:ext cx="2097239" cy="526677"/>
          </a:xfrm>
          <a:prstGeom prst="rect">
            <a:avLst/>
          </a:prstGeom>
        </p:spPr>
        <p:txBody>
          <a:bodyPr/>
          <a:lstStyle>
            <a:lvl1pPr marL="0" indent="0" algn="ctr" defTabSz="914400" rtl="0" eaLnBrk="1" latinLnBrk="0" hangingPunct="1">
              <a:lnSpc>
                <a:spcPct val="150000"/>
              </a:lnSpc>
              <a:buNone/>
              <a:defRPr lang="zh-CN" altLang="en-US" sz="1600" b="0"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152" name="文本占位符 78">
            <a:extLst>
              <a:ext uri="{FF2B5EF4-FFF2-40B4-BE49-F238E27FC236}">
                <a16:creationId xmlns:a16="http://schemas.microsoft.com/office/drawing/2014/main" id="{CAA49F16-FCCD-4ABC-B923-83113B90F57C}"/>
              </a:ext>
            </a:extLst>
          </p:cNvPr>
          <p:cNvSpPr>
            <a:spLocks noGrp="1"/>
          </p:cNvSpPr>
          <p:nvPr>
            <p:ph type="body" sz="quarter" idx="22" hasCustomPrompt="1"/>
          </p:nvPr>
        </p:nvSpPr>
        <p:spPr>
          <a:xfrm>
            <a:off x="1259327" y="5853773"/>
            <a:ext cx="2097239" cy="526677"/>
          </a:xfrm>
          <a:prstGeom prst="rect">
            <a:avLst/>
          </a:prstGeom>
        </p:spPr>
        <p:txBody>
          <a:bodyPr/>
          <a:lstStyle>
            <a:lvl1pPr marL="0" indent="0" algn="ctr" defTabSz="914400" rtl="0" eaLnBrk="1" latinLnBrk="0" hangingPunct="1">
              <a:lnSpc>
                <a:spcPct val="150000"/>
              </a:lnSpc>
              <a:buNone/>
              <a:defRPr lang="zh-CN" altLang="en-US" sz="1600" b="0"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153" name="文本占位符 78">
            <a:extLst>
              <a:ext uri="{FF2B5EF4-FFF2-40B4-BE49-F238E27FC236}">
                <a16:creationId xmlns:a16="http://schemas.microsoft.com/office/drawing/2014/main" id="{69E4629C-2BDE-4285-B4C5-D3FFE078953F}"/>
              </a:ext>
            </a:extLst>
          </p:cNvPr>
          <p:cNvSpPr>
            <a:spLocks noGrp="1"/>
          </p:cNvSpPr>
          <p:nvPr>
            <p:ph type="body" sz="quarter" idx="23" hasCustomPrompt="1"/>
          </p:nvPr>
        </p:nvSpPr>
        <p:spPr>
          <a:xfrm>
            <a:off x="890751" y="2966035"/>
            <a:ext cx="1414983" cy="526677"/>
          </a:xfrm>
          <a:prstGeom prst="rect">
            <a:avLst/>
          </a:prstGeom>
        </p:spPr>
        <p:txBody>
          <a:bodyPr/>
          <a:lstStyle>
            <a:lvl1pPr marL="0" indent="0" algn="ctr" defTabSz="914400" rtl="0" eaLnBrk="1" latinLnBrk="0" hangingPunct="1">
              <a:lnSpc>
                <a:spcPct val="150000"/>
              </a:lnSpc>
              <a:buNone/>
              <a:defRPr lang="zh-CN" altLang="en-US" sz="1600" b="0"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154" name="文本占位符 78">
            <a:extLst>
              <a:ext uri="{FF2B5EF4-FFF2-40B4-BE49-F238E27FC236}">
                <a16:creationId xmlns:a16="http://schemas.microsoft.com/office/drawing/2014/main" id="{DC3C0593-D518-464E-807E-65E9CAB5FE21}"/>
              </a:ext>
            </a:extLst>
          </p:cNvPr>
          <p:cNvSpPr>
            <a:spLocks noGrp="1"/>
          </p:cNvSpPr>
          <p:nvPr>
            <p:ph type="body" sz="quarter" idx="24" hasCustomPrompt="1"/>
          </p:nvPr>
        </p:nvSpPr>
        <p:spPr>
          <a:xfrm>
            <a:off x="3031595" y="2774553"/>
            <a:ext cx="1414983" cy="526677"/>
          </a:xfrm>
          <a:prstGeom prst="rect">
            <a:avLst/>
          </a:prstGeom>
        </p:spPr>
        <p:txBody>
          <a:bodyPr/>
          <a:lstStyle>
            <a:lvl1pPr marL="0" indent="0" algn="ctr" defTabSz="914400" rtl="0" eaLnBrk="1" latinLnBrk="0" hangingPunct="1">
              <a:lnSpc>
                <a:spcPct val="150000"/>
              </a:lnSpc>
              <a:buNone/>
              <a:defRPr lang="zh-CN" altLang="en-US" sz="1600" b="0"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155" name="文本占位符 78">
            <a:extLst>
              <a:ext uri="{FF2B5EF4-FFF2-40B4-BE49-F238E27FC236}">
                <a16:creationId xmlns:a16="http://schemas.microsoft.com/office/drawing/2014/main" id="{8D7CB64C-8263-442C-8A64-8B54E56C6A9D}"/>
              </a:ext>
            </a:extLst>
          </p:cNvPr>
          <p:cNvSpPr>
            <a:spLocks noGrp="1"/>
          </p:cNvSpPr>
          <p:nvPr>
            <p:ph type="body" sz="quarter" idx="25" hasCustomPrompt="1"/>
          </p:nvPr>
        </p:nvSpPr>
        <p:spPr>
          <a:xfrm>
            <a:off x="5341295" y="2550530"/>
            <a:ext cx="1414983" cy="526677"/>
          </a:xfrm>
          <a:prstGeom prst="rect">
            <a:avLst/>
          </a:prstGeom>
        </p:spPr>
        <p:txBody>
          <a:bodyPr/>
          <a:lstStyle>
            <a:lvl1pPr marL="0" indent="0" algn="ctr" defTabSz="914400" rtl="0" eaLnBrk="1" latinLnBrk="0" hangingPunct="1">
              <a:lnSpc>
                <a:spcPct val="150000"/>
              </a:lnSpc>
              <a:buNone/>
              <a:defRPr lang="zh-CN" altLang="en-US" sz="1600" b="0"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156" name="文本占位符 78">
            <a:extLst>
              <a:ext uri="{FF2B5EF4-FFF2-40B4-BE49-F238E27FC236}">
                <a16:creationId xmlns:a16="http://schemas.microsoft.com/office/drawing/2014/main" id="{6D0ECE0A-FA36-4FAD-9FEC-D0065C327FFE}"/>
              </a:ext>
            </a:extLst>
          </p:cNvPr>
          <p:cNvSpPr>
            <a:spLocks noGrp="1"/>
          </p:cNvSpPr>
          <p:nvPr>
            <p:ph type="body" sz="quarter" idx="26" hasCustomPrompt="1"/>
          </p:nvPr>
        </p:nvSpPr>
        <p:spPr>
          <a:xfrm>
            <a:off x="7669525" y="2294601"/>
            <a:ext cx="1414983" cy="526677"/>
          </a:xfrm>
          <a:prstGeom prst="rect">
            <a:avLst/>
          </a:prstGeom>
        </p:spPr>
        <p:txBody>
          <a:bodyPr/>
          <a:lstStyle>
            <a:lvl1pPr marL="0" indent="0" algn="ctr" defTabSz="914400" rtl="0" eaLnBrk="1" latinLnBrk="0" hangingPunct="1">
              <a:lnSpc>
                <a:spcPct val="150000"/>
              </a:lnSpc>
              <a:buNone/>
              <a:defRPr lang="zh-CN" altLang="en-US" sz="1600" b="0"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sp>
        <p:nvSpPr>
          <p:cNvPr id="157" name="文本占位符 78">
            <a:extLst>
              <a:ext uri="{FF2B5EF4-FFF2-40B4-BE49-F238E27FC236}">
                <a16:creationId xmlns:a16="http://schemas.microsoft.com/office/drawing/2014/main" id="{6F93F5E8-E363-4887-8C5B-9D3227AF27EA}"/>
              </a:ext>
            </a:extLst>
          </p:cNvPr>
          <p:cNvSpPr>
            <a:spLocks noGrp="1"/>
          </p:cNvSpPr>
          <p:nvPr>
            <p:ph type="body" sz="quarter" idx="27" hasCustomPrompt="1"/>
          </p:nvPr>
        </p:nvSpPr>
        <p:spPr>
          <a:xfrm>
            <a:off x="9991566" y="2027419"/>
            <a:ext cx="1414983" cy="526677"/>
          </a:xfrm>
          <a:prstGeom prst="rect">
            <a:avLst/>
          </a:prstGeom>
        </p:spPr>
        <p:txBody>
          <a:bodyPr/>
          <a:lstStyle>
            <a:lvl1pPr marL="0" indent="0" algn="ctr" defTabSz="914400" rtl="0" eaLnBrk="1" latinLnBrk="0" hangingPunct="1">
              <a:lnSpc>
                <a:spcPct val="150000"/>
              </a:lnSpc>
              <a:buNone/>
              <a:defRPr lang="zh-CN" altLang="en-US" sz="1600" b="0" kern="1200" dirty="0">
                <a:solidFill>
                  <a:schemeClr val="bg2"/>
                </a:solidFill>
                <a:latin typeface="+mn-lt"/>
                <a:ea typeface="+mn-ea"/>
                <a:cs typeface="+mn-cs"/>
              </a:defRPr>
            </a:lvl1pPr>
          </a:lstStyle>
          <a:p>
            <a:pPr marL="0" lvl="0" indent="0" algn="l" defTabSz="914400" rtl="0" eaLnBrk="1" latinLnBrk="0" hangingPunct="1">
              <a:lnSpc>
                <a:spcPct val="150000"/>
              </a:lnSpc>
              <a:spcBef>
                <a:spcPts val="1000"/>
              </a:spcBef>
              <a:buFont typeface="Arial" panose="020B0604020202020204" pitchFamily="34" charset="0"/>
              <a:buNone/>
            </a:pPr>
            <a:r>
              <a:rPr lang="zh-CN" altLang="en-US" dirty="0"/>
              <a:t>单击插入文字</a:t>
            </a:r>
          </a:p>
        </p:txBody>
      </p:sp>
      <p:cxnSp>
        <p:nvCxnSpPr>
          <p:cNvPr id="158" name="直接连接符 157">
            <a:extLst>
              <a:ext uri="{FF2B5EF4-FFF2-40B4-BE49-F238E27FC236}">
                <a16:creationId xmlns:a16="http://schemas.microsoft.com/office/drawing/2014/main" id="{412B529D-2F41-4E5E-9647-8654C392D9AE}"/>
              </a:ext>
            </a:extLst>
          </p:cNvPr>
          <p:cNvCxnSpPr>
            <a:cxnSpLocks/>
          </p:cNvCxnSpPr>
          <p:nvPr userDrawn="1"/>
        </p:nvCxnSpPr>
        <p:spPr>
          <a:xfrm>
            <a:off x="5302240" y="775578"/>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59" name="直接连接符 158">
            <a:extLst>
              <a:ext uri="{FF2B5EF4-FFF2-40B4-BE49-F238E27FC236}">
                <a16:creationId xmlns:a16="http://schemas.microsoft.com/office/drawing/2014/main" id="{BABA3608-52CC-44D6-B95D-4B17251BEEBE}"/>
              </a:ext>
            </a:extLst>
          </p:cNvPr>
          <p:cNvCxnSpPr>
            <a:cxnSpLocks/>
          </p:cNvCxnSpPr>
          <p:nvPr userDrawn="1"/>
        </p:nvCxnSpPr>
        <p:spPr>
          <a:xfrm>
            <a:off x="5943998" y="962788"/>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90978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11">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B369A5A5-E863-42EF-BCC2-6CB0FFF4046C}"/>
              </a:ext>
            </a:extLst>
          </p:cNvPr>
          <p:cNvSpPr/>
          <p:nvPr userDrawn="1"/>
        </p:nvSpPr>
        <p:spPr>
          <a:xfrm>
            <a:off x="1478605" y="0"/>
            <a:ext cx="10713395" cy="6858000"/>
          </a:xfrm>
          <a:prstGeom prst="rect">
            <a:avLst/>
          </a:prstGeom>
          <a:blipFill dpi="0" rotWithShape="1">
            <a:blip r:embed="rId2">
              <a:extLst>
                <a:ext uri="{BEBA8EAE-BF5A-486C-A8C5-ECC9F3942E4B}">
                  <a14:imgProps xmlns:a14="http://schemas.microsoft.com/office/drawing/2010/main">
                    <a14:imgLayer r:embed="rId3">
                      <a14:imgEffect>
                        <a14:brightnessContrast bright="6000" contrast="-20000"/>
                      </a14:imgEffect>
                    </a14:imgLayer>
                  </a14:imgProps>
                </a:ext>
              </a:extLst>
            </a:blip>
            <a:srcRect/>
            <a:stretch>
              <a:fillRect l="-2906" r="-10896"/>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a:extLst>
              <a:ext uri="{FF2B5EF4-FFF2-40B4-BE49-F238E27FC236}">
                <a16:creationId xmlns:a16="http://schemas.microsoft.com/office/drawing/2014/main" id="{78A63A85-BC31-4A64-9B8E-2FCD0951D423}"/>
              </a:ext>
            </a:extLst>
          </p:cNvPr>
          <p:cNvSpPr/>
          <p:nvPr userDrawn="1"/>
        </p:nvSpPr>
        <p:spPr>
          <a:xfrm>
            <a:off x="0" y="0"/>
            <a:ext cx="12192000" cy="6858000"/>
          </a:xfrm>
          <a:prstGeom prst="rect">
            <a:avLst/>
          </a:prstGeom>
          <a:gradFill>
            <a:gsLst>
              <a:gs pos="21000">
                <a:schemeClr val="accent3">
                  <a:lumMod val="50000"/>
                </a:schemeClr>
              </a:gs>
              <a:gs pos="100000">
                <a:schemeClr val="accent3">
                  <a:lumMod val="64000"/>
                  <a:lumOff val="36000"/>
                  <a:alpha val="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91291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联系人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4FCA689-ADE3-4B9A-998B-245C3E25C42E}"/>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t="73313"/>
          <a:stretch>
            <a:fillRect/>
          </a:stretch>
        </p:blipFill>
        <p:spPr>
          <a:xfrm rot="10800000">
            <a:off x="0" y="4514519"/>
            <a:ext cx="12191999" cy="2343480"/>
          </a:xfrm>
          <a:custGeom>
            <a:avLst/>
            <a:gdLst>
              <a:gd name="connsiteX0" fmla="*/ 12191999 w 12191999"/>
              <a:gd name="connsiteY0" fmla="*/ 2343480 h 2343480"/>
              <a:gd name="connsiteX1" fmla="*/ 0 w 12191999"/>
              <a:gd name="connsiteY1" fmla="*/ 2343480 h 2343480"/>
              <a:gd name="connsiteX2" fmla="*/ 0 w 12191999"/>
              <a:gd name="connsiteY2" fmla="*/ 0 h 2343480"/>
              <a:gd name="connsiteX3" fmla="*/ 12191999 w 12191999"/>
              <a:gd name="connsiteY3" fmla="*/ 0 h 2343480"/>
            </a:gdLst>
            <a:ahLst/>
            <a:cxnLst>
              <a:cxn ang="0">
                <a:pos x="connsiteX0" y="connsiteY0"/>
              </a:cxn>
              <a:cxn ang="0">
                <a:pos x="connsiteX1" y="connsiteY1"/>
              </a:cxn>
              <a:cxn ang="0">
                <a:pos x="connsiteX2" y="connsiteY2"/>
              </a:cxn>
              <a:cxn ang="0">
                <a:pos x="connsiteX3" y="connsiteY3"/>
              </a:cxn>
            </a:cxnLst>
            <a:rect l="l" t="t" r="r" b="b"/>
            <a:pathLst>
              <a:path w="12191999" h="2343480">
                <a:moveTo>
                  <a:pt x="12191999" y="2343480"/>
                </a:moveTo>
                <a:lnTo>
                  <a:pt x="0" y="2343480"/>
                </a:lnTo>
                <a:lnTo>
                  <a:pt x="0" y="0"/>
                </a:lnTo>
                <a:lnTo>
                  <a:pt x="12191999" y="0"/>
                </a:lnTo>
                <a:close/>
              </a:path>
            </a:pathLst>
          </a:custGeom>
        </p:spPr>
      </p:pic>
      <p:pic>
        <p:nvPicPr>
          <p:cNvPr id="4" name="图片 3">
            <a:extLst>
              <a:ext uri="{FF2B5EF4-FFF2-40B4-BE49-F238E27FC236}">
                <a16:creationId xmlns:a16="http://schemas.microsoft.com/office/drawing/2014/main" id="{7B7E573A-A9F4-499B-8A8F-0521D935CB5D}"/>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t="33812"/>
          <a:stretch>
            <a:fillRect/>
          </a:stretch>
        </p:blipFill>
        <p:spPr>
          <a:xfrm>
            <a:off x="0" y="0"/>
            <a:ext cx="12191999" cy="4539166"/>
          </a:xfrm>
          <a:custGeom>
            <a:avLst/>
            <a:gdLst>
              <a:gd name="connsiteX0" fmla="*/ 0 w 12191999"/>
              <a:gd name="connsiteY0" fmla="*/ 0 h 4539166"/>
              <a:gd name="connsiteX1" fmla="*/ 12191999 w 12191999"/>
              <a:gd name="connsiteY1" fmla="*/ 0 h 4539166"/>
              <a:gd name="connsiteX2" fmla="*/ 12191999 w 12191999"/>
              <a:gd name="connsiteY2" fmla="*/ 4539166 h 4539166"/>
              <a:gd name="connsiteX3" fmla="*/ 0 w 12191999"/>
              <a:gd name="connsiteY3" fmla="*/ 4539166 h 4539166"/>
            </a:gdLst>
            <a:ahLst/>
            <a:cxnLst>
              <a:cxn ang="0">
                <a:pos x="connsiteX0" y="connsiteY0"/>
              </a:cxn>
              <a:cxn ang="0">
                <a:pos x="connsiteX1" y="connsiteY1"/>
              </a:cxn>
              <a:cxn ang="0">
                <a:pos x="connsiteX2" y="connsiteY2"/>
              </a:cxn>
              <a:cxn ang="0">
                <a:pos x="connsiteX3" y="connsiteY3"/>
              </a:cxn>
            </a:cxnLst>
            <a:rect l="l" t="t" r="r" b="b"/>
            <a:pathLst>
              <a:path w="12191999" h="4539166">
                <a:moveTo>
                  <a:pt x="0" y="0"/>
                </a:moveTo>
                <a:lnTo>
                  <a:pt x="12191999" y="0"/>
                </a:lnTo>
                <a:lnTo>
                  <a:pt x="12191999" y="4539166"/>
                </a:lnTo>
                <a:lnTo>
                  <a:pt x="0" y="4539166"/>
                </a:lnTo>
                <a:close/>
              </a:path>
            </a:pathLst>
          </a:custGeom>
        </p:spPr>
      </p:pic>
      <p:sp>
        <p:nvSpPr>
          <p:cNvPr id="5" name="任意多边形: 形状 4">
            <a:extLst>
              <a:ext uri="{FF2B5EF4-FFF2-40B4-BE49-F238E27FC236}">
                <a16:creationId xmlns:a16="http://schemas.microsoft.com/office/drawing/2014/main" id="{49EB77F3-3CE6-461B-BD13-533D1467E82B}"/>
              </a:ext>
            </a:extLst>
          </p:cNvPr>
          <p:cNvSpPr/>
          <p:nvPr userDrawn="1"/>
        </p:nvSpPr>
        <p:spPr>
          <a:xfrm>
            <a:off x="0" y="0"/>
            <a:ext cx="12192000" cy="6858000"/>
          </a:xfrm>
          <a:custGeom>
            <a:avLst/>
            <a:gdLst>
              <a:gd name="connsiteX0" fmla="*/ 0 w 12192000"/>
              <a:gd name="connsiteY0" fmla="*/ 0 h 5410512"/>
              <a:gd name="connsiteX1" fmla="*/ 12192000 w 12192000"/>
              <a:gd name="connsiteY1" fmla="*/ 0 h 5410512"/>
              <a:gd name="connsiteX2" fmla="*/ 12192000 w 12192000"/>
              <a:gd name="connsiteY2" fmla="*/ 5410512 h 5410512"/>
              <a:gd name="connsiteX3" fmla="*/ 0 w 12192000"/>
              <a:gd name="connsiteY3" fmla="*/ 5410512 h 5410512"/>
            </a:gdLst>
            <a:ahLst/>
            <a:cxnLst>
              <a:cxn ang="0">
                <a:pos x="connsiteX0" y="connsiteY0"/>
              </a:cxn>
              <a:cxn ang="0">
                <a:pos x="connsiteX1" y="connsiteY1"/>
              </a:cxn>
              <a:cxn ang="0">
                <a:pos x="connsiteX2" y="connsiteY2"/>
              </a:cxn>
              <a:cxn ang="0">
                <a:pos x="connsiteX3" y="connsiteY3"/>
              </a:cxn>
            </a:cxnLst>
            <a:rect l="l" t="t" r="r" b="b"/>
            <a:pathLst>
              <a:path w="12192000" h="5410512">
                <a:moveTo>
                  <a:pt x="0" y="0"/>
                </a:moveTo>
                <a:lnTo>
                  <a:pt x="12192000" y="0"/>
                </a:lnTo>
                <a:lnTo>
                  <a:pt x="12192000" y="5410512"/>
                </a:lnTo>
                <a:lnTo>
                  <a:pt x="0" y="5410512"/>
                </a:lnTo>
                <a:close/>
              </a:path>
            </a:pathLst>
          </a:custGeom>
          <a:gradFill>
            <a:gsLst>
              <a:gs pos="100000">
                <a:schemeClr val="accent4">
                  <a:lumMod val="50000"/>
                </a:schemeClr>
              </a:gs>
              <a:gs pos="7000">
                <a:schemeClr val="accent4">
                  <a:lumMod val="50000"/>
                  <a:alpha val="32000"/>
                </a:schemeClr>
              </a:gs>
            </a:gsLst>
            <a:lin ang="186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rgbClr val="003149"/>
              </a:solidFill>
            </a:endParaRPr>
          </a:p>
        </p:txBody>
      </p:sp>
      <p:sp>
        <p:nvSpPr>
          <p:cNvPr id="7" name="矩形 6">
            <a:extLst>
              <a:ext uri="{FF2B5EF4-FFF2-40B4-BE49-F238E27FC236}">
                <a16:creationId xmlns:a16="http://schemas.microsoft.com/office/drawing/2014/main" id="{2BF142A2-B9C9-46BE-A5FA-BDADA8C31439}"/>
              </a:ext>
            </a:extLst>
          </p:cNvPr>
          <p:cNvSpPr/>
          <p:nvPr/>
        </p:nvSpPr>
        <p:spPr>
          <a:xfrm>
            <a:off x="5147023" y="569277"/>
            <a:ext cx="1897955" cy="608436"/>
          </a:xfrm>
          <a:prstGeom prst="rect">
            <a:avLst/>
          </a:prstGeom>
        </p:spPr>
        <p:txBody>
          <a:bodyPr wrap="none" lIns="0" tIns="0" rIns="0" bIns="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3600" b="1" i="0" u="none" strike="noStrike" kern="1200" cap="none" spc="10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sym typeface="思源宋体 CN Medium" panose="02020500000000000000" pitchFamily="18" charset="-122"/>
              </a:rPr>
              <a:t>联系我们</a:t>
            </a:r>
          </a:p>
        </p:txBody>
      </p:sp>
      <p:cxnSp>
        <p:nvCxnSpPr>
          <p:cNvPr id="8" name="直接连接符 7">
            <a:extLst>
              <a:ext uri="{FF2B5EF4-FFF2-40B4-BE49-F238E27FC236}">
                <a16:creationId xmlns:a16="http://schemas.microsoft.com/office/drawing/2014/main" id="{EDF81E1F-823E-4795-B423-4565C4D8FDFC}"/>
              </a:ext>
            </a:extLst>
          </p:cNvPr>
          <p:cNvCxnSpPr>
            <a:cxnSpLocks/>
          </p:cNvCxnSpPr>
          <p:nvPr/>
        </p:nvCxnSpPr>
        <p:spPr>
          <a:xfrm>
            <a:off x="5185833" y="1231257"/>
            <a:ext cx="1786467" cy="0"/>
          </a:xfrm>
          <a:prstGeom prst="line">
            <a:avLst/>
          </a:prstGeom>
          <a:ln w="53975" cap="sq" cmpd="dbl">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9" name="矩形 8">
            <a:extLst>
              <a:ext uri="{FF2B5EF4-FFF2-40B4-BE49-F238E27FC236}">
                <a16:creationId xmlns:a16="http://schemas.microsoft.com/office/drawing/2014/main" id="{6D07D0E2-ECB3-44BC-8EBC-01808A50394C}"/>
              </a:ext>
            </a:extLst>
          </p:cNvPr>
          <p:cNvSpPr/>
          <p:nvPr/>
        </p:nvSpPr>
        <p:spPr>
          <a:xfrm>
            <a:off x="5148263" y="1275951"/>
            <a:ext cx="1847850" cy="185948"/>
          </a:xfrm>
          <a:prstGeom prst="rect">
            <a:avLst/>
          </a:prstGeom>
        </p:spPr>
        <p:txBody>
          <a:bodyPr wrap="square" lIns="0" tIns="0" rIns="0" bIns="0">
            <a:spAutoFit/>
          </a:bodyPr>
          <a:lstStyle/>
          <a:p>
            <a:pPr marL="0" marR="0" lvl="0" indent="0" algn="dist" defTabSz="914400" rtl="0" eaLnBrk="1" fontAlgn="auto" latinLnBrk="0" hangingPunct="1">
              <a:lnSpc>
                <a:spcPct val="120000"/>
              </a:lnSpc>
              <a:spcBef>
                <a:spcPts val="0"/>
              </a:spcBef>
              <a:spcAft>
                <a:spcPts val="0"/>
              </a:spcAft>
              <a:buClrTx/>
              <a:buSzTx/>
              <a:buFontTx/>
              <a:buNone/>
              <a:tabLst/>
              <a:defRPr/>
            </a:pPr>
            <a:r>
              <a:rPr kumimoji="0" lang="en-US" altLang="zh-CN" sz="1100" b="1" i="0" u="none" strike="noStrike" kern="1200" cap="none" spc="10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sym typeface="思源宋体 CN Medium" panose="02020500000000000000" pitchFamily="18" charset="-122"/>
              </a:rPr>
              <a:t>CONTACT US</a:t>
            </a:r>
            <a:endParaRPr kumimoji="0" lang="zh-CN" altLang="en-US" sz="1100" b="1" i="0" u="none" strike="noStrike" kern="1200" cap="none" spc="100" normalizeH="0" baseline="0" noProof="0" dirty="0">
              <a:ln>
                <a:noFill/>
              </a:ln>
              <a:solidFill>
                <a:schemeClr val="bg2"/>
              </a:solidFill>
              <a:effectLst/>
              <a:uLnTx/>
              <a:uFillTx/>
              <a:latin typeface="微软雅黑" panose="020B0503020204020204" pitchFamily="34" charset="-122"/>
              <a:ea typeface="微软雅黑" panose="020B0503020204020204" pitchFamily="34" charset="-122"/>
              <a:sym typeface="思源宋体 CN Medium" panose="02020500000000000000" pitchFamily="18" charset="-122"/>
            </a:endParaRPr>
          </a:p>
        </p:txBody>
      </p:sp>
      <p:cxnSp>
        <p:nvCxnSpPr>
          <p:cNvPr id="11" name="直接连接符 10">
            <a:extLst>
              <a:ext uri="{FF2B5EF4-FFF2-40B4-BE49-F238E27FC236}">
                <a16:creationId xmlns:a16="http://schemas.microsoft.com/office/drawing/2014/main" id="{9AE84754-C6E2-4F96-9928-2B2ABE85F9A9}"/>
              </a:ext>
            </a:extLst>
          </p:cNvPr>
          <p:cNvCxnSpPr>
            <a:cxnSpLocks/>
          </p:cNvCxnSpPr>
          <p:nvPr/>
        </p:nvCxnSpPr>
        <p:spPr>
          <a:xfrm>
            <a:off x="0" y="1010683"/>
            <a:ext cx="3907367" cy="0"/>
          </a:xfrm>
          <a:prstGeom prst="line">
            <a:avLst/>
          </a:prstGeom>
          <a:ln w="3175" cap="rnd" cmpd="sng">
            <a:gradFill flip="none" rotWithShape="1">
              <a:gsLst>
                <a:gs pos="27000">
                  <a:schemeClr val="accent3">
                    <a:lumMod val="60000"/>
                    <a:lumOff val="40000"/>
                  </a:schemeClr>
                </a:gs>
                <a:gs pos="0">
                  <a:schemeClr val="accent4">
                    <a:lumMod val="50000"/>
                  </a:schemeClr>
                </a:gs>
                <a:gs pos="100000">
                  <a:schemeClr val="bg1"/>
                </a:gs>
              </a:gsLst>
              <a:lin ang="0" scaled="1"/>
              <a:tileRect/>
            </a:gradFill>
            <a:round/>
            <a:tailEnd type="ova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65A2F2C2-1B72-4A29-8D16-E9CAD9B87818}"/>
              </a:ext>
            </a:extLst>
          </p:cNvPr>
          <p:cNvCxnSpPr>
            <a:cxnSpLocks/>
          </p:cNvCxnSpPr>
          <p:nvPr/>
        </p:nvCxnSpPr>
        <p:spPr>
          <a:xfrm>
            <a:off x="2713567" y="864633"/>
            <a:ext cx="1413934" cy="0"/>
          </a:xfrm>
          <a:prstGeom prst="line">
            <a:avLst/>
          </a:prstGeom>
          <a:ln w="3175" cap="rnd" cmpd="sng">
            <a:gradFill flip="none" rotWithShape="1">
              <a:gsLst>
                <a:gs pos="27000">
                  <a:schemeClr val="accent3">
                    <a:lumMod val="60000"/>
                    <a:lumOff val="40000"/>
                  </a:schemeClr>
                </a:gs>
                <a:gs pos="0">
                  <a:schemeClr val="accent4">
                    <a:lumMod val="50000"/>
                  </a:schemeClr>
                </a:gs>
                <a:gs pos="100000">
                  <a:schemeClr val="bg1"/>
                </a:gs>
              </a:gsLst>
              <a:lin ang="0" scaled="1"/>
              <a:tileRect/>
            </a:gradFill>
            <a:round/>
            <a:tailEnd type="ova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0FC50BE4-FD84-44CF-9158-1A58E2C958F4}"/>
              </a:ext>
            </a:extLst>
          </p:cNvPr>
          <p:cNvCxnSpPr>
            <a:cxnSpLocks/>
          </p:cNvCxnSpPr>
          <p:nvPr/>
        </p:nvCxnSpPr>
        <p:spPr>
          <a:xfrm>
            <a:off x="2713567" y="1156733"/>
            <a:ext cx="1413934" cy="0"/>
          </a:xfrm>
          <a:prstGeom prst="line">
            <a:avLst/>
          </a:prstGeom>
          <a:ln w="3175" cap="rnd" cmpd="sng">
            <a:gradFill flip="none" rotWithShape="1">
              <a:gsLst>
                <a:gs pos="27000">
                  <a:schemeClr val="accent3">
                    <a:lumMod val="60000"/>
                    <a:lumOff val="40000"/>
                  </a:schemeClr>
                </a:gs>
                <a:gs pos="0">
                  <a:schemeClr val="accent4">
                    <a:lumMod val="50000"/>
                  </a:schemeClr>
                </a:gs>
                <a:gs pos="100000">
                  <a:schemeClr val="bg1"/>
                </a:gs>
              </a:gsLst>
              <a:lin ang="0" scaled="1"/>
              <a:tileRect/>
            </a:gradFill>
            <a:round/>
            <a:tailEnd type="ova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E6D55DFE-78B2-408E-99C4-40DC54117474}"/>
              </a:ext>
            </a:extLst>
          </p:cNvPr>
          <p:cNvCxnSpPr>
            <a:cxnSpLocks/>
          </p:cNvCxnSpPr>
          <p:nvPr/>
        </p:nvCxnSpPr>
        <p:spPr>
          <a:xfrm flipH="1">
            <a:off x="8196026" y="1010683"/>
            <a:ext cx="3907367" cy="0"/>
          </a:xfrm>
          <a:prstGeom prst="line">
            <a:avLst/>
          </a:prstGeom>
          <a:ln w="3175" cap="rnd" cmpd="sng">
            <a:gradFill flip="none" rotWithShape="1">
              <a:gsLst>
                <a:gs pos="27000">
                  <a:schemeClr val="accent3">
                    <a:lumMod val="60000"/>
                    <a:lumOff val="40000"/>
                  </a:schemeClr>
                </a:gs>
                <a:gs pos="0">
                  <a:schemeClr val="accent4">
                    <a:lumMod val="50000"/>
                  </a:schemeClr>
                </a:gs>
                <a:gs pos="100000">
                  <a:schemeClr val="bg1"/>
                </a:gs>
              </a:gsLst>
              <a:lin ang="0" scaled="1"/>
              <a:tileRect/>
            </a:gradFill>
            <a:round/>
            <a:tailEnd type="ova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5C7FA7E2-802F-4D4C-ACCD-A4DC293A4189}"/>
              </a:ext>
            </a:extLst>
          </p:cNvPr>
          <p:cNvCxnSpPr>
            <a:cxnSpLocks/>
          </p:cNvCxnSpPr>
          <p:nvPr/>
        </p:nvCxnSpPr>
        <p:spPr>
          <a:xfrm flipH="1">
            <a:off x="7975892" y="864633"/>
            <a:ext cx="1413934" cy="0"/>
          </a:xfrm>
          <a:prstGeom prst="line">
            <a:avLst/>
          </a:prstGeom>
          <a:ln w="3175" cap="rnd" cmpd="sng">
            <a:gradFill flip="none" rotWithShape="1">
              <a:gsLst>
                <a:gs pos="27000">
                  <a:schemeClr val="accent3">
                    <a:lumMod val="60000"/>
                    <a:lumOff val="40000"/>
                  </a:schemeClr>
                </a:gs>
                <a:gs pos="0">
                  <a:schemeClr val="accent4">
                    <a:lumMod val="50000"/>
                  </a:schemeClr>
                </a:gs>
                <a:gs pos="100000">
                  <a:schemeClr val="bg1"/>
                </a:gs>
              </a:gsLst>
              <a:lin ang="0" scaled="1"/>
              <a:tileRect/>
            </a:gradFill>
            <a:round/>
            <a:tailEnd type="ova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181213A1-B806-4ADE-BE9F-6E5093E9B92A}"/>
              </a:ext>
            </a:extLst>
          </p:cNvPr>
          <p:cNvCxnSpPr>
            <a:cxnSpLocks/>
          </p:cNvCxnSpPr>
          <p:nvPr/>
        </p:nvCxnSpPr>
        <p:spPr>
          <a:xfrm flipH="1">
            <a:off x="7975892" y="1156733"/>
            <a:ext cx="1413934" cy="0"/>
          </a:xfrm>
          <a:prstGeom prst="line">
            <a:avLst/>
          </a:prstGeom>
          <a:ln w="3175" cap="rnd" cmpd="sng">
            <a:gradFill flip="none" rotWithShape="1">
              <a:gsLst>
                <a:gs pos="27000">
                  <a:schemeClr val="accent3">
                    <a:lumMod val="60000"/>
                    <a:lumOff val="40000"/>
                  </a:schemeClr>
                </a:gs>
                <a:gs pos="0">
                  <a:schemeClr val="accent4">
                    <a:lumMod val="50000"/>
                  </a:schemeClr>
                </a:gs>
                <a:gs pos="100000">
                  <a:schemeClr val="bg1"/>
                </a:gs>
              </a:gsLst>
              <a:lin ang="0" scaled="1"/>
              <a:tileRect/>
            </a:gradFill>
            <a:round/>
            <a:tailEnd type="oval"/>
          </a:ln>
        </p:spPr>
        <p:style>
          <a:lnRef idx="1">
            <a:schemeClr val="accent1"/>
          </a:lnRef>
          <a:fillRef idx="0">
            <a:schemeClr val="accent1"/>
          </a:fillRef>
          <a:effectRef idx="0">
            <a:schemeClr val="accent1"/>
          </a:effectRef>
          <a:fontRef idx="minor">
            <a:schemeClr val="tx1"/>
          </a:fontRef>
        </p:style>
      </p:cxnSp>
      <p:sp>
        <p:nvSpPr>
          <p:cNvPr id="18" name="矩形: 圆角 17">
            <a:extLst>
              <a:ext uri="{FF2B5EF4-FFF2-40B4-BE49-F238E27FC236}">
                <a16:creationId xmlns:a16="http://schemas.microsoft.com/office/drawing/2014/main" id="{47663B31-BFAF-451E-95C4-CA2C201CF4B2}"/>
              </a:ext>
            </a:extLst>
          </p:cNvPr>
          <p:cNvSpPr/>
          <p:nvPr userDrawn="1"/>
        </p:nvSpPr>
        <p:spPr>
          <a:xfrm>
            <a:off x="2209470" y="1842758"/>
            <a:ext cx="7362702" cy="4060090"/>
          </a:xfrm>
          <a:prstGeom prst="roundRect">
            <a:avLst>
              <a:gd name="adj" fmla="val 5483"/>
            </a:avLst>
          </a:prstGeom>
          <a:solidFill>
            <a:schemeClr val="bg1"/>
          </a:solidFill>
          <a:ln>
            <a:noFill/>
          </a:ln>
          <a:effectLst>
            <a:outerShdw blurRad="381000" dist="101600" dir="8100000" algn="tr" rotWithShape="0">
              <a:srgbClr val="1D213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3" name="矩形 22">
            <a:extLst>
              <a:ext uri="{FF2B5EF4-FFF2-40B4-BE49-F238E27FC236}">
                <a16:creationId xmlns:a16="http://schemas.microsoft.com/office/drawing/2014/main" id="{35093302-B80D-4F85-BC9B-2FC685C4517A}"/>
              </a:ext>
            </a:extLst>
          </p:cNvPr>
          <p:cNvSpPr/>
          <p:nvPr/>
        </p:nvSpPr>
        <p:spPr>
          <a:xfrm>
            <a:off x="7900061" y="4133903"/>
            <a:ext cx="833562" cy="202812"/>
          </a:xfrm>
          <a:prstGeom prst="rect">
            <a:avLst/>
          </a:prstGeom>
        </p:spPr>
        <p:txBody>
          <a:bodyPr wrap="none" lIns="0" tIns="0" rIns="0" bIns="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10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rPr>
              <a:t>扫描二维码</a:t>
            </a:r>
            <a:endParaRPr kumimoji="0" lang="en-US" altLang="zh-CN" sz="1200" b="0" i="0" u="none" strike="noStrike" kern="1200" cap="none" spc="100" normalizeH="0" baseline="0" noProof="0" dirty="0">
              <a:ln>
                <a:noFill/>
              </a:ln>
              <a:solidFill>
                <a:schemeClr val="accent3">
                  <a:lumMod val="75000"/>
                </a:schemeClr>
              </a:solidFill>
              <a:effectLst/>
              <a:uLnTx/>
              <a:uFillTx/>
              <a:latin typeface="微软雅黑" panose="020B0503020204020204" pitchFamily="34" charset="-122"/>
              <a:ea typeface="微软雅黑" panose="020B0503020204020204" pitchFamily="34" charset="-122"/>
            </a:endParaRPr>
          </a:p>
        </p:txBody>
      </p:sp>
      <p:sp>
        <p:nvSpPr>
          <p:cNvPr id="24" name="矩形 23">
            <a:extLst>
              <a:ext uri="{FF2B5EF4-FFF2-40B4-BE49-F238E27FC236}">
                <a16:creationId xmlns:a16="http://schemas.microsoft.com/office/drawing/2014/main" id="{022EB155-8A07-4E8B-BF1B-E53B90749894}"/>
              </a:ext>
            </a:extLst>
          </p:cNvPr>
          <p:cNvSpPr/>
          <p:nvPr/>
        </p:nvSpPr>
        <p:spPr>
          <a:xfrm>
            <a:off x="7492479" y="2549162"/>
            <a:ext cx="1490252" cy="1490252"/>
          </a:xfrm>
          <a:prstGeom prst="rect">
            <a:avLst/>
          </a:prstGeom>
          <a:solidFill>
            <a:schemeClr val="bg1"/>
          </a:solidFill>
          <a:ln w="19050" cap="rnd">
            <a:solidFill>
              <a:schemeClr val="accent3">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E2C155A7-17DC-4112-ACB6-42293BA0D731}"/>
              </a:ext>
            </a:extLst>
          </p:cNvPr>
          <p:cNvSpPr/>
          <p:nvPr/>
        </p:nvSpPr>
        <p:spPr>
          <a:xfrm>
            <a:off x="7586402" y="2528919"/>
            <a:ext cx="353849" cy="4571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3E7C1677-4619-4DA1-A6FC-3F8971903BBB}"/>
              </a:ext>
            </a:extLst>
          </p:cNvPr>
          <p:cNvSpPr/>
          <p:nvPr/>
        </p:nvSpPr>
        <p:spPr>
          <a:xfrm>
            <a:off x="8525897" y="4011154"/>
            <a:ext cx="353849" cy="45719"/>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7" name="任意多边形: 形状 26">
            <a:extLst>
              <a:ext uri="{FF2B5EF4-FFF2-40B4-BE49-F238E27FC236}">
                <a16:creationId xmlns:a16="http://schemas.microsoft.com/office/drawing/2014/main" id="{A3FB3532-47CC-41DD-9D43-C53D5413C006}"/>
              </a:ext>
            </a:extLst>
          </p:cNvPr>
          <p:cNvSpPr/>
          <p:nvPr userDrawn="1"/>
        </p:nvSpPr>
        <p:spPr>
          <a:xfrm rot="16200000">
            <a:off x="2560773" y="2000483"/>
            <a:ext cx="1125935" cy="775075"/>
          </a:xfrm>
          <a:custGeom>
            <a:avLst/>
            <a:gdLst>
              <a:gd name="connsiteX0" fmla="*/ 1125935 w 1125935"/>
              <a:gd name="connsiteY0" fmla="*/ 3393 h 635920"/>
              <a:gd name="connsiteX1" fmla="*/ 1125935 w 1125935"/>
              <a:gd name="connsiteY1" fmla="*/ 632527 h 635920"/>
              <a:gd name="connsiteX2" fmla="*/ 1121107 w 1125935"/>
              <a:gd name="connsiteY2" fmla="*/ 635920 h 635920"/>
              <a:gd name="connsiteX3" fmla="*/ 1121107 w 1125935"/>
              <a:gd name="connsiteY3" fmla="*/ 476940 h 635920"/>
              <a:gd name="connsiteX4" fmla="*/ 0 w 1125935"/>
              <a:gd name="connsiteY4" fmla="*/ 476940 h 635920"/>
              <a:gd name="connsiteX5" fmla="*/ 226181 w 1125935"/>
              <a:gd name="connsiteY5" fmla="*/ 317960 h 635920"/>
              <a:gd name="connsiteX6" fmla="*/ 0 w 1125935"/>
              <a:gd name="connsiteY6" fmla="*/ 158980 h 635920"/>
              <a:gd name="connsiteX7" fmla="*/ 1121107 w 1125935"/>
              <a:gd name="connsiteY7" fmla="*/ 158980 h 635920"/>
              <a:gd name="connsiteX8" fmla="*/ 1121107 w 1125935"/>
              <a:gd name="connsiteY8" fmla="*/ 0 h 63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935" h="635920">
                <a:moveTo>
                  <a:pt x="1125935" y="3393"/>
                </a:moveTo>
                <a:lnTo>
                  <a:pt x="1125935" y="632527"/>
                </a:lnTo>
                <a:lnTo>
                  <a:pt x="1121107" y="635920"/>
                </a:lnTo>
                <a:lnTo>
                  <a:pt x="1121107" y="476940"/>
                </a:lnTo>
                <a:lnTo>
                  <a:pt x="0" y="476940"/>
                </a:lnTo>
                <a:lnTo>
                  <a:pt x="226181" y="317960"/>
                </a:lnTo>
                <a:lnTo>
                  <a:pt x="0" y="158980"/>
                </a:lnTo>
                <a:lnTo>
                  <a:pt x="1121107" y="158980"/>
                </a:lnTo>
                <a:lnTo>
                  <a:pt x="1121107"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sp>
        <p:nvSpPr>
          <p:cNvPr id="28" name="任意多边形: 形状 27">
            <a:extLst>
              <a:ext uri="{FF2B5EF4-FFF2-40B4-BE49-F238E27FC236}">
                <a16:creationId xmlns:a16="http://schemas.microsoft.com/office/drawing/2014/main" id="{BE84C0FB-1BF9-438D-802A-D2FF07C69BFD}"/>
              </a:ext>
            </a:extLst>
          </p:cNvPr>
          <p:cNvSpPr/>
          <p:nvPr userDrawn="1"/>
        </p:nvSpPr>
        <p:spPr>
          <a:xfrm>
            <a:off x="4490456" y="882254"/>
            <a:ext cx="333375" cy="266700"/>
          </a:xfrm>
          <a:custGeom>
            <a:avLst/>
            <a:gdLst>
              <a:gd name="connsiteX0" fmla="*/ 0 w 333375"/>
              <a:gd name="connsiteY0" fmla="*/ 0 h 266700"/>
              <a:gd name="connsiteX1" fmla="*/ 134969 w 333375"/>
              <a:gd name="connsiteY1" fmla="*/ 134969 h 266700"/>
              <a:gd name="connsiteX2" fmla="*/ 0 w 333375"/>
              <a:gd name="connsiteY2" fmla="*/ 270034 h 266700"/>
              <a:gd name="connsiteX3" fmla="*/ 0 w 333375"/>
              <a:gd name="connsiteY3" fmla="*/ 202502 h 266700"/>
              <a:gd name="connsiteX4" fmla="*/ 67532 w 333375"/>
              <a:gd name="connsiteY4" fmla="*/ 134969 h 266700"/>
              <a:gd name="connsiteX5" fmla="*/ 0 w 333375"/>
              <a:gd name="connsiteY5" fmla="*/ 67437 h 266700"/>
              <a:gd name="connsiteX6" fmla="*/ 0 w 333375"/>
              <a:gd name="connsiteY6" fmla="*/ 0 h 266700"/>
              <a:gd name="connsiteX7" fmla="*/ 101251 w 333375"/>
              <a:gd name="connsiteY7" fmla="*/ 67532 h 266700"/>
              <a:gd name="connsiteX8" fmla="*/ 168783 w 333375"/>
              <a:gd name="connsiteY8" fmla="*/ 135065 h 266700"/>
              <a:gd name="connsiteX9" fmla="*/ 101251 w 333375"/>
              <a:gd name="connsiteY9" fmla="*/ 202597 h 266700"/>
              <a:gd name="connsiteX10" fmla="*/ 101251 w 333375"/>
              <a:gd name="connsiteY10" fmla="*/ 270129 h 266700"/>
              <a:gd name="connsiteX11" fmla="*/ 236220 w 333375"/>
              <a:gd name="connsiteY11" fmla="*/ 135160 h 266700"/>
              <a:gd name="connsiteX12" fmla="*/ 101251 w 333375"/>
              <a:gd name="connsiteY12" fmla="*/ 0 h 266700"/>
              <a:gd name="connsiteX13" fmla="*/ 101251 w 333375"/>
              <a:gd name="connsiteY13" fmla="*/ 67532 h 266700"/>
              <a:gd name="connsiteX14" fmla="*/ 202502 w 333375"/>
              <a:gd name="connsiteY14" fmla="*/ 67532 h 266700"/>
              <a:gd name="connsiteX15" fmla="*/ 270034 w 333375"/>
              <a:gd name="connsiteY15" fmla="*/ 135065 h 266700"/>
              <a:gd name="connsiteX16" fmla="*/ 202502 w 333375"/>
              <a:gd name="connsiteY16" fmla="*/ 202597 h 266700"/>
              <a:gd name="connsiteX17" fmla="*/ 202502 w 333375"/>
              <a:gd name="connsiteY17" fmla="*/ 270129 h 266700"/>
              <a:gd name="connsiteX18" fmla="*/ 337471 w 333375"/>
              <a:gd name="connsiteY18" fmla="*/ 135160 h 266700"/>
              <a:gd name="connsiteX19" fmla="*/ 202502 w 333375"/>
              <a:gd name="connsiteY19" fmla="*/ 0 h 266700"/>
              <a:gd name="connsiteX20" fmla="*/ 202502 w 333375"/>
              <a:gd name="connsiteY20" fmla="*/ 67532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375" h="266700">
                <a:moveTo>
                  <a:pt x="0" y="0"/>
                </a:moveTo>
                <a:lnTo>
                  <a:pt x="134969" y="134969"/>
                </a:lnTo>
                <a:lnTo>
                  <a:pt x="0" y="270034"/>
                </a:lnTo>
                <a:lnTo>
                  <a:pt x="0" y="202502"/>
                </a:lnTo>
                <a:lnTo>
                  <a:pt x="67532" y="134969"/>
                </a:lnTo>
                <a:lnTo>
                  <a:pt x="0" y="67437"/>
                </a:lnTo>
                <a:lnTo>
                  <a:pt x="0" y="0"/>
                </a:lnTo>
                <a:close/>
                <a:moveTo>
                  <a:pt x="101251" y="67532"/>
                </a:moveTo>
                <a:lnTo>
                  <a:pt x="168783" y="135065"/>
                </a:lnTo>
                <a:lnTo>
                  <a:pt x="101251" y="202597"/>
                </a:lnTo>
                <a:lnTo>
                  <a:pt x="101251" y="270129"/>
                </a:lnTo>
                <a:lnTo>
                  <a:pt x="236220" y="135160"/>
                </a:lnTo>
                <a:lnTo>
                  <a:pt x="101251" y="0"/>
                </a:lnTo>
                <a:lnTo>
                  <a:pt x="101251" y="67532"/>
                </a:lnTo>
                <a:close/>
                <a:moveTo>
                  <a:pt x="202502" y="67532"/>
                </a:moveTo>
                <a:lnTo>
                  <a:pt x="270034" y="135065"/>
                </a:lnTo>
                <a:lnTo>
                  <a:pt x="202502" y="202597"/>
                </a:lnTo>
                <a:lnTo>
                  <a:pt x="202502" y="270129"/>
                </a:lnTo>
                <a:lnTo>
                  <a:pt x="337471" y="135160"/>
                </a:lnTo>
                <a:lnTo>
                  <a:pt x="202502" y="0"/>
                </a:lnTo>
                <a:lnTo>
                  <a:pt x="202502" y="67532"/>
                </a:lnTo>
                <a:close/>
              </a:path>
            </a:pathLst>
          </a:custGeom>
          <a:solidFill>
            <a:schemeClr val="bg1"/>
          </a:solidFill>
          <a:ln w="9525" cap="flat">
            <a:noFill/>
            <a:prstDash val="solid"/>
            <a:miter/>
          </a:ln>
          <a:effectLst/>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29" name="任意多边形: 形状 28">
            <a:extLst>
              <a:ext uri="{FF2B5EF4-FFF2-40B4-BE49-F238E27FC236}">
                <a16:creationId xmlns:a16="http://schemas.microsoft.com/office/drawing/2014/main" id="{0117F851-CDE7-4C71-887C-00FC16D0B3C5}"/>
              </a:ext>
            </a:extLst>
          </p:cNvPr>
          <p:cNvSpPr/>
          <p:nvPr userDrawn="1"/>
        </p:nvSpPr>
        <p:spPr>
          <a:xfrm flipH="1">
            <a:off x="7343747" y="887689"/>
            <a:ext cx="333375" cy="266700"/>
          </a:xfrm>
          <a:custGeom>
            <a:avLst/>
            <a:gdLst>
              <a:gd name="connsiteX0" fmla="*/ 0 w 333375"/>
              <a:gd name="connsiteY0" fmla="*/ 0 h 266700"/>
              <a:gd name="connsiteX1" fmla="*/ 134969 w 333375"/>
              <a:gd name="connsiteY1" fmla="*/ 134969 h 266700"/>
              <a:gd name="connsiteX2" fmla="*/ 0 w 333375"/>
              <a:gd name="connsiteY2" fmla="*/ 270034 h 266700"/>
              <a:gd name="connsiteX3" fmla="*/ 0 w 333375"/>
              <a:gd name="connsiteY3" fmla="*/ 202502 h 266700"/>
              <a:gd name="connsiteX4" fmla="*/ 67532 w 333375"/>
              <a:gd name="connsiteY4" fmla="*/ 134969 h 266700"/>
              <a:gd name="connsiteX5" fmla="*/ 0 w 333375"/>
              <a:gd name="connsiteY5" fmla="*/ 67437 h 266700"/>
              <a:gd name="connsiteX6" fmla="*/ 0 w 333375"/>
              <a:gd name="connsiteY6" fmla="*/ 0 h 266700"/>
              <a:gd name="connsiteX7" fmla="*/ 101251 w 333375"/>
              <a:gd name="connsiteY7" fmla="*/ 67532 h 266700"/>
              <a:gd name="connsiteX8" fmla="*/ 168783 w 333375"/>
              <a:gd name="connsiteY8" fmla="*/ 135065 h 266700"/>
              <a:gd name="connsiteX9" fmla="*/ 101251 w 333375"/>
              <a:gd name="connsiteY9" fmla="*/ 202597 h 266700"/>
              <a:gd name="connsiteX10" fmla="*/ 101251 w 333375"/>
              <a:gd name="connsiteY10" fmla="*/ 270129 h 266700"/>
              <a:gd name="connsiteX11" fmla="*/ 236220 w 333375"/>
              <a:gd name="connsiteY11" fmla="*/ 135160 h 266700"/>
              <a:gd name="connsiteX12" fmla="*/ 101251 w 333375"/>
              <a:gd name="connsiteY12" fmla="*/ 0 h 266700"/>
              <a:gd name="connsiteX13" fmla="*/ 101251 w 333375"/>
              <a:gd name="connsiteY13" fmla="*/ 67532 h 266700"/>
              <a:gd name="connsiteX14" fmla="*/ 202502 w 333375"/>
              <a:gd name="connsiteY14" fmla="*/ 67532 h 266700"/>
              <a:gd name="connsiteX15" fmla="*/ 270034 w 333375"/>
              <a:gd name="connsiteY15" fmla="*/ 135065 h 266700"/>
              <a:gd name="connsiteX16" fmla="*/ 202502 w 333375"/>
              <a:gd name="connsiteY16" fmla="*/ 202597 h 266700"/>
              <a:gd name="connsiteX17" fmla="*/ 202502 w 333375"/>
              <a:gd name="connsiteY17" fmla="*/ 270129 h 266700"/>
              <a:gd name="connsiteX18" fmla="*/ 337471 w 333375"/>
              <a:gd name="connsiteY18" fmla="*/ 135160 h 266700"/>
              <a:gd name="connsiteX19" fmla="*/ 202502 w 333375"/>
              <a:gd name="connsiteY19" fmla="*/ 0 h 266700"/>
              <a:gd name="connsiteX20" fmla="*/ 202502 w 333375"/>
              <a:gd name="connsiteY20" fmla="*/ 67532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3375" h="266700">
                <a:moveTo>
                  <a:pt x="0" y="0"/>
                </a:moveTo>
                <a:lnTo>
                  <a:pt x="134969" y="134969"/>
                </a:lnTo>
                <a:lnTo>
                  <a:pt x="0" y="270034"/>
                </a:lnTo>
                <a:lnTo>
                  <a:pt x="0" y="202502"/>
                </a:lnTo>
                <a:lnTo>
                  <a:pt x="67532" y="134969"/>
                </a:lnTo>
                <a:lnTo>
                  <a:pt x="0" y="67437"/>
                </a:lnTo>
                <a:lnTo>
                  <a:pt x="0" y="0"/>
                </a:lnTo>
                <a:close/>
                <a:moveTo>
                  <a:pt x="101251" y="67532"/>
                </a:moveTo>
                <a:lnTo>
                  <a:pt x="168783" y="135065"/>
                </a:lnTo>
                <a:lnTo>
                  <a:pt x="101251" y="202597"/>
                </a:lnTo>
                <a:lnTo>
                  <a:pt x="101251" y="270129"/>
                </a:lnTo>
                <a:lnTo>
                  <a:pt x="236220" y="135160"/>
                </a:lnTo>
                <a:lnTo>
                  <a:pt x="101251" y="0"/>
                </a:lnTo>
                <a:lnTo>
                  <a:pt x="101251" y="67532"/>
                </a:lnTo>
                <a:close/>
                <a:moveTo>
                  <a:pt x="202502" y="67532"/>
                </a:moveTo>
                <a:lnTo>
                  <a:pt x="270034" y="135065"/>
                </a:lnTo>
                <a:lnTo>
                  <a:pt x="202502" y="202597"/>
                </a:lnTo>
                <a:lnTo>
                  <a:pt x="202502" y="270129"/>
                </a:lnTo>
                <a:lnTo>
                  <a:pt x="337471" y="135160"/>
                </a:lnTo>
                <a:lnTo>
                  <a:pt x="202502" y="0"/>
                </a:lnTo>
                <a:lnTo>
                  <a:pt x="202502" y="67532"/>
                </a:lnTo>
                <a:close/>
              </a:path>
            </a:pathLst>
          </a:custGeom>
          <a:solidFill>
            <a:schemeClr val="bg1"/>
          </a:solidFill>
          <a:ln w="9525" cap="flat">
            <a:noFill/>
            <a:prstDash val="solid"/>
            <a:miter/>
          </a:ln>
          <a:effectLst/>
        </p:spPr>
        <p:txBody>
          <a:bodyPr rtlCol="0" anchor="ctr"/>
          <a:lstStyle/>
          <a:p>
            <a:endParaRPr lang="zh-CN" altLang="en-US">
              <a:latin typeface="微软雅黑" panose="020B0503020204020204" pitchFamily="34" charset="-122"/>
              <a:ea typeface="微软雅黑" panose="020B0503020204020204" pitchFamily="34" charset="-122"/>
            </a:endParaRPr>
          </a:p>
        </p:txBody>
      </p:sp>
      <p:sp>
        <p:nvSpPr>
          <p:cNvPr id="31" name="图片占位符 30">
            <a:extLst>
              <a:ext uri="{FF2B5EF4-FFF2-40B4-BE49-F238E27FC236}">
                <a16:creationId xmlns:a16="http://schemas.microsoft.com/office/drawing/2014/main" id="{9BDA43A6-8578-40D1-A79A-8B5D644CFF03}"/>
              </a:ext>
            </a:extLst>
          </p:cNvPr>
          <p:cNvSpPr>
            <a:spLocks noGrp="1"/>
          </p:cNvSpPr>
          <p:nvPr userDrawn="1">
            <p:ph type="pic" sz="quarter" idx="10"/>
          </p:nvPr>
        </p:nvSpPr>
        <p:spPr>
          <a:xfrm>
            <a:off x="7510463" y="2573338"/>
            <a:ext cx="1471612" cy="1438275"/>
          </a:xfrm>
          <a:prstGeom prst="rect">
            <a:avLst/>
          </a:prstGeom>
        </p:spPr>
        <p:txBody>
          <a:bodyPr/>
          <a:lstStyle/>
          <a:p>
            <a:endParaRPr lang="zh-CN" altLang="en-US"/>
          </a:p>
        </p:txBody>
      </p:sp>
      <p:sp>
        <p:nvSpPr>
          <p:cNvPr id="33" name="文本占位符 32">
            <a:extLst>
              <a:ext uri="{FF2B5EF4-FFF2-40B4-BE49-F238E27FC236}">
                <a16:creationId xmlns:a16="http://schemas.microsoft.com/office/drawing/2014/main" id="{B10D8FFC-853E-4BBA-BDFD-8E2A605E0E82}"/>
              </a:ext>
            </a:extLst>
          </p:cNvPr>
          <p:cNvSpPr>
            <a:spLocks noGrp="1"/>
          </p:cNvSpPr>
          <p:nvPr userDrawn="1">
            <p:ph type="body" sz="quarter" idx="11"/>
          </p:nvPr>
        </p:nvSpPr>
        <p:spPr>
          <a:xfrm>
            <a:off x="3309938" y="2951163"/>
            <a:ext cx="3751262" cy="2252662"/>
          </a:xfrm>
          <a:prstGeom prst="rect">
            <a:avLst/>
          </a:prstGeom>
        </p:spPr>
        <p:txBody>
          <a:bodyPr/>
          <a:lstStyle>
            <a:lvl1pPr>
              <a:defRPr kumimoji="0" lang="zh-CN" altLang="en-US" sz="1800" b="1" i="0" u="none" strike="noStrike" kern="1200" cap="none" spc="100" normalizeH="0" baseline="0" dirty="0">
                <a:ln>
                  <a:noFill/>
                </a:ln>
                <a:solidFill>
                  <a:schemeClr val="accent5">
                    <a:lumMod val="75000"/>
                  </a:schemeClr>
                </a:solidFill>
                <a:effectLst/>
                <a:uLnTx/>
                <a:uFillTx/>
                <a:latin typeface="微软雅黑" panose="020B0503020204020204" pitchFamily="34" charset="-122"/>
                <a:ea typeface="微软雅黑" panose="020B0503020204020204" pitchFamily="34" charset="-122"/>
                <a:cs typeface="+mn-cs"/>
              </a:defRPr>
            </a:lvl1pPr>
            <a:lvl2pPr>
              <a:defRPr/>
            </a:lvl2pPr>
            <a:lvl3pPr>
              <a:defRPr/>
            </a:lvl3pPr>
            <a:lvl4pPr>
              <a:defRPr/>
            </a:lvl4pPr>
            <a:lvl5pPr>
              <a:defRPr/>
            </a:lvl5p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zh-CN" altLang="en-US" dirty="0"/>
              <a:t>单击此处编辑母版文本样式</a:t>
            </a:r>
          </a:p>
        </p:txBody>
      </p:sp>
    </p:spTree>
    <p:extLst>
      <p:ext uri="{BB962C8B-B14F-4D97-AF65-F5344CB8AC3E}">
        <p14:creationId xmlns:p14="http://schemas.microsoft.com/office/powerpoint/2010/main" val="2240087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封底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9C0CFCA-307E-4063-8567-FDAD5C3C5A1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3525"/>
          <a:stretch/>
        </p:blipFill>
        <p:spPr>
          <a:xfrm>
            <a:off x="0" y="0"/>
            <a:ext cx="12192000" cy="6858000"/>
          </a:xfrm>
          <a:prstGeom prst="rect">
            <a:avLst/>
          </a:prstGeom>
        </p:spPr>
      </p:pic>
      <p:pic>
        <p:nvPicPr>
          <p:cNvPr id="4" name="图片 3">
            <a:extLst>
              <a:ext uri="{FF2B5EF4-FFF2-40B4-BE49-F238E27FC236}">
                <a16:creationId xmlns:a16="http://schemas.microsoft.com/office/drawing/2014/main" id="{4E2B800B-D36B-4C2C-9DA0-A48C55B89A0C}"/>
              </a:ext>
            </a:extLst>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矩形 4">
            <a:extLst>
              <a:ext uri="{FF2B5EF4-FFF2-40B4-BE49-F238E27FC236}">
                <a16:creationId xmlns:a16="http://schemas.microsoft.com/office/drawing/2014/main" id="{9915E30E-69C8-4E73-9B76-85E194023FAD}"/>
              </a:ext>
            </a:extLst>
          </p:cNvPr>
          <p:cNvSpPr/>
          <p:nvPr userDrawn="1"/>
        </p:nvSpPr>
        <p:spPr>
          <a:xfrm>
            <a:off x="0" y="0"/>
            <a:ext cx="12192000" cy="6858000"/>
          </a:xfrm>
          <a:prstGeom prst="rect">
            <a:avLst/>
          </a:prstGeom>
          <a:gradFill>
            <a:gsLst>
              <a:gs pos="100000">
                <a:srgbClr val="003149"/>
              </a:gs>
              <a:gs pos="7000">
                <a:srgbClr val="093E5B">
                  <a:alpha val="0"/>
                </a:srgbClr>
              </a:gs>
            </a:gsLst>
            <a:lin ang="186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3149"/>
              </a:solidFill>
            </a:endParaRPr>
          </a:p>
        </p:txBody>
      </p:sp>
      <p:pic>
        <p:nvPicPr>
          <p:cNvPr id="6" name="图片 5">
            <a:extLst>
              <a:ext uri="{FF2B5EF4-FFF2-40B4-BE49-F238E27FC236}">
                <a16:creationId xmlns:a16="http://schemas.microsoft.com/office/drawing/2014/main" id="{96062506-3287-486A-B04C-F4338AFD53BB}"/>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407775" y="2736955"/>
            <a:ext cx="5376445" cy="239476"/>
          </a:xfrm>
          <a:prstGeom prst="rect">
            <a:avLst/>
          </a:prstGeom>
        </p:spPr>
      </p:pic>
      <p:sp>
        <p:nvSpPr>
          <p:cNvPr id="2" name="标题 1">
            <a:extLst>
              <a:ext uri="{FF2B5EF4-FFF2-40B4-BE49-F238E27FC236}">
                <a16:creationId xmlns:a16="http://schemas.microsoft.com/office/drawing/2014/main" id="{852CC9B1-9647-4B8C-9C84-EBE4708CB862}"/>
              </a:ext>
            </a:extLst>
          </p:cNvPr>
          <p:cNvSpPr>
            <a:spLocks noGrp="1"/>
          </p:cNvSpPr>
          <p:nvPr>
            <p:ph type="title"/>
          </p:nvPr>
        </p:nvSpPr>
        <p:spPr>
          <a:xfrm>
            <a:off x="2857202" y="951079"/>
            <a:ext cx="6477003" cy="920938"/>
          </a:xfrm>
          <a:prstGeom prst="rect">
            <a:avLst/>
          </a:prstGeom>
        </p:spPr>
        <p:txBody>
          <a:bodyPr/>
          <a:lstStyle>
            <a:lvl1pPr marL="0" algn="dist" defTabSz="914400" rtl="0" eaLnBrk="1" latinLnBrk="0" hangingPunct="1">
              <a:lnSpc>
                <a:spcPct val="150000"/>
              </a:lnSpc>
              <a:defRPr lang="zh-CN" altLang="en-US" sz="2800" b="1" kern="1200" dirty="0">
                <a:gradFill>
                  <a:gsLst>
                    <a:gs pos="65000">
                      <a:schemeClr val="accent1">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1pPr>
          </a:lstStyle>
          <a:p>
            <a:r>
              <a:rPr lang="zh-CN" altLang="en-US" dirty="0"/>
              <a:t>单击此处编辑</a:t>
            </a:r>
          </a:p>
        </p:txBody>
      </p:sp>
      <p:sp>
        <p:nvSpPr>
          <p:cNvPr id="19" name="文本占位符 18">
            <a:extLst>
              <a:ext uri="{FF2B5EF4-FFF2-40B4-BE49-F238E27FC236}">
                <a16:creationId xmlns:a16="http://schemas.microsoft.com/office/drawing/2014/main" id="{AFAE8DFF-C2DF-4E4D-ABD4-F37FF7857601}"/>
              </a:ext>
            </a:extLst>
          </p:cNvPr>
          <p:cNvSpPr>
            <a:spLocks noGrp="1"/>
          </p:cNvSpPr>
          <p:nvPr>
            <p:ph type="body" sz="quarter" idx="10"/>
          </p:nvPr>
        </p:nvSpPr>
        <p:spPr>
          <a:xfrm>
            <a:off x="3407775" y="3802754"/>
            <a:ext cx="5375858" cy="914400"/>
          </a:xfrm>
          <a:prstGeom prst="rect">
            <a:avLst/>
          </a:prstGeom>
        </p:spPr>
        <p:txBody>
          <a:bodyPr/>
          <a:lstStyle>
            <a:lvl1pPr marL="0" indent="0" algn="dist" defTabSz="914400" rtl="0" eaLnBrk="1" latinLnBrk="0" hangingPunct="1">
              <a:lnSpc>
                <a:spcPct val="150000"/>
              </a:lnSpc>
              <a:spcBef>
                <a:spcPct val="0"/>
              </a:spcBef>
              <a:buNone/>
              <a:defRPr lang="zh-CN" altLang="en-US" sz="2800" b="1" kern="1200" dirty="0" smtClean="0">
                <a:gradFill>
                  <a:gsLst>
                    <a:gs pos="65000">
                      <a:schemeClr val="accent1">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1pPr>
            <a:lvl2pPr marL="0" indent="0" algn="dist" defTabSz="914400" rtl="0" eaLnBrk="1" latinLnBrk="0" hangingPunct="1">
              <a:lnSpc>
                <a:spcPct val="150000"/>
              </a:lnSpc>
              <a:spcBef>
                <a:spcPct val="0"/>
              </a:spcBef>
              <a:buNone/>
              <a:defRPr lang="zh-CN" altLang="en-US" sz="2800" b="1" kern="1200" dirty="0" smtClean="0">
                <a:gradFill>
                  <a:gsLst>
                    <a:gs pos="65000">
                      <a:schemeClr val="accent1">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2pPr>
            <a:lvl3pPr marL="0" indent="0" algn="dist" defTabSz="914400" rtl="0" eaLnBrk="1" latinLnBrk="0" hangingPunct="1">
              <a:lnSpc>
                <a:spcPct val="150000"/>
              </a:lnSpc>
              <a:spcBef>
                <a:spcPct val="0"/>
              </a:spcBef>
              <a:buNone/>
              <a:defRPr lang="zh-CN" altLang="en-US" sz="2800" b="1" kern="1200" dirty="0" smtClean="0">
                <a:gradFill>
                  <a:gsLst>
                    <a:gs pos="65000">
                      <a:schemeClr val="accent1">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3pPr>
            <a:lvl4pPr marL="0" indent="0" algn="dist" defTabSz="914400" rtl="0" eaLnBrk="1" latinLnBrk="0" hangingPunct="1">
              <a:lnSpc>
                <a:spcPct val="150000"/>
              </a:lnSpc>
              <a:spcBef>
                <a:spcPct val="0"/>
              </a:spcBef>
              <a:buNone/>
              <a:defRPr lang="zh-CN" altLang="en-US" sz="2800" b="1" kern="1200" dirty="0" smtClean="0">
                <a:gradFill>
                  <a:gsLst>
                    <a:gs pos="65000">
                      <a:schemeClr val="accent1">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4pPr>
            <a:lvl5pPr marL="0" indent="0" algn="dist" defTabSz="914400" rtl="0" eaLnBrk="1" latinLnBrk="0" hangingPunct="1">
              <a:lnSpc>
                <a:spcPct val="150000"/>
              </a:lnSpc>
              <a:spcBef>
                <a:spcPct val="0"/>
              </a:spcBef>
              <a:buNone/>
              <a:defRPr lang="zh-CN" altLang="en-US" sz="2800" b="1" kern="1200" dirty="0">
                <a:gradFill>
                  <a:gsLst>
                    <a:gs pos="65000">
                      <a:schemeClr val="accent1">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5pPr>
          </a:lstStyle>
          <a:p>
            <a:pPr lvl="0"/>
            <a:r>
              <a:rPr lang="zh-CN" altLang="en-US" dirty="0"/>
              <a:t>单击此处编辑</a:t>
            </a:r>
          </a:p>
        </p:txBody>
      </p:sp>
      <p:sp>
        <p:nvSpPr>
          <p:cNvPr id="21" name="文本占位符 20">
            <a:extLst>
              <a:ext uri="{FF2B5EF4-FFF2-40B4-BE49-F238E27FC236}">
                <a16:creationId xmlns:a16="http://schemas.microsoft.com/office/drawing/2014/main" id="{2567D79E-6DC6-4332-9589-FA15D035A1D9}"/>
              </a:ext>
            </a:extLst>
          </p:cNvPr>
          <p:cNvSpPr>
            <a:spLocks noGrp="1"/>
          </p:cNvSpPr>
          <p:nvPr>
            <p:ph type="body" sz="quarter" idx="11"/>
          </p:nvPr>
        </p:nvSpPr>
        <p:spPr>
          <a:xfrm>
            <a:off x="2700732" y="2399493"/>
            <a:ext cx="6870700" cy="914400"/>
          </a:xfrm>
          <a:prstGeom prst="rect">
            <a:avLst/>
          </a:prstGeom>
        </p:spPr>
        <p:txBody>
          <a:bodyPr/>
          <a:lstStyle>
            <a:lvl1pPr marL="0" indent="0" algn="dist" defTabSz="914400" rtl="0" eaLnBrk="1" latinLnBrk="0" hangingPunct="1">
              <a:buNone/>
              <a:defRPr lang="zh-CN" altLang="en-US" sz="7200" b="1" kern="1200" dirty="0" smtClean="0">
                <a:gradFill>
                  <a:gsLst>
                    <a:gs pos="65000">
                      <a:schemeClr val="accent5">
                        <a:lumMod val="60000"/>
                        <a:lumOff val="4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1pPr>
            <a:lvl2pPr marL="0" algn="dist" defTabSz="914400" rtl="0" eaLnBrk="1" latinLnBrk="0" hangingPunct="1">
              <a:defRPr lang="zh-CN" altLang="en-US" sz="7200" b="1" kern="1200" dirty="0" smtClean="0">
                <a:gradFill>
                  <a:gsLst>
                    <a:gs pos="65000">
                      <a:srgbClr val="C9F1FF"/>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2pPr>
            <a:lvl3pPr marL="0" algn="dist" defTabSz="914400" rtl="0" eaLnBrk="1" latinLnBrk="0" hangingPunct="1">
              <a:defRPr lang="zh-CN" altLang="en-US" sz="7200" b="1" kern="1200" dirty="0" smtClean="0">
                <a:gradFill>
                  <a:gsLst>
                    <a:gs pos="65000">
                      <a:srgbClr val="C9F1FF"/>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3pPr>
            <a:lvl4pPr marL="0" algn="dist" defTabSz="914400" rtl="0" eaLnBrk="1" latinLnBrk="0" hangingPunct="1">
              <a:defRPr lang="zh-CN" altLang="en-US" sz="7200" b="1" kern="1200" dirty="0" smtClean="0">
                <a:gradFill>
                  <a:gsLst>
                    <a:gs pos="65000">
                      <a:srgbClr val="C9F1FF"/>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4pPr>
            <a:lvl5pPr marL="0" algn="dist" defTabSz="914400" rtl="0" eaLnBrk="1" latinLnBrk="0" hangingPunct="1">
              <a:defRPr lang="zh-CN" altLang="en-US" sz="7200" b="1" kern="1200" dirty="0">
                <a:gradFill>
                  <a:gsLst>
                    <a:gs pos="65000">
                      <a:srgbClr val="C9F1FF"/>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5pPr>
          </a:lstStyle>
          <a:p>
            <a:pPr lvl="0"/>
            <a:r>
              <a:rPr lang="zh-CN" altLang="en-US" dirty="0"/>
              <a:t>单击此处编辑</a:t>
            </a:r>
          </a:p>
        </p:txBody>
      </p:sp>
    </p:spTree>
    <p:extLst>
      <p:ext uri="{BB962C8B-B14F-4D97-AF65-F5344CB8AC3E}">
        <p14:creationId xmlns:p14="http://schemas.microsoft.com/office/powerpoint/2010/main" val="527553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标注页">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0995EE3E-AE6C-49CC-84E5-49F4FB169564}"/>
              </a:ext>
            </a:extLst>
          </p:cNvPr>
          <p:cNvSpPr/>
          <p:nvPr userDrawn="1"/>
        </p:nvSpPr>
        <p:spPr>
          <a:xfrm>
            <a:off x="11996" y="0"/>
            <a:ext cx="12180003" cy="6858000"/>
          </a:xfrm>
          <a:prstGeom prst="rect">
            <a:avLst/>
          </a:prstGeom>
          <a:solidFill>
            <a:srgbClr val="E6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a:extLst>
              <a:ext uri="{FF2B5EF4-FFF2-40B4-BE49-F238E27FC236}">
                <a16:creationId xmlns:a16="http://schemas.microsoft.com/office/drawing/2014/main" id="{44A83B75-50E1-44AB-94F1-8EA6B4FAAF13}"/>
              </a:ext>
            </a:extLst>
          </p:cNvPr>
          <p:cNvSpPr/>
          <p:nvPr userDrawn="1"/>
        </p:nvSpPr>
        <p:spPr>
          <a:xfrm>
            <a:off x="626964" y="568470"/>
            <a:ext cx="662361" cy="379656"/>
          </a:xfrm>
          <a:prstGeom prst="rect">
            <a:avLst/>
          </a:prstGeom>
        </p:spPr>
        <p:txBody>
          <a:bodyPr wrap="none">
            <a:spAutoFit/>
          </a:bodyPr>
          <a:lstStyle/>
          <a:p>
            <a:pPr defTabSz="609585"/>
            <a:r>
              <a:rPr lang="zh-CN" altLang="en-US" sz="1800" dirty="0">
                <a:solidFill>
                  <a:schemeClr val="bg1"/>
                </a:solidFill>
                <a:latin typeface="Microsoft YaHei" panose="020B0503020204020204" pitchFamily="34" charset="-122"/>
                <a:ea typeface="Microsoft YaHei" panose="020B0503020204020204" pitchFamily="34" charset="-122"/>
                <a:cs typeface="Segoe UI Light"/>
              </a:rPr>
              <a:t>标注</a:t>
            </a:r>
          </a:p>
        </p:txBody>
      </p:sp>
      <p:sp>
        <p:nvSpPr>
          <p:cNvPr id="11" name="矩形 10">
            <a:extLst>
              <a:ext uri="{FF2B5EF4-FFF2-40B4-BE49-F238E27FC236}">
                <a16:creationId xmlns:a16="http://schemas.microsoft.com/office/drawing/2014/main" id="{B7E647D8-E801-4CDC-87C4-4F75878629A5}"/>
              </a:ext>
            </a:extLst>
          </p:cNvPr>
          <p:cNvSpPr/>
          <p:nvPr userDrawn="1"/>
        </p:nvSpPr>
        <p:spPr>
          <a:xfrm>
            <a:off x="2450801" y="595724"/>
            <a:ext cx="1402001" cy="5666551"/>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字体使用 </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行距</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图片出处</a:t>
            </a: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声明</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来源</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作者</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p:txBody>
      </p:sp>
      <p:sp>
        <p:nvSpPr>
          <p:cNvPr id="12" name="矩形 11">
            <a:extLst>
              <a:ext uri="{FF2B5EF4-FFF2-40B4-BE49-F238E27FC236}">
                <a16:creationId xmlns:a16="http://schemas.microsoft.com/office/drawing/2014/main" id="{7754BC71-7203-46BC-9F4D-CBF909231597}"/>
              </a:ext>
            </a:extLst>
          </p:cNvPr>
          <p:cNvSpPr/>
          <p:nvPr userDrawn="1"/>
        </p:nvSpPr>
        <p:spPr>
          <a:xfrm>
            <a:off x="4159510" y="595724"/>
            <a:ext cx="7074345" cy="5688096"/>
          </a:xfrm>
          <a:prstGeom prst="rect">
            <a:avLst/>
          </a:prstGeom>
        </p:spPr>
        <p:txBody>
          <a:bodyPr wrap="square">
            <a:spAutoFit/>
          </a:bodyPr>
          <a:lstStyle/>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英文 微软雅黑（可商用字体）</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中文 微软雅黑（可商用字体）</a:t>
            </a: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zh-CN" altLang="en-US" sz="1400" dirty="0">
                <a:solidFill>
                  <a:schemeClr val="bg1"/>
                </a:solidFill>
                <a:latin typeface="Microsoft YaHei" panose="020B0503020204020204" pitchFamily="34" charset="-122"/>
                <a:ea typeface="Microsoft YaHei" panose="020B0503020204020204" pitchFamily="34" charset="-122"/>
                <a:cs typeface="Segoe UI Light"/>
              </a:rPr>
              <a:t>正文 </a:t>
            </a: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1.0</a:t>
            </a: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r>
              <a:rPr lang="en-US" altLang="zh-CN" sz="1400" dirty="0">
                <a:solidFill>
                  <a:schemeClr val="bg1"/>
                </a:solidFill>
                <a:latin typeface="Microsoft YaHei" panose="020B0503020204020204" pitchFamily="34" charset="-122"/>
                <a:ea typeface="Microsoft YaHei" panose="020B0503020204020204" pitchFamily="34" charset="-122"/>
                <a:cs typeface="Segoe UI Light"/>
              </a:rPr>
              <a:t>https://unsplash.com/</a:t>
            </a: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en-US" altLang="zh-CN" sz="1400" dirty="0">
              <a:solidFill>
                <a:schemeClr val="bg1"/>
              </a:solidFill>
              <a:latin typeface="Microsoft YaHei" panose="020B0503020204020204" pitchFamily="34" charset="-122"/>
              <a:ea typeface="Microsoft YaHei" panose="020B0503020204020204" pitchFamily="34" charset="-122"/>
              <a:cs typeface="Segoe UI Light"/>
            </a:endParaRPr>
          </a:p>
          <a:p>
            <a:pPr defTabSz="609585">
              <a:lnSpc>
                <a:spcPct val="130000"/>
              </a:lnSpc>
            </a:pPr>
            <a:endParaRPr lang="zh-CN" altLang="en-US" sz="1400" dirty="0">
              <a:solidFill>
                <a:schemeClr val="bg1"/>
              </a:solidFill>
              <a:latin typeface="Microsoft YaHei" panose="020B0503020204020204" pitchFamily="34" charset="-122"/>
              <a:ea typeface="Microsoft YaHei" panose="020B0503020204020204" pitchFamily="34" charset="-122"/>
              <a:cs typeface="Segoe UI Light"/>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本网站所提供的任何信息内容（包括但不限于 </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PPT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模板、</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Word</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文档、</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Excel</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cs typeface="Segoe UI Light" charset="0"/>
              </a:rPr>
              <a:t> </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图表、图片素材等）均受</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中华人民共和国著作权法</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信息网络传播权保护条例</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及其他适用的法律法规的保护，未经权利人书面明确授权，信息内容的任何部分</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包括图片或图表</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不得被全部或部分的复制、传播、销售，否则将承担法律责任。</a:t>
            </a:r>
            <a:endPar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设计灵感来自</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a:t>
            </a:r>
            <a:r>
              <a:rPr kumimoji="0" lang="zh-CN" altLang="en-US"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银翼杀手</a:t>
            </a:r>
            <a:r>
              <a:rPr kumimoji="0" lang="en-US" altLang="zh-CN" sz="1400" b="0" i="0" u="none" strike="noStrike" kern="1200" cap="none" spc="0" normalizeH="0" baseline="0" noProof="0" dirty="0">
                <a:ln>
                  <a:noFill/>
                </a:ln>
                <a:solidFill>
                  <a:schemeClr val="bg1"/>
                </a:solidFill>
                <a:effectLst/>
                <a:uLnTx/>
                <a:uFillTx/>
                <a:latin typeface="Microsoft YaHei" panose="020B0503020204020204" pitchFamily="34" charset="-122"/>
                <a:ea typeface="Microsoft YaHei" panose="020B0503020204020204" pitchFamily="34" charset="-122"/>
              </a:rPr>
              <a:t>2049》</a:t>
            </a: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endParaRPr lang="en-US" altLang="zh-CN" sz="1400" dirty="0">
              <a:solidFill>
                <a:schemeClr val="bg1"/>
              </a:solidFill>
              <a:latin typeface="Microsoft YaHei" panose="020B0503020204020204" pitchFamily="34" charset="-122"/>
              <a:ea typeface="Microsoft YaHei" panose="020B0503020204020204" pitchFamily="34" charset="-122"/>
            </a:endParaRPr>
          </a:p>
          <a:p>
            <a:pPr marL="0" marR="0" lvl="0" indent="0" algn="l" defTabSz="609585" rtl="0" eaLnBrk="1" fontAlgn="auto" latinLnBrk="0" hangingPunct="1">
              <a:lnSpc>
                <a:spcPct val="130000"/>
              </a:lnSpc>
              <a:spcBef>
                <a:spcPts val="0"/>
              </a:spcBef>
              <a:spcAft>
                <a:spcPts val="0"/>
              </a:spcAft>
              <a:buClrTx/>
              <a:buSzTx/>
              <a:buFontTx/>
              <a:buNone/>
              <a:tabLst/>
              <a:defRPr/>
            </a:pPr>
            <a:r>
              <a:rPr lang="en-US" altLang="zh-CN" sz="1400" dirty="0">
                <a:solidFill>
                  <a:schemeClr val="bg1"/>
                </a:solidFill>
                <a:latin typeface="Microsoft YaHei" panose="020B0503020204020204" pitchFamily="34" charset="-122"/>
                <a:ea typeface="Microsoft YaHei" panose="020B0503020204020204" pitchFamily="34" charset="-122"/>
              </a:rPr>
              <a:t>Nigel</a:t>
            </a:r>
          </a:p>
        </p:txBody>
      </p:sp>
      <p:pic>
        <p:nvPicPr>
          <p:cNvPr id="13" name="图片 12">
            <a:extLst>
              <a:ext uri="{FF2B5EF4-FFF2-40B4-BE49-F238E27FC236}">
                <a16:creationId xmlns:a16="http://schemas.microsoft.com/office/drawing/2014/main" id="{44FB17C0-60F1-426E-A95E-58DFB7EB4FC0}"/>
              </a:ext>
            </a:extLst>
          </p:cNvPr>
          <p:cNvPicPr>
            <a:picLocks noChangeAspect="1"/>
          </p:cNvPicPr>
          <p:nvPr userDrawn="1"/>
        </p:nvPicPr>
        <p:blipFill>
          <a:blip r:embed="rId2"/>
          <a:stretch>
            <a:fillRect/>
          </a:stretch>
        </p:blipFill>
        <p:spPr>
          <a:xfrm>
            <a:off x="10698462" y="83245"/>
            <a:ext cx="1402001" cy="629588"/>
          </a:xfrm>
          <a:prstGeom prst="rect">
            <a:avLst/>
          </a:prstGeom>
        </p:spPr>
      </p:pic>
      <p:sp>
        <p:nvSpPr>
          <p:cNvPr id="14" name="文本框 13">
            <a:extLst>
              <a:ext uri="{FF2B5EF4-FFF2-40B4-BE49-F238E27FC236}">
                <a16:creationId xmlns:a16="http://schemas.microsoft.com/office/drawing/2014/main" id="{73120A83-8AB2-4E9B-B46F-41DDE40165DF}"/>
              </a:ext>
            </a:extLst>
          </p:cNvPr>
          <p:cNvSpPr txBox="1"/>
          <p:nvPr userDrawn="1"/>
        </p:nvSpPr>
        <p:spPr>
          <a:xfrm>
            <a:off x="-197224" y="-412376"/>
            <a:ext cx="184731" cy="369332"/>
          </a:xfrm>
          <a:prstGeom prst="rect">
            <a:avLst/>
          </a:prstGeom>
          <a:noFill/>
        </p:spPr>
        <p:txBody>
          <a:bodyPr wrap="none" rtlCol="0">
            <a:spAutoFit/>
          </a:bodyPr>
          <a:lstStyle/>
          <a:p>
            <a:endParaRPr kumimoji="1" lang="zh-CN" altLang="en-US" dirty="0"/>
          </a:p>
        </p:txBody>
      </p:sp>
      <p:sp>
        <p:nvSpPr>
          <p:cNvPr id="15" name="文本框 14">
            <a:extLst>
              <a:ext uri="{FF2B5EF4-FFF2-40B4-BE49-F238E27FC236}">
                <a16:creationId xmlns:a16="http://schemas.microsoft.com/office/drawing/2014/main" id="{EAC7F18A-618E-4784-8DCF-26E91B8F47FE}"/>
              </a:ext>
            </a:extLst>
          </p:cNvPr>
          <p:cNvSpPr txBox="1"/>
          <p:nvPr userDrawn="1"/>
        </p:nvSpPr>
        <p:spPr>
          <a:xfrm>
            <a:off x="-376518" y="-304800"/>
            <a:ext cx="184731" cy="369332"/>
          </a:xfrm>
          <a:prstGeom prst="rect">
            <a:avLst/>
          </a:prstGeom>
          <a:noFill/>
        </p:spPr>
        <p:txBody>
          <a:bodyPr wrap="none" rtlCol="0">
            <a:spAutoFit/>
          </a:bodyPr>
          <a:lstStyle/>
          <a:p>
            <a:endParaRPr kumimoji="1" lang="zh-CN" altLang="en-US" dirty="0"/>
          </a:p>
        </p:txBody>
      </p:sp>
    </p:spTree>
    <p:extLst>
      <p:ext uri="{BB962C8B-B14F-4D97-AF65-F5344CB8AC3E}">
        <p14:creationId xmlns:p14="http://schemas.microsoft.com/office/powerpoint/2010/main" val="1401757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_3Column_Red">
    <p:bg>
      <p:bgPr>
        <a:solidFill>
          <a:schemeClr val="bg1"/>
        </a:solidFill>
        <a:effectLst/>
      </p:bgPr>
    </p:bg>
    <p:spTree>
      <p:nvGrpSpPr>
        <p:cNvPr id="1" name=""/>
        <p:cNvGrpSpPr/>
        <p:nvPr/>
      </p:nvGrpSpPr>
      <p:grpSpPr>
        <a:xfrm>
          <a:off x="0" y="0"/>
          <a:ext cx="0" cy="0"/>
          <a:chOff x="0" y="0"/>
          <a:chExt cx="0" cy="0"/>
        </a:xfrm>
      </p:grpSpPr>
      <p:pic>
        <p:nvPicPr>
          <p:cNvPr id="4" name="图片 3" descr="形状&#10;&#10;描述已自动生成">
            <a:extLst>
              <a:ext uri="{FF2B5EF4-FFF2-40B4-BE49-F238E27FC236}">
                <a16:creationId xmlns:a16="http://schemas.microsoft.com/office/drawing/2014/main" id="{2B6B1E38-92E7-264B-8E89-41E6E84A3B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文本占位符 2">
            <a:extLst>
              <a:ext uri="{FF2B5EF4-FFF2-40B4-BE49-F238E27FC236}">
                <a16:creationId xmlns:a16="http://schemas.microsoft.com/office/drawing/2014/main" id="{8FD8A64B-6AD0-3A41-814C-1B63096892A1}"/>
              </a:ext>
            </a:extLst>
          </p:cNvPr>
          <p:cNvSpPr>
            <a:spLocks noGrp="1"/>
          </p:cNvSpPr>
          <p:nvPr>
            <p:ph type="body" sz="quarter" idx="11" hasCustomPrompt="1"/>
          </p:nvPr>
        </p:nvSpPr>
        <p:spPr>
          <a:xfrm>
            <a:off x="440603" y="182445"/>
            <a:ext cx="1657138"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9" name="文本占位符 2">
            <a:extLst>
              <a:ext uri="{FF2B5EF4-FFF2-40B4-BE49-F238E27FC236}">
                <a16:creationId xmlns:a16="http://schemas.microsoft.com/office/drawing/2014/main" id="{54EE1A10-8007-A34C-90EC-12BF9C0AED67}"/>
              </a:ext>
            </a:extLst>
          </p:cNvPr>
          <p:cNvSpPr>
            <a:spLocks noGrp="1"/>
          </p:cNvSpPr>
          <p:nvPr>
            <p:ph type="body" sz="quarter" idx="13" hasCustomPrompt="1"/>
          </p:nvPr>
        </p:nvSpPr>
        <p:spPr>
          <a:xfrm>
            <a:off x="4153012" y="759876"/>
            <a:ext cx="7074345"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
        <p:nvSpPr>
          <p:cNvPr id="10" name="文本占位符 2">
            <a:extLst>
              <a:ext uri="{FF2B5EF4-FFF2-40B4-BE49-F238E27FC236}">
                <a16:creationId xmlns:a16="http://schemas.microsoft.com/office/drawing/2014/main" id="{FCC17F7B-0108-144F-8488-1E2862B90648}"/>
              </a:ext>
            </a:extLst>
          </p:cNvPr>
          <p:cNvSpPr>
            <a:spLocks noGrp="1"/>
          </p:cNvSpPr>
          <p:nvPr>
            <p:ph type="body" sz="quarter" idx="14" hasCustomPrompt="1"/>
          </p:nvPr>
        </p:nvSpPr>
        <p:spPr>
          <a:xfrm>
            <a:off x="4153012" y="182445"/>
            <a:ext cx="2259871"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11" name="文本占位符 2">
            <a:extLst>
              <a:ext uri="{FF2B5EF4-FFF2-40B4-BE49-F238E27FC236}">
                <a16:creationId xmlns:a16="http://schemas.microsoft.com/office/drawing/2014/main" id="{30BB9E0B-0189-FE49-A78C-FE753F2AA793}"/>
              </a:ext>
            </a:extLst>
          </p:cNvPr>
          <p:cNvSpPr>
            <a:spLocks noGrp="1"/>
          </p:cNvSpPr>
          <p:nvPr>
            <p:ph type="body" sz="quarter" idx="10" hasCustomPrompt="1"/>
          </p:nvPr>
        </p:nvSpPr>
        <p:spPr>
          <a:xfrm>
            <a:off x="440603" y="759873"/>
            <a:ext cx="1657138" cy="440267"/>
          </a:xfrm>
          <a:prstGeom prst="rect">
            <a:avLst/>
          </a:prstGeom>
        </p:spPr>
        <p:txBody>
          <a:bodyPr/>
          <a:lstStyle>
            <a:lvl1pPr marL="0" marR="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sz="1867" b="0" i="0">
                <a:solidFill>
                  <a:schemeClr val="bg1"/>
                </a:solidFill>
                <a:latin typeface="Microsoft YaHei" panose="020B0503020204020204" pitchFamily="34" charset="-122"/>
                <a:ea typeface="Microsoft YaHei" panose="020B0503020204020204" pitchFamily="34" charset="-122"/>
                <a:cs typeface="Microsoft YaHei" panose="020B0503020204020204" pitchFamily="34" charset="-122"/>
              </a:defRPr>
            </a:lvl1pPr>
          </a:lstStyle>
          <a:p>
            <a:pPr marL="0" marR="0" lvl="0" indent="0" algn="l" defTabSz="914354"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zh-CN"/>
              <a:t>OfficePLUS</a:t>
            </a:r>
            <a:endParaRPr kumimoji="1" lang="zh-CN" altLang="en-US"/>
          </a:p>
        </p:txBody>
      </p:sp>
      <p:sp>
        <p:nvSpPr>
          <p:cNvPr id="6" name="文本占位符 2">
            <a:extLst>
              <a:ext uri="{FF2B5EF4-FFF2-40B4-BE49-F238E27FC236}">
                <a16:creationId xmlns:a16="http://schemas.microsoft.com/office/drawing/2014/main" id="{0794DEC1-0DDB-5444-9DA7-6EDC75F3C898}"/>
              </a:ext>
            </a:extLst>
          </p:cNvPr>
          <p:cNvSpPr>
            <a:spLocks noGrp="1"/>
          </p:cNvSpPr>
          <p:nvPr>
            <p:ph type="body" sz="quarter" idx="15" hasCustomPrompt="1"/>
          </p:nvPr>
        </p:nvSpPr>
        <p:spPr>
          <a:xfrm>
            <a:off x="440603" y="1490309"/>
            <a:ext cx="1657138" cy="4607818"/>
          </a:xfrm>
          <a:prstGeom prst="rect">
            <a:avLst/>
          </a:prstGeom>
        </p:spPr>
        <p:txBody>
          <a:bodyPr/>
          <a:lstStyle>
            <a:lvl1pPr marL="0" indent="0">
              <a:lnSpc>
                <a:spcPct val="15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a:t>OfficePLUS</a:t>
            </a:r>
            <a:endParaRPr kumimoji="1" lang="zh-CN" altLang="en-US"/>
          </a:p>
        </p:txBody>
      </p:sp>
      <p:sp>
        <p:nvSpPr>
          <p:cNvPr id="8" name="文本占位符 2">
            <a:extLst>
              <a:ext uri="{FF2B5EF4-FFF2-40B4-BE49-F238E27FC236}">
                <a16:creationId xmlns:a16="http://schemas.microsoft.com/office/drawing/2014/main" id="{2E329B3E-8E5D-6C4F-8355-071113D7373A}"/>
              </a:ext>
            </a:extLst>
          </p:cNvPr>
          <p:cNvSpPr>
            <a:spLocks noGrp="1"/>
          </p:cNvSpPr>
          <p:nvPr>
            <p:ph type="body" sz="quarter" idx="16" hasCustomPrompt="1"/>
          </p:nvPr>
        </p:nvSpPr>
        <p:spPr>
          <a:xfrm>
            <a:off x="2377999" y="182445"/>
            <a:ext cx="1494754" cy="287259"/>
          </a:xfrm>
          <a:prstGeom prst="rect">
            <a:avLst/>
          </a:prstGeom>
        </p:spPr>
        <p:txBody>
          <a:bodyPr/>
          <a:lstStyle>
            <a:lvl1pPr marL="0" indent="0">
              <a:lnSpc>
                <a:spcPct val="100000"/>
              </a:lnSpc>
              <a:buNone/>
              <a:defRPr sz="1100" b="0" i="0" baseline="0">
                <a:solidFill>
                  <a:schemeClr val="bg1"/>
                </a:solidFill>
                <a:latin typeface="Microsoft YaHei Light" panose="020B0503020204020204" pitchFamily="34" charset="-122"/>
                <a:ea typeface="Microsoft YaHei Light" panose="020B0503020204020204" pitchFamily="34" charset="-122"/>
                <a:cs typeface="Segoe UI Light" charset="0"/>
              </a:defRPr>
            </a:lvl1pPr>
          </a:lstStyle>
          <a:p>
            <a:pPr lvl="0"/>
            <a:r>
              <a:rPr kumimoji="1" lang="en-US" altLang="zh-CN" dirty="0" err="1"/>
              <a:t>OfficePLUS</a:t>
            </a:r>
            <a:endParaRPr kumimoji="1" lang="zh-CN" altLang="en-US" dirty="0"/>
          </a:p>
        </p:txBody>
      </p:sp>
      <p:sp>
        <p:nvSpPr>
          <p:cNvPr id="14" name="文本占位符 2">
            <a:extLst>
              <a:ext uri="{FF2B5EF4-FFF2-40B4-BE49-F238E27FC236}">
                <a16:creationId xmlns:a16="http://schemas.microsoft.com/office/drawing/2014/main" id="{EE8BE598-6F23-D84B-ABD3-65A6F031CF37}"/>
              </a:ext>
            </a:extLst>
          </p:cNvPr>
          <p:cNvSpPr>
            <a:spLocks noGrp="1"/>
          </p:cNvSpPr>
          <p:nvPr>
            <p:ph type="body" sz="quarter" idx="17" hasCustomPrompt="1"/>
          </p:nvPr>
        </p:nvSpPr>
        <p:spPr>
          <a:xfrm>
            <a:off x="2378000" y="759876"/>
            <a:ext cx="1494754" cy="5399189"/>
          </a:xfrm>
          <a:prstGeom prst="rect">
            <a:avLst/>
          </a:prstGeom>
        </p:spPr>
        <p:txBody>
          <a:bodyPr/>
          <a:lstStyle>
            <a:lvl1pPr marL="0" indent="0">
              <a:lnSpc>
                <a:spcPct val="150000"/>
              </a:lnSpc>
              <a:buNone/>
              <a:defRPr sz="1200" b="0" i="0" baseline="0">
                <a:solidFill>
                  <a:schemeClr val="bg1"/>
                </a:solidFill>
                <a:latin typeface="Microsoft YaHei Light" panose="020B0503020204020204" pitchFamily="34" charset="-122"/>
                <a:ea typeface="Microsoft YaHei Light" panose="020B0503020204020204" pitchFamily="34" charset="-122"/>
                <a:cs typeface="Microsoft YaHei Light" panose="020B0503020204020204" pitchFamily="34" charset="-122"/>
              </a:defRPr>
            </a:lvl1pPr>
          </a:lstStyle>
          <a:p>
            <a:pPr lvl="0"/>
            <a:r>
              <a:rPr kumimoji="1" lang="en-US" altLang="zh-CN" dirty="0" err="1"/>
              <a:t>OfficePLUS</a:t>
            </a:r>
            <a:endParaRPr kumimoji="1" lang="zh-CN" altLang="en-US" dirty="0"/>
          </a:p>
        </p:txBody>
      </p:sp>
    </p:spTree>
    <p:extLst>
      <p:ext uri="{BB962C8B-B14F-4D97-AF65-F5344CB8AC3E}">
        <p14:creationId xmlns:p14="http://schemas.microsoft.com/office/powerpoint/2010/main" val="371836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3B2DA263-25FE-4FEB-87BD-AC3B2373149F}"/>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D319ABC9-B0E8-43EA-8005-887685E63078}"/>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3564" y="2270359"/>
            <a:ext cx="5376445" cy="239476"/>
          </a:xfrm>
          <a:prstGeom prst="rect">
            <a:avLst/>
          </a:prstGeom>
        </p:spPr>
      </p:pic>
      <p:sp>
        <p:nvSpPr>
          <p:cNvPr id="12" name="矩形 11">
            <a:extLst>
              <a:ext uri="{FF2B5EF4-FFF2-40B4-BE49-F238E27FC236}">
                <a16:creationId xmlns:a16="http://schemas.microsoft.com/office/drawing/2014/main" id="{04F9AC30-F6BB-4FC2-9CF1-27345D85E3CD}"/>
              </a:ext>
            </a:extLst>
          </p:cNvPr>
          <p:cNvSpPr/>
          <p:nvPr userDrawn="1"/>
        </p:nvSpPr>
        <p:spPr>
          <a:xfrm rot="20318265">
            <a:off x="-600683" y="-1913546"/>
            <a:ext cx="5940682" cy="6238579"/>
          </a:xfrm>
          <a:prstGeom prst="rect">
            <a:avLst/>
          </a:prstGeom>
          <a:blipFill dpi="0" rotWithShape="1">
            <a:blip r:embed="rId6">
              <a:alphaModFix amt="28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a:extLst>
              <a:ext uri="{FF2B5EF4-FFF2-40B4-BE49-F238E27FC236}">
                <a16:creationId xmlns:a16="http://schemas.microsoft.com/office/drawing/2014/main" id="{869908F5-107E-4DCE-806A-71CAE4B3C8D9}"/>
              </a:ext>
            </a:extLst>
          </p:cNvPr>
          <p:cNvSpPr>
            <a:spLocks noGrp="1"/>
          </p:cNvSpPr>
          <p:nvPr>
            <p:ph type="body" sz="quarter" idx="10"/>
          </p:nvPr>
        </p:nvSpPr>
        <p:spPr>
          <a:xfrm>
            <a:off x="563564" y="739775"/>
            <a:ext cx="5376446" cy="1403584"/>
          </a:xfrm>
          <a:prstGeom prst="rect">
            <a:avLst/>
          </a:prstGeom>
        </p:spPr>
        <p:txBody>
          <a:bodyPr/>
          <a:lstStyle>
            <a:lvl1pPr marL="0" indent="0" algn="dist" defTabSz="914400" rtl="0" eaLnBrk="1" latinLnBrk="0" hangingPunct="1">
              <a:buNone/>
              <a:defRPr lang="zh-CN" altLang="en-US" sz="4000" b="1" kern="1200" dirty="0" smtClean="0">
                <a:gradFill>
                  <a:gsLst>
                    <a:gs pos="66000">
                      <a:schemeClr val="accent5">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1pPr>
          </a:lstStyle>
          <a:p>
            <a:pPr lvl="0"/>
            <a:r>
              <a:rPr lang="zh-CN" altLang="en-US" dirty="0"/>
              <a:t>单击此处编辑母版文本样式</a:t>
            </a:r>
          </a:p>
        </p:txBody>
      </p:sp>
      <p:sp>
        <p:nvSpPr>
          <p:cNvPr id="5" name="文本占位符 4">
            <a:extLst>
              <a:ext uri="{FF2B5EF4-FFF2-40B4-BE49-F238E27FC236}">
                <a16:creationId xmlns:a16="http://schemas.microsoft.com/office/drawing/2014/main" id="{ED14204B-F725-46B4-90D6-2B7FB98397C8}"/>
              </a:ext>
            </a:extLst>
          </p:cNvPr>
          <p:cNvSpPr>
            <a:spLocks noGrp="1"/>
          </p:cNvSpPr>
          <p:nvPr>
            <p:ph type="body" sz="quarter" idx="11"/>
          </p:nvPr>
        </p:nvSpPr>
        <p:spPr>
          <a:xfrm>
            <a:off x="563564" y="2667766"/>
            <a:ext cx="5293897" cy="499624"/>
          </a:xfrm>
          <a:prstGeom prst="rect">
            <a:avLst/>
          </a:prstGeom>
        </p:spPr>
        <p:txBody>
          <a:bodyPr/>
          <a:lstStyle>
            <a:lvl1pPr marL="0" indent="0" algn="dist" defTabSz="914400" rtl="0" eaLnBrk="1" latinLnBrk="0" hangingPunct="1">
              <a:buNone/>
              <a:defRPr lang="zh-CN" altLang="en-US" sz="2800" b="1" kern="1200" dirty="0" smtClean="0">
                <a:gradFill>
                  <a:gsLst>
                    <a:gs pos="65000">
                      <a:schemeClr val="accent5">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1pPr>
            <a:lvl2pPr marL="0" algn="dist" defTabSz="914400" rtl="0" eaLnBrk="1" latinLnBrk="0" hangingPunct="1">
              <a:defRPr lang="zh-CN" altLang="en-US" sz="2800" b="1" kern="1200" dirty="0" smtClean="0">
                <a:gradFill>
                  <a:gsLst>
                    <a:gs pos="65000">
                      <a:schemeClr val="accent5">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2pPr>
            <a:lvl3pPr marL="0" algn="dist" defTabSz="914400" rtl="0" eaLnBrk="1" latinLnBrk="0" hangingPunct="1">
              <a:defRPr lang="zh-CN" altLang="en-US" sz="2800" b="1" kern="1200" dirty="0" smtClean="0">
                <a:gradFill>
                  <a:gsLst>
                    <a:gs pos="65000">
                      <a:schemeClr val="accent5">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3pPr>
            <a:lvl4pPr marL="0" algn="dist" defTabSz="914400" rtl="0" eaLnBrk="1" latinLnBrk="0" hangingPunct="1">
              <a:defRPr lang="zh-CN" altLang="en-US" sz="2800" b="1" kern="1200" dirty="0" smtClean="0">
                <a:gradFill>
                  <a:gsLst>
                    <a:gs pos="65000">
                      <a:schemeClr val="accent5">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4pPr>
            <a:lvl5pPr marL="0" algn="dist" defTabSz="914400" rtl="0" eaLnBrk="1" latinLnBrk="0" hangingPunct="1">
              <a:defRPr lang="zh-CN" altLang="en-US" sz="2800" b="1" kern="1200" dirty="0">
                <a:gradFill>
                  <a:gsLst>
                    <a:gs pos="65000">
                      <a:schemeClr val="accent5">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cs typeface="+mn-cs"/>
              </a:defRPr>
            </a:lvl5pPr>
          </a:lstStyle>
          <a:p>
            <a:pPr lvl="0"/>
            <a:r>
              <a:rPr lang="zh-CN" altLang="en-US" dirty="0"/>
              <a:t>单击此处编辑母版文本样式</a:t>
            </a:r>
          </a:p>
        </p:txBody>
      </p:sp>
      <p:sp>
        <p:nvSpPr>
          <p:cNvPr id="14" name="内容占位符 13">
            <a:extLst>
              <a:ext uri="{FF2B5EF4-FFF2-40B4-BE49-F238E27FC236}">
                <a16:creationId xmlns:a16="http://schemas.microsoft.com/office/drawing/2014/main" id="{03E55D4E-8F12-442C-938D-E35E9C960C13}"/>
              </a:ext>
            </a:extLst>
          </p:cNvPr>
          <p:cNvSpPr>
            <a:spLocks noGrp="1"/>
          </p:cNvSpPr>
          <p:nvPr>
            <p:ph sz="quarter" idx="12"/>
          </p:nvPr>
        </p:nvSpPr>
        <p:spPr>
          <a:xfrm>
            <a:off x="563564" y="5192713"/>
            <a:ext cx="3548062" cy="628650"/>
          </a:xfrm>
          <a:prstGeom prst="rect">
            <a:avLst/>
          </a:prstGeom>
        </p:spPr>
        <p:txBody>
          <a:bodyPr/>
          <a:lstStyle>
            <a:lvl1pPr marL="0" indent="0" algn="l" defTabSz="914400" rtl="0" eaLnBrk="1" latinLnBrk="0" hangingPunct="1">
              <a:lnSpc>
                <a:spcPct val="150000"/>
              </a:lnSpc>
              <a:buNone/>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1pPr>
            <a:lvl2pPr marL="0" indent="0" algn="l" defTabSz="914400" rtl="0" eaLnBrk="1" latinLnBrk="0" hangingPunct="1">
              <a:lnSpc>
                <a:spcPct val="150000"/>
              </a:lnSpc>
              <a:buNone/>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2pPr>
            <a:lvl3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3pPr>
            <a:lvl4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4pPr>
            <a:lvl5pPr marL="0" algn="l" defTabSz="914400" rtl="0" eaLnBrk="1" latinLnBrk="0" hangingPunct="1">
              <a:lnSpc>
                <a:spcPct val="150000"/>
              </a:lnSpc>
              <a:defRPr lang="zh-CN" altLang="en-US" sz="2000" kern="1200" dirty="0">
                <a:solidFill>
                  <a:schemeClr val="accent5">
                    <a:lumMod val="20000"/>
                    <a:lumOff val="80000"/>
                  </a:schemeClr>
                </a:solidFill>
                <a:latin typeface="微软雅黑" panose="020B0503020204020204" pitchFamily="34" charset="-122"/>
                <a:ea typeface="微软雅黑" panose="020B0503020204020204" pitchFamily="34" charset="-122"/>
                <a:cs typeface="+mn-cs"/>
              </a:defRPr>
            </a:lvl5pPr>
          </a:lstStyle>
          <a:p>
            <a:pPr lvl="0"/>
            <a:r>
              <a:rPr lang="zh-CN" altLang="en-US" dirty="0"/>
              <a:t>单击此处编辑母版文本样式</a:t>
            </a:r>
          </a:p>
          <a:p>
            <a:pPr lvl="1"/>
            <a:endParaRPr lang="zh-CN" altLang="en-US" dirty="0"/>
          </a:p>
        </p:txBody>
      </p:sp>
    </p:spTree>
    <p:extLst>
      <p:ext uri="{BB962C8B-B14F-4D97-AF65-F5344CB8AC3E}">
        <p14:creationId xmlns:p14="http://schemas.microsoft.com/office/powerpoint/2010/main" val="2056698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1FD883-89FF-4ED1-95E2-1A696C3D1182}"/>
              </a:ext>
            </a:extLst>
          </p:cNvPr>
          <p:cNvSpPr/>
          <p:nvPr userDrawn="1"/>
        </p:nvSpPr>
        <p:spPr>
          <a:xfrm>
            <a:off x="-28604" y="9051"/>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8" name="矩形 7">
            <a:extLst>
              <a:ext uri="{FF2B5EF4-FFF2-40B4-BE49-F238E27FC236}">
                <a16:creationId xmlns:a16="http://schemas.microsoft.com/office/drawing/2014/main" id="{060B1DE1-550F-4B0C-9E89-F11CC54C3F78}"/>
              </a:ext>
            </a:extLst>
          </p:cNvPr>
          <p:cNvSpPr/>
          <p:nvPr userDrawn="1"/>
        </p:nvSpPr>
        <p:spPr>
          <a:xfrm>
            <a:off x="-3204" y="-3168"/>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32" name="矩形: 剪去单角 31">
            <a:extLst>
              <a:ext uri="{FF2B5EF4-FFF2-40B4-BE49-F238E27FC236}">
                <a16:creationId xmlns:a16="http://schemas.microsoft.com/office/drawing/2014/main" id="{C56B7782-FEE3-44D6-9418-963E912BA08F}"/>
              </a:ext>
            </a:extLst>
          </p:cNvPr>
          <p:cNvSpPr/>
          <p:nvPr userDrawn="1"/>
        </p:nvSpPr>
        <p:spPr>
          <a:xfrm>
            <a:off x="7970273" y="3599812"/>
            <a:ext cx="4936592" cy="905933"/>
          </a:xfrm>
          <a:prstGeom prst="snip1Rect">
            <a:avLst/>
          </a:prstGeom>
          <a:noFill/>
          <a:ln>
            <a:gradFill>
              <a:gsLst>
                <a:gs pos="0">
                  <a:schemeClr val="bg1"/>
                </a:gs>
                <a:gs pos="100000">
                  <a:schemeClr val="bg1">
                    <a:lumMod val="75000"/>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FBBB3D60-00BD-48E7-839C-173C36C53AB2}"/>
              </a:ext>
            </a:extLst>
          </p:cNvPr>
          <p:cNvPicPr>
            <a:picLocks noChangeAspect="1"/>
          </p:cNvPicPr>
          <p:nvPr userDrawn="1"/>
        </p:nvPicPr>
        <p:blipFill rotWithShape="1">
          <a:blip r:embed="rId3"/>
          <a:srcRect r="20688" b="16668"/>
          <a:stretch/>
        </p:blipFill>
        <p:spPr>
          <a:xfrm>
            <a:off x="-354999" y="-2528340"/>
            <a:ext cx="12546999" cy="9395392"/>
          </a:xfrm>
          <a:prstGeom prst="rect">
            <a:avLst/>
          </a:prstGeom>
        </p:spPr>
      </p:pic>
      <p:sp>
        <p:nvSpPr>
          <p:cNvPr id="31" name="矩形: 剪去单角 30">
            <a:extLst>
              <a:ext uri="{FF2B5EF4-FFF2-40B4-BE49-F238E27FC236}">
                <a16:creationId xmlns:a16="http://schemas.microsoft.com/office/drawing/2014/main" id="{8A7DA809-E76A-45F4-B909-67A70AF79C60}"/>
              </a:ext>
            </a:extLst>
          </p:cNvPr>
          <p:cNvSpPr/>
          <p:nvPr userDrawn="1"/>
        </p:nvSpPr>
        <p:spPr>
          <a:xfrm>
            <a:off x="5637458" y="2236670"/>
            <a:ext cx="4986795" cy="905933"/>
          </a:xfrm>
          <a:prstGeom prst="snip1Rect">
            <a:avLst/>
          </a:prstGeom>
          <a:noFill/>
          <a:ln>
            <a:gradFill>
              <a:gsLst>
                <a:gs pos="0">
                  <a:schemeClr val="bg1"/>
                </a:gs>
                <a:gs pos="100000">
                  <a:schemeClr val="bg1">
                    <a:lumMod val="75000"/>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283D408-C4D5-438B-A069-FC6E3147D7B9}"/>
              </a:ext>
            </a:extLst>
          </p:cNvPr>
          <p:cNvSpPr/>
          <p:nvPr userDrawn="1"/>
        </p:nvSpPr>
        <p:spPr>
          <a:xfrm>
            <a:off x="-15904" y="-15387"/>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 name="矩形: 剪去单角 1">
            <a:extLst>
              <a:ext uri="{FF2B5EF4-FFF2-40B4-BE49-F238E27FC236}">
                <a16:creationId xmlns:a16="http://schemas.microsoft.com/office/drawing/2014/main" id="{CC543603-24D1-4168-A3FE-CD0B4275DA87}"/>
              </a:ext>
            </a:extLst>
          </p:cNvPr>
          <p:cNvSpPr/>
          <p:nvPr userDrawn="1"/>
        </p:nvSpPr>
        <p:spPr>
          <a:xfrm>
            <a:off x="3281210" y="662517"/>
            <a:ext cx="4944425" cy="905933"/>
          </a:xfrm>
          <a:prstGeom prst="snip1Rect">
            <a:avLst/>
          </a:prstGeom>
          <a:noFill/>
          <a:ln>
            <a:gradFill>
              <a:gsLst>
                <a:gs pos="0">
                  <a:schemeClr val="bg1"/>
                </a:gs>
                <a:gs pos="100000">
                  <a:schemeClr val="bg1">
                    <a:lumMod val="75000"/>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2DCEE9A5-52A3-4683-BB79-73CEDD1352D0}"/>
              </a:ext>
            </a:extLst>
          </p:cNvPr>
          <p:cNvSpPr/>
          <p:nvPr userDrawn="1"/>
        </p:nvSpPr>
        <p:spPr>
          <a:xfrm>
            <a:off x="3281210" y="659073"/>
            <a:ext cx="913362" cy="913362"/>
          </a:xfrm>
          <a:prstGeom prst="roundRect">
            <a:avLst>
              <a:gd name="adj" fmla="val 0"/>
            </a:avLst>
          </a:prstGeom>
          <a:gradFill flip="none" rotWithShape="1">
            <a:gsLst>
              <a:gs pos="24000">
                <a:schemeClr val="accent5">
                  <a:lumMod val="40000"/>
                  <a:lumOff val="60000"/>
                </a:schemeClr>
              </a:gs>
              <a:gs pos="56000">
                <a:schemeClr val="accent5">
                  <a:lumMod val="100000"/>
                </a:schemeClr>
              </a:gs>
              <a:gs pos="100000">
                <a:schemeClr val="accent5">
                  <a:lumMod val="96000"/>
                </a:schemeClr>
              </a:gs>
            </a:gsLst>
            <a:path path="circle">
              <a:fillToRect l="50000" t="130000" r="50000" b="-30000"/>
            </a:path>
            <a:tileRect/>
          </a:gradFill>
          <a:ln w="12700" cap="flat" cmpd="sng" algn="ctr">
            <a:noFill/>
            <a:prstDash val="solid"/>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solidFill>
            </a:endParaRPr>
          </a:p>
        </p:txBody>
      </p:sp>
      <p:sp>
        <p:nvSpPr>
          <p:cNvPr id="13" name="矩形: 圆角 12">
            <a:extLst>
              <a:ext uri="{FF2B5EF4-FFF2-40B4-BE49-F238E27FC236}">
                <a16:creationId xmlns:a16="http://schemas.microsoft.com/office/drawing/2014/main" id="{498B1A7E-C141-4FCE-8954-BD008850B4AD}"/>
              </a:ext>
            </a:extLst>
          </p:cNvPr>
          <p:cNvSpPr/>
          <p:nvPr userDrawn="1"/>
        </p:nvSpPr>
        <p:spPr>
          <a:xfrm>
            <a:off x="5637458" y="2235259"/>
            <a:ext cx="913362" cy="913362"/>
          </a:xfrm>
          <a:prstGeom prst="roundRect">
            <a:avLst>
              <a:gd name="adj" fmla="val 0"/>
            </a:avLst>
          </a:prstGeom>
          <a:gradFill flip="none" rotWithShape="1">
            <a:gsLst>
              <a:gs pos="24000">
                <a:schemeClr val="accent5">
                  <a:lumMod val="40000"/>
                  <a:lumOff val="60000"/>
                </a:schemeClr>
              </a:gs>
              <a:gs pos="56000">
                <a:schemeClr val="accent5">
                  <a:lumMod val="100000"/>
                </a:schemeClr>
              </a:gs>
              <a:gs pos="100000">
                <a:schemeClr val="accent5">
                  <a:lumMod val="96000"/>
                </a:schemeClr>
              </a:gs>
            </a:gsLst>
            <a:path path="circle">
              <a:fillToRect l="50000" t="130000" r="50000" b="-30000"/>
            </a:path>
            <a:tileRect/>
          </a:gradFill>
          <a:ln w="12700" cap="flat" cmpd="sng" algn="ctr">
            <a:noFill/>
            <a:prstDash val="solid"/>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accent5"/>
              </a:solidFill>
            </a:endParaRPr>
          </a:p>
        </p:txBody>
      </p:sp>
      <p:sp>
        <p:nvSpPr>
          <p:cNvPr id="14" name="矩形: 圆角 13">
            <a:extLst>
              <a:ext uri="{FF2B5EF4-FFF2-40B4-BE49-F238E27FC236}">
                <a16:creationId xmlns:a16="http://schemas.microsoft.com/office/drawing/2014/main" id="{CFF69BEB-2B2B-4AC0-930C-2F5D6058BAAA}"/>
              </a:ext>
            </a:extLst>
          </p:cNvPr>
          <p:cNvSpPr/>
          <p:nvPr userDrawn="1"/>
        </p:nvSpPr>
        <p:spPr>
          <a:xfrm>
            <a:off x="7949193" y="3596098"/>
            <a:ext cx="913362" cy="913362"/>
          </a:xfrm>
          <a:prstGeom prst="roundRect">
            <a:avLst>
              <a:gd name="adj" fmla="val 0"/>
            </a:avLst>
          </a:prstGeom>
          <a:gradFill flip="none" rotWithShape="1">
            <a:gsLst>
              <a:gs pos="24000">
                <a:schemeClr val="accent5">
                  <a:lumMod val="40000"/>
                  <a:lumOff val="60000"/>
                </a:schemeClr>
              </a:gs>
              <a:gs pos="56000">
                <a:schemeClr val="accent5">
                  <a:lumMod val="100000"/>
                </a:schemeClr>
              </a:gs>
              <a:gs pos="100000">
                <a:schemeClr val="accent5">
                  <a:lumMod val="96000"/>
                </a:schemeClr>
              </a:gs>
            </a:gsLst>
            <a:path path="circle">
              <a:fillToRect l="50000" t="130000" r="50000" b="-30000"/>
            </a:path>
            <a:tileRect/>
          </a:gradFill>
          <a:ln w="12700" cap="flat" cmpd="sng" algn="ctr">
            <a:noFill/>
            <a:prstDash val="solid"/>
            <a:miter lim="800000"/>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schemeClr val="accent5"/>
              </a:solidFill>
            </a:endParaRPr>
          </a:p>
        </p:txBody>
      </p:sp>
      <p:sp>
        <p:nvSpPr>
          <p:cNvPr id="16" name="文本框 15">
            <a:extLst>
              <a:ext uri="{FF2B5EF4-FFF2-40B4-BE49-F238E27FC236}">
                <a16:creationId xmlns:a16="http://schemas.microsoft.com/office/drawing/2014/main" id="{4A1744BA-56F7-4323-BFF5-64A1AE4992B7}"/>
              </a:ext>
            </a:extLst>
          </p:cNvPr>
          <p:cNvSpPr txBox="1"/>
          <p:nvPr/>
        </p:nvSpPr>
        <p:spPr>
          <a:xfrm>
            <a:off x="1368919" y="1581073"/>
            <a:ext cx="681322" cy="2123658"/>
          </a:xfrm>
          <a:prstGeom prst="rect">
            <a:avLst/>
          </a:prstGeom>
          <a:noFill/>
        </p:spPr>
        <p:txBody>
          <a:bodyPr wrap="square" rtlCol="0">
            <a:spAutoFit/>
          </a:bodyPr>
          <a:lstStyle/>
          <a:p>
            <a:r>
              <a:rPr lang="zh-CN" altLang="en-US" sz="4400" b="1" dirty="0">
                <a:solidFill>
                  <a:schemeClr val="accent5">
                    <a:lumMod val="40000"/>
                    <a:lumOff val="60000"/>
                  </a:schemeClr>
                </a:solidFill>
              </a:rPr>
              <a:t>目</a:t>
            </a:r>
            <a:endParaRPr lang="en-US" altLang="zh-CN" sz="4400" b="1" dirty="0">
              <a:solidFill>
                <a:schemeClr val="accent5">
                  <a:lumMod val="40000"/>
                  <a:lumOff val="60000"/>
                </a:schemeClr>
              </a:solidFill>
            </a:endParaRPr>
          </a:p>
          <a:p>
            <a:r>
              <a:rPr lang="zh-CN" altLang="en-US" sz="4400" b="1" dirty="0">
                <a:solidFill>
                  <a:schemeClr val="accent5">
                    <a:lumMod val="40000"/>
                    <a:lumOff val="60000"/>
                  </a:schemeClr>
                </a:solidFill>
              </a:rPr>
              <a:t>   录</a:t>
            </a:r>
          </a:p>
        </p:txBody>
      </p:sp>
      <p:sp>
        <p:nvSpPr>
          <p:cNvPr id="17" name="文本框 16">
            <a:extLst>
              <a:ext uri="{FF2B5EF4-FFF2-40B4-BE49-F238E27FC236}">
                <a16:creationId xmlns:a16="http://schemas.microsoft.com/office/drawing/2014/main" id="{F3AF1154-93F3-4711-B6BB-8A1E6A949DC6}"/>
              </a:ext>
            </a:extLst>
          </p:cNvPr>
          <p:cNvSpPr txBox="1"/>
          <p:nvPr/>
        </p:nvSpPr>
        <p:spPr>
          <a:xfrm>
            <a:off x="914071" y="2458652"/>
            <a:ext cx="1658274" cy="461665"/>
          </a:xfrm>
          <a:prstGeom prst="rect">
            <a:avLst/>
          </a:prstGeom>
          <a:noFill/>
        </p:spPr>
        <p:txBody>
          <a:bodyPr wrap="none" rtlCol="0">
            <a:spAutoFit/>
          </a:bodyPr>
          <a:lstStyle/>
          <a:p>
            <a:r>
              <a:rPr lang="en-US" altLang="zh-CN" sz="2400" dirty="0">
                <a:solidFill>
                  <a:schemeClr val="accent5">
                    <a:lumMod val="40000"/>
                    <a:lumOff val="60000"/>
                  </a:schemeClr>
                </a:solidFill>
              </a:rPr>
              <a:t>CONTENT</a:t>
            </a:r>
            <a:endParaRPr lang="zh-CN" altLang="en-US" sz="2400" dirty="0">
              <a:solidFill>
                <a:schemeClr val="accent5">
                  <a:lumMod val="40000"/>
                  <a:lumOff val="60000"/>
                </a:schemeClr>
              </a:solidFill>
            </a:endParaRPr>
          </a:p>
        </p:txBody>
      </p:sp>
      <p:pic>
        <p:nvPicPr>
          <p:cNvPr id="18" name="图片 17">
            <a:extLst>
              <a:ext uri="{FF2B5EF4-FFF2-40B4-BE49-F238E27FC236}">
                <a16:creationId xmlns:a16="http://schemas.microsoft.com/office/drawing/2014/main" id="{4D8355EB-8503-4B2B-BE5E-B9F28AFEE83F}"/>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3475604" y="219216"/>
            <a:ext cx="2161854" cy="1216043"/>
          </a:xfrm>
          <a:prstGeom prst="rect">
            <a:avLst/>
          </a:prstGeom>
        </p:spPr>
      </p:pic>
      <p:pic>
        <p:nvPicPr>
          <p:cNvPr id="19" name="图片 18">
            <a:extLst>
              <a:ext uri="{FF2B5EF4-FFF2-40B4-BE49-F238E27FC236}">
                <a16:creationId xmlns:a16="http://schemas.microsoft.com/office/drawing/2014/main" id="{D9C24621-68EF-4304-8F71-C725FBCD3CDB}"/>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5808418" y="1800896"/>
            <a:ext cx="2161854" cy="1216043"/>
          </a:xfrm>
          <a:prstGeom prst="rect">
            <a:avLst/>
          </a:prstGeom>
        </p:spPr>
      </p:pic>
      <p:sp>
        <p:nvSpPr>
          <p:cNvPr id="28" name="文本框 27">
            <a:extLst>
              <a:ext uri="{FF2B5EF4-FFF2-40B4-BE49-F238E27FC236}">
                <a16:creationId xmlns:a16="http://schemas.microsoft.com/office/drawing/2014/main" id="{43FB99EB-2B2A-452C-8538-27B7A5A7965C}"/>
              </a:ext>
            </a:extLst>
          </p:cNvPr>
          <p:cNvSpPr txBox="1"/>
          <p:nvPr/>
        </p:nvSpPr>
        <p:spPr>
          <a:xfrm>
            <a:off x="3442778" y="688585"/>
            <a:ext cx="590226" cy="923330"/>
          </a:xfrm>
          <a:prstGeom prst="rect">
            <a:avLst/>
          </a:prstGeom>
          <a:noFill/>
        </p:spPr>
        <p:txBody>
          <a:bodyPr wrap="none" rtlCol="0">
            <a:spAutoFit/>
          </a:bodyPr>
          <a:lstStyle/>
          <a:p>
            <a:r>
              <a:rPr lang="en-US" altLang="zh-CN" sz="5400" dirty="0">
                <a:solidFill>
                  <a:schemeClr val="bg2"/>
                </a:solidFill>
              </a:rPr>
              <a:t>1</a:t>
            </a:r>
            <a:endParaRPr lang="zh-CN" altLang="en-US" sz="5400" dirty="0">
              <a:solidFill>
                <a:schemeClr val="bg2"/>
              </a:solidFill>
            </a:endParaRPr>
          </a:p>
        </p:txBody>
      </p:sp>
      <p:pic>
        <p:nvPicPr>
          <p:cNvPr id="21" name="图片 20">
            <a:extLst>
              <a:ext uri="{FF2B5EF4-FFF2-40B4-BE49-F238E27FC236}">
                <a16:creationId xmlns:a16="http://schemas.microsoft.com/office/drawing/2014/main" id="{9AF84E75-0135-48EE-A1A9-2F259C43ACFE}"/>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8107096" y="3119922"/>
            <a:ext cx="2161854" cy="1216043"/>
          </a:xfrm>
          <a:prstGeom prst="rect">
            <a:avLst/>
          </a:prstGeom>
        </p:spPr>
      </p:pic>
      <p:sp>
        <p:nvSpPr>
          <p:cNvPr id="27" name="文本框 26">
            <a:extLst>
              <a:ext uri="{FF2B5EF4-FFF2-40B4-BE49-F238E27FC236}">
                <a16:creationId xmlns:a16="http://schemas.microsoft.com/office/drawing/2014/main" id="{0F4ECAE8-1036-4BC2-BACB-CD68FF0E3325}"/>
              </a:ext>
            </a:extLst>
          </p:cNvPr>
          <p:cNvSpPr txBox="1"/>
          <p:nvPr/>
        </p:nvSpPr>
        <p:spPr>
          <a:xfrm>
            <a:off x="5806823" y="2279889"/>
            <a:ext cx="590226" cy="923330"/>
          </a:xfrm>
          <a:prstGeom prst="rect">
            <a:avLst/>
          </a:prstGeom>
          <a:noFill/>
        </p:spPr>
        <p:txBody>
          <a:bodyPr wrap="none" rtlCol="0">
            <a:spAutoFit/>
          </a:bodyPr>
          <a:lstStyle/>
          <a:p>
            <a:r>
              <a:rPr lang="en-US" altLang="zh-CN" sz="5400" dirty="0">
                <a:solidFill>
                  <a:schemeClr val="bg2"/>
                </a:solidFill>
              </a:rPr>
              <a:t>2</a:t>
            </a:r>
            <a:endParaRPr lang="zh-CN" altLang="en-US" sz="5400" dirty="0">
              <a:solidFill>
                <a:schemeClr val="bg2"/>
              </a:solidFill>
            </a:endParaRPr>
          </a:p>
        </p:txBody>
      </p:sp>
      <p:sp>
        <p:nvSpPr>
          <p:cNvPr id="25" name="文本框 24">
            <a:extLst>
              <a:ext uri="{FF2B5EF4-FFF2-40B4-BE49-F238E27FC236}">
                <a16:creationId xmlns:a16="http://schemas.microsoft.com/office/drawing/2014/main" id="{6CB23BB3-B0FD-4948-ADD2-63639B1DCDD4}"/>
              </a:ext>
            </a:extLst>
          </p:cNvPr>
          <p:cNvSpPr txBox="1"/>
          <p:nvPr/>
        </p:nvSpPr>
        <p:spPr>
          <a:xfrm>
            <a:off x="8110761" y="3618914"/>
            <a:ext cx="590226" cy="923330"/>
          </a:xfrm>
          <a:prstGeom prst="rect">
            <a:avLst/>
          </a:prstGeom>
          <a:noFill/>
        </p:spPr>
        <p:txBody>
          <a:bodyPr wrap="none" rtlCol="0">
            <a:spAutoFit/>
          </a:bodyPr>
          <a:lstStyle/>
          <a:p>
            <a:r>
              <a:rPr lang="en-US" altLang="zh-CN" sz="5400" dirty="0">
                <a:solidFill>
                  <a:schemeClr val="bg2"/>
                </a:solidFill>
              </a:rPr>
              <a:t>3</a:t>
            </a:r>
            <a:endParaRPr lang="zh-CN" altLang="en-US" sz="5400" dirty="0">
              <a:solidFill>
                <a:schemeClr val="bg2"/>
              </a:solidFill>
            </a:endParaRPr>
          </a:p>
        </p:txBody>
      </p:sp>
      <p:sp>
        <p:nvSpPr>
          <p:cNvPr id="30" name="内容占位符 13">
            <a:extLst>
              <a:ext uri="{FF2B5EF4-FFF2-40B4-BE49-F238E27FC236}">
                <a16:creationId xmlns:a16="http://schemas.microsoft.com/office/drawing/2014/main" id="{83A2C12A-42DC-4169-8BB0-05C8653D7125}"/>
              </a:ext>
            </a:extLst>
          </p:cNvPr>
          <p:cNvSpPr>
            <a:spLocks noGrp="1"/>
          </p:cNvSpPr>
          <p:nvPr userDrawn="1">
            <p:ph sz="quarter" idx="12"/>
          </p:nvPr>
        </p:nvSpPr>
        <p:spPr>
          <a:xfrm>
            <a:off x="4247592" y="717955"/>
            <a:ext cx="5746480" cy="449737"/>
          </a:xfrm>
          <a:prstGeom prst="rect">
            <a:avLst/>
          </a:prstGeom>
        </p:spPr>
        <p:txBody>
          <a:bodyPr/>
          <a:lstStyle>
            <a:lvl1pPr marL="0" indent="0" algn="l" defTabSz="914400" rtl="0" eaLnBrk="1" latinLnBrk="0" hangingPunct="1">
              <a:lnSpc>
                <a:spcPct val="150000"/>
              </a:lnSpc>
              <a:buNone/>
              <a:defRPr lang="zh-CN" altLang="en-US" sz="3200" b="1" kern="1200" dirty="0" smtClean="0">
                <a:solidFill>
                  <a:schemeClr val="accent5">
                    <a:lumMod val="40000"/>
                    <a:lumOff val="60000"/>
                  </a:schemeClr>
                </a:solidFill>
                <a:latin typeface="+mn-lt"/>
                <a:ea typeface="+mn-ea"/>
                <a:cs typeface="+mn-cs"/>
              </a:defRPr>
            </a:lvl1pPr>
            <a:lvl2pPr marL="0" indent="0" algn="l" defTabSz="914400" rtl="0" eaLnBrk="1" latinLnBrk="0" hangingPunct="1">
              <a:lnSpc>
                <a:spcPct val="150000"/>
              </a:lnSpc>
              <a:buNone/>
              <a:defRPr lang="zh-CN" altLang="en-US" sz="3200" b="1" kern="1200" dirty="0">
                <a:solidFill>
                  <a:schemeClr val="accent5">
                    <a:lumMod val="40000"/>
                    <a:lumOff val="60000"/>
                  </a:schemeClr>
                </a:solidFill>
                <a:latin typeface="+mn-lt"/>
                <a:ea typeface="+mn-ea"/>
                <a:cs typeface="+mn-cs"/>
              </a:defRPr>
            </a:lvl2pPr>
            <a:lvl3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3pPr>
            <a:lvl4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4pPr>
            <a:lvl5pPr marL="0" algn="l" defTabSz="914400" rtl="0" eaLnBrk="1" latinLnBrk="0" hangingPunct="1">
              <a:lnSpc>
                <a:spcPct val="150000"/>
              </a:lnSpc>
              <a:defRPr lang="zh-CN" altLang="en-US" sz="2000" kern="1200" dirty="0">
                <a:solidFill>
                  <a:schemeClr val="accent5">
                    <a:lumMod val="20000"/>
                    <a:lumOff val="80000"/>
                  </a:schemeClr>
                </a:solidFill>
                <a:latin typeface="微软雅黑" panose="020B0503020204020204" pitchFamily="34" charset="-122"/>
                <a:ea typeface="微软雅黑" panose="020B0503020204020204" pitchFamily="34" charset="-122"/>
                <a:cs typeface="+mn-cs"/>
              </a:defRPr>
            </a:lvl5pPr>
          </a:lstStyle>
          <a:p>
            <a:pPr lvl="0"/>
            <a:r>
              <a:rPr lang="zh-CN" altLang="en-US" dirty="0"/>
              <a:t>单击此处编辑</a:t>
            </a:r>
          </a:p>
        </p:txBody>
      </p:sp>
      <p:sp>
        <p:nvSpPr>
          <p:cNvPr id="33" name="内容占位符 13">
            <a:extLst>
              <a:ext uri="{FF2B5EF4-FFF2-40B4-BE49-F238E27FC236}">
                <a16:creationId xmlns:a16="http://schemas.microsoft.com/office/drawing/2014/main" id="{34F0A4BA-60AC-4973-A624-C48F89A85DC4}"/>
              </a:ext>
            </a:extLst>
          </p:cNvPr>
          <p:cNvSpPr>
            <a:spLocks noGrp="1"/>
          </p:cNvSpPr>
          <p:nvPr userDrawn="1">
            <p:ph sz="quarter" idx="13"/>
          </p:nvPr>
        </p:nvSpPr>
        <p:spPr>
          <a:xfrm>
            <a:off x="6611681" y="2246776"/>
            <a:ext cx="5746480" cy="449737"/>
          </a:xfrm>
          <a:prstGeom prst="rect">
            <a:avLst/>
          </a:prstGeom>
        </p:spPr>
        <p:txBody>
          <a:bodyPr/>
          <a:lstStyle>
            <a:lvl1pPr marL="0" indent="0" algn="l" defTabSz="914400" rtl="0" eaLnBrk="1" latinLnBrk="0" hangingPunct="1">
              <a:lnSpc>
                <a:spcPct val="150000"/>
              </a:lnSpc>
              <a:buNone/>
              <a:defRPr lang="zh-CN" altLang="en-US" sz="3200" b="1" kern="1200" dirty="0" smtClean="0">
                <a:solidFill>
                  <a:schemeClr val="accent5">
                    <a:lumMod val="40000"/>
                    <a:lumOff val="60000"/>
                  </a:schemeClr>
                </a:solidFill>
                <a:latin typeface="+mn-lt"/>
                <a:ea typeface="+mn-ea"/>
                <a:cs typeface="+mn-cs"/>
              </a:defRPr>
            </a:lvl1pPr>
            <a:lvl2pPr marL="0" indent="0" algn="l" defTabSz="914400" rtl="0" eaLnBrk="1" latinLnBrk="0" hangingPunct="1">
              <a:lnSpc>
                <a:spcPct val="150000"/>
              </a:lnSpc>
              <a:buNone/>
              <a:defRPr lang="zh-CN" altLang="en-US" sz="3200" b="1" kern="1200" dirty="0">
                <a:solidFill>
                  <a:schemeClr val="accent5">
                    <a:lumMod val="40000"/>
                    <a:lumOff val="60000"/>
                  </a:schemeClr>
                </a:solidFill>
                <a:latin typeface="+mn-lt"/>
                <a:ea typeface="+mn-ea"/>
                <a:cs typeface="+mn-cs"/>
              </a:defRPr>
            </a:lvl2pPr>
            <a:lvl3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3pPr>
            <a:lvl4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4pPr>
            <a:lvl5pPr marL="0" algn="l" defTabSz="914400" rtl="0" eaLnBrk="1" latinLnBrk="0" hangingPunct="1">
              <a:lnSpc>
                <a:spcPct val="150000"/>
              </a:lnSpc>
              <a:defRPr lang="zh-CN" altLang="en-US" sz="2000" kern="1200" dirty="0">
                <a:solidFill>
                  <a:schemeClr val="accent5">
                    <a:lumMod val="20000"/>
                    <a:lumOff val="80000"/>
                  </a:schemeClr>
                </a:solidFill>
                <a:latin typeface="微软雅黑" panose="020B0503020204020204" pitchFamily="34" charset="-122"/>
                <a:ea typeface="微软雅黑" panose="020B0503020204020204" pitchFamily="34" charset="-122"/>
                <a:cs typeface="+mn-cs"/>
              </a:defRPr>
            </a:lvl5pPr>
          </a:lstStyle>
          <a:p>
            <a:pPr lvl="0"/>
            <a:r>
              <a:rPr lang="zh-CN" altLang="en-US" dirty="0"/>
              <a:t>单击此处编辑</a:t>
            </a:r>
          </a:p>
        </p:txBody>
      </p:sp>
      <p:sp>
        <p:nvSpPr>
          <p:cNvPr id="35" name="内容占位符 13">
            <a:extLst>
              <a:ext uri="{FF2B5EF4-FFF2-40B4-BE49-F238E27FC236}">
                <a16:creationId xmlns:a16="http://schemas.microsoft.com/office/drawing/2014/main" id="{4056BFEE-32B5-421A-AE42-8BA8EFB8C24F}"/>
              </a:ext>
            </a:extLst>
          </p:cNvPr>
          <p:cNvSpPr>
            <a:spLocks noGrp="1"/>
          </p:cNvSpPr>
          <p:nvPr userDrawn="1">
            <p:ph sz="quarter" idx="14"/>
          </p:nvPr>
        </p:nvSpPr>
        <p:spPr>
          <a:xfrm>
            <a:off x="9012350" y="3630639"/>
            <a:ext cx="5746480" cy="449737"/>
          </a:xfrm>
          <a:prstGeom prst="rect">
            <a:avLst/>
          </a:prstGeom>
        </p:spPr>
        <p:txBody>
          <a:bodyPr/>
          <a:lstStyle>
            <a:lvl1pPr marL="0" indent="0" algn="l" defTabSz="914400" rtl="0" eaLnBrk="1" latinLnBrk="0" hangingPunct="1">
              <a:lnSpc>
                <a:spcPct val="150000"/>
              </a:lnSpc>
              <a:buNone/>
              <a:defRPr lang="zh-CN" altLang="en-US" sz="3200" b="1" kern="1200" dirty="0" smtClean="0">
                <a:solidFill>
                  <a:schemeClr val="accent5">
                    <a:lumMod val="40000"/>
                    <a:lumOff val="60000"/>
                  </a:schemeClr>
                </a:solidFill>
                <a:latin typeface="+mn-lt"/>
                <a:ea typeface="+mn-ea"/>
                <a:cs typeface="+mn-cs"/>
              </a:defRPr>
            </a:lvl1pPr>
            <a:lvl2pPr marL="0" indent="0" algn="l" defTabSz="914400" rtl="0" eaLnBrk="1" latinLnBrk="0" hangingPunct="1">
              <a:lnSpc>
                <a:spcPct val="150000"/>
              </a:lnSpc>
              <a:buNone/>
              <a:defRPr lang="zh-CN" altLang="en-US" sz="3200" b="1" kern="1200" dirty="0">
                <a:solidFill>
                  <a:schemeClr val="accent5">
                    <a:lumMod val="40000"/>
                    <a:lumOff val="60000"/>
                  </a:schemeClr>
                </a:solidFill>
                <a:latin typeface="+mn-lt"/>
                <a:ea typeface="+mn-ea"/>
                <a:cs typeface="+mn-cs"/>
              </a:defRPr>
            </a:lvl2pPr>
            <a:lvl3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3pPr>
            <a:lvl4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4pPr>
            <a:lvl5pPr marL="0" algn="l" defTabSz="914400" rtl="0" eaLnBrk="1" latinLnBrk="0" hangingPunct="1">
              <a:lnSpc>
                <a:spcPct val="150000"/>
              </a:lnSpc>
              <a:defRPr lang="zh-CN" altLang="en-US" sz="2000" kern="1200" dirty="0">
                <a:solidFill>
                  <a:schemeClr val="accent5">
                    <a:lumMod val="20000"/>
                    <a:lumOff val="80000"/>
                  </a:schemeClr>
                </a:solidFill>
                <a:latin typeface="微软雅黑" panose="020B0503020204020204" pitchFamily="34" charset="-122"/>
                <a:ea typeface="微软雅黑" panose="020B0503020204020204" pitchFamily="34" charset="-122"/>
                <a:cs typeface="+mn-cs"/>
              </a:defRPr>
            </a:lvl5pPr>
          </a:lstStyle>
          <a:p>
            <a:pPr lvl="0"/>
            <a:r>
              <a:rPr lang="zh-CN" altLang="en-US" dirty="0"/>
              <a:t>单击此处编辑</a:t>
            </a:r>
          </a:p>
        </p:txBody>
      </p:sp>
      <p:pic>
        <p:nvPicPr>
          <p:cNvPr id="4" name="图片 3">
            <a:extLst>
              <a:ext uri="{FF2B5EF4-FFF2-40B4-BE49-F238E27FC236}">
                <a16:creationId xmlns:a16="http://schemas.microsoft.com/office/drawing/2014/main" id="{7034EC0A-55A4-4624-A41C-C682634E16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0" y="4215482"/>
            <a:ext cx="12192000" cy="2651760"/>
          </a:xfrm>
          <a:prstGeom prst="rect">
            <a:avLst/>
          </a:prstGeom>
        </p:spPr>
      </p:pic>
    </p:spTree>
    <p:extLst>
      <p:ext uri="{BB962C8B-B14F-4D97-AF65-F5344CB8AC3E}">
        <p14:creationId xmlns:p14="http://schemas.microsoft.com/office/powerpoint/2010/main" val="938049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副标题页">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B58F5EC-57C7-408C-86AD-0EA87E5EE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3525"/>
          <a:stretch/>
        </p:blipFill>
        <p:spPr>
          <a:xfrm>
            <a:off x="0" y="0"/>
            <a:ext cx="12192000" cy="6858000"/>
          </a:xfrm>
          <a:prstGeom prst="rect">
            <a:avLst/>
          </a:prstGeom>
        </p:spPr>
      </p:pic>
      <p:pic>
        <p:nvPicPr>
          <p:cNvPr id="7" name="图片 6">
            <a:extLst>
              <a:ext uri="{FF2B5EF4-FFF2-40B4-BE49-F238E27FC236}">
                <a16:creationId xmlns:a16="http://schemas.microsoft.com/office/drawing/2014/main" id="{1E2319D2-6F5B-4338-A8D0-A5F003F6D9ED}"/>
              </a:ext>
            </a:extLst>
          </p:cNvPr>
          <p:cNvPicPr>
            <a:picLocks noChangeAspect="1"/>
          </p:cNvPicPr>
          <p:nvPr userDrawn="1"/>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矩形 17">
            <a:extLst>
              <a:ext uri="{FF2B5EF4-FFF2-40B4-BE49-F238E27FC236}">
                <a16:creationId xmlns:a16="http://schemas.microsoft.com/office/drawing/2014/main" id="{A6195FFB-0C08-4A2D-BB58-131D33DFE5F1}"/>
              </a:ext>
            </a:extLst>
          </p:cNvPr>
          <p:cNvSpPr/>
          <p:nvPr userDrawn="1"/>
        </p:nvSpPr>
        <p:spPr>
          <a:xfrm>
            <a:off x="-2" y="0"/>
            <a:ext cx="12192000" cy="6858000"/>
          </a:xfrm>
          <a:prstGeom prst="rect">
            <a:avLst/>
          </a:prstGeom>
          <a:gradFill>
            <a:gsLst>
              <a:gs pos="100000">
                <a:srgbClr val="003149">
                  <a:alpha val="70000"/>
                </a:srgbClr>
              </a:gs>
              <a:gs pos="0">
                <a:srgbClr val="093E5B">
                  <a:alpha val="50000"/>
                </a:srgbClr>
              </a:gs>
            </a:gsLst>
            <a:lin ang="108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3149"/>
              </a:solidFill>
            </a:endParaRPr>
          </a:p>
        </p:txBody>
      </p:sp>
      <p:sp>
        <p:nvSpPr>
          <p:cNvPr id="8" name="矩形 7">
            <a:extLst>
              <a:ext uri="{FF2B5EF4-FFF2-40B4-BE49-F238E27FC236}">
                <a16:creationId xmlns:a16="http://schemas.microsoft.com/office/drawing/2014/main" id="{D198C55D-DBCB-4FEB-8DAF-32D769488F1A}"/>
              </a:ext>
            </a:extLst>
          </p:cNvPr>
          <p:cNvSpPr/>
          <p:nvPr userDrawn="1"/>
        </p:nvSpPr>
        <p:spPr>
          <a:xfrm>
            <a:off x="-1" y="0"/>
            <a:ext cx="12192000" cy="6858000"/>
          </a:xfrm>
          <a:prstGeom prst="rect">
            <a:avLst/>
          </a:prstGeom>
          <a:gradFill>
            <a:gsLst>
              <a:gs pos="0">
                <a:schemeClr val="accent4">
                  <a:alpha val="50000"/>
                  <a:lumMod val="36000"/>
                </a:schemeClr>
              </a:gs>
              <a:gs pos="100000">
                <a:schemeClr val="accent4">
                  <a:alpha val="50000"/>
                  <a:lumMod val="33000"/>
                </a:schemeClr>
              </a:gs>
            </a:gsLst>
            <a:lin ang="54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pic>
        <p:nvPicPr>
          <p:cNvPr id="10" name="图片 9">
            <a:extLst>
              <a:ext uri="{FF2B5EF4-FFF2-40B4-BE49-F238E27FC236}">
                <a16:creationId xmlns:a16="http://schemas.microsoft.com/office/drawing/2014/main" id="{ACFC779C-31F8-4845-8E25-7C04A69C97B4}"/>
              </a:ext>
            </a:extLst>
          </p:cNvPr>
          <p:cNvPicPr>
            <a:picLocks noChangeAspect="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81647" y="2886361"/>
            <a:ext cx="9267615" cy="3279835"/>
          </a:xfrm>
          <a:prstGeom prst="rect">
            <a:avLst/>
          </a:prstGeom>
        </p:spPr>
      </p:pic>
      <p:sp>
        <p:nvSpPr>
          <p:cNvPr id="11" name="文本框 10">
            <a:extLst>
              <a:ext uri="{FF2B5EF4-FFF2-40B4-BE49-F238E27FC236}">
                <a16:creationId xmlns:a16="http://schemas.microsoft.com/office/drawing/2014/main" id="{E4D74DEC-E2E9-44E2-BCD0-090E399D04CE}"/>
              </a:ext>
            </a:extLst>
          </p:cNvPr>
          <p:cNvSpPr txBox="1"/>
          <p:nvPr userDrawn="1"/>
        </p:nvSpPr>
        <p:spPr>
          <a:xfrm>
            <a:off x="2711543" y="1057587"/>
            <a:ext cx="1974694" cy="3770263"/>
          </a:xfrm>
          <a:prstGeom prst="rect">
            <a:avLst/>
          </a:prstGeom>
          <a:noFill/>
        </p:spPr>
        <p:txBody>
          <a:bodyPr wrap="square" rtlCol="0">
            <a:spAutoFit/>
          </a:bodyPr>
          <a:lstStyle/>
          <a:p>
            <a:pPr algn="dist"/>
            <a:r>
              <a:rPr lang="en-US" altLang="zh-CN" sz="23900" dirty="0">
                <a:gradFill>
                  <a:gsLst>
                    <a:gs pos="0">
                      <a:schemeClr val="bg2"/>
                    </a:gs>
                    <a:gs pos="57000">
                      <a:schemeClr val="bg2">
                        <a:alpha val="85000"/>
                      </a:schemeClr>
                    </a:gs>
                    <a:gs pos="100000">
                      <a:schemeClr val="accent5">
                        <a:lumMod val="75000"/>
                      </a:schemeClr>
                    </a:gs>
                  </a:gsLst>
                  <a:lin ang="5400000" scaled="0"/>
                </a:gradFill>
              </a:rPr>
              <a:t>P</a:t>
            </a:r>
            <a:endParaRPr lang="zh-CN" altLang="en-US" sz="13800" dirty="0">
              <a:gradFill>
                <a:gsLst>
                  <a:gs pos="0">
                    <a:schemeClr val="bg2"/>
                  </a:gs>
                  <a:gs pos="57000">
                    <a:schemeClr val="bg2">
                      <a:alpha val="85000"/>
                    </a:schemeClr>
                  </a:gs>
                  <a:gs pos="100000">
                    <a:schemeClr val="accent5">
                      <a:lumMod val="75000"/>
                    </a:schemeClr>
                  </a:gs>
                </a:gsLst>
                <a:lin ang="5400000" scaled="0"/>
              </a:gradFill>
            </a:endParaRPr>
          </a:p>
        </p:txBody>
      </p:sp>
      <p:sp>
        <p:nvSpPr>
          <p:cNvPr id="14" name="文本框 13">
            <a:extLst>
              <a:ext uri="{FF2B5EF4-FFF2-40B4-BE49-F238E27FC236}">
                <a16:creationId xmlns:a16="http://schemas.microsoft.com/office/drawing/2014/main" id="{E88A3B29-ED80-441D-82AD-12DC1FA4870B}"/>
              </a:ext>
            </a:extLst>
          </p:cNvPr>
          <p:cNvSpPr txBox="1"/>
          <p:nvPr userDrawn="1"/>
        </p:nvSpPr>
        <p:spPr>
          <a:xfrm>
            <a:off x="4136676" y="2838886"/>
            <a:ext cx="2954655" cy="1446550"/>
          </a:xfrm>
          <a:prstGeom prst="rect">
            <a:avLst/>
          </a:prstGeom>
          <a:noFill/>
        </p:spPr>
        <p:txBody>
          <a:bodyPr wrap="square">
            <a:spAutoFit/>
          </a:bodyPr>
          <a:lstStyle/>
          <a:p>
            <a:pPr algn="dist"/>
            <a:r>
              <a:rPr lang="en-US" altLang="zh-CN" sz="8800" dirty="0">
                <a:solidFill>
                  <a:schemeClr val="accent5">
                    <a:lumMod val="20000"/>
                    <a:lumOff val="80000"/>
                  </a:schemeClr>
                </a:solidFill>
              </a:rPr>
              <a:t>art</a:t>
            </a:r>
            <a:endParaRPr lang="zh-CN" altLang="en-US" sz="8800" dirty="0">
              <a:solidFill>
                <a:schemeClr val="accent5">
                  <a:lumMod val="20000"/>
                  <a:lumOff val="80000"/>
                </a:schemeClr>
              </a:solidFill>
            </a:endParaRPr>
          </a:p>
        </p:txBody>
      </p:sp>
      <p:sp>
        <p:nvSpPr>
          <p:cNvPr id="15" name="内容占位符 13">
            <a:extLst>
              <a:ext uri="{FF2B5EF4-FFF2-40B4-BE49-F238E27FC236}">
                <a16:creationId xmlns:a16="http://schemas.microsoft.com/office/drawing/2014/main" id="{ED93C980-D86F-4A6B-8E87-A768AD8DD051}"/>
              </a:ext>
            </a:extLst>
          </p:cNvPr>
          <p:cNvSpPr>
            <a:spLocks noGrp="1"/>
          </p:cNvSpPr>
          <p:nvPr>
            <p:ph sz="quarter" idx="12"/>
          </p:nvPr>
        </p:nvSpPr>
        <p:spPr>
          <a:xfrm>
            <a:off x="5012942" y="1263376"/>
            <a:ext cx="6256419" cy="1862991"/>
          </a:xfrm>
          <a:prstGeom prst="rect">
            <a:avLst/>
          </a:prstGeom>
        </p:spPr>
        <p:txBody>
          <a:bodyPr/>
          <a:lstStyle>
            <a:lvl1pPr marL="0" indent="0" algn="dist" defTabSz="914400" rtl="0" eaLnBrk="1" latinLnBrk="0" hangingPunct="1">
              <a:lnSpc>
                <a:spcPct val="150000"/>
              </a:lnSpc>
              <a:buNone/>
              <a:defRPr lang="zh-CN" altLang="en-US" sz="7200" b="1" kern="1200" dirty="0" smtClean="0">
                <a:solidFill>
                  <a:schemeClr val="accent5">
                    <a:lumMod val="20000"/>
                    <a:lumOff val="80000"/>
                  </a:schemeClr>
                </a:solidFill>
                <a:latin typeface="+mn-lt"/>
                <a:ea typeface="+mn-ea"/>
                <a:cs typeface="+mn-cs"/>
              </a:defRPr>
            </a:lvl1pPr>
            <a:lvl2pPr marL="0" indent="0" algn="dist" defTabSz="914400" rtl="0" eaLnBrk="1" latinLnBrk="0" hangingPunct="1">
              <a:lnSpc>
                <a:spcPct val="150000"/>
              </a:lnSpc>
              <a:buNone/>
              <a:defRPr lang="zh-CN" altLang="en-US" sz="7200" b="1" kern="1200" dirty="0">
                <a:solidFill>
                  <a:schemeClr val="accent5">
                    <a:lumMod val="20000"/>
                    <a:lumOff val="80000"/>
                  </a:schemeClr>
                </a:solidFill>
                <a:latin typeface="+mn-lt"/>
                <a:ea typeface="+mn-ea"/>
                <a:cs typeface="+mn-cs"/>
              </a:defRPr>
            </a:lvl2pPr>
            <a:lvl3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3pPr>
            <a:lvl4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4pPr>
            <a:lvl5pPr marL="0" algn="l" defTabSz="914400" rtl="0" eaLnBrk="1" latinLnBrk="0" hangingPunct="1">
              <a:lnSpc>
                <a:spcPct val="150000"/>
              </a:lnSpc>
              <a:defRPr lang="zh-CN" altLang="en-US" sz="2000" kern="1200" dirty="0">
                <a:solidFill>
                  <a:schemeClr val="accent5">
                    <a:lumMod val="20000"/>
                    <a:lumOff val="80000"/>
                  </a:schemeClr>
                </a:solidFill>
                <a:latin typeface="微软雅黑" panose="020B0503020204020204" pitchFamily="34" charset="-122"/>
                <a:ea typeface="微软雅黑" panose="020B0503020204020204" pitchFamily="34" charset="-122"/>
                <a:cs typeface="+mn-cs"/>
              </a:defRPr>
            </a:lvl5pPr>
          </a:lstStyle>
          <a:p>
            <a:pPr lvl="0"/>
            <a:r>
              <a:rPr lang="zh-CN" altLang="en-US" dirty="0"/>
              <a:t>单击此处编辑</a:t>
            </a:r>
          </a:p>
        </p:txBody>
      </p:sp>
      <p:sp>
        <p:nvSpPr>
          <p:cNvPr id="16" name="内容占位符 13">
            <a:extLst>
              <a:ext uri="{FF2B5EF4-FFF2-40B4-BE49-F238E27FC236}">
                <a16:creationId xmlns:a16="http://schemas.microsoft.com/office/drawing/2014/main" id="{BF9C4F59-5DC7-4176-94C9-8B082FAC5435}"/>
              </a:ext>
            </a:extLst>
          </p:cNvPr>
          <p:cNvSpPr>
            <a:spLocks noGrp="1"/>
          </p:cNvSpPr>
          <p:nvPr>
            <p:ph sz="quarter" idx="13" hasCustomPrompt="1"/>
          </p:nvPr>
        </p:nvSpPr>
        <p:spPr>
          <a:xfrm>
            <a:off x="7368389" y="1063200"/>
            <a:ext cx="3613751" cy="5102996"/>
          </a:xfrm>
          <a:prstGeom prst="rect">
            <a:avLst/>
          </a:prstGeom>
        </p:spPr>
        <p:txBody>
          <a:bodyPr/>
          <a:lstStyle>
            <a:lvl1pPr marL="0" indent="0" algn="l" defTabSz="914400" rtl="0" eaLnBrk="1" latinLnBrk="0" hangingPunct="1">
              <a:lnSpc>
                <a:spcPct val="150000"/>
              </a:lnSpc>
              <a:buNone/>
              <a:defRPr lang="zh-CN" altLang="en-US" sz="28700" kern="1200" dirty="0" smtClean="0">
                <a:gradFill>
                  <a:gsLst>
                    <a:gs pos="0">
                      <a:schemeClr val="bg2"/>
                    </a:gs>
                    <a:gs pos="99000">
                      <a:schemeClr val="accent4">
                        <a:lumMod val="75000"/>
                      </a:schemeClr>
                    </a:gs>
                  </a:gsLst>
                  <a:lin ang="3600000" scaled="0"/>
                </a:gradFill>
                <a:latin typeface="+mn-lt"/>
                <a:ea typeface="+mn-ea"/>
                <a:cs typeface="+mn-cs"/>
              </a:defRPr>
            </a:lvl1pPr>
            <a:lvl2pPr marL="0" indent="0" algn="l" defTabSz="914400" rtl="0" eaLnBrk="1" latinLnBrk="0" hangingPunct="1">
              <a:lnSpc>
                <a:spcPct val="150000"/>
              </a:lnSpc>
              <a:buNone/>
              <a:defRPr lang="zh-CN" altLang="en-US" sz="28700" kern="1200" dirty="0">
                <a:gradFill>
                  <a:gsLst>
                    <a:gs pos="0">
                      <a:schemeClr val="bg2"/>
                    </a:gs>
                    <a:gs pos="99000">
                      <a:schemeClr val="accent4">
                        <a:lumMod val="75000"/>
                      </a:schemeClr>
                    </a:gs>
                  </a:gsLst>
                  <a:lin ang="3600000" scaled="0"/>
                </a:gradFill>
                <a:latin typeface="+mn-lt"/>
                <a:ea typeface="+mn-ea"/>
                <a:cs typeface="+mn-cs"/>
              </a:defRPr>
            </a:lvl2pPr>
            <a:lvl3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3pPr>
            <a:lvl4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4pPr>
            <a:lvl5pPr marL="0" algn="l" defTabSz="914400" rtl="0" eaLnBrk="1" latinLnBrk="0" hangingPunct="1">
              <a:lnSpc>
                <a:spcPct val="150000"/>
              </a:lnSpc>
              <a:defRPr lang="zh-CN" altLang="en-US" sz="2000" kern="1200" dirty="0">
                <a:solidFill>
                  <a:schemeClr val="accent5">
                    <a:lumMod val="20000"/>
                    <a:lumOff val="80000"/>
                  </a:schemeClr>
                </a:solidFill>
                <a:latin typeface="微软雅黑" panose="020B0503020204020204" pitchFamily="34" charset="-122"/>
                <a:ea typeface="微软雅黑" panose="020B0503020204020204" pitchFamily="34" charset="-122"/>
                <a:cs typeface="+mn-cs"/>
              </a:defRPr>
            </a:lvl5pPr>
          </a:lstStyle>
          <a:p>
            <a:pPr lvl="0"/>
            <a:r>
              <a:rPr lang="en-US" altLang="zh-CN" dirty="0"/>
              <a:t>X</a:t>
            </a:r>
            <a:endParaRPr lang="zh-CN" altLang="en-US" dirty="0"/>
          </a:p>
        </p:txBody>
      </p:sp>
      <p:sp>
        <p:nvSpPr>
          <p:cNvPr id="17" name="内容占位符 13">
            <a:extLst>
              <a:ext uri="{FF2B5EF4-FFF2-40B4-BE49-F238E27FC236}">
                <a16:creationId xmlns:a16="http://schemas.microsoft.com/office/drawing/2014/main" id="{94B93EC9-6422-49C5-B09C-1E117DC9B899}"/>
              </a:ext>
            </a:extLst>
          </p:cNvPr>
          <p:cNvSpPr>
            <a:spLocks noGrp="1"/>
          </p:cNvSpPr>
          <p:nvPr>
            <p:ph sz="quarter" idx="14"/>
          </p:nvPr>
        </p:nvSpPr>
        <p:spPr>
          <a:xfrm>
            <a:off x="3058765" y="4711767"/>
            <a:ext cx="4319559" cy="877267"/>
          </a:xfrm>
          <a:prstGeom prst="rect">
            <a:avLst/>
          </a:prstGeom>
        </p:spPr>
        <p:txBody>
          <a:bodyPr/>
          <a:lstStyle>
            <a:lvl1pPr marL="0" indent="0" algn="dist" defTabSz="914400" rtl="0" eaLnBrk="1" latinLnBrk="0" hangingPunct="1">
              <a:lnSpc>
                <a:spcPct val="150000"/>
              </a:lnSpc>
              <a:buNone/>
              <a:tabLst>
                <a:tab pos="5386388" algn="l"/>
              </a:tabLst>
              <a:defRPr lang="zh-CN" altLang="en-US" sz="3600" kern="1200" dirty="0" smtClean="0">
                <a:gradFill>
                  <a:gsLst>
                    <a:gs pos="0">
                      <a:schemeClr val="accent2">
                        <a:lumMod val="50000"/>
                        <a:lumOff val="50000"/>
                      </a:schemeClr>
                    </a:gs>
                    <a:gs pos="89000">
                      <a:schemeClr val="bg2">
                        <a:alpha val="85000"/>
                      </a:schemeClr>
                    </a:gs>
                    <a:gs pos="100000">
                      <a:schemeClr val="accent5">
                        <a:lumMod val="20000"/>
                        <a:lumOff val="80000"/>
                      </a:schemeClr>
                    </a:gs>
                  </a:gsLst>
                  <a:lin ang="5400000" scaled="0"/>
                </a:gradFill>
                <a:latin typeface="+mn-lt"/>
                <a:ea typeface="+mn-ea"/>
                <a:cs typeface="+mn-cs"/>
              </a:defRPr>
            </a:lvl1pPr>
            <a:lvl2pPr marL="0" indent="0" algn="dist" defTabSz="914400" rtl="0" eaLnBrk="1" latinLnBrk="0" hangingPunct="1">
              <a:lnSpc>
                <a:spcPct val="150000"/>
              </a:lnSpc>
              <a:buNone/>
              <a:tabLst>
                <a:tab pos="5386388" algn="l"/>
              </a:tabLst>
              <a:defRPr lang="zh-CN" altLang="en-US" sz="3600" kern="1200" dirty="0">
                <a:gradFill>
                  <a:gsLst>
                    <a:gs pos="0">
                      <a:schemeClr val="accent2">
                        <a:lumMod val="50000"/>
                        <a:lumOff val="50000"/>
                      </a:schemeClr>
                    </a:gs>
                    <a:gs pos="89000">
                      <a:schemeClr val="bg2">
                        <a:alpha val="85000"/>
                      </a:schemeClr>
                    </a:gs>
                    <a:gs pos="100000">
                      <a:schemeClr val="accent5">
                        <a:lumMod val="20000"/>
                        <a:lumOff val="80000"/>
                      </a:schemeClr>
                    </a:gs>
                  </a:gsLst>
                  <a:lin ang="5400000" scaled="0"/>
                </a:gradFill>
                <a:latin typeface="+mn-lt"/>
                <a:ea typeface="+mn-ea"/>
                <a:cs typeface="+mn-cs"/>
              </a:defRPr>
            </a:lvl2pPr>
            <a:lvl3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3pPr>
            <a:lvl4pPr marL="0" algn="l" defTabSz="914400" rtl="0" eaLnBrk="1" latinLnBrk="0" hangingPunct="1">
              <a:lnSpc>
                <a:spcPct val="150000"/>
              </a:lnSpc>
              <a:defRPr lang="zh-CN" altLang="en-US" sz="2000" kern="1200" dirty="0" smtClean="0">
                <a:solidFill>
                  <a:schemeClr val="accent5">
                    <a:lumMod val="20000"/>
                    <a:lumOff val="80000"/>
                  </a:schemeClr>
                </a:solidFill>
                <a:latin typeface="微软雅黑" panose="020B0503020204020204" pitchFamily="34" charset="-122"/>
                <a:ea typeface="微软雅黑" panose="020B0503020204020204" pitchFamily="34" charset="-122"/>
                <a:cs typeface="+mn-cs"/>
              </a:defRPr>
            </a:lvl4pPr>
            <a:lvl5pPr marL="0" algn="l" defTabSz="914400" rtl="0" eaLnBrk="1" latinLnBrk="0" hangingPunct="1">
              <a:lnSpc>
                <a:spcPct val="150000"/>
              </a:lnSpc>
              <a:defRPr lang="zh-CN" altLang="en-US" sz="2000" kern="1200" dirty="0">
                <a:solidFill>
                  <a:schemeClr val="accent5">
                    <a:lumMod val="20000"/>
                    <a:lumOff val="80000"/>
                  </a:schemeClr>
                </a:solidFill>
                <a:latin typeface="微软雅黑" panose="020B0503020204020204" pitchFamily="34" charset="-122"/>
                <a:ea typeface="微软雅黑" panose="020B0503020204020204" pitchFamily="34" charset="-122"/>
                <a:cs typeface="+mn-cs"/>
              </a:defRPr>
            </a:lvl5pPr>
          </a:lstStyle>
          <a:p>
            <a:pPr lvl="0"/>
            <a:r>
              <a:rPr lang="zh-CN" altLang="en-US" dirty="0"/>
              <a:t>单击此处编辑</a:t>
            </a:r>
          </a:p>
        </p:txBody>
      </p:sp>
    </p:spTree>
    <p:extLst>
      <p:ext uri="{BB962C8B-B14F-4D97-AF65-F5344CB8AC3E}">
        <p14:creationId xmlns:p14="http://schemas.microsoft.com/office/powerpoint/2010/main" val="1495965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2CAF9E1E-2859-4348-B8EE-9F8DD735CACC}"/>
              </a:ext>
            </a:extLst>
          </p:cNvPr>
          <p:cNvSpPr/>
          <p:nvPr userDrawn="1"/>
        </p:nvSpPr>
        <p:spPr>
          <a:xfrm>
            <a:off x="-10051" y="0"/>
            <a:ext cx="12211796"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1" name="矩形 20">
            <a:extLst>
              <a:ext uri="{FF2B5EF4-FFF2-40B4-BE49-F238E27FC236}">
                <a16:creationId xmlns:a16="http://schemas.microsoft.com/office/drawing/2014/main" id="{27993C91-9762-4AE4-B6BF-63317C175DC0}"/>
              </a:ext>
            </a:extLst>
          </p:cNvPr>
          <p:cNvSpPr/>
          <p:nvPr userDrawn="1"/>
        </p:nvSpPr>
        <p:spPr>
          <a:xfrm>
            <a:off x="-10051" y="1148"/>
            <a:ext cx="1221284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3" name="矩形 22">
            <a:extLst>
              <a:ext uri="{FF2B5EF4-FFF2-40B4-BE49-F238E27FC236}">
                <a16:creationId xmlns:a16="http://schemas.microsoft.com/office/drawing/2014/main" id="{337D2B9F-3705-43DA-986D-7C55EBA7AFAC}"/>
              </a:ext>
            </a:extLst>
          </p:cNvPr>
          <p:cNvSpPr/>
          <p:nvPr userDrawn="1"/>
        </p:nvSpPr>
        <p:spPr>
          <a:xfrm>
            <a:off x="0" y="0"/>
            <a:ext cx="12200746"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grpSp>
        <p:nvGrpSpPr>
          <p:cNvPr id="22" name="组合 21">
            <a:extLst>
              <a:ext uri="{FF2B5EF4-FFF2-40B4-BE49-F238E27FC236}">
                <a16:creationId xmlns:a16="http://schemas.microsoft.com/office/drawing/2014/main" id="{63D24D61-D1F6-4A15-89CE-1CAF408BF0DF}"/>
              </a:ext>
            </a:extLst>
          </p:cNvPr>
          <p:cNvGrpSpPr/>
          <p:nvPr userDrawn="1"/>
        </p:nvGrpSpPr>
        <p:grpSpPr>
          <a:xfrm>
            <a:off x="527222" y="320936"/>
            <a:ext cx="1496469" cy="1496469"/>
            <a:chOff x="1420813" y="315459"/>
            <a:chExt cx="2699658" cy="2699658"/>
          </a:xfrm>
          <a:scene3d>
            <a:camera prst="orthographicFront">
              <a:rot lat="18899996" lon="19199986" rev="0"/>
            </a:camera>
            <a:lightRig rig="threePt" dir="t"/>
          </a:scene3d>
        </p:grpSpPr>
        <p:grpSp>
          <p:nvGrpSpPr>
            <p:cNvPr id="25" name="组合 24">
              <a:extLst>
                <a:ext uri="{FF2B5EF4-FFF2-40B4-BE49-F238E27FC236}">
                  <a16:creationId xmlns:a16="http://schemas.microsoft.com/office/drawing/2014/main" id="{BC62E0CB-D420-4ADF-AAC4-2B861FBCDF2C}"/>
                </a:ext>
              </a:extLst>
            </p:cNvPr>
            <p:cNvGrpSpPr/>
            <p:nvPr/>
          </p:nvGrpSpPr>
          <p:grpSpPr>
            <a:xfrm>
              <a:off x="1420813" y="315459"/>
              <a:ext cx="2699658" cy="2699658"/>
              <a:chOff x="874713" y="329165"/>
              <a:chExt cx="2699658" cy="2699658"/>
            </a:xfrm>
          </p:grpSpPr>
          <p:grpSp>
            <p:nvGrpSpPr>
              <p:cNvPr id="61" name="组合 60">
                <a:extLst>
                  <a:ext uri="{FF2B5EF4-FFF2-40B4-BE49-F238E27FC236}">
                    <a16:creationId xmlns:a16="http://schemas.microsoft.com/office/drawing/2014/main" id="{F82E2AD8-6BAE-415D-9E26-EE1E2B826126}"/>
                  </a:ext>
                </a:extLst>
              </p:cNvPr>
              <p:cNvGrpSpPr/>
              <p:nvPr/>
            </p:nvGrpSpPr>
            <p:grpSpPr>
              <a:xfrm>
                <a:off x="1114487" y="558398"/>
                <a:ext cx="2243827" cy="2228850"/>
                <a:chOff x="3414925" y="1511299"/>
                <a:chExt cx="2243827" cy="2228850"/>
              </a:xfrm>
            </p:grpSpPr>
            <p:grpSp>
              <p:nvGrpSpPr>
                <p:cNvPr id="64" name="组合 63">
                  <a:extLst>
                    <a:ext uri="{FF2B5EF4-FFF2-40B4-BE49-F238E27FC236}">
                      <a16:creationId xmlns:a16="http://schemas.microsoft.com/office/drawing/2014/main" id="{A9FC342F-60D2-4B8C-BEF5-278880EED08A}"/>
                    </a:ext>
                  </a:extLst>
                </p:cNvPr>
                <p:cNvGrpSpPr/>
                <p:nvPr/>
              </p:nvGrpSpPr>
              <p:grpSpPr>
                <a:xfrm>
                  <a:off x="3422650" y="1511299"/>
                  <a:ext cx="2228850" cy="2228850"/>
                  <a:chOff x="3422650" y="1511299"/>
                  <a:chExt cx="2228850" cy="2228850"/>
                </a:xfrm>
              </p:grpSpPr>
              <p:sp>
                <p:nvSpPr>
                  <p:cNvPr id="68" name="弧形 67">
                    <a:extLst>
                      <a:ext uri="{FF2B5EF4-FFF2-40B4-BE49-F238E27FC236}">
                        <a16:creationId xmlns:a16="http://schemas.microsoft.com/office/drawing/2014/main" id="{60523151-0168-4FA7-B83F-324DF59022F2}"/>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弧形 68">
                    <a:extLst>
                      <a:ext uri="{FF2B5EF4-FFF2-40B4-BE49-F238E27FC236}">
                        <a16:creationId xmlns:a16="http://schemas.microsoft.com/office/drawing/2014/main" id="{58242F3E-9059-43CB-ADC2-A968CB19892D}"/>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弧形 69">
                    <a:extLst>
                      <a:ext uri="{FF2B5EF4-FFF2-40B4-BE49-F238E27FC236}">
                        <a16:creationId xmlns:a16="http://schemas.microsoft.com/office/drawing/2014/main" id="{D552CF10-6ADF-4F6D-B90A-37CD7135DF79}"/>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5" name="弧形 64">
                  <a:extLst>
                    <a:ext uri="{FF2B5EF4-FFF2-40B4-BE49-F238E27FC236}">
                      <a16:creationId xmlns:a16="http://schemas.microsoft.com/office/drawing/2014/main" id="{A1F5FC93-DAF4-4DA3-A9D3-31272FA2BFCC}"/>
                    </a:ext>
                  </a:extLst>
                </p:cNvPr>
                <p:cNvSpPr/>
                <p:nvPr/>
              </p:nvSpPr>
              <p:spPr>
                <a:xfrm rot="4185091">
                  <a:off x="3414925" y="1522383"/>
                  <a:ext cx="2174502" cy="2174502"/>
                </a:xfrm>
                <a:prstGeom prst="arc">
                  <a:avLst>
                    <a:gd name="adj1" fmla="val 19000162"/>
                    <a:gd name="adj2" fmla="val 2111636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弧形 65">
                  <a:extLst>
                    <a:ext uri="{FF2B5EF4-FFF2-40B4-BE49-F238E27FC236}">
                      <a16:creationId xmlns:a16="http://schemas.microsoft.com/office/drawing/2014/main" id="{2009C0CA-4F5E-4943-B0A9-D35BA9CE9C6A}"/>
                    </a:ext>
                  </a:extLst>
                </p:cNvPr>
                <p:cNvSpPr/>
                <p:nvPr/>
              </p:nvSpPr>
              <p:spPr>
                <a:xfrm rot="4185091">
                  <a:off x="3414925" y="1522383"/>
                  <a:ext cx="2174502" cy="2174502"/>
                </a:xfrm>
                <a:prstGeom prst="arc">
                  <a:avLst>
                    <a:gd name="adj1" fmla="val 13312062"/>
                    <a:gd name="adj2" fmla="val 15747643"/>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弧形 66">
                  <a:extLst>
                    <a:ext uri="{FF2B5EF4-FFF2-40B4-BE49-F238E27FC236}">
                      <a16:creationId xmlns:a16="http://schemas.microsoft.com/office/drawing/2014/main" id="{6D1C4AAA-87CA-4D54-9E3D-E0E5058D6334}"/>
                    </a:ext>
                  </a:extLst>
                </p:cNvPr>
                <p:cNvSpPr/>
                <p:nvPr/>
              </p:nvSpPr>
              <p:spPr>
                <a:xfrm rot="4185091">
                  <a:off x="3484250" y="1544644"/>
                  <a:ext cx="2174502" cy="2174502"/>
                </a:xfrm>
                <a:prstGeom prst="arc">
                  <a:avLst>
                    <a:gd name="adj1" fmla="val 7231980"/>
                    <a:gd name="adj2" fmla="val 940043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2" name="弧形 61">
                <a:extLst>
                  <a:ext uri="{FF2B5EF4-FFF2-40B4-BE49-F238E27FC236}">
                    <a16:creationId xmlns:a16="http://schemas.microsoft.com/office/drawing/2014/main" id="{6C01DCEF-1B56-452A-AB63-5FF6306B6FA6}"/>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弧形 62">
                <a:extLst>
                  <a:ext uri="{FF2B5EF4-FFF2-40B4-BE49-F238E27FC236}">
                    <a16:creationId xmlns:a16="http://schemas.microsoft.com/office/drawing/2014/main" id="{9CA6F5B9-4C68-4DC4-B026-F84ADB87E3D9}"/>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6" name="组合 25">
              <a:extLst>
                <a:ext uri="{FF2B5EF4-FFF2-40B4-BE49-F238E27FC236}">
                  <a16:creationId xmlns:a16="http://schemas.microsoft.com/office/drawing/2014/main" id="{00608D6D-0AEE-472F-8CF2-012F27D3B309}"/>
                </a:ext>
              </a:extLst>
            </p:cNvPr>
            <p:cNvGrpSpPr/>
            <p:nvPr/>
          </p:nvGrpSpPr>
          <p:grpSpPr>
            <a:xfrm>
              <a:off x="1468820" y="329204"/>
              <a:ext cx="2609650" cy="2663456"/>
              <a:chOff x="3718325" y="2186268"/>
              <a:chExt cx="2763941" cy="2820928"/>
            </a:xfrm>
          </p:grpSpPr>
          <p:cxnSp>
            <p:nvCxnSpPr>
              <p:cNvPr id="27" name="直接连接符 26">
                <a:extLst>
                  <a:ext uri="{FF2B5EF4-FFF2-40B4-BE49-F238E27FC236}">
                    <a16:creationId xmlns:a16="http://schemas.microsoft.com/office/drawing/2014/main" id="{489DE7E8-58D9-4442-9291-CAD719C7E469}"/>
                  </a:ext>
                </a:extLst>
              </p:cNvPr>
              <p:cNvCxnSpPr>
                <a:cxnSpLocks/>
              </p:cNvCxnSpPr>
              <p:nvPr/>
            </p:nvCxnSpPr>
            <p:spPr>
              <a:xfrm rot="11880000">
                <a:off x="5076189" y="218626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8" name="直接连接符 27">
                <a:extLst>
                  <a:ext uri="{FF2B5EF4-FFF2-40B4-BE49-F238E27FC236}">
                    <a16:creationId xmlns:a16="http://schemas.microsoft.com/office/drawing/2014/main" id="{FDB6F3B8-171C-44D0-989E-207A39B35E90}"/>
                  </a:ext>
                </a:extLst>
              </p:cNvPr>
              <p:cNvCxnSpPr>
                <a:cxnSpLocks/>
              </p:cNvCxnSpPr>
              <p:nvPr/>
            </p:nvCxnSpPr>
            <p:spPr>
              <a:xfrm rot="12600000">
                <a:off x="5323463" y="22089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9" name="直接连接符 28">
                <a:extLst>
                  <a:ext uri="{FF2B5EF4-FFF2-40B4-BE49-F238E27FC236}">
                    <a16:creationId xmlns:a16="http://schemas.microsoft.com/office/drawing/2014/main" id="{652C4DB8-6520-4BBF-BEEC-6E61E2ADCD94}"/>
                  </a:ext>
                </a:extLst>
              </p:cNvPr>
              <p:cNvCxnSpPr>
                <a:cxnSpLocks/>
              </p:cNvCxnSpPr>
              <p:nvPr/>
            </p:nvCxnSpPr>
            <p:spPr>
              <a:xfrm rot="13320000">
                <a:off x="5562378"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0" name="直接连接符 29">
                <a:extLst>
                  <a:ext uri="{FF2B5EF4-FFF2-40B4-BE49-F238E27FC236}">
                    <a16:creationId xmlns:a16="http://schemas.microsoft.com/office/drawing/2014/main" id="{8BAF9A38-93C6-4CB3-901E-B5DF0989DB2F}"/>
                  </a:ext>
                </a:extLst>
              </p:cNvPr>
              <p:cNvCxnSpPr>
                <a:cxnSpLocks/>
              </p:cNvCxnSpPr>
              <p:nvPr/>
            </p:nvCxnSpPr>
            <p:spPr>
              <a:xfrm rot="14040000">
                <a:off x="5784804" y="23870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1" name="直接连接符 30">
                <a:extLst>
                  <a:ext uri="{FF2B5EF4-FFF2-40B4-BE49-F238E27FC236}">
                    <a16:creationId xmlns:a16="http://schemas.microsoft.com/office/drawing/2014/main" id="{85ED4721-E8CD-4B68-8D8D-5BE69218FBC1}"/>
                  </a:ext>
                </a:extLst>
              </p:cNvPr>
              <p:cNvCxnSpPr>
                <a:cxnSpLocks/>
              </p:cNvCxnSpPr>
              <p:nvPr/>
            </p:nvCxnSpPr>
            <p:spPr>
              <a:xfrm rot="14760000">
                <a:off x="5983171" y="253640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2" name="直接连接符 31">
                <a:extLst>
                  <a:ext uri="{FF2B5EF4-FFF2-40B4-BE49-F238E27FC236}">
                    <a16:creationId xmlns:a16="http://schemas.microsoft.com/office/drawing/2014/main" id="{AC93B33D-6B43-41B2-8549-5E35BCE73706}"/>
                  </a:ext>
                </a:extLst>
              </p:cNvPr>
              <p:cNvCxnSpPr>
                <a:cxnSpLocks/>
              </p:cNvCxnSpPr>
              <p:nvPr/>
            </p:nvCxnSpPr>
            <p:spPr>
              <a:xfrm rot="15480000">
                <a:off x="6150728" y="27197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3" name="直接连接符 32">
                <a:extLst>
                  <a:ext uri="{FF2B5EF4-FFF2-40B4-BE49-F238E27FC236}">
                    <a16:creationId xmlns:a16="http://schemas.microsoft.com/office/drawing/2014/main" id="{B8F20006-7E9E-49BF-AADE-16D17738F204}"/>
                  </a:ext>
                </a:extLst>
              </p:cNvPr>
              <p:cNvCxnSpPr>
                <a:cxnSpLocks/>
              </p:cNvCxnSpPr>
              <p:nvPr/>
            </p:nvCxnSpPr>
            <p:spPr>
              <a:xfrm rot="16200000">
                <a:off x="6281772" y="293066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4" name="直接连接符 33">
                <a:extLst>
                  <a:ext uri="{FF2B5EF4-FFF2-40B4-BE49-F238E27FC236}">
                    <a16:creationId xmlns:a16="http://schemas.microsoft.com/office/drawing/2014/main" id="{5171DD6D-455F-4420-AF7B-92D680218CDD}"/>
                  </a:ext>
                </a:extLst>
              </p:cNvPr>
              <p:cNvCxnSpPr>
                <a:cxnSpLocks/>
              </p:cNvCxnSpPr>
              <p:nvPr/>
            </p:nvCxnSpPr>
            <p:spPr>
              <a:xfrm rot="16920000">
                <a:off x="6371841" y="31621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5" name="直接连接符 34">
                <a:extLst>
                  <a:ext uri="{FF2B5EF4-FFF2-40B4-BE49-F238E27FC236}">
                    <a16:creationId xmlns:a16="http://schemas.microsoft.com/office/drawing/2014/main" id="{25608A36-68F1-4EC5-8D4F-75DDE2783229}"/>
                  </a:ext>
                </a:extLst>
              </p:cNvPr>
              <p:cNvCxnSpPr>
                <a:cxnSpLocks/>
              </p:cNvCxnSpPr>
              <p:nvPr/>
            </p:nvCxnSpPr>
            <p:spPr>
              <a:xfrm rot="17640000">
                <a:off x="6417867" y="34061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6" name="直接连接符 35">
                <a:extLst>
                  <a:ext uri="{FF2B5EF4-FFF2-40B4-BE49-F238E27FC236}">
                    <a16:creationId xmlns:a16="http://schemas.microsoft.com/office/drawing/2014/main" id="{1125E21D-5285-4527-9BB9-F832F139C270}"/>
                  </a:ext>
                </a:extLst>
              </p:cNvPr>
              <p:cNvCxnSpPr>
                <a:cxnSpLocks/>
              </p:cNvCxnSpPr>
              <p:nvPr/>
            </p:nvCxnSpPr>
            <p:spPr>
              <a:xfrm rot="18360000">
                <a:off x="6418280" y="36545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7" name="直接连接符 36">
                <a:extLst>
                  <a:ext uri="{FF2B5EF4-FFF2-40B4-BE49-F238E27FC236}">
                    <a16:creationId xmlns:a16="http://schemas.microsoft.com/office/drawing/2014/main" id="{8E94A4FC-43C1-4FBF-99D0-8E3B9A0A9CCF}"/>
                  </a:ext>
                </a:extLst>
              </p:cNvPr>
              <p:cNvCxnSpPr>
                <a:cxnSpLocks/>
              </p:cNvCxnSpPr>
              <p:nvPr/>
            </p:nvCxnSpPr>
            <p:spPr>
              <a:xfrm rot="19080000">
                <a:off x="6373063" y="389879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8" name="直接连接符 37">
                <a:extLst>
                  <a:ext uri="{FF2B5EF4-FFF2-40B4-BE49-F238E27FC236}">
                    <a16:creationId xmlns:a16="http://schemas.microsoft.com/office/drawing/2014/main" id="{36447763-A93B-4116-8F76-DD3297EFC41A}"/>
                  </a:ext>
                </a:extLst>
              </p:cNvPr>
              <p:cNvCxnSpPr>
                <a:cxnSpLocks/>
              </p:cNvCxnSpPr>
              <p:nvPr/>
            </p:nvCxnSpPr>
            <p:spPr>
              <a:xfrm rot="19800000">
                <a:off x="6283749" y="41305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9" name="直接连接符 38">
                <a:extLst>
                  <a:ext uri="{FF2B5EF4-FFF2-40B4-BE49-F238E27FC236}">
                    <a16:creationId xmlns:a16="http://schemas.microsoft.com/office/drawing/2014/main" id="{AA0922AD-4BC3-456B-9835-0A6E6C0F0077}"/>
                  </a:ext>
                </a:extLst>
              </p:cNvPr>
              <p:cNvCxnSpPr>
                <a:cxnSpLocks/>
              </p:cNvCxnSpPr>
              <p:nvPr/>
            </p:nvCxnSpPr>
            <p:spPr>
              <a:xfrm rot="20520000">
                <a:off x="6153374" y="434202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0" name="直接连接符 39">
                <a:extLst>
                  <a:ext uri="{FF2B5EF4-FFF2-40B4-BE49-F238E27FC236}">
                    <a16:creationId xmlns:a16="http://schemas.microsoft.com/office/drawing/2014/main" id="{B9A0379C-9EAD-4363-959E-CD04F9210BE5}"/>
                  </a:ext>
                </a:extLst>
              </p:cNvPr>
              <p:cNvCxnSpPr>
                <a:cxnSpLocks/>
              </p:cNvCxnSpPr>
              <p:nvPr/>
            </p:nvCxnSpPr>
            <p:spPr>
              <a:xfrm rot="21240000">
                <a:off x="5986371" y="452593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1" name="直接连接符 40">
                <a:extLst>
                  <a:ext uri="{FF2B5EF4-FFF2-40B4-BE49-F238E27FC236}">
                    <a16:creationId xmlns:a16="http://schemas.microsoft.com/office/drawing/2014/main" id="{DA780E46-FEA9-4D67-BC50-99E2244C7ECE}"/>
                  </a:ext>
                </a:extLst>
              </p:cNvPr>
              <p:cNvCxnSpPr>
                <a:cxnSpLocks/>
              </p:cNvCxnSpPr>
              <p:nvPr/>
            </p:nvCxnSpPr>
            <p:spPr>
              <a:xfrm rot="360000">
                <a:off x="5788416" y="467604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2" name="直接连接符 41">
                <a:extLst>
                  <a:ext uri="{FF2B5EF4-FFF2-40B4-BE49-F238E27FC236}">
                    <a16:creationId xmlns:a16="http://schemas.microsoft.com/office/drawing/2014/main" id="{67F87871-ED52-4685-90FB-2D87458D4339}"/>
                  </a:ext>
                </a:extLst>
              </p:cNvPr>
              <p:cNvCxnSpPr>
                <a:cxnSpLocks/>
              </p:cNvCxnSpPr>
              <p:nvPr/>
            </p:nvCxnSpPr>
            <p:spPr>
              <a:xfrm rot="1080000">
                <a:off x="5566246" y="478725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3" name="直接连接符 42">
                <a:extLst>
                  <a:ext uri="{FF2B5EF4-FFF2-40B4-BE49-F238E27FC236}">
                    <a16:creationId xmlns:a16="http://schemas.microsoft.com/office/drawing/2014/main" id="{4F6C3A70-0773-4619-8B3B-25FB93DA7B7C}"/>
                  </a:ext>
                </a:extLst>
              </p:cNvPr>
              <p:cNvCxnSpPr>
                <a:cxnSpLocks/>
              </p:cNvCxnSpPr>
              <p:nvPr/>
            </p:nvCxnSpPr>
            <p:spPr>
              <a:xfrm rot="1800000">
                <a:off x="5327418" y="48557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4" name="直接连接符 43">
                <a:extLst>
                  <a:ext uri="{FF2B5EF4-FFF2-40B4-BE49-F238E27FC236}">
                    <a16:creationId xmlns:a16="http://schemas.microsoft.com/office/drawing/2014/main" id="{CF3494C2-4DAE-47C6-A929-9A4A4576E0BA}"/>
                  </a:ext>
                </a:extLst>
              </p:cNvPr>
              <p:cNvCxnSpPr>
                <a:cxnSpLocks/>
              </p:cNvCxnSpPr>
              <p:nvPr/>
            </p:nvCxnSpPr>
            <p:spPr>
              <a:xfrm rot="2520000">
                <a:off x="5080057" y="487922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5" name="直接连接符 44">
                <a:extLst>
                  <a:ext uri="{FF2B5EF4-FFF2-40B4-BE49-F238E27FC236}">
                    <a16:creationId xmlns:a16="http://schemas.microsoft.com/office/drawing/2014/main" id="{9CA1DDBB-1423-4276-A8EA-37B9E8EA619F}"/>
                  </a:ext>
                </a:extLst>
              </p:cNvPr>
              <p:cNvCxnSpPr>
                <a:cxnSpLocks/>
              </p:cNvCxnSpPr>
              <p:nvPr/>
            </p:nvCxnSpPr>
            <p:spPr>
              <a:xfrm rot="3240000">
                <a:off x="4832579" y="48568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6" name="直接连接符 45">
                <a:extLst>
                  <a:ext uri="{FF2B5EF4-FFF2-40B4-BE49-F238E27FC236}">
                    <a16:creationId xmlns:a16="http://schemas.microsoft.com/office/drawing/2014/main" id="{6F3D2BAD-AEDD-4E21-A93D-1B558783EB8F}"/>
                  </a:ext>
                </a:extLst>
              </p:cNvPr>
              <p:cNvCxnSpPr>
                <a:cxnSpLocks/>
              </p:cNvCxnSpPr>
              <p:nvPr/>
            </p:nvCxnSpPr>
            <p:spPr>
              <a:xfrm rot="3960000">
                <a:off x="4593409" y="47894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7" name="直接连接符 46">
                <a:extLst>
                  <a:ext uri="{FF2B5EF4-FFF2-40B4-BE49-F238E27FC236}">
                    <a16:creationId xmlns:a16="http://schemas.microsoft.com/office/drawing/2014/main" id="{4BEBADD9-E83B-4330-A02A-51DD226EE6C9}"/>
                  </a:ext>
                </a:extLst>
              </p:cNvPr>
              <p:cNvCxnSpPr>
                <a:cxnSpLocks/>
              </p:cNvCxnSpPr>
              <p:nvPr/>
            </p:nvCxnSpPr>
            <p:spPr>
              <a:xfrm rot="4680000">
                <a:off x="4370685" y="467916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8" name="直接连接符 47">
                <a:extLst>
                  <a:ext uri="{FF2B5EF4-FFF2-40B4-BE49-F238E27FC236}">
                    <a16:creationId xmlns:a16="http://schemas.microsoft.com/office/drawing/2014/main" id="{CA5E04B3-A8B1-4627-B64D-CB5A200BF1AB}"/>
                  </a:ext>
                </a:extLst>
              </p:cNvPr>
              <p:cNvCxnSpPr>
                <a:cxnSpLocks/>
              </p:cNvCxnSpPr>
              <p:nvPr/>
            </p:nvCxnSpPr>
            <p:spPr>
              <a:xfrm rot="5400000">
                <a:off x="4171992" y="452987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9" name="直接连接符 48">
                <a:extLst>
                  <a:ext uri="{FF2B5EF4-FFF2-40B4-BE49-F238E27FC236}">
                    <a16:creationId xmlns:a16="http://schemas.microsoft.com/office/drawing/2014/main" id="{4EF191F1-BDFF-4F61-8AAD-16C1DC746595}"/>
                  </a:ext>
                </a:extLst>
              </p:cNvPr>
              <p:cNvCxnSpPr>
                <a:cxnSpLocks/>
              </p:cNvCxnSpPr>
              <p:nvPr/>
            </p:nvCxnSpPr>
            <p:spPr>
              <a:xfrm rot="6120000">
                <a:off x="4004093" y="434661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0" name="直接连接符 49">
                <a:extLst>
                  <a:ext uri="{FF2B5EF4-FFF2-40B4-BE49-F238E27FC236}">
                    <a16:creationId xmlns:a16="http://schemas.microsoft.com/office/drawing/2014/main" id="{571966E7-C428-4679-9034-BE568D2CB900}"/>
                  </a:ext>
                </a:extLst>
              </p:cNvPr>
              <p:cNvCxnSpPr>
                <a:cxnSpLocks/>
              </p:cNvCxnSpPr>
              <p:nvPr/>
            </p:nvCxnSpPr>
            <p:spPr>
              <a:xfrm rot="6840000">
                <a:off x="3872706" y="41356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1" name="直接连接符 50">
                <a:extLst>
                  <a:ext uri="{FF2B5EF4-FFF2-40B4-BE49-F238E27FC236}">
                    <a16:creationId xmlns:a16="http://schemas.microsoft.com/office/drawing/2014/main" id="{673BFD79-6B9B-41A0-8239-DF2B5AC7966B}"/>
                  </a:ext>
                </a:extLst>
              </p:cNvPr>
              <p:cNvCxnSpPr>
                <a:cxnSpLocks/>
              </p:cNvCxnSpPr>
              <p:nvPr/>
            </p:nvCxnSpPr>
            <p:spPr>
              <a:xfrm rot="7560000">
                <a:off x="3782311" y="39040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2" name="直接连接符 51">
                <a:extLst>
                  <a:ext uri="{FF2B5EF4-FFF2-40B4-BE49-F238E27FC236}">
                    <a16:creationId xmlns:a16="http://schemas.microsoft.com/office/drawing/2014/main" id="{B468A828-B442-4277-8F53-E9E288EE77A7}"/>
                  </a:ext>
                </a:extLst>
              </p:cNvPr>
              <p:cNvCxnSpPr>
                <a:cxnSpLocks/>
              </p:cNvCxnSpPr>
              <p:nvPr/>
            </p:nvCxnSpPr>
            <p:spPr>
              <a:xfrm rot="8280000">
                <a:off x="3735987" y="365982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3" name="直接连接符 52">
                <a:extLst>
                  <a:ext uri="{FF2B5EF4-FFF2-40B4-BE49-F238E27FC236}">
                    <a16:creationId xmlns:a16="http://schemas.microsoft.com/office/drawing/2014/main" id="{0D514689-E1F7-4D2B-8F60-D133B0573920}"/>
                  </a:ext>
                </a:extLst>
              </p:cNvPr>
              <p:cNvCxnSpPr>
                <a:cxnSpLocks/>
              </p:cNvCxnSpPr>
              <p:nvPr/>
            </p:nvCxnSpPr>
            <p:spPr>
              <a:xfrm rot="9000000">
                <a:off x="3735318" y="34112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4" name="直接连接符 53">
                <a:extLst>
                  <a:ext uri="{FF2B5EF4-FFF2-40B4-BE49-F238E27FC236}">
                    <a16:creationId xmlns:a16="http://schemas.microsoft.com/office/drawing/2014/main" id="{730AA084-539D-4663-B65B-B6C0A7341F36}"/>
                  </a:ext>
                </a:extLst>
              </p:cNvPr>
              <p:cNvCxnSpPr>
                <a:cxnSpLocks/>
              </p:cNvCxnSpPr>
              <p:nvPr/>
            </p:nvCxnSpPr>
            <p:spPr>
              <a:xfrm rot="9720000">
                <a:off x="3780333" y="31666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5" name="直接连接符 54">
                <a:extLst>
                  <a:ext uri="{FF2B5EF4-FFF2-40B4-BE49-F238E27FC236}">
                    <a16:creationId xmlns:a16="http://schemas.microsoft.com/office/drawing/2014/main" id="{870C1788-5B9C-4E56-B387-A466CDA1EF7E}"/>
                  </a:ext>
                </a:extLst>
              </p:cNvPr>
              <p:cNvCxnSpPr>
                <a:cxnSpLocks/>
              </p:cNvCxnSpPr>
              <p:nvPr/>
            </p:nvCxnSpPr>
            <p:spPr>
              <a:xfrm rot="10440000">
                <a:off x="3869506" y="29345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6" name="直接连接符 55">
                <a:extLst>
                  <a:ext uri="{FF2B5EF4-FFF2-40B4-BE49-F238E27FC236}">
                    <a16:creationId xmlns:a16="http://schemas.microsoft.com/office/drawing/2014/main" id="{D022E4B1-1FC7-4AE4-AC0E-E5649BDF312A}"/>
                  </a:ext>
                </a:extLst>
              </p:cNvPr>
              <p:cNvCxnSpPr>
                <a:cxnSpLocks/>
              </p:cNvCxnSpPr>
              <p:nvPr/>
            </p:nvCxnSpPr>
            <p:spPr>
              <a:xfrm rot="11160000">
                <a:off x="3999811" y="2722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7" name="直接连接符 56">
                <a:extLst>
                  <a:ext uri="{FF2B5EF4-FFF2-40B4-BE49-F238E27FC236}">
                    <a16:creationId xmlns:a16="http://schemas.microsoft.com/office/drawing/2014/main" id="{D87BF47F-0150-4FD5-A42E-7029868EBFDF}"/>
                  </a:ext>
                </a:extLst>
              </p:cNvPr>
              <p:cNvCxnSpPr>
                <a:cxnSpLocks/>
              </p:cNvCxnSpPr>
              <p:nvPr/>
            </p:nvCxnSpPr>
            <p:spPr>
              <a:xfrm rot="11880000">
                <a:off x="4166815" y="2538562"/>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8" name="直接连接符 57">
                <a:extLst>
                  <a:ext uri="{FF2B5EF4-FFF2-40B4-BE49-F238E27FC236}">
                    <a16:creationId xmlns:a16="http://schemas.microsoft.com/office/drawing/2014/main" id="{B0A431D6-A2ED-4D43-B602-41BF19289F9C}"/>
                  </a:ext>
                </a:extLst>
              </p:cNvPr>
              <p:cNvCxnSpPr>
                <a:cxnSpLocks/>
              </p:cNvCxnSpPr>
              <p:nvPr/>
            </p:nvCxnSpPr>
            <p:spPr>
              <a:xfrm rot="12600000">
                <a:off x="4364839" y="23881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9" name="直接连接符 58">
                <a:extLst>
                  <a:ext uri="{FF2B5EF4-FFF2-40B4-BE49-F238E27FC236}">
                    <a16:creationId xmlns:a16="http://schemas.microsoft.com/office/drawing/2014/main" id="{6018D8AC-2CE9-4692-8763-657061B70DFB}"/>
                  </a:ext>
                </a:extLst>
              </p:cNvPr>
              <p:cNvCxnSpPr>
                <a:cxnSpLocks/>
              </p:cNvCxnSpPr>
              <p:nvPr/>
            </p:nvCxnSpPr>
            <p:spPr>
              <a:xfrm rot="13320000">
                <a:off x="4587149"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0" name="直接连接符 59">
                <a:extLst>
                  <a:ext uri="{FF2B5EF4-FFF2-40B4-BE49-F238E27FC236}">
                    <a16:creationId xmlns:a16="http://schemas.microsoft.com/office/drawing/2014/main" id="{E1E4FE12-CC39-4B84-AF95-BA438C1E8AF7}"/>
                  </a:ext>
                </a:extLst>
              </p:cNvPr>
              <p:cNvCxnSpPr>
                <a:cxnSpLocks/>
              </p:cNvCxnSpPr>
              <p:nvPr/>
            </p:nvCxnSpPr>
            <p:spPr>
              <a:xfrm rot="14040000">
                <a:off x="4826180" y="2207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grpSp>
      </p:grpSp>
      <p:grpSp>
        <p:nvGrpSpPr>
          <p:cNvPr id="2" name="组合 1">
            <a:extLst>
              <a:ext uri="{FF2B5EF4-FFF2-40B4-BE49-F238E27FC236}">
                <a16:creationId xmlns:a16="http://schemas.microsoft.com/office/drawing/2014/main" id="{F31F3E90-843B-42A0-9184-DDEE49C59D95}"/>
              </a:ext>
            </a:extLst>
          </p:cNvPr>
          <p:cNvGrpSpPr/>
          <p:nvPr userDrawn="1"/>
        </p:nvGrpSpPr>
        <p:grpSpPr>
          <a:xfrm>
            <a:off x="1160749" y="496420"/>
            <a:ext cx="4193232" cy="954648"/>
            <a:chOff x="1160748" y="495887"/>
            <a:chExt cx="4193232" cy="954648"/>
          </a:xfrm>
        </p:grpSpPr>
        <p:sp>
          <p:nvSpPr>
            <p:cNvPr id="71" name="矩形: 圆角 70">
              <a:extLst>
                <a:ext uri="{FF2B5EF4-FFF2-40B4-BE49-F238E27FC236}">
                  <a16:creationId xmlns:a16="http://schemas.microsoft.com/office/drawing/2014/main" id="{428DC9D7-E447-4945-8339-D549A6BA3DF5}"/>
                </a:ext>
              </a:extLst>
            </p:cNvPr>
            <p:cNvSpPr>
              <a:spLocks/>
            </p:cNvSpPr>
            <p:nvPr userDrawn="1"/>
          </p:nvSpPr>
          <p:spPr>
            <a:xfrm>
              <a:off x="1160749" y="609553"/>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 name="矩形: 圆角 121">
              <a:extLst>
                <a:ext uri="{FF2B5EF4-FFF2-40B4-BE49-F238E27FC236}">
                  <a16:creationId xmlns:a16="http://schemas.microsoft.com/office/drawing/2014/main" id="{42FAF4B5-EC58-43FC-A61D-ED63FDD7F676}"/>
                </a:ext>
              </a:extLst>
            </p:cNvPr>
            <p:cNvSpPr>
              <a:spLocks/>
            </p:cNvSpPr>
            <p:nvPr userDrawn="1"/>
          </p:nvSpPr>
          <p:spPr>
            <a:xfrm>
              <a:off x="1320673" y="495887"/>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gradFill>
                <a:gsLst>
                  <a:gs pos="100000">
                    <a:schemeClr val="accent5">
                      <a:lumMod val="40000"/>
                      <a:lumOff val="60000"/>
                    </a:schemeClr>
                  </a:gs>
                  <a:gs pos="0">
                    <a:schemeClr val="accent5">
                      <a:lumMod val="40000"/>
                      <a:lumOff val="6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6" name="矩形: 圆角 145">
              <a:extLst>
                <a:ext uri="{FF2B5EF4-FFF2-40B4-BE49-F238E27FC236}">
                  <a16:creationId xmlns:a16="http://schemas.microsoft.com/office/drawing/2014/main" id="{FED8824B-E822-4FC5-8270-F27E5197DD4B}"/>
                </a:ext>
              </a:extLst>
            </p:cNvPr>
            <p:cNvSpPr>
              <a:spLocks/>
            </p:cNvSpPr>
            <p:nvPr userDrawn="1"/>
          </p:nvSpPr>
          <p:spPr>
            <a:xfrm>
              <a:off x="1306134" y="50843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7" name="矩形: 圆角 146">
              <a:extLst>
                <a:ext uri="{FF2B5EF4-FFF2-40B4-BE49-F238E27FC236}">
                  <a16:creationId xmlns:a16="http://schemas.microsoft.com/office/drawing/2014/main" id="{40F971A4-A489-4C7B-8E38-9A24A0774056}"/>
                </a:ext>
              </a:extLst>
            </p:cNvPr>
            <p:cNvSpPr>
              <a:spLocks/>
            </p:cNvSpPr>
            <p:nvPr userDrawn="1"/>
          </p:nvSpPr>
          <p:spPr>
            <a:xfrm>
              <a:off x="1291596" y="52097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8" name="矩形: 圆角 147">
              <a:extLst>
                <a:ext uri="{FF2B5EF4-FFF2-40B4-BE49-F238E27FC236}">
                  <a16:creationId xmlns:a16="http://schemas.microsoft.com/office/drawing/2014/main" id="{E17BB66C-8A7A-4C4D-8B4B-BB75A990716C}"/>
                </a:ext>
              </a:extLst>
            </p:cNvPr>
            <p:cNvSpPr>
              <a:spLocks/>
            </p:cNvSpPr>
            <p:nvPr userDrawn="1"/>
          </p:nvSpPr>
          <p:spPr>
            <a:xfrm>
              <a:off x="1277057" y="533515"/>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9" name="矩形: 圆角 148">
              <a:extLst>
                <a:ext uri="{FF2B5EF4-FFF2-40B4-BE49-F238E27FC236}">
                  <a16:creationId xmlns:a16="http://schemas.microsoft.com/office/drawing/2014/main" id="{C7B10F51-26DB-4370-8694-695A8A588EB8}"/>
                </a:ext>
              </a:extLst>
            </p:cNvPr>
            <p:cNvSpPr>
              <a:spLocks/>
            </p:cNvSpPr>
            <p:nvPr userDrawn="1"/>
          </p:nvSpPr>
          <p:spPr>
            <a:xfrm>
              <a:off x="1262518" y="546057"/>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0" name="矩形: 圆角 149">
              <a:extLst>
                <a:ext uri="{FF2B5EF4-FFF2-40B4-BE49-F238E27FC236}">
                  <a16:creationId xmlns:a16="http://schemas.microsoft.com/office/drawing/2014/main" id="{9A4EB0E7-1F35-4399-A4F0-26E10A14A1B5}"/>
                </a:ext>
              </a:extLst>
            </p:cNvPr>
            <p:cNvSpPr>
              <a:spLocks/>
            </p:cNvSpPr>
            <p:nvPr userDrawn="1"/>
          </p:nvSpPr>
          <p:spPr>
            <a:xfrm>
              <a:off x="1247980" y="55860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1" name="矩形: 圆角 150">
              <a:extLst>
                <a:ext uri="{FF2B5EF4-FFF2-40B4-BE49-F238E27FC236}">
                  <a16:creationId xmlns:a16="http://schemas.microsoft.com/office/drawing/2014/main" id="{CE9441FA-ECED-4826-9C81-74E70591309E}"/>
                </a:ext>
              </a:extLst>
            </p:cNvPr>
            <p:cNvSpPr>
              <a:spLocks/>
            </p:cNvSpPr>
            <p:nvPr userDrawn="1"/>
          </p:nvSpPr>
          <p:spPr>
            <a:xfrm>
              <a:off x="1233441" y="57114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 name="矩形: 圆角 151">
              <a:extLst>
                <a:ext uri="{FF2B5EF4-FFF2-40B4-BE49-F238E27FC236}">
                  <a16:creationId xmlns:a16="http://schemas.microsoft.com/office/drawing/2014/main" id="{D30B83D3-94AE-424B-9D3D-1F21E7CEA542}"/>
                </a:ext>
              </a:extLst>
            </p:cNvPr>
            <p:cNvSpPr>
              <a:spLocks/>
            </p:cNvSpPr>
            <p:nvPr userDrawn="1"/>
          </p:nvSpPr>
          <p:spPr>
            <a:xfrm>
              <a:off x="1218903" y="583685"/>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矩形: 圆角 152">
              <a:extLst>
                <a:ext uri="{FF2B5EF4-FFF2-40B4-BE49-F238E27FC236}">
                  <a16:creationId xmlns:a16="http://schemas.microsoft.com/office/drawing/2014/main" id="{E61E51B1-4213-45F1-A60D-4F9C03855D82}"/>
                </a:ext>
              </a:extLst>
            </p:cNvPr>
            <p:cNvSpPr>
              <a:spLocks/>
            </p:cNvSpPr>
            <p:nvPr userDrawn="1"/>
          </p:nvSpPr>
          <p:spPr>
            <a:xfrm>
              <a:off x="1204364" y="596227"/>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4" name="矩形: 圆角 153">
              <a:extLst>
                <a:ext uri="{FF2B5EF4-FFF2-40B4-BE49-F238E27FC236}">
                  <a16:creationId xmlns:a16="http://schemas.microsoft.com/office/drawing/2014/main" id="{324D1F47-8443-4DA7-AAE4-8DCED8502157}"/>
                </a:ext>
              </a:extLst>
            </p:cNvPr>
            <p:cNvSpPr>
              <a:spLocks/>
            </p:cNvSpPr>
            <p:nvPr userDrawn="1"/>
          </p:nvSpPr>
          <p:spPr>
            <a:xfrm>
              <a:off x="1189825" y="60877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5" name="矩形: 圆角 154">
              <a:extLst>
                <a:ext uri="{FF2B5EF4-FFF2-40B4-BE49-F238E27FC236}">
                  <a16:creationId xmlns:a16="http://schemas.microsoft.com/office/drawing/2014/main" id="{C76A2B8C-5027-45B2-9525-CCA9F001B24B}"/>
                </a:ext>
              </a:extLst>
            </p:cNvPr>
            <p:cNvSpPr>
              <a:spLocks/>
            </p:cNvSpPr>
            <p:nvPr userDrawn="1"/>
          </p:nvSpPr>
          <p:spPr>
            <a:xfrm>
              <a:off x="1175287" y="62131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5" name="矩形: 圆角 144">
              <a:extLst>
                <a:ext uri="{FF2B5EF4-FFF2-40B4-BE49-F238E27FC236}">
                  <a16:creationId xmlns:a16="http://schemas.microsoft.com/office/drawing/2014/main" id="{52EE877B-9EE3-4D21-AAC4-1A9FA22C4018}"/>
                </a:ext>
              </a:extLst>
            </p:cNvPr>
            <p:cNvSpPr>
              <a:spLocks/>
            </p:cNvSpPr>
            <p:nvPr userDrawn="1"/>
          </p:nvSpPr>
          <p:spPr>
            <a:xfrm>
              <a:off x="1160748" y="633855"/>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gradFill>
                <a:gsLst>
                  <a:gs pos="100000">
                    <a:schemeClr val="accent5">
                      <a:lumMod val="40000"/>
                      <a:lumOff val="60000"/>
                    </a:schemeClr>
                  </a:gs>
                  <a:gs pos="0">
                    <a:schemeClr val="accent5">
                      <a:lumMod val="40000"/>
                      <a:lumOff val="6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7" name="任意多边形: 形状 166">
            <a:extLst>
              <a:ext uri="{FF2B5EF4-FFF2-40B4-BE49-F238E27FC236}">
                <a16:creationId xmlns:a16="http://schemas.microsoft.com/office/drawing/2014/main" id="{B6D5DB19-D72A-4081-A661-05CD55019E5A}"/>
              </a:ext>
            </a:extLst>
          </p:cNvPr>
          <p:cNvSpPr/>
          <p:nvPr userDrawn="1"/>
        </p:nvSpPr>
        <p:spPr>
          <a:xfrm>
            <a:off x="-9746" y="5672806"/>
            <a:ext cx="7879747" cy="1191699"/>
          </a:xfrm>
          <a:custGeom>
            <a:avLst/>
            <a:gdLst>
              <a:gd name="connsiteX0" fmla="*/ 1017191 w 6901890"/>
              <a:gd name="connsiteY0" fmla="*/ 25 h 1045592"/>
              <a:gd name="connsiteX1" fmla="*/ 2921000 w 6901890"/>
              <a:gd name="connsiteY1" fmla="*/ 308992 h 1045592"/>
              <a:gd name="connsiteX2" fmla="*/ 6729413 w 6901890"/>
              <a:gd name="connsiteY2" fmla="*/ 1010667 h 1045592"/>
              <a:gd name="connsiteX3" fmla="*/ 6901890 w 6901890"/>
              <a:gd name="connsiteY3" fmla="*/ 1045592 h 1045592"/>
              <a:gd name="connsiteX4" fmla="*/ 0 w 6901890"/>
              <a:gd name="connsiteY4" fmla="*/ 1045592 h 1045592"/>
              <a:gd name="connsiteX5" fmla="*/ 0 w 6901890"/>
              <a:gd name="connsiteY5" fmla="*/ 141653 h 1045592"/>
              <a:gd name="connsiteX6" fmla="*/ 11609 w 6901890"/>
              <a:gd name="connsiteY6" fmla="*/ 137939 h 1045592"/>
              <a:gd name="connsiteX7" fmla="*/ 546100 w 6901890"/>
              <a:gd name="connsiteY7" fmla="*/ 29592 h 1045592"/>
              <a:gd name="connsiteX8" fmla="*/ 1017191 w 6901890"/>
              <a:gd name="connsiteY8" fmla="*/ 25 h 104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1890" h="1045592">
                <a:moveTo>
                  <a:pt x="1017191" y="25"/>
                </a:moveTo>
                <a:cubicBezTo>
                  <a:pt x="1456531" y="1811"/>
                  <a:pt x="1873250" y="99442"/>
                  <a:pt x="2921000" y="308992"/>
                </a:cubicBezTo>
                <a:cubicBezTo>
                  <a:pt x="3619500" y="448692"/>
                  <a:pt x="5308600" y="730209"/>
                  <a:pt x="6729413" y="1010667"/>
                </a:cubicBezTo>
                <a:lnTo>
                  <a:pt x="6901890" y="1045592"/>
                </a:lnTo>
                <a:lnTo>
                  <a:pt x="0" y="1045592"/>
                </a:lnTo>
                <a:lnTo>
                  <a:pt x="0" y="141653"/>
                </a:lnTo>
                <a:lnTo>
                  <a:pt x="11609" y="137939"/>
                </a:lnTo>
                <a:cubicBezTo>
                  <a:pt x="189574" y="87536"/>
                  <a:pt x="370417" y="49701"/>
                  <a:pt x="546100" y="29592"/>
                </a:cubicBezTo>
                <a:cubicBezTo>
                  <a:pt x="721783" y="9484"/>
                  <a:pt x="870744" y="-571"/>
                  <a:pt x="1017191" y="25"/>
                </a:cubicBezTo>
                <a:close/>
              </a:path>
            </a:pathLst>
          </a:custGeom>
          <a:gradFill>
            <a:gsLst>
              <a:gs pos="0">
                <a:schemeClr val="accent2">
                  <a:lumMod val="74000"/>
                  <a:lumOff val="26000"/>
                </a:schemeClr>
              </a:gs>
              <a:gs pos="100000">
                <a:schemeClr val="accent2">
                  <a:lumMod val="25000"/>
                </a:schemeClr>
              </a:gs>
            </a:gsLst>
            <a:lin ang="0" scaled="0"/>
          </a:gradFill>
          <a:ln>
            <a:noFill/>
          </a:ln>
          <a:effectLst>
            <a:glow>
              <a:schemeClr val="accent1">
                <a:lumMod val="90000"/>
                <a:lumOff val="10000"/>
                <a:alpha val="60000"/>
              </a:schemeClr>
            </a:glow>
            <a:outerShdw blurRad="139700" dist="101600" dir="16200000" rotWithShape="0">
              <a:schemeClr val="accent2">
                <a:lumMod val="90000"/>
                <a:lumOff val="10000"/>
                <a:alpha val="76000"/>
              </a:schemeClr>
            </a:outerShdw>
            <a:softEdge rad="0"/>
          </a:effectLst>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68" name="任意多边形: 形状 167">
            <a:extLst>
              <a:ext uri="{FF2B5EF4-FFF2-40B4-BE49-F238E27FC236}">
                <a16:creationId xmlns:a16="http://schemas.microsoft.com/office/drawing/2014/main" id="{6DBDB4F6-6785-4208-B919-7E1BBBC8D464}"/>
              </a:ext>
            </a:extLst>
          </p:cNvPr>
          <p:cNvSpPr/>
          <p:nvPr userDrawn="1"/>
        </p:nvSpPr>
        <p:spPr>
          <a:xfrm>
            <a:off x="3363890" y="5980578"/>
            <a:ext cx="8837855" cy="877422"/>
          </a:xfrm>
          <a:custGeom>
            <a:avLst/>
            <a:gdLst>
              <a:gd name="connsiteX0" fmla="*/ 5326293 w 7784562"/>
              <a:gd name="connsiteY0" fmla="*/ 375 h 790601"/>
              <a:gd name="connsiteX1" fmla="*/ 7382106 w 7784562"/>
              <a:gd name="connsiteY1" fmla="*/ 135902 h 790601"/>
              <a:gd name="connsiteX2" fmla="*/ 7784562 w 7784562"/>
              <a:gd name="connsiteY2" fmla="*/ 192257 h 790601"/>
              <a:gd name="connsiteX3" fmla="*/ 7784562 w 7784562"/>
              <a:gd name="connsiteY3" fmla="*/ 790601 h 790601"/>
              <a:gd name="connsiteX4" fmla="*/ 0 w 7784562"/>
              <a:gd name="connsiteY4" fmla="*/ 790601 h 790601"/>
              <a:gd name="connsiteX5" fmla="*/ 702849 w 7784562"/>
              <a:gd name="connsiteY5" fmla="*/ 651472 h 790601"/>
              <a:gd name="connsiteX6" fmla="*/ 4863562 w 7784562"/>
              <a:gd name="connsiteY6" fmla="*/ 15901 h 790601"/>
              <a:gd name="connsiteX7" fmla="*/ 5326293 w 7784562"/>
              <a:gd name="connsiteY7" fmla="*/ 375 h 7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4562" h="790601">
                <a:moveTo>
                  <a:pt x="5326293" y="375"/>
                </a:moveTo>
                <a:cubicBezTo>
                  <a:pt x="5966718" y="-5043"/>
                  <a:pt x="6691147" y="48566"/>
                  <a:pt x="7382106" y="135902"/>
                </a:cubicBezTo>
                <a:lnTo>
                  <a:pt x="7784562" y="192257"/>
                </a:lnTo>
                <a:lnTo>
                  <a:pt x="7784562" y="790601"/>
                </a:lnTo>
                <a:lnTo>
                  <a:pt x="0" y="790601"/>
                </a:lnTo>
                <a:lnTo>
                  <a:pt x="702849" y="651472"/>
                </a:lnTo>
                <a:cubicBezTo>
                  <a:pt x="2348268" y="334096"/>
                  <a:pt x="3976943" y="70670"/>
                  <a:pt x="4863562" y="15901"/>
                </a:cubicBezTo>
                <a:cubicBezTo>
                  <a:pt x="5011332" y="6773"/>
                  <a:pt x="5166187" y="1730"/>
                  <a:pt x="5326293" y="375"/>
                </a:cubicBezTo>
                <a:close/>
              </a:path>
            </a:pathLst>
          </a:custGeom>
          <a:gradFill>
            <a:gsLst>
              <a:gs pos="0">
                <a:schemeClr val="accent2">
                  <a:lumMod val="52000"/>
                  <a:lumOff val="48000"/>
                </a:schemeClr>
              </a:gs>
              <a:gs pos="100000">
                <a:schemeClr val="accent2">
                  <a:lumMod val="93000"/>
                  <a:lumOff val="7000"/>
                </a:schemeClr>
              </a:gs>
            </a:gsLst>
            <a:lin ang="0" scaled="0"/>
          </a:gradFill>
          <a:ln>
            <a:noFill/>
          </a:ln>
          <a:effectLst>
            <a:glow>
              <a:schemeClr val="accent1">
                <a:lumMod val="90000"/>
                <a:lumOff val="10000"/>
                <a:alpha val="60000"/>
              </a:schemeClr>
            </a:glow>
            <a:outerShdw blurRad="139700" dist="101600" dir="16200000" rotWithShape="0">
              <a:schemeClr val="accent2">
                <a:lumMod val="90000"/>
                <a:lumOff val="10000"/>
                <a:alpha val="7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Tree>
    <p:extLst>
      <p:ext uri="{BB962C8B-B14F-4D97-AF65-F5344CB8AC3E}">
        <p14:creationId xmlns:p14="http://schemas.microsoft.com/office/powerpoint/2010/main" val="133832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2CAF9E1E-2859-4348-B8EE-9F8DD735CACC}"/>
              </a:ext>
            </a:extLst>
          </p:cNvPr>
          <p:cNvSpPr/>
          <p:nvPr userDrawn="1"/>
        </p:nvSpPr>
        <p:spPr>
          <a:xfrm>
            <a:off x="4873"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1" name="矩形 20">
            <a:extLst>
              <a:ext uri="{FF2B5EF4-FFF2-40B4-BE49-F238E27FC236}">
                <a16:creationId xmlns:a16="http://schemas.microsoft.com/office/drawing/2014/main" id="{27993C91-9762-4AE4-B6BF-63317C175DC0}"/>
              </a:ext>
            </a:extLst>
          </p:cNvPr>
          <p:cNvSpPr/>
          <p:nvPr userDrawn="1"/>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3" name="矩形 22">
            <a:extLst>
              <a:ext uri="{FF2B5EF4-FFF2-40B4-BE49-F238E27FC236}">
                <a16:creationId xmlns:a16="http://schemas.microsoft.com/office/drawing/2014/main" id="{337D2B9F-3705-43DA-986D-7C55EBA7AFAC}"/>
              </a:ext>
            </a:extLst>
          </p:cNvPr>
          <p:cNvSpPr/>
          <p:nvPr userDrawn="1"/>
        </p:nvSpPr>
        <p:spPr>
          <a:xfrm>
            <a:off x="-4873"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 name="标题 1">
            <a:extLst>
              <a:ext uri="{FF2B5EF4-FFF2-40B4-BE49-F238E27FC236}">
                <a16:creationId xmlns:a16="http://schemas.microsoft.com/office/drawing/2014/main" id="{68D221A5-F589-42C1-A598-19D6D8AF0C8C}"/>
              </a:ext>
            </a:extLst>
          </p:cNvPr>
          <p:cNvSpPr>
            <a:spLocks noGrp="1"/>
          </p:cNvSpPr>
          <p:nvPr>
            <p:ph type="title"/>
          </p:nvPr>
        </p:nvSpPr>
        <p:spPr>
          <a:xfrm>
            <a:off x="838200" y="365125"/>
            <a:ext cx="10515600" cy="1325563"/>
          </a:xfrm>
          <a:prstGeom prst="rect">
            <a:avLst/>
          </a:prstGeom>
        </p:spPr>
        <p:txBody>
          <a:bodyPr/>
          <a:lstStyle>
            <a:lvl1pPr>
              <a:defRPr>
                <a:solidFill>
                  <a:schemeClr val="accent5">
                    <a:lumMod val="20000"/>
                    <a:lumOff val="80000"/>
                  </a:schemeClr>
                </a:solidFill>
              </a:defRPr>
            </a:lvl1pPr>
          </a:lstStyle>
          <a:p>
            <a:r>
              <a:rPr lang="zh-CN" altLang="en-US" dirty="0"/>
              <a:t>单击此处编辑母版标题样式</a:t>
            </a:r>
          </a:p>
        </p:txBody>
      </p:sp>
      <p:sp>
        <p:nvSpPr>
          <p:cNvPr id="4" name="图片占位符 3">
            <a:extLst>
              <a:ext uri="{FF2B5EF4-FFF2-40B4-BE49-F238E27FC236}">
                <a16:creationId xmlns:a16="http://schemas.microsoft.com/office/drawing/2014/main" id="{FCCA063E-DA01-4C52-98A4-7B3C5E02DE50}"/>
              </a:ext>
            </a:extLst>
          </p:cNvPr>
          <p:cNvSpPr>
            <a:spLocks noGrp="1"/>
          </p:cNvSpPr>
          <p:nvPr>
            <p:ph type="pic" sz="quarter" idx="10"/>
          </p:nvPr>
        </p:nvSpPr>
        <p:spPr>
          <a:xfrm>
            <a:off x="6921500" y="2732087"/>
            <a:ext cx="4667250" cy="3381375"/>
          </a:xfrm>
          <a:prstGeom prst="rect">
            <a:avLst/>
          </a:prstGeom>
        </p:spPr>
        <p:txBody>
          <a:bodyPr/>
          <a:lstStyle/>
          <a:p>
            <a:endParaRPr lang="zh-CN" altLang="en-US"/>
          </a:p>
        </p:txBody>
      </p:sp>
      <p:sp>
        <p:nvSpPr>
          <p:cNvPr id="27" name="文本占位符 26">
            <a:extLst>
              <a:ext uri="{FF2B5EF4-FFF2-40B4-BE49-F238E27FC236}">
                <a16:creationId xmlns:a16="http://schemas.microsoft.com/office/drawing/2014/main" id="{7A47F7AD-FDF8-44D6-A881-A37B6F0A34AA}"/>
              </a:ext>
            </a:extLst>
          </p:cNvPr>
          <p:cNvSpPr>
            <a:spLocks noGrp="1"/>
          </p:cNvSpPr>
          <p:nvPr>
            <p:ph type="body" sz="quarter" idx="11"/>
          </p:nvPr>
        </p:nvSpPr>
        <p:spPr>
          <a:xfrm>
            <a:off x="914400" y="2636838"/>
            <a:ext cx="5538788" cy="3476625"/>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46937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页3">
    <p:spTree>
      <p:nvGrpSpPr>
        <p:cNvPr id="1" name=""/>
        <p:cNvGrpSpPr/>
        <p:nvPr/>
      </p:nvGrpSpPr>
      <p:grpSpPr>
        <a:xfrm>
          <a:off x="0" y="0"/>
          <a:ext cx="0" cy="0"/>
          <a:chOff x="0" y="0"/>
          <a:chExt cx="0" cy="0"/>
        </a:xfrm>
      </p:grpSpPr>
      <p:sp>
        <p:nvSpPr>
          <p:cNvPr id="148" name="矩形 147">
            <a:extLst>
              <a:ext uri="{FF2B5EF4-FFF2-40B4-BE49-F238E27FC236}">
                <a16:creationId xmlns:a16="http://schemas.microsoft.com/office/drawing/2014/main" id="{2FAF31EA-F69D-4C92-96CF-DF24333F8171}"/>
              </a:ext>
            </a:extLst>
          </p:cNvPr>
          <p:cNvSpPr/>
          <p:nvPr userDrawn="1"/>
        </p:nvSpPr>
        <p:spPr>
          <a:xfrm>
            <a:off x="4873"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grpSp>
        <p:nvGrpSpPr>
          <p:cNvPr id="6" name="组合 5">
            <a:extLst>
              <a:ext uri="{FF2B5EF4-FFF2-40B4-BE49-F238E27FC236}">
                <a16:creationId xmlns:a16="http://schemas.microsoft.com/office/drawing/2014/main" id="{FF9C9D47-3F9B-4617-BAF3-A637D355F1AA}"/>
              </a:ext>
            </a:extLst>
          </p:cNvPr>
          <p:cNvGrpSpPr/>
          <p:nvPr/>
        </p:nvGrpSpPr>
        <p:grpSpPr>
          <a:xfrm>
            <a:off x="1672726" y="2025024"/>
            <a:ext cx="8846063" cy="2918785"/>
            <a:chOff x="1706896" y="2172335"/>
            <a:chExt cx="8846063" cy="2918785"/>
          </a:xfrm>
        </p:grpSpPr>
        <p:sp>
          <p:nvSpPr>
            <p:cNvPr id="8" name="椭圆 7">
              <a:extLst>
                <a:ext uri="{FF2B5EF4-FFF2-40B4-BE49-F238E27FC236}">
                  <a16:creationId xmlns:a16="http://schemas.microsoft.com/office/drawing/2014/main" id="{A46C1128-6B44-4F93-A9AA-59E47867634B}"/>
                </a:ext>
              </a:extLst>
            </p:cNvPr>
            <p:cNvSpPr/>
            <p:nvPr/>
          </p:nvSpPr>
          <p:spPr>
            <a:xfrm>
              <a:off x="1980074" y="2172335"/>
              <a:ext cx="8299707" cy="2642989"/>
            </a:xfrm>
            <a:prstGeom prst="ellipse">
              <a:avLst/>
            </a:prstGeom>
            <a:noFill/>
            <a:ln w="38100">
              <a:gradFill>
                <a:gsLst>
                  <a:gs pos="0">
                    <a:schemeClr val="bg1">
                      <a:alpha val="11000"/>
                    </a:schemeClr>
                  </a:gs>
                  <a:gs pos="58000">
                    <a:schemeClr val="bg1"/>
                  </a:gs>
                </a:gsLst>
                <a:lin ang="5400000" scaled="1"/>
              </a:gradFill>
            </a:ln>
            <a:effectLst>
              <a:glow rad="254000">
                <a:schemeClr val="bg2">
                  <a:alpha val="3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a:extLst>
                <a:ext uri="{FF2B5EF4-FFF2-40B4-BE49-F238E27FC236}">
                  <a16:creationId xmlns:a16="http://schemas.microsoft.com/office/drawing/2014/main" id="{DAA242EE-CF61-4BD2-A451-AA0749F67F61}"/>
                </a:ext>
              </a:extLst>
            </p:cNvPr>
            <p:cNvPicPr>
              <a:picLocks noChangeAspect="1"/>
            </p:cNvPicPr>
            <p:nvPr/>
          </p:nvPicPr>
          <p:blipFill rotWithShape="1">
            <a:blip r:embed="rId2"/>
            <a:srcRect t="60563" b="1"/>
            <a:stretch/>
          </p:blipFill>
          <p:spPr>
            <a:xfrm>
              <a:off x="1706896" y="3831338"/>
              <a:ext cx="8846063" cy="1259782"/>
            </a:xfrm>
            <a:prstGeom prst="rect">
              <a:avLst/>
            </a:prstGeom>
          </p:spPr>
        </p:pic>
      </p:grpSp>
      <p:sp>
        <p:nvSpPr>
          <p:cNvPr id="3" name="矩形 2">
            <a:extLst>
              <a:ext uri="{FF2B5EF4-FFF2-40B4-BE49-F238E27FC236}">
                <a16:creationId xmlns:a16="http://schemas.microsoft.com/office/drawing/2014/main" id="{FFFFDA0E-6C85-4563-9FCD-264FA29710F7}"/>
              </a:ext>
            </a:extLst>
          </p:cNvPr>
          <p:cNvSpPr/>
          <p:nvPr userDrawn="1"/>
        </p:nvSpPr>
        <p:spPr>
          <a:xfrm>
            <a:off x="-242" y="-2893"/>
            <a:ext cx="12192000" cy="6858000"/>
          </a:xfrm>
          <a:prstGeom prst="rect">
            <a:avLst/>
          </a:prstGeom>
          <a:blipFill dpi="0" rotWithShape="1">
            <a:blip r:embed="rId3">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10" name="矩形 9">
            <a:extLst>
              <a:ext uri="{FF2B5EF4-FFF2-40B4-BE49-F238E27FC236}">
                <a16:creationId xmlns:a16="http://schemas.microsoft.com/office/drawing/2014/main" id="{4AA5A2C1-D974-4497-B926-533E610B5D21}"/>
              </a:ext>
            </a:extLst>
          </p:cNvPr>
          <p:cNvSpPr/>
          <p:nvPr userDrawn="1"/>
        </p:nvSpPr>
        <p:spPr>
          <a:xfrm>
            <a:off x="15163" y="5936"/>
            <a:ext cx="12192000" cy="6858000"/>
          </a:xfrm>
          <a:prstGeom prst="rect">
            <a:avLst/>
          </a:prstGeom>
          <a:blipFill dpi="0" rotWithShape="1">
            <a:blip r:embed="rId3">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grpSp>
        <p:nvGrpSpPr>
          <p:cNvPr id="18" name="组合 17">
            <a:extLst>
              <a:ext uri="{FF2B5EF4-FFF2-40B4-BE49-F238E27FC236}">
                <a16:creationId xmlns:a16="http://schemas.microsoft.com/office/drawing/2014/main" id="{E8BB3C1A-841A-4803-ADAC-074C24BAA846}"/>
              </a:ext>
            </a:extLst>
          </p:cNvPr>
          <p:cNvGrpSpPr/>
          <p:nvPr/>
        </p:nvGrpSpPr>
        <p:grpSpPr>
          <a:xfrm rot="6354130">
            <a:off x="2491818" y="867853"/>
            <a:ext cx="1403685" cy="1403685"/>
            <a:chOff x="874713" y="329165"/>
            <a:chExt cx="2699658" cy="2699658"/>
          </a:xfrm>
        </p:grpSpPr>
        <p:grpSp>
          <p:nvGrpSpPr>
            <p:cNvPr id="22" name="组合 21">
              <a:extLst>
                <a:ext uri="{FF2B5EF4-FFF2-40B4-BE49-F238E27FC236}">
                  <a16:creationId xmlns:a16="http://schemas.microsoft.com/office/drawing/2014/main" id="{6B5346F3-0684-4BD2-B0DC-AF3968C22238}"/>
                </a:ext>
              </a:extLst>
            </p:cNvPr>
            <p:cNvGrpSpPr/>
            <p:nvPr/>
          </p:nvGrpSpPr>
          <p:grpSpPr>
            <a:xfrm>
              <a:off x="1122212" y="558398"/>
              <a:ext cx="2228850" cy="2228850"/>
              <a:chOff x="3422650" y="1511299"/>
              <a:chExt cx="2228850" cy="2228850"/>
            </a:xfrm>
          </p:grpSpPr>
          <p:grpSp>
            <p:nvGrpSpPr>
              <p:cNvPr id="25" name="组合 24">
                <a:extLst>
                  <a:ext uri="{FF2B5EF4-FFF2-40B4-BE49-F238E27FC236}">
                    <a16:creationId xmlns:a16="http://schemas.microsoft.com/office/drawing/2014/main" id="{26F0EBBB-5AB1-4827-92B3-CCADC292C2FB}"/>
                  </a:ext>
                </a:extLst>
              </p:cNvPr>
              <p:cNvGrpSpPr/>
              <p:nvPr/>
            </p:nvGrpSpPr>
            <p:grpSpPr>
              <a:xfrm>
                <a:off x="3422650" y="1511299"/>
                <a:ext cx="2228850" cy="2228850"/>
                <a:chOff x="3422650" y="1511299"/>
                <a:chExt cx="2228850" cy="2228850"/>
              </a:xfrm>
            </p:grpSpPr>
            <p:sp>
              <p:nvSpPr>
                <p:cNvPr id="30" name="弧形 29">
                  <a:extLst>
                    <a:ext uri="{FF2B5EF4-FFF2-40B4-BE49-F238E27FC236}">
                      <a16:creationId xmlns:a16="http://schemas.microsoft.com/office/drawing/2014/main" id="{C5D78205-2A89-45BE-A9E1-8AECFCD3B8AF}"/>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sp>
              <p:nvSpPr>
                <p:cNvPr id="31" name="弧形 30">
                  <a:extLst>
                    <a:ext uri="{FF2B5EF4-FFF2-40B4-BE49-F238E27FC236}">
                      <a16:creationId xmlns:a16="http://schemas.microsoft.com/office/drawing/2014/main" id="{BEECD3EC-BC3F-4707-8DB5-F08B1BB65D40}"/>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sp>
              <p:nvSpPr>
                <p:cNvPr id="32" name="弧形 31">
                  <a:extLst>
                    <a:ext uri="{FF2B5EF4-FFF2-40B4-BE49-F238E27FC236}">
                      <a16:creationId xmlns:a16="http://schemas.microsoft.com/office/drawing/2014/main" id="{CE9E968E-E29D-4A4C-95C4-AC32F11BB79F}"/>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grpSp>
          <p:grpSp>
            <p:nvGrpSpPr>
              <p:cNvPr id="26" name="组合 25">
                <a:extLst>
                  <a:ext uri="{FF2B5EF4-FFF2-40B4-BE49-F238E27FC236}">
                    <a16:creationId xmlns:a16="http://schemas.microsoft.com/office/drawing/2014/main" id="{7D76E8CB-7268-48B7-8120-EC91782BAD01}"/>
                  </a:ext>
                </a:extLst>
              </p:cNvPr>
              <p:cNvGrpSpPr/>
              <p:nvPr/>
            </p:nvGrpSpPr>
            <p:grpSpPr>
              <a:xfrm rot="4185091">
                <a:off x="3422650" y="1511299"/>
                <a:ext cx="2228850" cy="2228850"/>
                <a:chOff x="3422650" y="1511299"/>
                <a:chExt cx="2228850" cy="2228850"/>
              </a:xfrm>
              <a:effectLst/>
            </p:grpSpPr>
            <p:sp>
              <p:nvSpPr>
                <p:cNvPr id="27" name="弧形 26">
                  <a:extLst>
                    <a:ext uri="{FF2B5EF4-FFF2-40B4-BE49-F238E27FC236}">
                      <a16:creationId xmlns:a16="http://schemas.microsoft.com/office/drawing/2014/main" id="{4413894D-B809-44BE-901F-B461D3EAB2F9}"/>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sp>
              <p:nvSpPr>
                <p:cNvPr id="28" name="弧形 27">
                  <a:extLst>
                    <a:ext uri="{FF2B5EF4-FFF2-40B4-BE49-F238E27FC236}">
                      <a16:creationId xmlns:a16="http://schemas.microsoft.com/office/drawing/2014/main" id="{D8F2D040-E34D-40D5-8F9D-4EB4D7B162BD}"/>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sp>
              <p:nvSpPr>
                <p:cNvPr id="29" name="弧形 28">
                  <a:extLst>
                    <a:ext uri="{FF2B5EF4-FFF2-40B4-BE49-F238E27FC236}">
                      <a16:creationId xmlns:a16="http://schemas.microsoft.com/office/drawing/2014/main" id="{B928C04D-15C7-4926-A5F5-7FFC8D8BC2EE}"/>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grpSp>
        </p:grpSp>
        <p:sp>
          <p:nvSpPr>
            <p:cNvPr id="23" name="弧形 22">
              <a:extLst>
                <a:ext uri="{FF2B5EF4-FFF2-40B4-BE49-F238E27FC236}">
                  <a16:creationId xmlns:a16="http://schemas.microsoft.com/office/drawing/2014/main" id="{9755DAEB-185E-4FBE-9C41-5591856C577F}"/>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grpSp>
      <p:grpSp>
        <p:nvGrpSpPr>
          <p:cNvPr id="34" name="组合 33">
            <a:extLst>
              <a:ext uri="{FF2B5EF4-FFF2-40B4-BE49-F238E27FC236}">
                <a16:creationId xmlns:a16="http://schemas.microsoft.com/office/drawing/2014/main" id="{FBD03A00-2DC6-4D86-87E3-6A09891EDCB7}"/>
              </a:ext>
            </a:extLst>
          </p:cNvPr>
          <p:cNvGrpSpPr/>
          <p:nvPr/>
        </p:nvGrpSpPr>
        <p:grpSpPr>
          <a:xfrm rot="6354130">
            <a:off x="5531106" y="458114"/>
            <a:ext cx="1238776" cy="1238775"/>
            <a:chOff x="874713" y="329165"/>
            <a:chExt cx="2699658" cy="2699658"/>
          </a:xfrm>
        </p:grpSpPr>
        <p:grpSp>
          <p:nvGrpSpPr>
            <p:cNvPr id="38" name="组合 37">
              <a:extLst>
                <a:ext uri="{FF2B5EF4-FFF2-40B4-BE49-F238E27FC236}">
                  <a16:creationId xmlns:a16="http://schemas.microsoft.com/office/drawing/2014/main" id="{D3EB60C4-73CC-4584-8A05-67C38A6F4AFB}"/>
                </a:ext>
              </a:extLst>
            </p:cNvPr>
            <p:cNvGrpSpPr/>
            <p:nvPr/>
          </p:nvGrpSpPr>
          <p:grpSpPr>
            <a:xfrm>
              <a:off x="1122212" y="558398"/>
              <a:ext cx="2228850" cy="2228850"/>
              <a:chOff x="3422650" y="1511299"/>
              <a:chExt cx="2228850" cy="2228850"/>
            </a:xfrm>
          </p:grpSpPr>
          <p:grpSp>
            <p:nvGrpSpPr>
              <p:cNvPr id="41" name="组合 40">
                <a:extLst>
                  <a:ext uri="{FF2B5EF4-FFF2-40B4-BE49-F238E27FC236}">
                    <a16:creationId xmlns:a16="http://schemas.microsoft.com/office/drawing/2014/main" id="{B800A4BA-B099-4C25-9293-07C90BC26445}"/>
                  </a:ext>
                </a:extLst>
              </p:cNvPr>
              <p:cNvGrpSpPr/>
              <p:nvPr/>
            </p:nvGrpSpPr>
            <p:grpSpPr>
              <a:xfrm>
                <a:off x="3422650" y="1511299"/>
                <a:ext cx="2228850" cy="2228850"/>
                <a:chOff x="3422650" y="1511299"/>
                <a:chExt cx="2228850" cy="2228850"/>
              </a:xfrm>
            </p:grpSpPr>
            <p:sp>
              <p:nvSpPr>
                <p:cNvPr id="46" name="弧形 45">
                  <a:extLst>
                    <a:ext uri="{FF2B5EF4-FFF2-40B4-BE49-F238E27FC236}">
                      <a16:creationId xmlns:a16="http://schemas.microsoft.com/office/drawing/2014/main" id="{18FC562E-EEA3-45E5-AAC4-0D8ABE18EB85}"/>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400"/>
                </a:p>
              </p:txBody>
            </p:sp>
            <p:sp>
              <p:nvSpPr>
                <p:cNvPr id="47" name="弧形 46">
                  <a:extLst>
                    <a:ext uri="{FF2B5EF4-FFF2-40B4-BE49-F238E27FC236}">
                      <a16:creationId xmlns:a16="http://schemas.microsoft.com/office/drawing/2014/main" id="{5F98B253-6612-47D3-A806-E46C37492E4A}"/>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400"/>
                </a:p>
              </p:txBody>
            </p:sp>
            <p:sp>
              <p:nvSpPr>
                <p:cNvPr id="48" name="弧形 47">
                  <a:extLst>
                    <a:ext uri="{FF2B5EF4-FFF2-40B4-BE49-F238E27FC236}">
                      <a16:creationId xmlns:a16="http://schemas.microsoft.com/office/drawing/2014/main" id="{23F41A5B-D1EE-4458-8DC3-D2CFFE5880DE}"/>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400"/>
                </a:p>
              </p:txBody>
            </p:sp>
          </p:grpSp>
          <p:grpSp>
            <p:nvGrpSpPr>
              <p:cNvPr id="42" name="组合 41">
                <a:extLst>
                  <a:ext uri="{FF2B5EF4-FFF2-40B4-BE49-F238E27FC236}">
                    <a16:creationId xmlns:a16="http://schemas.microsoft.com/office/drawing/2014/main" id="{02E94EE2-9E44-43C0-B027-06E65EC9A6D8}"/>
                  </a:ext>
                </a:extLst>
              </p:cNvPr>
              <p:cNvGrpSpPr/>
              <p:nvPr/>
            </p:nvGrpSpPr>
            <p:grpSpPr>
              <a:xfrm rot="4185091">
                <a:off x="3422650" y="1511299"/>
                <a:ext cx="2228850" cy="2228850"/>
                <a:chOff x="3422650" y="1511299"/>
                <a:chExt cx="2228850" cy="2228850"/>
              </a:xfrm>
              <a:effectLst/>
            </p:grpSpPr>
            <p:sp>
              <p:nvSpPr>
                <p:cNvPr id="43" name="弧形 42">
                  <a:extLst>
                    <a:ext uri="{FF2B5EF4-FFF2-40B4-BE49-F238E27FC236}">
                      <a16:creationId xmlns:a16="http://schemas.microsoft.com/office/drawing/2014/main" id="{D765A2B2-9BB3-410C-AB3B-4F74C69B6ED1}"/>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400"/>
                </a:p>
              </p:txBody>
            </p:sp>
            <p:sp>
              <p:nvSpPr>
                <p:cNvPr id="44" name="弧形 43">
                  <a:extLst>
                    <a:ext uri="{FF2B5EF4-FFF2-40B4-BE49-F238E27FC236}">
                      <a16:creationId xmlns:a16="http://schemas.microsoft.com/office/drawing/2014/main" id="{7BD3DBD3-9EFF-45A0-BAA1-B1D36E7E7F5E}"/>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400"/>
                </a:p>
              </p:txBody>
            </p:sp>
            <p:sp>
              <p:nvSpPr>
                <p:cNvPr id="45" name="弧形 44">
                  <a:extLst>
                    <a:ext uri="{FF2B5EF4-FFF2-40B4-BE49-F238E27FC236}">
                      <a16:creationId xmlns:a16="http://schemas.microsoft.com/office/drawing/2014/main" id="{652EABA0-890C-4CAF-BDF1-428FBE3A9A53}"/>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400"/>
                </a:p>
              </p:txBody>
            </p:sp>
          </p:grpSp>
        </p:grpSp>
        <p:sp>
          <p:nvSpPr>
            <p:cNvPr id="39" name="弧形 38">
              <a:extLst>
                <a:ext uri="{FF2B5EF4-FFF2-40B4-BE49-F238E27FC236}">
                  <a16:creationId xmlns:a16="http://schemas.microsoft.com/office/drawing/2014/main" id="{D019B667-3EE3-40AC-866F-119B568C5648}"/>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400"/>
            </a:p>
          </p:txBody>
        </p:sp>
        <p:sp>
          <p:nvSpPr>
            <p:cNvPr id="40" name="弧形 39">
              <a:extLst>
                <a:ext uri="{FF2B5EF4-FFF2-40B4-BE49-F238E27FC236}">
                  <a16:creationId xmlns:a16="http://schemas.microsoft.com/office/drawing/2014/main" id="{3201F714-84B1-441C-A90F-E3F9A8819B02}"/>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400"/>
            </a:p>
          </p:txBody>
        </p:sp>
      </p:grpSp>
      <p:grpSp>
        <p:nvGrpSpPr>
          <p:cNvPr id="50" name="组合 49">
            <a:extLst>
              <a:ext uri="{FF2B5EF4-FFF2-40B4-BE49-F238E27FC236}">
                <a16:creationId xmlns:a16="http://schemas.microsoft.com/office/drawing/2014/main" id="{CBFD256D-9D5A-4D1C-BF43-6BDCFE353C92}"/>
              </a:ext>
            </a:extLst>
          </p:cNvPr>
          <p:cNvGrpSpPr/>
          <p:nvPr/>
        </p:nvGrpSpPr>
        <p:grpSpPr>
          <a:xfrm rot="6354130">
            <a:off x="8257212" y="856764"/>
            <a:ext cx="1403686" cy="1403685"/>
            <a:chOff x="874713" y="329165"/>
            <a:chExt cx="2699658" cy="2699658"/>
          </a:xfrm>
        </p:grpSpPr>
        <p:grpSp>
          <p:nvGrpSpPr>
            <p:cNvPr id="54" name="组合 53">
              <a:extLst>
                <a:ext uri="{FF2B5EF4-FFF2-40B4-BE49-F238E27FC236}">
                  <a16:creationId xmlns:a16="http://schemas.microsoft.com/office/drawing/2014/main" id="{9B7A8EBE-9E70-44A9-BFCC-3DBC1F117A39}"/>
                </a:ext>
              </a:extLst>
            </p:cNvPr>
            <p:cNvGrpSpPr/>
            <p:nvPr/>
          </p:nvGrpSpPr>
          <p:grpSpPr>
            <a:xfrm>
              <a:off x="1122212" y="558398"/>
              <a:ext cx="2228850" cy="2228850"/>
              <a:chOff x="3422650" y="1511299"/>
              <a:chExt cx="2228850" cy="2228850"/>
            </a:xfrm>
          </p:grpSpPr>
          <p:grpSp>
            <p:nvGrpSpPr>
              <p:cNvPr id="57" name="组合 56">
                <a:extLst>
                  <a:ext uri="{FF2B5EF4-FFF2-40B4-BE49-F238E27FC236}">
                    <a16:creationId xmlns:a16="http://schemas.microsoft.com/office/drawing/2014/main" id="{5D35D6F6-1EF3-4728-B89B-93F791E4C759}"/>
                  </a:ext>
                </a:extLst>
              </p:cNvPr>
              <p:cNvGrpSpPr/>
              <p:nvPr/>
            </p:nvGrpSpPr>
            <p:grpSpPr>
              <a:xfrm>
                <a:off x="3422650" y="1511299"/>
                <a:ext cx="2228850" cy="2228850"/>
                <a:chOff x="3422650" y="1511299"/>
                <a:chExt cx="2228850" cy="2228850"/>
              </a:xfrm>
            </p:grpSpPr>
            <p:sp>
              <p:nvSpPr>
                <p:cNvPr id="62" name="弧形 61">
                  <a:extLst>
                    <a:ext uri="{FF2B5EF4-FFF2-40B4-BE49-F238E27FC236}">
                      <a16:creationId xmlns:a16="http://schemas.microsoft.com/office/drawing/2014/main" id="{AE6A4301-C132-46ED-B36C-99CE7B5AF205}"/>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sp>
              <p:nvSpPr>
                <p:cNvPr id="63" name="弧形 62">
                  <a:extLst>
                    <a:ext uri="{FF2B5EF4-FFF2-40B4-BE49-F238E27FC236}">
                      <a16:creationId xmlns:a16="http://schemas.microsoft.com/office/drawing/2014/main" id="{EC32E52F-B8E1-4208-A511-A3E46A07C68D}"/>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sp>
              <p:nvSpPr>
                <p:cNvPr id="64" name="弧形 63">
                  <a:extLst>
                    <a:ext uri="{FF2B5EF4-FFF2-40B4-BE49-F238E27FC236}">
                      <a16:creationId xmlns:a16="http://schemas.microsoft.com/office/drawing/2014/main" id="{490656E8-923E-4865-98A0-727B5AE70838}"/>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grpSp>
          <p:grpSp>
            <p:nvGrpSpPr>
              <p:cNvPr id="58" name="组合 57">
                <a:extLst>
                  <a:ext uri="{FF2B5EF4-FFF2-40B4-BE49-F238E27FC236}">
                    <a16:creationId xmlns:a16="http://schemas.microsoft.com/office/drawing/2014/main" id="{4A589803-8E67-4902-8AA6-B64DFCFABFE8}"/>
                  </a:ext>
                </a:extLst>
              </p:cNvPr>
              <p:cNvGrpSpPr/>
              <p:nvPr/>
            </p:nvGrpSpPr>
            <p:grpSpPr>
              <a:xfrm rot="4185091">
                <a:off x="3422650" y="1511299"/>
                <a:ext cx="2228850" cy="2228850"/>
                <a:chOff x="3422650" y="1511299"/>
                <a:chExt cx="2228850" cy="2228850"/>
              </a:xfrm>
              <a:effectLst/>
            </p:grpSpPr>
            <p:sp>
              <p:nvSpPr>
                <p:cNvPr id="59" name="弧形 58">
                  <a:extLst>
                    <a:ext uri="{FF2B5EF4-FFF2-40B4-BE49-F238E27FC236}">
                      <a16:creationId xmlns:a16="http://schemas.microsoft.com/office/drawing/2014/main" id="{289C69E4-B91A-42FB-B954-CFDE61AB647F}"/>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dirty="0"/>
                </a:p>
              </p:txBody>
            </p:sp>
            <p:sp>
              <p:nvSpPr>
                <p:cNvPr id="60" name="弧形 59">
                  <a:extLst>
                    <a:ext uri="{FF2B5EF4-FFF2-40B4-BE49-F238E27FC236}">
                      <a16:creationId xmlns:a16="http://schemas.microsoft.com/office/drawing/2014/main" id="{4F1CC286-3B3D-443C-A26B-3C131BF7F7EF}"/>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sp>
              <p:nvSpPr>
                <p:cNvPr id="61" name="弧形 60">
                  <a:extLst>
                    <a:ext uri="{FF2B5EF4-FFF2-40B4-BE49-F238E27FC236}">
                      <a16:creationId xmlns:a16="http://schemas.microsoft.com/office/drawing/2014/main" id="{5543F645-DBB4-4401-9EF1-D8E9672B257C}"/>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grpSp>
        </p:grpSp>
        <p:sp>
          <p:nvSpPr>
            <p:cNvPr id="55" name="弧形 54">
              <a:extLst>
                <a:ext uri="{FF2B5EF4-FFF2-40B4-BE49-F238E27FC236}">
                  <a16:creationId xmlns:a16="http://schemas.microsoft.com/office/drawing/2014/main" id="{F67F24FF-6E64-40E5-BAC0-4A7774D5414C}"/>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sp>
          <p:nvSpPr>
            <p:cNvPr id="56" name="弧形 55">
              <a:extLst>
                <a:ext uri="{FF2B5EF4-FFF2-40B4-BE49-F238E27FC236}">
                  <a16:creationId xmlns:a16="http://schemas.microsoft.com/office/drawing/2014/main" id="{1DCC3DC1-7037-416D-AF5E-BD5B9D20559A}"/>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p>
          </p:txBody>
        </p:sp>
      </p:grpSp>
      <p:grpSp>
        <p:nvGrpSpPr>
          <p:cNvPr id="66" name="组合 65">
            <a:extLst>
              <a:ext uri="{FF2B5EF4-FFF2-40B4-BE49-F238E27FC236}">
                <a16:creationId xmlns:a16="http://schemas.microsoft.com/office/drawing/2014/main" id="{6FCA1C87-7A69-497F-B1A1-9D9417A9DB65}"/>
              </a:ext>
            </a:extLst>
          </p:cNvPr>
          <p:cNvGrpSpPr/>
          <p:nvPr/>
        </p:nvGrpSpPr>
        <p:grpSpPr>
          <a:xfrm rot="6354130">
            <a:off x="912668" y="2277480"/>
            <a:ext cx="1605956" cy="1605956"/>
            <a:chOff x="874713" y="329165"/>
            <a:chExt cx="2699658" cy="2699658"/>
          </a:xfrm>
        </p:grpSpPr>
        <p:grpSp>
          <p:nvGrpSpPr>
            <p:cNvPr id="70" name="组合 69">
              <a:extLst>
                <a:ext uri="{FF2B5EF4-FFF2-40B4-BE49-F238E27FC236}">
                  <a16:creationId xmlns:a16="http://schemas.microsoft.com/office/drawing/2014/main" id="{BF78CCCD-87FE-4150-A066-AC113B26D334}"/>
                </a:ext>
              </a:extLst>
            </p:cNvPr>
            <p:cNvGrpSpPr/>
            <p:nvPr/>
          </p:nvGrpSpPr>
          <p:grpSpPr>
            <a:xfrm>
              <a:off x="1122212" y="558398"/>
              <a:ext cx="2228850" cy="2228850"/>
              <a:chOff x="3422650" y="1511299"/>
              <a:chExt cx="2228850" cy="2228850"/>
            </a:xfrm>
          </p:grpSpPr>
          <p:grpSp>
            <p:nvGrpSpPr>
              <p:cNvPr id="73" name="组合 72">
                <a:extLst>
                  <a:ext uri="{FF2B5EF4-FFF2-40B4-BE49-F238E27FC236}">
                    <a16:creationId xmlns:a16="http://schemas.microsoft.com/office/drawing/2014/main" id="{5DA72817-5AB2-4D4A-B467-7F575B513A4D}"/>
                  </a:ext>
                </a:extLst>
              </p:cNvPr>
              <p:cNvGrpSpPr/>
              <p:nvPr/>
            </p:nvGrpSpPr>
            <p:grpSpPr>
              <a:xfrm>
                <a:off x="3422650" y="1511299"/>
                <a:ext cx="2228850" cy="2228850"/>
                <a:chOff x="3422650" y="1511299"/>
                <a:chExt cx="2228850" cy="2228850"/>
              </a:xfrm>
            </p:grpSpPr>
            <p:sp>
              <p:nvSpPr>
                <p:cNvPr id="78" name="弧形 77">
                  <a:extLst>
                    <a:ext uri="{FF2B5EF4-FFF2-40B4-BE49-F238E27FC236}">
                      <a16:creationId xmlns:a16="http://schemas.microsoft.com/office/drawing/2014/main" id="{B9FAECA5-09A0-4003-8E1B-E40CE5C99CD9}"/>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79" name="弧形 78">
                  <a:extLst>
                    <a:ext uri="{FF2B5EF4-FFF2-40B4-BE49-F238E27FC236}">
                      <a16:creationId xmlns:a16="http://schemas.microsoft.com/office/drawing/2014/main" id="{E123A12E-36F9-4D67-99D8-4EFC6998C1AE}"/>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80" name="弧形 79">
                  <a:extLst>
                    <a:ext uri="{FF2B5EF4-FFF2-40B4-BE49-F238E27FC236}">
                      <a16:creationId xmlns:a16="http://schemas.microsoft.com/office/drawing/2014/main" id="{88EC5B70-96D9-4513-8803-5E1C14567A84}"/>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74" name="组合 73">
                <a:extLst>
                  <a:ext uri="{FF2B5EF4-FFF2-40B4-BE49-F238E27FC236}">
                    <a16:creationId xmlns:a16="http://schemas.microsoft.com/office/drawing/2014/main" id="{4FB524EC-8E80-465B-94A6-F26D32146C25}"/>
                  </a:ext>
                </a:extLst>
              </p:cNvPr>
              <p:cNvGrpSpPr/>
              <p:nvPr/>
            </p:nvGrpSpPr>
            <p:grpSpPr>
              <a:xfrm rot="4185091">
                <a:off x="3422650" y="1511299"/>
                <a:ext cx="2228850" cy="2228850"/>
                <a:chOff x="3422650" y="1511299"/>
                <a:chExt cx="2228850" cy="2228850"/>
              </a:xfrm>
              <a:effectLst/>
            </p:grpSpPr>
            <p:sp>
              <p:nvSpPr>
                <p:cNvPr id="75" name="弧形 74">
                  <a:extLst>
                    <a:ext uri="{FF2B5EF4-FFF2-40B4-BE49-F238E27FC236}">
                      <a16:creationId xmlns:a16="http://schemas.microsoft.com/office/drawing/2014/main" id="{DBE82AC0-D00F-4CF1-8D64-99186EF01336}"/>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76" name="弧形 75">
                  <a:extLst>
                    <a:ext uri="{FF2B5EF4-FFF2-40B4-BE49-F238E27FC236}">
                      <a16:creationId xmlns:a16="http://schemas.microsoft.com/office/drawing/2014/main" id="{2003C3F3-5A14-461A-8FFE-2387CE1D316A}"/>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77" name="弧形 76">
                  <a:extLst>
                    <a:ext uri="{FF2B5EF4-FFF2-40B4-BE49-F238E27FC236}">
                      <a16:creationId xmlns:a16="http://schemas.microsoft.com/office/drawing/2014/main" id="{54A9AF58-86E2-4E7A-8F3B-2CADB7B74A6A}"/>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sp>
          <p:nvSpPr>
            <p:cNvPr id="71" name="弧形 70">
              <a:extLst>
                <a:ext uri="{FF2B5EF4-FFF2-40B4-BE49-F238E27FC236}">
                  <a16:creationId xmlns:a16="http://schemas.microsoft.com/office/drawing/2014/main" id="{853441BA-5C72-4710-AF3E-2AF8F1308100}"/>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72" name="弧形 71">
              <a:extLst>
                <a:ext uri="{FF2B5EF4-FFF2-40B4-BE49-F238E27FC236}">
                  <a16:creationId xmlns:a16="http://schemas.microsoft.com/office/drawing/2014/main" id="{DEDEDA04-C2CD-48E0-90E9-5E12C85F74C2}"/>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82" name="组合 81">
            <a:extLst>
              <a:ext uri="{FF2B5EF4-FFF2-40B4-BE49-F238E27FC236}">
                <a16:creationId xmlns:a16="http://schemas.microsoft.com/office/drawing/2014/main" id="{D42F9F4A-36E0-49C9-8333-F76F9CCF30C1}"/>
              </a:ext>
            </a:extLst>
          </p:cNvPr>
          <p:cNvGrpSpPr/>
          <p:nvPr/>
        </p:nvGrpSpPr>
        <p:grpSpPr>
          <a:xfrm rot="6354130">
            <a:off x="9842284" y="2351267"/>
            <a:ext cx="1605956" cy="1605956"/>
            <a:chOff x="874713" y="329165"/>
            <a:chExt cx="2699658" cy="2699658"/>
          </a:xfrm>
        </p:grpSpPr>
        <p:grpSp>
          <p:nvGrpSpPr>
            <p:cNvPr id="86" name="组合 85">
              <a:extLst>
                <a:ext uri="{FF2B5EF4-FFF2-40B4-BE49-F238E27FC236}">
                  <a16:creationId xmlns:a16="http://schemas.microsoft.com/office/drawing/2014/main" id="{3CBEB9B1-F329-4393-9D07-1C65B68DC014}"/>
                </a:ext>
              </a:extLst>
            </p:cNvPr>
            <p:cNvGrpSpPr/>
            <p:nvPr/>
          </p:nvGrpSpPr>
          <p:grpSpPr>
            <a:xfrm>
              <a:off x="1122212" y="558398"/>
              <a:ext cx="2228850" cy="2228850"/>
              <a:chOff x="3422650" y="1511299"/>
              <a:chExt cx="2228850" cy="2228850"/>
            </a:xfrm>
          </p:grpSpPr>
          <p:grpSp>
            <p:nvGrpSpPr>
              <p:cNvPr id="89" name="组合 88">
                <a:extLst>
                  <a:ext uri="{FF2B5EF4-FFF2-40B4-BE49-F238E27FC236}">
                    <a16:creationId xmlns:a16="http://schemas.microsoft.com/office/drawing/2014/main" id="{B0F10F4B-2DFE-4592-9B48-6E3EDE2F1389}"/>
                  </a:ext>
                </a:extLst>
              </p:cNvPr>
              <p:cNvGrpSpPr/>
              <p:nvPr/>
            </p:nvGrpSpPr>
            <p:grpSpPr>
              <a:xfrm>
                <a:off x="3422650" y="1511299"/>
                <a:ext cx="2228850" cy="2228850"/>
                <a:chOff x="3422650" y="1511299"/>
                <a:chExt cx="2228850" cy="2228850"/>
              </a:xfrm>
            </p:grpSpPr>
            <p:sp>
              <p:nvSpPr>
                <p:cNvPr id="94" name="弧形 93">
                  <a:extLst>
                    <a:ext uri="{FF2B5EF4-FFF2-40B4-BE49-F238E27FC236}">
                      <a16:creationId xmlns:a16="http://schemas.microsoft.com/office/drawing/2014/main" id="{0213E810-637F-40EB-8306-ED07E5282860}"/>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95" name="弧形 94">
                  <a:extLst>
                    <a:ext uri="{FF2B5EF4-FFF2-40B4-BE49-F238E27FC236}">
                      <a16:creationId xmlns:a16="http://schemas.microsoft.com/office/drawing/2014/main" id="{A9841CBE-3BA9-4292-9DBD-6C96368E5F49}"/>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96" name="弧形 95">
                  <a:extLst>
                    <a:ext uri="{FF2B5EF4-FFF2-40B4-BE49-F238E27FC236}">
                      <a16:creationId xmlns:a16="http://schemas.microsoft.com/office/drawing/2014/main" id="{0D70C367-5658-4105-8EFB-0D1753AE12B4}"/>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90" name="组合 89">
                <a:extLst>
                  <a:ext uri="{FF2B5EF4-FFF2-40B4-BE49-F238E27FC236}">
                    <a16:creationId xmlns:a16="http://schemas.microsoft.com/office/drawing/2014/main" id="{3751A4F3-580A-402F-8F6A-03F7171BA6D6}"/>
                  </a:ext>
                </a:extLst>
              </p:cNvPr>
              <p:cNvGrpSpPr/>
              <p:nvPr/>
            </p:nvGrpSpPr>
            <p:grpSpPr>
              <a:xfrm rot="4185091">
                <a:off x="3422650" y="1511299"/>
                <a:ext cx="2228850" cy="2228850"/>
                <a:chOff x="3422650" y="1511299"/>
                <a:chExt cx="2228850" cy="2228850"/>
              </a:xfrm>
              <a:effectLst/>
            </p:grpSpPr>
            <p:sp>
              <p:nvSpPr>
                <p:cNvPr id="91" name="弧形 90">
                  <a:extLst>
                    <a:ext uri="{FF2B5EF4-FFF2-40B4-BE49-F238E27FC236}">
                      <a16:creationId xmlns:a16="http://schemas.microsoft.com/office/drawing/2014/main" id="{C4085B87-0995-439E-9EE4-7B28B5B0E6EC}"/>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92" name="弧形 91">
                  <a:extLst>
                    <a:ext uri="{FF2B5EF4-FFF2-40B4-BE49-F238E27FC236}">
                      <a16:creationId xmlns:a16="http://schemas.microsoft.com/office/drawing/2014/main" id="{A93133E2-1388-421D-B67C-A025FC54AA5E}"/>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93" name="弧形 92">
                  <a:extLst>
                    <a:ext uri="{FF2B5EF4-FFF2-40B4-BE49-F238E27FC236}">
                      <a16:creationId xmlns:a16="http://schemas.microsoft.com/office/drawing/2014/main" id="{DEEAC075-C86C-4CDF-815A-D72AA72CAF4A}"/>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sp>
          <p:nvSpPr>
            <p:cNvPr id="87" name="弧形 86">
              <a:extLst>
                <a:ext uri="{FF2B5EF4-FFF2-40B4-BE49-F238E27FC236}">
                  <a16:creationId xmlns:a16="http://schemas.microsoft.com/office/drawing/2014/main" id="{B30F3C3F-CFAD-4D5C-A3C6-2BBBCE8CE784}"/>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88" name="弧形 87">
              <a:extLst>
                <a:ext uri="{FF2B5EF4-FFF2-40B4-BE49-F238E27FC236}">
                  <a16:creationId xmlns:a16="http://schemas.microsoft.com/office/drawing/2014/main" id="{4743FA2A-D5FA-4615-B12D-18B6ACDEEABA}"/>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98" name="组合 97">
            <a:extLst>
              <a:ext uri="{FF2B5EF4-FFF2-40B4-BE49-F238E27FC236}">
                <a16:creationId xmlns:a16="http://schemas.microsoft.com/office/drawing/2014/main" id="{62D6BB4C-673B-4D0B-A724-B84A6201284F}"/>
              </a:ext>
            </a:extLst>
          </p:cNvPr>
          <p:cNvGrpSpPr/>
          <p:nvPr/>
        </p:nvGrpSpPr>
        <p:grpSpPr>
          <a:xfrm rot="6354130">
            <a:off x="2378733" y="4164046"/>
            <a:ext cx="1850323" cy="1850323"/>
            <a:chOff x="874713" y="329165"/>
            <a:chExt cx="2699658" cy="2699658"/>
          </a:xfrm>
        </p:grpSpPr>
        <p:grpSp>
          <p:nvGrpSpPr>
            <p:cNvPr id="102" name="组合 101">
              <a:extLst>
                <a:ext uri="{FF2B5EF4-FFF2-40B4-BE49-F238E27FC236}">
                  <a16:creationId xmlns:a16="http://schemas.microsoft.com/office/drawing/2014/main" id="{D2E3DEC1-3DE7-40FF-AA52-7B87EEA4C2CB}"/>
                </a:ext>
              </a:extLst>
            </p:cNvPr>
            <p:cNvGrpSpPr/>
            <p:nvPr/>
          </p:nvGrpSpPr>
          <p:grpSpPr>
            <a:xfrm>
              <a:off x="1122212" y="558398"/>
              <a:ext cx="2228850" cy="2228850"/>
              <a:chOff x="3422650" y="1511299"/>
              <a:chExt cx="2228850" cy="2228850"/>
            </a:xfrm>
          </p:grpSpPr>
          <p:grpSp>
            <p:nvGrpSpPr>
              <p:cNvPr id="105" name="组合 104">
                <a:extLst>
                  <a:ext uri="{FF2B5EF4-FFF2-40B4-BE49-F238E27FC236}">
                    <a16:creationId xmlns:a16="http://schemas.microsoft.com/office/drawing/2014/main" id="{B3FFF804-0D07-4C00-AC0C-C1294E0937F7}"/>
                  </a:ext>
                </a:extLst>
              </p:cNvPr>
              <p:cNvGrpSpPr/>
              <p:nvPr/>
            </p:nvGrpSpPr>
            <p:grpSpPr>
              <a:xfrm>
                <a:off x="3422650" y="1511299"/>
                <a:ext cx="2228850" cy="2228850"/>
                <a:chOff x="3422650" y="1511299"/>
                <a:chExt cx="2228850" cy="2228850"/>
              </a:xfrm>
            </p:grpSpPr>
            <p:sp>
              <p:nvSpPr>
                <p:cNvPr id="110" name="弧形 109">
                  <a:extLst>
                    <a:ext uri="{FF2B5EF4-FFF2-40B4-BE49-F238E27FC236}">
                      <a16:creationId xmlns:a16="http://schemas.microsoft.com/office/drawing/2014/main" id="{B4D84535-A5C3-45E2-A54D-F1FE8DCDD873}"/>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11" name="弧形 110">
                  <a:extLst>
                    <a:ext uri="{FF2B5EF4-FFF2-40B4-BE49-F238E27FC236}">
                      <a16:creationId xmlns:a16="http://schemas.microsoft.com/office/drawing/2014/main" id="{EE394508-FDFF-4F9F-9244-190212987062}"/>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12" name="弧形 111">
                  <a:extLst>
                    <a:ext uri="{FF2B5EF4-FFF2-40B4-BE49-F238E27FC236}">
                      <a16:creationId xmlns:a16="http://schemas.microsoft.com/office/drawing/2014/main" id="{426D84DF-B168-40E6-84A2-4D9876E46A04}"/>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106" name="组合 105">
                <a:extLst>
                  <a:ext uri="{FF2B5EF4-FFF2-40B4-BE49-F238E27FC236}">
                    <a16:creationId xmlns:a16="http://schemas.microsoft.com/office/drawing/2014/main" id="{E82CD740-D671-40A2-B41F-A96114811CE9}"/>
                  </a:ext>
                </a:extLst>
              </p:cNvPr>
              <p:cNvGrpSpPr/>
              <p:nvPr/>
            </p:nvGrpSpPr>
            <p:grpSpPr>
              <a:xfrm rot="4185091">
                <a:off x="3422650" y="1511299"/>
                <a:ext cx="2228850" cy="2228850"/>
                <a:chOff x="3422650" y="1511299"/>
                <a:chExt cx="2228850" cy="2228850"/>
              </a:xfrm>
              <a:effectLst/>
            </p:grpSpPr>
            <p:sp>
              <p:nvSpPr>
                <p:cNvPr id="107" name="弧形 106">
                  <a:extLst>
                    <a:ext uri="{FF2B5EF4-FFF2-40B4-BE49-F238E27FC236}">
                      <a16:creationId xmlns:a16="http://schemas.microsoft.com/office/drawing/2014/main" id="{F1A7BA32-4ABF-4B94-B576-BE12DE542B53}"/>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08" name="弧形 107">
                  <a:extLst>
                    <a:ext uri="{FF2B5EF4-FFF2-40B4-BE49-F238E27FC236}">
                      <a16:creationId xmlns:a16="http://schemas.microsoft.com/office/drawing/2014/main" id="{C3B83223-349F-4DBC-AA4C-ADA36806213C}"/>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09" name="弧形 108">
                  <a:extLst>
                    <a:ext uri="{FF2B5EF4-FFF2-40B4-BE49-F238E27FC236}">
                      <a16:creationId xmlns:a16="http://schemas.microsoft.com/office/drawing/2014/main" id="{2476C66D-6567-43F2-A791-D79B0389FA5E}"/>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sp>
          <p:nvSpPr>
            <p:cNvPr id="103" name="弧形 102">
              <a:extLst>
                <a:ext uri="{FF2B5EF4-FFF2-40B4-BE49-F238E27FC236}">
                  <a16:creationId xmlns:a16="http://schemas.microsoft.com/office/drawing/2014/main" id="{0C1D06DE-B6AC-43D9-A2DE-52BB3AF1EAC7}"/>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04" name="弧形 103">
              <a:extLst>
                <a:ext uri="{FF2B5EF4-FFF2-40B4-BE49-F238E27FC236}">
                  <a16:creationId xmlns:a16="http://schemas.microsoft.com/office/drawing/2014/main" id="{D3DC3948-2B95-4121-AE27-4BAD33AA2470}"/>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114" name="组合 113">
            <a:extLst>
              <a:ext uri="{FF2B5EF4-FFF2-40B4-BE49-F238E27FC236}">
                <a16:creationId xmlns:a16="http://schemas.microsoft.com/office/drawing/2014/main" id="{B692E046-7A68-49A9-A7CF-81497BA6740F}"/>
              </a:ext>
            </a:extLst>
          </p:cNvPr>
          <p:cNvGrpSpPr/>
          <p:nvPr/>
        </p:nvGrpSpPr>
        <p:grpSpPr>
          <a:xfrm rot="6354130">
            <a:off x="5141386" y="4491046"/>
            <a:ext cx="2121617" cy="2121617"/>
            <a:chOff x="874713" y="329165"/>
            <a:chExt cx="2699658" cy="2699658"/>
          </a:xfrm>
        </p:grpSpPr>
        <p:grpSp>
          <p:nvGrpSpPr>
            <p:cNvPr id="118" name="组合 117">
              <a:extLst>
                <a:ext uri="{FF2B5EF4-FFF2-40B4-BE49-F238E27FC236}">
                  <a16:creationId xmlns:a16="http://schemas.microsoft.com/office/drawing/2014/main" id="{87CD387D-B9F4-4B37-B30D-8E1807CD5932}"/>
                </a:ext>
              </a:extLst>
            </p:cNvPr>
            <p:cNvGrpSpPr/>
            <p:nvPr/>
          </p:nvGrpSpPr>
          <p:grpSpPr>
            <a:xfrm>
              <a:off x="1122212" y="558398"/>
              <a:ext cx="2228850" cy="2228850"/>
              <a:chOff x="3422650" y="1511299"/>
              <a:chExt cx="2228850" cy="2228850"/>
            </a:xfrm>
          </p:grpSpPr>
          <p:grpSp>
            <p:nvGrpSpPr>
              <p:cNvPr id="121" name="组合 120">
                <a:extLst>
                  <a:ext uri="{FF2B5EF4-FFF2-40B4-BE49-F238E27FC236}">
                    <a16:creationId xmlns:a16="http://schemas.microsoft.com/office/drawing/2014/main" id="{3B96B1C4-685F-499A-9E3A-A6F08DD75271}"/>
                  </a:ext>
                </a:extLst>
              </p:cNvPr>
              <p:cNvGrpSpPr/>
              <p:nvPr/>
            </p:nvGrpSpPr>
            <p:grpSpPr>
              <a:xfrm>
                <a:off x="3422650" y="1511299"/>
                <a:ext cx="2228850" cy="2228850"/>
                <a:chOff x="3422650" y="1511299"/>
                <a:chExt cx="2228850" cy="2228850"/>
              </a:xfrm>
            </p:grpSpPr>
            <p:sp>
              <p:nvSpPr>
                <p:cNvPr id="126" name="弧形 125">
                  <a:extLst>
                    <a:ext uri="{FF2B5EF4-FFF2-40B4-BE49-F238E27FC236}">
                      <a16:creationId xmlns:a16="http://schemas.microsoft.com/office/drawing/2014/main" id="{147ACDE0-541E-4101-BD1E-A04B813A3661}"/>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27" name="弧形 126">
                  <a:extLst>
                    <a:ext uri="{FF2B5EF4-FFF2-40B4-BE49-F238E27FC236}">
                      <a16:creationId xmlns:a16="http://schemas.microsoft.com/office/drawing/2014/main" id="{9F1CFBF8-69FC-441E-B5A8-CCF17FA735B0}"/>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28" name="弧形 127">
                  <a:extLst>
                    <a:ext uri="{FF2B5EF4-FFF2-40B4-BE49-F238E27FC236}">
                      <a16:creationId xmlns:a16="http://schemas.microsoft.com/office/drawing/2014/main" id="{CD897F98-F231-4DCA-AA25-3D9A1B047042}"/>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122" name="组合 121">
                <a:extLst>
                  <a:ext uri="{FF2B5EF4-FFF2-40B4-BE49-F238E27FC236}">
                    <a16:creationId xmlns:a16="http://schemas.microsoft.com/office/drawing/2014/main" id="{64A05520-DD60-42D4-9EAB-10C562A8BE65}"/>
                  </a:ext>
                </a:extLst>
              </p:cNvPr>
              <p:cNvGrpSpPr/>
              <p:nvPr/>
            </p:nvGrpSpPr>
            <p:grpSpPr>
              <a:xfrm rot="4185091">
                <a:off x="3422650" y="1511299"/>
                <a:ext cx="2228850" cy="2228850"/>
                <a:chOff x="3422650" y="1511299"/>
                <a:chExt cx="2228850" cy="2228850"/>
              </a:xfrm>
              <a:effectLst/>
            </p:grpSpPr>
            <p:sp>
              <p:nvSpPr>
                <p:cNvPr id="123" name="弧形 122">
                  <a:extLst>
                    <a:ext uri="{FF2B5EF4-FFF2-40B4-BE49-F238E27FC236}">
                      <a16:creationId xmlns:a16="http://schemas.microsoft.com/office/drawing/2014/main" id="{12FCCF99-A001-4A20-AAA6-07A5F41F5043}"/>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24" name="弧形 123">
                  <a:extLst>
                    <a:ext uri="{FF2B5EF4-FFF2-40B4-BE49-F238E27FC236}">
                      <a16:creationId xmlns:a16="http://schemas.microsoft.com/office/drawing/2014/main" id="{659F51EB-CE6E-416E-ACDD-887278F50FC6}"/>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25" name="弧形 124">
                  <a:extLst>
                    <a:ext uri="{FF2B5EF4-FFF2-40B4-BE49-F238E27FC236}">
                      <a16:creationId xmlns:a16="http://schemas.microsoft.com/office/drawing/2014/main" id="{20C648D6-297B-4F72-839F-3B777DB0B5DF}"/>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sp>
          <p:nvSpPr>
            <p:cNvPr id="119" name="弧形 118">
              <a:extLst>
                <a:ext uri="{FF2B5EF4-FFF2-40B4-BE49-F238E27FC236}">
                  <a16:creationId xmlns:a16="http://schemas.microsoft.com/office/drawing/2014/main" id="{D15A375B-8DF5-4B0D-A1CA-07FAD6B51317}"/>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20" name="弧形 119">
              <a:extLst>
                <a:ext uri="{FF2B5EF4-FFF2-40B4-BE49-F238E27FC236}">
                  <a16:creationId xmlns:a16="http://schemas.microsoft.com/office/drawing/2014/main" id="{D5E6300E-7DFB-47B7-BE27-67AD2E5809AB}"/>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130" name="组合 129">
            <a:extLst>
              <a:ext uri="{FF2B5EF4-FFF2-40B4-BE49-F238E27FC236}">
                <a16:creationId xmlns:a16="http://schemas.microsoft.com/office/drawing/2014/main" id="{3432AC3D-3A22-4B02-A19A-80100EA2B436}"/>
              </a:ext>
            </a:extLst>
          </p:cNvPr>
          <p:cNvGrpSpPr/>
          <p:nvPr/>
        </p:nvGrpSpPr>
        <p:grpSpPr>
          <a:xfrm rot="6354130">
            <a:off x="8207936" y="4150570"/>
            <a:ext cx="1850323" cy="1850323"/>
            <a:chOff x="874713" y="329165"/>
            <a:chExt cx="2699658" cy="2699658"/>
          </a:xfrm>
        </p:grpSpPr>
        <p:grpSp>
          <p:nvGrpSpPr>
            <p:cNvPr id="134" name="组合 133">
              <a:extLst>
                <a:ext uri="{FF2B5EF4-FFF2-40B4-BE49-F238E27FC236}">
                  <a16:creationId xmlns:a16="http://schemas.microsoft.com/office/drawing/2014/main" id="{14FA357D-8A43-4124-AF9E-1364CE096658}"/>
                </a:ext>
              </a:extLst>
            </p:cNvPr>
            <p:cNvGrpSpPr/>
            <p:nvPr/>
          </p:nvGrpSpPr>
          <p:grpSpPr>
            <a:xfrm>
              <a:off x="1122212" y="558398"/>
              <a:ext cx="2228850" cy="2228850"/>
              <a:chOff x="3422650" y="1511299"/>
              <a:chExt cx="2228850" cy="2228850"/>
            </a:xfrm>
          </p:grpSpPr>
          <p:grpSp>
            <p:nvGrpSpPr>
              <p:cNvPr id="137" name="组合 136">
                <a:extLst>
                  <a:ext uri="{FF2B5EF4-FFF2-40B4-BE49-F238E27FC236}">
                    <a16:creationId xmlns:a16="http://schemas.microsoft.com/office/drawing/2014/main" id="{5DF4EB20-08EB-4DB7-89E4-E7CE29214CA4}"/>
                  </a:ext>
                </a:extLst>
              </p:cNvPr>
              <p:cNvGrpSpPr/>
              <p:nvPr/>
            </p:nvGrpSpPr>
            <p:grpSpPr>
              <a:xfrm>
                <a:off x="3422650" y="1511299"/>
                <a:ext cx="2228850" cy="2228850"/>
                <a:chOff x="3422650" y="1511299"/>
                <a:chExt cx="2228850" cy="2228850"/>
              </a:xfrm>
            </p:grpSpPr>
            <p:sp>
              <p:nvSpPr>
                <p:cNvPr id="142" name="弧形 141">
                  <a:extLst>
                    <a:ext uri="{FF2B5EF4-FFF2-40B4-BE49-F238E27FC236}">
                      <a16:creationId xmlns:a16="http://schemas.microsoft.com/office/drawing/2014/main" id="{577BFE27-4C40-448E-8B0D-D7F6B3778511}"/>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43" name="弧形 142">
                  <a:extLst>
                    <a:ext uri="{FF2B5EF4-FFF2-40B4-BE49-F238E27FC236}">
                      <a16:creationId xmlns:a16="http://schemas.microsoft.com/office/drawing/2014/main" id="{DF025965-E9E6-4311-B860-FE10CD778755}"/>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44" name="弧形 143">
                  <a:extLst>
                    <a:ext uri="{FF2B5EF4-FFF2-40B4-BE49-F238E27FC236}">
                      <a16:creationId xmlns:a16="http://schemas.microsoft.com/office/drawing/2014/main" id="{75954555-DCB6-4F12-881E-C64574E268D7}"/>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nvGrpSpPr>
              <p:cNvPr id="138" name="组合 137">
                <a:extLst>
                  <a:ext uri="{FF2B5EF4-FFF2-40B4-BE49-F238E27FC236}">
                    <a16:creationId xmlns:a16="http://schemas.microsoft.com/office/drawing/2014/main" id="{7C95BF0A-E277-4C16-B4F9-6246A0D9A209}"/>
                  </a:ext>
                </a:extLst>
              </p:cNvPr>
              <p:cNvGrpSpPr/>
              <p:nvPr/>
            </p:nvGrpSpPr>
            <p:grpSpPr>
              <a:xfrm rot="4185091">
                <a:off x="3422650" y="1511299"/>
                <a:ext cx="2228850" cy="2228850"/>
                <a:chOff x="3422650" y="1511299"/>
                <a:chExt cx="2228850" cy="2228850"/>
              </a:xfrm>
              <a:effectLst/>
            </p:grpSpPr>
            <p:sp>
              <p:nvSpPr>
                <p:cNvPr id="139" name="弧形 138">
                  <a:extLst>
                    <a:ext uri="{FF2B5EF4-FFF2-40B4-BE49-F238E27FC236}">
                      <a16:creationId xmlns:a16="http://schemas.microsoft.com/office/drawing/2014/main" id="{2FB6D799-24F0-426B-9096-F43FE9441532}"/>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40" name="弧形 139">
                  <a:extLst>
                    <a:ext uri="{FF2B5EF4-FFF2-40B4-BE49-F238E27FC236}">
                      <a16:creationId xmlns:a16="http://schemas.microsoft.com/office/drawing/2014/main" id="{7E2010B6-E2C7-418D-865C-0B2DED9EA1E5}"/>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41" name="弧形 140">
                  <a:extLst>
                    <a:ext uri="{FF2B5EF4-FFF2-40B4-BE49-F238E27FC236}">
                      <a16:creationId xmlns:a16="http://schemas.microsoft.com/office/drawing/2014/main" id="{E567E87C-57A3-4DED-A0E7-A0FFA3E6880F}"/>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grpSp>
        <p:sp>
          <p:nvSpPr>
            <p:cNvPr id="135" name="弧形 134">
              <a:extLst>
                <a:ext uri="{FF2B5EF4-FFF2-40B4-BE49-F238E27FC236}">
                  <a16:creationId xmlns:a16="http://schemas.microsoft.com/office/drawing/2014/main" id="{4ABAE147-3438-4DFF-9AB5-664123868C77}"/>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sp>
          <p:nvSpPr>
            <p:cNvPr id="136" name="弧形 135">
              <a:extLst>
                <a:ext uri="{FF2B5EF4-FFF2-40B4-BE49-F238E27FC236}">
                  <a16:creationId xmlns:a16="http://schemas.microsoft.com/office/drawing/2014/main" id="{F6EF6792-59E3-4159-AD04-7A4C7397F4EE}"/>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p>
          </p:txBody>
        </p:sp>
      </p:grpSp>
      <p:sp>
        <p:nvSpPr>
          <p:cNvPr id="145" name="矩形 144">
            <a:extLst>
              <a:ext uri="{FF2B5EF4-FFF2-40B4-BE49-F238E27FC236}">
                <a16:creationId xmlns:a16="http://schemas.microsoft.com/office/drawing/2014/main" id="{D576BAFC-9502-45FA-9BE7-83D0CFD43C3B}"/>
              </a:ext>
            </a:extLst>
          </p:cNvPr>
          <p:cNvSpPr/>
          <p:nvPr/>
        </p:nvSpPr>
        <p:spPr>
          <a:xfrm>
            <a:off x="10986480" y="195696"/>
            <a:ext cx="1914310" cy="1792379"/>
          </a:xfrm>
          <a:prstGeom prst="rect">
            <a:avLst/>
          </a:prstGeom>
          <a:blipFill dpi="0" rotWithShape="1">
            <a:blip r:embed="rId4">
              <a:alphaModFix amt="3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a:extLst>
              <a:ext uri="{FF2B5EF4-FFF2-40B4-BE49-F238E27FC236}">
                <a16:creationId xmlns:a16="http://schemas.microsoft.com/office/drawing/2014/main" id="{F9CE9700-3887-4C25-AF6C-72D3F1529D9B}"/>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77355" y="1529261"/>
            <a:ext cx="9267615" cy="3279835"/>
          </a:xfrm>
          <a:prstGeom prst="rect">
            <a:avLst/>
          </a:prstGeom>
        </p:spPr>
      </p:pic>
      <p:sp>
        <p:nvSpPr>
          <p:cNvPr id="146" name="矩形 145">
            <a:extLst>
              <a:ext uri="{FF2B5EF4-FFF2-40B4-BE49-F238E27FC236}">
                <a16:creationId xmlns:a16="http://schemas.microsoft.com/office/drawing/2014/main" id="{50EA193A-B695-464A-9085-CFAF86537321}"/>
              </a:ext>
            </a:extLst>
          </p:cNvPr>
          <p:cNvSpPr/>
          <p:nvPr/>
        </p:nvSpPr>
        <p:spPr>
          <a:xfrm>
            <a:off x="424484" y="1308974"/>
            <a:ext cx="838425" cy="785022"/>
          </a:xfrm>
          <a:prstGeom prst="rect">
            <a:avLst/>
          </a:prstGeom>
          <a:blipFill dpi="0" rotWithShape="1">
            <a:blip r:embed="rId4">
              <a:alphaModFix amt="3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7" name="矩形 146">
            <a:extLst>
              <a:ext uri="{FF2B5EF4-FFF2-40B4-BE49-F238E27FC236}">
                <a16:creationId xmlns:a16="http://schemas.microsoft.com/office/drawing/2014/main" id="{C2518243-BAB9-4C49-A599-06670241CC39}"/>
              </a:ext>
            </a:extLst>
          </p:cNvPr>
          <p:cNvSpPr/>
          <p:nvPr/>
        </p:nvSpPr>
        <p:spPr>
          <a:xfrm>
            <a:off x="10724431" y="5608003"/>
            <a:ext cx="838425" cy="785022"/>
          </a:xfrm>
          <a:prstGeom prst="rect">
            <a:avLst/>
          </a:prstGeom>
          <a:blipFill dpi="0" rotWithShape="1">
            <a:blip r:embed="rId4">
              <a:alphaModFix amt="3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占位符 3">
            <a:extLst>
              <a:ext uri="{FF2B5EF4-FFF2-40B4-BE49-F238E27FC236}">
                <a16:creationId xmlns:a16="http://schemas.microsoft.com/office/drawing/2014/main" id="{65E9E478-BBE1-4ED1-A1A5-8B7E866A2F68}"/>
              </a:ext>
            </a:extLst>
          </p:cNvPr>
          <p:cNvSpPr>
            <a:spLocks noGrp="1"/>
          </p:cNvSpPr>
          <p:nvPr userDrawn="1">
            <p:ph type="body" sz="quarter" idx="10" hasCustomPrompt="1"/>
          </p:nvPr>
        </p:nvSpPr>
        <p:spPr>
          <a:xfrm>
            <a:off x="10470159" y="2885120"/>
            <a:ext cx="941909" cy="625173"/>
          </a:xfrm>
          <a:prstGeom prst="rect">
            <a:avLst/>
          </a:prstGeom>
        </p:spPr>
        <p:txBody>
          <a:bodyPr/>
          <a:lstStyle>
            <a:lvl1pPr marL="0" indent="0" algn="l" defTabSz="914400" rtl="0" eaLnBrk="1" latinLnBrk="0" hangingPunct="1">
              <a:buNone/>
              <a:defRPr lang="zh-CN" altLang="en-US" sz="32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defRPr>
            </a:lvl1pPr>
          </a:lstStyle>
          <a:p>
            <a:pPr marL="0" algn="l" defTabSz="914400" rtl="0" eaLnBrk="1" latinLnBrk="0" hangingPunct="1"/>
            <a:r>
              <a:rPr lang="en-US" altLang="zh-CN"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rPr>
              <a:t>X</a:t>
            </a:r>
            <a:endParaRPr lang="zh-CN" altLang="en-US"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endParaRPr>
          </a:p>
        </p:txBody>
      </p:sp>
      <p:sp>
        <p:nvSpPr>
          <p:cNvPr id="149" name="文本占位符 3">
            <a:extLst>
              <a:ext uri="{FF2B5EF4-FFF2-40B4-BE49-F238E27FC236}">
                <a16:creationId xmlns:a16="http://schemas.microsoft.com/office/drawing/2014/main" id="{E4B9FBA3-3D7B-46AA-8F5E-9441550E1658}"/>
              </a:ext>
            </a:extLst>
          </p:cNvPr>
          <p:cNvSpPr>
            <a:spLocks noGrp="1"/>
          </p:cNvSpPr>
          <p:nvPr>
            <p:ph type="body" sz="quarter" idx="11" hasCustomPrompt="1"/>
          </p:nvPr>
        </p:nvSpPr>
        <p:spPr>
          <a:xfrm>
            <a:off x="8852349" y="4816645"/>
            <a:ext cx="941909" cy="625173"/>
          </a:xfrm>
          <a:prstGeom prst="rect">
            <a:avLst/>
          </a:prstGeom>
        </p:spPr>
        <p:txBody>
          <a:bodyPr/>
          <a:lstStyle>
            <a:lvl1pPr marL="0" indent="0" algn="l" defTabSz="914400" rtl="0" eaLnBrk="1" latinLnBrk="0" hangingPunct="1">
              <a:buNone/>
              <a:defRPr lang="zh-CN" altLang="en-US" sz="32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defRPr>
            </a:lvl1pPr>
          </a:lstStyle>
          <a:p>
            <a:pPr marL="0" algn="l" defTabSz="914400" rtl="0" eaLnBrk="1" latinLnBrk="0" hangingPunct="1"/>
            <a:r>
              <a:rPr lang="en-US" altLang="zh-CN"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rPr>
              <a:t>X</a:t>
            </a:r>
            <a:endParaRPr lang="zh-CN" altLang="en-US"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endParaRPr>
          </a:p>
        </p:txBody>
      </p:sp>
      <p:sp>
        <p:nvSpPr>
          <p:cNvPr id="150" name="文本占位符 3">
            <a:extLst>
              <a:ext uri="{FF2B5EF4-FFF2-40B4-BE49-F238E27FC236}">
                <a16:creationId xmlns:a16="http://schemas.microsoft.com/office/drawing/2014/main" id="{CA6C837D-5A34-4B39-9D5D-50D683B63A77}"/>
              </a:ext>
            </a:extLst>
          </p:cNvPr>
          <p:cNvSpPr>
            <a:spLocks noGrp="1"/>
          </p:cNvSpPr>
          <p:nvPr>
            <p:ph type="body" sz="quarter" idx="12" hasCustomPrompt="1"/>
          </p:nvPr>
        </p:nvSpPr>
        <p:spPr>
          <a:xfrm>
            <a:off x="5895513" y="5274085"/>
            <a:ext cx="941909" cy="625173"/>
          </a:xfrm>
          <a:prstGeom prst="rect">
            <a:avLst/>
          </a:prstGeom>
        </p:spPr>
        <p:txBody>
          <a:bodyPr/>
          <a:lstStyle>
            <a:lvl1pPr marL="0" indent="0" algn="l" defTabSz="914400" rtl="0" eaLnBrk="1" latinLnBrk="0" hangingPunct="1">
              <a:buNone/>
              <a:defRPr lang="zh-CN" altLang="en-US" sz="32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defRPr>
            </a:lvl1pPr>
          </a:lstStyle>
          <a:p>
            <a:pPr marL="0" algn="l" defTabSz="914400" rtl="0" eaLnBrk="1" latinLnBrk="0" hangingPunct="1"/>
            <a:r>
              <a:rPr lang="en-US" altLang="zh-CN"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rPr>
              <a:t>X</a:t>
            </a:r>
            <a:endParaRPr lang="zh-CN" altLang="en-US"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endParaRPr>
          </a:p>
        </p:txBody>
      </p:sp>
      <p:sp>
        <p:nvSpPr>
          <p:cNvPr id="154" name="文本占位符 3">
            <a:extLst>
              <a:ext uri="{FF2B5EF4-FFF2-40B4-BE49-F238E27FC236}">
                <a16:creationId xmlns:a16="http://schemas.microsoft.com/office/drawing/2014/main" id="{1306CA42-75AA-4B7D-8E64-16174501E4A5}"/>
              </a:ext>
            </a:extLst>
          </p:cNvPr>
          <p:cNvSpPr>
            <a:spLocks noGrp="1"/>
          </p:cNvSpPr>
          <p:nvPr>
            <p:ph type="body" sz="quarter" idx="13" hasCustomPrompt="1"/>
          </p:nvPr>
        </p:nvSpPr>
        <p:spPr>
          <a:xfrm>
            <a:off x="3004191" y="4792376"/>
            <a:ext cx="941909" cy="625173"/>
          </a:xfrm>
          <a:prstGeom prst="rect">
            <a:avLst/>
          </a:prstGeom>
        </p:spPr>
        <p:txBody>
          <a:bodyPr/>
          <a:lstStyle>
            <a:lvl1pPr marL="0" indent="0" algn="l" defTabSz="914400" rtl="0" eaLnBrk="1" latinLnBrk="0" hangingPunct="1">
              <a:buNone/>
              <a:defRPr lang="zh-CN" altLang="en-US" sz="32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defRPr>
            </a:lvl1pPr>
          </a:lstStyle>
          <a:p>
            <a:pPr marL="0" algn="l" defTabSz="914400" rtl="0" eaLnBrk="1" latinLnBrk="0" hangingPunct="1"/>
            <a:r>
              <a:rPr lang="en-US" altLang="zh-CN"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rPr>
              <a:t>X</a:t>
            </a:r>
            <a:endParaRPr lang="zh-CN" altLang="en-US"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endParaRPr>
          </a:p>
        </p:txBody>
      </p:sp>
      <p:sp>
        <p:nvSpPr>
          <p:cNvPr id="155" name="文本占位符 3">
            <a:extLst>
              <a:ext uri="{FF2B5EF4-FFF2-40B4-BE49-F238E27FC236}">
                <a16:creationId xmlns:a16="http://schemas.microsoft.com/office/drawing/2014/main" id="{FE1E30CA-CB2D-4B61-BDF8-24053873227E}"/>
              </a:ext>
            </a:extLst>
          </p:cNvPr>
          <p:cNvSpPr>
            <a:spLocks noGrp="1"/>
          </p:cNvSpPr>
          <p:nvPr>
            <p:ph type="body" sz="quarter" idx="14" hasCustomPrompt="1"/>
          </p:nvPr>
        </p:nvSpPr>
        <p:spPr>
          <a:xfrm>
            <a:off x="1477355" y="2875497"/>
            <a:ext cx="941909" cy="625173"/>
          </a:xfrm>
          <a:prstGeom prst="rect">
            <a:avLst/>
          </a:prstGeom>
        </p:spPr>
        <p:txBody>
          <a:bodyPr/>
          <a:lstStyle>
            <a:lvl1pPr marL="0" indent="0" algn="l" defTabSz="914400" rtl="0" eaLnBrk="1" latinLnBrk="0" hangingPunct="1">
              <a:buNone/>
              <a:defRPr lang="zh-CN" altLang="en-US" sz="32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defRPr>
            </a:lvl1pPr>
          </a:lstStyle>
          <a:p>
            <a:pPr marL="0" algn="l" defTabSz="914400" rtl="0" eaLnBrk="1" latinLnBrk="0" hangingPunct="1"/>
            <a:r>
              <a:rPr lang="en-US" altLang="zh-CN"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rPr>
              <a:t>X</a:t>
            </a:r>
            <a:endParaRPr lang="zh-CN" altLang="en-US"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endParaRPr>
          </a:p>
        </p:txBody>
      </p:sp>
      <p:sp>
        <p:nvSpPr>
          <p:cNvPr id="156" name="文本占位符 3">
            <a:extLst>
              <a:ext uri="{FF2B5EF4-FFF2-40B4-BE49-F238E27FC236}">
                <a16:creationId xmlns:a16="http://schemas.microsoft.com/office/drawing/2014/main" id="{C2EB5D20-1FC9-441F-8124-823C5F18BF36}"/>
              </a:ext>
            </a:extLst>
          </p:cNvPr>
          <p:cNvSpPr>
            <a:spLocks noGrp="1"/>
          </p:cNvSpPr>
          <p:nvPr>
            <p:ph type="body" sz="quarter" idx="15" hasCustomPrompt="1"/>
          </p:nvPr>
        </p:nvSpPr>
        <p:spPr>
          <a:xfrm>
            <a:off x="3013534" y="1327911"/>
            <a:ext cx="941909" cy="625173"/>
          </a:xfrm>
          <a:prstGeom prst="rect">
            <a:avLst/>
          </a:prstGeom>
        </p:spPr>
        <p:txBody>
          <a:bodyPr/>
          <a:lstStyle>
            <a:lvl1pPr marL="0" indent="0" algn="l" defTabSz="914400" rtl="0" eaLnBrk="1" latinLnBrk="0" hangingPunct="1">
              <a:buNone/>
              <a:defRPr lang="zh-CN" altLang="en-US" sz="32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defRPr>
            </a:lvl1pPr>
          </a:lstStyle>
          <a:p>
            <a:pPr marL="0" algn="l" defTabSz="914400" rtl="0" eaLnBrk="1" latinLnBrk="0" hangingPunct="1"/>
            <a:r>
              <a:rPr lang="en-US" altLang="zh-CN"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rPr>
              <a:t>X</a:t>
            </a:r>
            <a:endParaRPr lang="zh-CN" altLang="en-US"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endParaRPr>
          </a:p>
        </p:txBody>
      </p:sp>
      <p:sp>
        <p:nvSpPr>
          <p:cNvPr id="157" name="文本占位符 3">
            <a:extLst>
              <a:ext uri="{FF2B5EF4-FFF2-40B4-BE49-F238E27FC236}">
                <a16:creationId xmlns:a16="http://schemas.microsoft.com/office/drawing/2014/main" id="{BAEA1B7D-AF1A-4276-BA69-0270E97F7532}"/>
              </a:ext>
            </a:extLst>
          </p:cNvPr>
          <p:cNvSpPr>
            <a:spLocks noGrp="1"/>
          </p:cNvSpPr>
          <p:nvPr>
            <p:ph type="body" sz="quarter" idx="16" hasCustomPrompt="1"/>
          </p:nvPr>
        </p:nvSpPr>
        <p:spPr>
          <a:xfrm>
            <a:off x="5895513" y="869113"/>
            <a:ext cx="941909" cy="625173"/>
          </a:xfrm>
          <a:prstGeom prst="rect">
            <a:avLst/>
          </a:prstGeom>
        </p:spPr>
        <p:txBody>
          <a:bodyPr/>
          <a:lstStyle>
            <a:lvl1pPr marL="0" indent="0" algn="l" defTabSz="914400" rtl="0" eaLnBrk="1" latinLnBrk="0" hangingPunct="1">
              <a:buNone/>
              <a:defRPr lang="zh-CN" altLang="en-US" sz="32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defRPr>
            </a:lvl1pPr>
          </a:lstStyle>
          <a:p>
            <a:pPr marL="0" algn="l" defTabSz="914400" rtl="0" eaLnBrk="1" latinLnBrk="0" hangingPunct="1"/>
            <a:r>
              <a:rPr lang="en-US" altLang="zh-CN"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rPr>
              <a:t>X</a:t>
            </a:r>
            <a:endParaRPr lang="zh-CN" altLang="en-US"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endParaRPr>
          </a:p>
        </p:txBody>
      </p:sp>
      <p:sp>
        <p:nvSpPr>
          <p:cNvPr id="158" name="文本占位符 3">
            <a:extLst>
              <a:ext uri="{FF2B5EF4-FFF2-40B4-BE49-F238E27FC236}">
                <a16:creationId xmlns:a16="http://schemas.microsoft.com/office/drawing/2014/main" id="{794E2458-9F95-4DF4-9E4E-B2973647A89E}"/>
              </a:ext>
            </a:extLst>
          </p:cNvPr>
          <p:cNvSpPr>
            <a:spLocks noGrp="1"/>
          </p:cNvSpPr>
          <p:nvPr>
            <p:ph type="body" sz="quarter" idx="17" hasCustomPrompt="1"/>
          </p:nvPr>
        </p:nvSpPr>
        <p:spPr>
          <a:xfrm>
            <a:off x="8724307" y="1351967"/>
            <a:ext cx="941909" cy="625173"/>
          </a:xfrm>
          <a:prstGeom prst="rect">
            <a:avLst/>
          </a:prstGeom>
        </p:spPr>
        <p:txBody>
          <a:bodyPr/>
          <a:lstStyle>
            <a:lvl1pPr marL="0" indent="0" algn="l" defTabSz="914400" rtl="0" eaLnBrk="1" latinLnBrk="0" hangingPunct="1">
              <a:buNone/>
              <a:defRPr lang="zh-CN" altLang="en-US" sz="32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defRPr>
            </a:lvl1pPr>
          </a:lstStyle>
          <a:p>
            <a:pPr marL="0" algn="l" defTabSz="914400" rtl="0" eaLnBrk="1" latinLnBrk="0" hangingPunct="1"/>
            <a:r>
              <a:rPr lang="en-US" altLang="zh-CN"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rPr>
              <a:t>X</a:t>
            </a:r>
            <a:endParaRPr lang="zh-CN" altLang="en-US" sz="2800" b="1" kern="1200" dirty="0">
              <a:gradFill flip="none" rotWithShape="1">
                <a:gsLst>
                  <a:gs pos="0">
                    <a:schemeClr val="bg2"/>
                  </a:gs>
                  <a:gs pos="77000">
                    <a:schemeClr val="accent3">
                      <a:lumMod val="60000"/>
                      <a:lumOff val="40000"/>
                    </a:schemeClr>
                  </a:gs>
                  <a:gs pos="100000">
                    <a:schemeClr val="accent2">
                      <a:lumMod val="10000"/>
                      <a:lumOff val="90000"/>
                    </a:schemeClr>
                  </a:gs>
                </a:gsLst>
                <a:path path="circle">
                  <a:fillToRect l="50000" t="130000" r="50000" b="-30000"/>
                </a:path>
                <a:tileRect/>
              </a:gradFill>
              <a:latin typeface="+mn-lt"/>
              <a:ea typeface="+mn-ea"/>
              <a:cs typeface="+mn-cs"/>
            </a:endParaRPr>
          </a:p>
        </p:txBody>
      </p:sp>
      <p:sp>
        <p:nvSpPr>
          <p:cNvPr id="162" name="文本占位符 161">
            <a:extLst>
              <a:ext uri="{FF2B5EF4-FFF2-40B4-BE49-F238E27FC236}">
                <a16:creationId xmlns:a16="http://schemas.microsoft.com/office/drawing/2014/main" id="{DFA31AE3-E5B2-4261-9A4D-FC0F308BF698}"/>
              </a:ext>
            </a:extLst>
          </p:cNvPr>
          <p:cNvSpPr>
            <a:spLocks noGrp="1"/>
          </p:cNvSpPr>
          <p:nvPr>
            <p:ph type="body" sz="quarter" idx="18" hasCustomPrompt="1"/>
          </p:nvPr>
        </p:nvSpPr>
        <p:spPr>
          <a:xfrm>
            <a:off x="4608214" y="2379851"/>
            <a:ext cx="3121263" cy="626866"/>
          </a:xfrm>
          <a:prstGeom prst="rect">
            <a:avLst/>
          </a:prstGeom>
        </p:spPr>
        <p:txBody>
          <a:bodyPr/>
          <a:lstStyle>
            <a:lvl1pPr marL="0" indent="0" algn="ctr" defTabSz="914400" rtl="0" eaLnBrk="1" latinLnBrk="0" hangingPunct="1">
              <a:buNone/>
              <a:defRPr lang="zh-CN" altLang="en-US" sz="5400" b="1" kern="1200" dirty="0">
                <a:solidFill>
                  <a:schemeClr val="bg2"/>
                </a:solidFill>
                <a:effectLst>
                  <a:glow rad="152400">
                    <a:schemeClr val="bg1">
                      <a:alpha val="24000"/>
                    </a:schemeClr>
                  </a:glow>
                </a:effectLst>
                <a:latin typeface="+mn-lt"/>
                <a:ea typeface="+mn-ea"/>
                <a:cs typeface="+mn-cs"/>
              </a:defRPr>
            </a:lvl1pPr>
          </a:lstStyle>
          <a:p>
            <a:pPr lvl="0"/>
            <a:r>
              <a:rPr lang="zh-CN" altLang="en-US" dirty="0"/>
              <a:t>点击插入</a:t>
            </a:r>
          </a:p>
        </p:txBody>
      </p:sp>
      <p:sp>
        <p:nvSpPr>
          <p:cNvPr id="163" name="矩形 162">
            <a:extLst>
              <a:ext uri="{FF2B5EF4-FFF2-40B4-BE49-F238E27FC236}">
                <a16:creationId xmlns:a16="http://schemas.microsoft.com/office/drawing/2014/main" id="{8E39D75A-9F47-4660-A61F-628A22FCB405}"/>
              </a:ext>
            </a:extLst>
          </p:cNvPr>
          <p:cNvSpPr/>
          <p:nvPr userDrawn="1"/>
        </p:nvSpPr>
        <p:spPr>
          <a:xfrm>
            <a:off x="-44376" y="4867608"/>
            <a:ext cx="1914310" cy="1792379"/>
          </a:xfrm>
          <a:prstGeom prst="rect">
            <a:avLst/>
          </a:prstGeom>
          <a:blipFill dpi="0" rotWithShape="1">
            <a:blip r:embed="rId4">
              <a:alphaModFix amt="30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3335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页4 图表">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3D3FDADE-EA19-4AEE-B08F-D1821957743A}"/>
              </a:ext>
            </a:extLst>
          </p:cNvPr>
          <p:cNvSpPr/>
          <p:nvPr userDrawn="1"/>
        </p:nvSpPr>
        <p:spPr>
          <a:xfrm>
            <a:off x="9746"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3" name="矩形 22">
            <a:extLst>
              <a:ext uri="{FF2B5EF4-FFF2-40B4-BE49-F238E27FC236}">
                <a16:creationId xmlns:a16="http://schemas.microsoft.com/office/drawing/2014/main" id="{6AFF6A74-2933-45AD-B662-A24E9F0325AB}"/>
              </a:ext>
            </a:extLst>
          </p:cNvPr>
          <p:cNvSpPr/>
          <p:nvPr userDrawn="1"/>
        </p:nvSpPr>
        <p:spPr>
          <a:xfrm>
            <a:off x="4873"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24" name="矩形 23">
            <a:extLst>
              <a:ext uri="{FF2B5EF4-FFF2-40B4-BE49-F238E27FC236}">
                <a16:creationId xmlns:a16="http://schemas.microsoft.com/office/drawing/2014/main" id="{2CEB6F81-28E0-42D6-8350-41A655F8F85A}"/>
              </a:ext>
            </a:extLst>
          </p:cNvPr>
          <p:cNvSpPr/>
          <p:nvPr userDrawn="1"/>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graphicFrame>
        <p:nvGraphicFramePr>
          <p:cNvPr id="5" name="图表 4">
            <a:extLst>
              <a:ext uri="{FF2B5EF4-FFF2-40B4-BE49-F238E27FC236}">
                <a16:creationId xmlns:a16="http://schemas.microsoft.com/office/drawing/2014/main" id="{8FB1451E-7EBB-418C-9794-C22283FD417E}"/>
              </a:ext>
            </a:extLst>
          </p:cNvPr>
          <p:cNvGraphicFramePr/>
          <p:nvPr userDrawn="1">
            <p:extLst>
              <p:ext uri="{D42A27DB-BD31-4B8C-83A1-F6EECF244321}">
                <p14:modId xmlns:p14="http://schemas.microsoft.com/office/powerpoint/2010/main" val="834059344"/>
              </p:ext>
            </p:extLst>
          </p:nvPr>
        </p:nvGraphicFramePr>
        <p:xfrm>
          <a:off x="4879269" y="1034896"/>
          <a:ext cx="7555755" cy="7203117"/>
        </p:xfrm>
        <a:graphic>
          <a:graphicData uri="http://schemas.openxmlformats.org/drawingml/2006/chart">
            <c:chart xmlns:c="http://schemas.openxmlformats.org/drawingml/2006/chart" xmlns:r="http://schemas.openxmlformats.org/officeDocument/2006/relationships" r:id="rId3"/>
          </a:graphicData>
        </a:graphic>
      </p:graphicFrame>
      <p:sp>
        <p:nvSpPr>
          <p:cNvPr id="29" name="内容占位符 28">
            <a:extLst>
              <a:ext uri="{FF2B5EF4-FFF2-40B4-BE49-F238E27FC236}">
                <a16:creationId xmlns:a16="http://schemas.microsoft.com/office/drawing/2014/main" id="{96481A43-994B-48DB-A092-15732D9041C2}"/>
              </a:ext>
            </a:extLst>
          </p:cNvPr>
          <p:cNvSpPr>
            <a:spLocks noGrp="1"/>
          </p:cNvSpPr>
          <p:nvPr>
            <p:ph sz="quarter" idx="10"/>
          </p:nvPr>
        </p:nvSpPr>
        <p:spPr>
          <a:xfrm>
            <a:off x="574322" y="2810570"/>
            <a:ext cx="3730625" cy="285750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内容占位符 2">
            <a:extLst>
              <a:ext uri="{FF2B5EF4-FFF2-40B4-BE49-F238E27FC236}">
                <a16:creationId xmlns:a16="http://schemas.microsoft.com/office/drawing/2014/main" id="{BF1AA237-53A3-4D31-BD72-8586CC2BF3CE}"/>
              </a:ext>
            </a:extLst>
          </p:cNvPr>
          <p:cNvSpPr>
            <a:spLocks noGrp="1"/>
          </p:cNvSpPr>
          <p:nvPr>
            <p:ph sz="quarter" idx="11"/>
          </p:nvPr>
        </p:nvSpPr>
        <p:spPr>
          <a:xfrm>
            <a:off x="574322" y="751319"/>
            <a:ext cx="8372475" cy="1477963"/>
          </a:xfrm>
          <a:prstGeom prst="rect">
            <a:avLst/>
          </a:prstGeom>
        </p:spPr>
        <p:txBody>
          <a:bodyPr/>
          <a:lstStyle>
            <a:lvl1pPr marL="0" indent="0" algn="l" defTabSz="914400" rtl="0" eaLnBrk="1" latinLnBrk="0" hangingPunct="1">
              <a:buNone/>
              <a:defRPr lang="zh-CN" altLang="en-US" sz="3600" b="1" kern="1200" dirty="0" smtClean="0">
                <a:solidFill>
                  <a:schemeClr val="bg2"/>
                </a:solidFill>
                <a:latin typeface="+mn-lt"/>
                <a:ea typeface="+mn-ea"/>
                <a:cs typeface="+mn-cs"/>
              </a:defRPr>
            </a:lvl1pPr>
            <a:lvl2pPr marL="0" indent="0" algn="l" defTabSz="914400" rtl="0" eaLnBrk="1" latinLnBrk="0" hangingPunct="1">
              <a:buNone/>
              <a:defRPr lang="zh-CN" altLang="en-US" sz="3600" b="1" kern="1200" dirty="0" smtClean="0">
                <a:solidFill>
                  <a:schemeClr val="bg2"/>
                </a:solidFill>
                <a:latin typeface="+mn-lt"/>
                <a:ea typeface="+mn-ea"/>
                <a:cs typeface="+mn-cs"/>
              </a:defRPr>
            </a:lvl2pPr>
            <a:lvl3pPr marL="0" indent="0" algn="l" defTabSz="914400" rtl="0" eaLnBrk="1" latinLnBrk="0" hangingPunct="1">
              <a:buNone/>
              <a:defRPr lang="zh-CN" altLang="en-US" sz="3600" b="1" kern="1200" dirty="0" smtClean="0">
                <a:solidFill>
                  <a:schemeClr val="bg2"/>
                </a:solidFill>
                <a:latin typeface="+mn-lt"/>
                <a:ea typeface="+mn-ea"/>
                <a:cs typeface="+mn-cs"/>
              </a:defRPr>
            </a:lvl3pPr>
            <a:lvl4pPr marL="0" indent="0" algn="l" defTabSz="914400" rtl="0" eaLnBrk="1" latinLnBrk="0" hangingPunct="1">
              <a:buNone/>
              <a:defRPr lang="zh-CN" altLang="en-US" sz="3600" b="1" kern="1200" dirty="0" smtClean="0">
                <a:solidFill>
                  <a:schemeClr val="bg2"/>
                </a:solidFill>
                <a:latin typeface="+mn-lt"/>
                <a:ea typeface="+mn-ea"/>
                <a:cs typeface="+mn-cs"/>
              </a:defRPr>
            </a:lvl4pPr>
            <a:lvl5pPr marL="0" indent="0" algn="l" defTabSz="914400" rtl="0" eaLnBrk="1" latinLnBrk="0" hangingPunct="1">
              <a:buNone/>
              <a:defRPr lang="zh-CN" altLang="en-US" sz="3600" b="1" kern="1200" dirty="0">
                <a:solidFill>
                  <a:schemeClr val="bg2"/>
                </a:solidFill>
                <a:latin typeface="+mn-lt"/>
                <a:ea typeface="+mn-ea"/>
                <a:cs typeface="+mn-cs"/>
              </a:defRPr>
            </a:lvl5pPr>
          </a:lstStyle>
          <a:p>
            <a:pPr lvl="0"/>
            <a:r>
              <a:rPr lang="zh-CN" altLang="en-US" dirty="0"/>
              <a:t>单击此处编辑母版文本样式</a:t>
            </a:r>
          </a:p>
        </p:txBody>
      </p:sp>
    </p:spTree>
    <p:extLst>
      <p:ext uri="{BB962C8B-B14F-4D97-AF65-F5344CB8AC3E}">
        <p14:creationId xmlns:p14="http://schemas.microsoft.com/office/powerpoint/2010/main" val="2298436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页5-图片">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248C170-1E57-4E95-9AB8-EAA7F751D85E}"/>
              </a:ext>
            </a:extLst>
          </p:cNvPr>
          <p:cNvSpPr/>
          <p:nvPr userDrawn="1"/>
        </p:nvSpPr>
        <p:spPr>
          <a:xfrm>
            <a:off x="4873"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4" name="矩形 3">
            <a:extLst>
              <a:ext uri="{FF2B5EF4-FFF2-40B4-BE49-F238E27FC236}">
                <a16:creationId xmlns:a16="http://schemas.microsoft.com/office/drawing/2014/main" id="{4813D06E-90E5-407C-ABEF-427846F0B59F}"/>
              </a:ext>
            </a:extLst>
          </p:cNvPr>
          <p:cNvSpPr/>
          <p:nvPr userDrawn="1"/>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5" name="矩形 4">
            <a:extLst>
              <a:ext uri="{FF2B5EF4-FFF2-40B4-BE49-F238E27FC236}">
                <a16:creationId xmlns:a16="http://schemas.microsoft.com/office/drawing/2014/main" id="{66DB3205-993B-4086-A6C9-6A4928AEF643}"/>
              </a:ext>
            </a:extLst>
          </p:cNvPr>
          <p:cNvSpPr/>
          <p:nvPr userDrawn="1"/>
        </p:nvSpPr>
        <p:spPr>
          <a:xfrm>
            <a:off x="-4873"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grpSp>
        <p:nvGrpSpPr>
          <p:cNvPr id="6" name="组合 5">
            <a:extLst>
              <a:ext uri="{FF2B5EF4-FFF2-40B4-BE49-F238E27FC236}">
                <a16:creationId xmlns:a16="http://schemas.microsoft.com/office/drawing/2014/main" id="{A2EBBE45-E7A9-48ED-BDDB-B1B25D40DD3A}"/>
              </a:ext>
            </a:extLst>
          </p:cNvPr>
          <p:cNvGrpSpPr/>
          <p:nvPr userDrawn="1"/>
        </p:nvGrpSpPr>
        <p:grpSpPr>
          <a:xfrm>
            <a:off x="527222" y="320936"/>
            <a:ext cx="1496469" cy="1496469"/>
            <a:chOff x="1420813" y="315459"/>
            <a:chExt cx="2699658" cy="2699658"/>
          </a:xfrm>
          <a:scene3d>
            <a:camera prst="orthographicFront">
              <a:rot lat="18899996" lon="19199986" rev="0"/>
            </a:camera>
            <a:lightRig rig="threePt" dir="t"/>
          </a:scene3d>
        </p:grpSpPr>
        <p:grpSp>
          <p:nvGrpSpPr>
            <p:cNvPr id="7" name="组合 6">
              <a:extLst>
                <a:ext uri="{FF2B5EF4-FFF2-40B4-BE49-F238E27FC236}">
                  <a16:creationId xmlns:a16="http://schemas.microsoft.com/office/drawing/2014/main" id="{96B0F96C-94A3-4CCA-84B1-006566A81CE4}"/>
                </a:ext>
              </a:extLst>
            </p:cNvPr>
            <p:cNvGrpSpPr/>
            <p:nvPr/>
          </p:nvGrpSpPr>
          <p:grpSpPr>
            <a:xfrm>
              <a:off x="1420813" y="315459"/>
              <a:ext cx="2699658" cy="2699658"/>
              <a:chOff x="874713" y="329165"/>
              <a:chExt cx="2699658" cy="2699658"/>
            </a:xfrm>
          </p:grpSpPr>
          <p:grpSp>
            <p:nvGrpSpPr>
              <p:cNvPr id="43" name="组合 42">
                <a:extLst>
                  <a:ext uri="{FF2B5EF4-FFF2-40B4-BE49-F238E27FC236}">
                    <a16:creationId xmlns:a16="http://schemas.microsoft.com/office/drawing/2014/main" id="{8FDE5628-0A21-4EA5-81EC-0D4701CF5E0D}"/>
                  </a:ext>
                </a:extLst>
              </p:cNvPr>
              <p:cNvGrpSpPr/>
              <p:nvPr/>
            </p:nvGrpSpPr>
            <p:grpSpPr>
              <a:xfrm>
                <a:off x="1114487" y="558398"/>
                <a:ext cx="2243827" cy="2228850"/>
                <a:chOff x="3414925" y="1511299"/>
                <a:chExt cx="2243827" cy="2228850"/>
              </a:xfrm>
            </p:grpSpPr>
            <p:grpSp>
              <p:nvGrpSpPr>
                <p:cNvPr id="46" name="组合 45">
                  <a:extLst>
                    <a:ext uri="{FF2B5EF4-FFF2-40B4-BE49-F238E27FC236}">
                      <a16:creationId xmlns:a16="http://schemas.microsoft.com/office/drawing/2014/main" id="{1CB52E5E-F056-4B70-9FF1-ED7D8A88D8BB}"/>
                    </a:ext>
                  </a:extLst>
                </p:cNvPr>
                <p:cNvGrpSpPr/>
                <p:nvPr/>
              </p:nvGrpSpPr>
              <p:grpSpPr>
                <a:xfrm>
                  <a:off x="3422650" y="1511299"/>
                  <a:ext cx="2228850" cy="2228850"/>
                  <a:chOff x="3422650" y="1511299"/>
                  <a:chExt cx="2228850" cy="2228850"/>
                </a:xfrm>
              </p:grpSpPr>
              <p:sp>
                <p:nvSpPr>
                  <p:cNvPr id="50" name="弧形 49">
                    <a:extLst>
                      <a:ext uri="{FF2B5EF4-FFF2-40B4-BE49-F238E27FC236}">
                        <a16:creationId xmlns:a16="http://schemas.microsoft.com/office/drawing/2014/main" id="{5DABD2C5-0F05-4E53-A974-AD6C37B2B571}"/>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弧形 50">
                    <a:extLst>
                      <a:ext uri="{FF2B5EF4-FFF2-40B4-BE49-F238E27FC236}">
                        <a16:creationId xmlns:a16="http://schemas.microsoft.com/office/drawing/2014/main" id="{946D742B-D038-48DE-AEC6-5833089832F7}"/>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弧形 51">
                    <a:extLst>
                      <a:ext uri="{FF2B5EF4-FFF2-40B4-BE49-F238E27FC236}">
                        <a16:creationId xmlns:a16="http://schemas.microsoft.com/office/drawing/2014/main" id="{85CB5F87-796E-45EB-9B43-2B31FFB740E1}"/>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7" name="弧形 46">
                  <a:extLst>
                    <a:ext uri="{FF2B5EF4-FFF2-40B4-BE49-F238E27FC236}">
                      <a16:creationId xmlns:a16="http://schemas.microsoft.com/office/drawing/2014/main" id="{12857C79-A723-44E0-8B8C-07DCD9C79444}"/>
                    </a:ext>
                  </a:extLst>
                </p:cNvPr>
                <p:cNvSpPr/>
                <p:nvPr/>
              </p:nvSpPr>
              <p:spPr>
                <a:xfrm rot="4185091">
                  <a:off x="3414925" y="1522383"/>
                  <a:ext cx="2174502" cy="2174502"/>
                </a:xfrm>
                <a:prstGeom prst="arc">
                  <a:avLst>
                    <a:gd name="adj1" fmla="val 19000162"/>
                    <a:gd name="adj2" fmla="val 2111636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弧形 47">
                  <a:extLst>
                    <a:ext uri="{FF2B5EF4-FFF2-40B4-BE49-F238E27FC236}">
                      <a16:creationId xmlns:a16="http://schemas.microsoft.com/office/drawing/2014/main" id="{52341E96-D892-40BB-9BD5-4430548C4B19}"/>
                    </a:ext>
                  </a:extLst>
                </p:cNvPr>
                <p:cNvSpPr/>
                <p:nvPr/>
              </p:nvSpPr>
              <p:spPr>
                <a:xfrm rot="4185091">
                  <a:off x="3414925" y="1522383"/>
                  <a:ext cx="2174502" cy="2174502"/>
                </a:xfrm>
                <a:prstGeom prst="arc">
                  <a:avLst>
                    <a:gd name="adj1" fmla="val 13312062"/>
                    <a:gd name="adj2" fmla="val 15747643"/>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弧形 48">
                  <a:extLst>
                    <a:ext uri="{FF2B5EF4-FFF2-40B4-BE49-F238E27FC236}">
                      <a16:creationId xmlns:a16="http://schemas.microsoft.com/office/drawing/2014/main" id="{DCB7A6B4-A091-4FAB-AB50-20C77ABD0D23}"/>
                    </a:ext>
                  </a:extLst>
                </p:cNvPr>
                <p:cNvSpPr/>
                <p:nvPr/>
              </p:nvSpPr>
              <p:spPr>
                <a:xfrm rot="4185091">
                  <a:off x="3484250" y="1544644"/>
                  <a:ext cx="2174502" cy="2174502"/>
                </a:xfrm>
                <a:prstGeom prst="arc">
                  <a:avLst>
                    <a:gd name="adj1" fmla="val 7231980"/>
                    <a:gd name="adj2" fmla="val 940043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4" name="弧形 43">
                <a:extLst>
                  <a:ext uri="{FF2B5EF4-FFF2-40B4-BE49-F238E27FC236}">
                    <a16:creationId xmlns:a16="http://schemas.microsoft.com/office/drawing/2014/main" id="{E5CF9179-BE75-423D-801C-D2D9F2E64DD9}"/>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弧形 44">
                <a:extLst>
                  <a:ext uri="{FF2B5EF4-FFF2-40B4-BE49-F238E27FC236}">
                    <a16:creationId xmlns:a16="http://schemas.microsoft.com/office/drawing/2014/main" id="{5998F891-E211-4178-8342-A943E85AAD68}"/>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 name="组合 7">
              <a:extLst>
                <a:ext uri="{FF2B5EF4-FFF2-40B4-BE49-F238E27FC236}">
                  <a16:creationId xmlns:a16="http://schemas.microsoft.com/office/drawing/2014/main" id="{DBE25D62-9B21-4E51-8D8D-6EDFA99C7AA3}"/>
                </a:ext>
              </a:extLst>
            </p:cNvPr>
            <p:cNvGrpSpPr/>
            <p:nvPr/>
          </p:nvGrpSpPr>
          <p:grpSpPr>
            <a:xfrm>
              <a:off x="1468820" y="329204"/>
              <a:ext cx="2609650" cy="2663456"/>
              <a:chOff x="3718325" y="2186268"/>
              <a:chExt cx="2763941" cy="2820928"/>
            </a:xfrm>
          </p:grpSpPr>
          <p:cxnSp>
            <p:nvCxnSpPr>
              <p:cNvPr id="9" name="直接连接符 8">
                <a:extLst>
                  <a:ext uri="{FF2B5EF4-FFF2-40B4-BE49-F238E27FC236}">
                    <a16:creationId xmlns:a16="http://schemas.microsoft.com/office/drawing/2014/main" id="{547DF9D2-A48D-47C8-9E55-CD431C7C2AF1}"/>
                  </a:ext>
                </a:extLst>
              </p:cNvPr>
              <p:cNvCxnSpPr>
                <a:cxnSpLocks/>
              </p:cNvCxnSpPr>
              <p:nvPr/>
            </p:nvCxnSpPr>
            <p:spPr>
              <a:xfrm rot="11880000">
                <a:off x="5076189" y="218626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0" name="直接连接符 9">
                <a:extLst>
                  <a:ext uri="{FF2B5EF4-FFF2-40B4-BE49-F238E27FC236}">
                    <a16:creationId xmlns:a16="http://schemas.microsoft.com/office/drawing/2014/main" id="{AC52286A-03FD-48B0-95B8-F92BC3783842}"/>
                  </a:ext>
                </a:extLst>
              </p:cNvPr>
              <p:cNvCxnSpPr>
                <a:cxnSpLocks/>
              </p:cNvCxnSpPr>
              <p:nvPr/>
            </p:nvCxnSpPr>
            <p:spPr>
              <a:xfrm rot="12600000">
                <a:off x="5323463" y="22089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1" name="直接连接符 10">
                <a:extLst>
                  <a:ext uri="{FF2B5EF4-FFF2-40B4-BE49-F238E27FC236}">
                    <a16:creationId xmlns:a16="http://schemas.microsoft.com/office/drawing/2014/main" id="{3690BC73-F218-42EB-9749-9CE0DA451AFA}"/>
                  </a:ext>
                </a:extLst>
              </p:cNvPr>
              <p:cNvCxnSpPr>
                <a:cxnSpLocks/>
              </p:cNvCxnSpPr>
              <p:nvPr/>
            </p:nvCxnSpPr>
            <p:spPr>
              <a:xfrm rot="13320000">
                <a:off x="5562378"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2" name="直接连接符 11">
                <a:extLst>
                  <a:ext uri="{FF2B5EF4-FFF2-40B4-BE49-F238E27FC236}">
                    <a16:creationId xmlns:a16="http://schemas.microsoft.com/office/drawing/2014/main" id="{6BB2A573-EDF9-4CD7-B912-C793CAE98022}"/>
                  </a:ext>
                </a:extLst>
              </p:cNvPr>
              <p:cNvCxnSpPr>
                <a:cxnSpLocks/>
              </p:cNvCxnSpPr>
              <p:nvPr/>
            </p:nvCxnSpPr>
            <p:spPr>
              <a:xfrm rot="14040000">
                <a:off x="5784804" y="23870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3" name="直接连接符 12">
                <a:extLst>
                  <a:ext uri="{FF2B5EF4-FFF2-40B4-BE49-F238E27FC236}">
                    <a16:creationId xmlns:a16="http://schemas.microsoft.com/office/drawing/2014/main" id="{7092186B-9836-46A3-88CE-D51ACCD62061}"/>
                  </a:ext>
                </a:extLst>
              </p:cNvPr>
              <p:cNvCxnSpPr>
                <a:cxnSpLocks/>
              </p:cNvCxnSpPr>
              <p:nvPr/>
            </p:nvCxnSpPr>
            <p:spPr>
              <a:xfrm rot="14760000">
                <a:off x="5983171" y="253640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4" name="直接连接符 13">
                <a:extLst>
                  <a:ext uri="{FF2B5EF4-FFF2-40B4-BE49-F238E27FC236}">
                    <a16:creationId xmlns:a16="http://schemas.microsoft.com/office/drawing/2014/main" id="{DE17BC31-D906-4DEB-8FB5-7DC53CDD0601}"/>
                  </a:ext>
                </a:extLst>
              </p:cNvPr>
              <p:cNvCxnSpPr>
                <a:cxnSpLocks/>
              </p:cNvCxnSpPr>
              <p:nvPr/>
            </p:nvCxnSpPr>
            <p:spPr>
              <a:xfrm rot="15480000">
                <a:off x="6150728" y="27197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5" name="直接连接符 14">
                <a:extLst>
                  <a:ext uri="{FF2B5EF4-FFF2-40B4-BE49-F238E27FC236}">
                    <a16:creationId xmlns:a16="http://schemas.microsoft.com/office/drawing/2014/main" id="{E9A443A6-B55A-4B97-91C1-72DEB009A8EC}"/>
                  </a:ext>
                </a:extLst>
              </p:cNvPr>
              <p:cNvCxnSpPr>
                <a:cxnSpLocks/>
              </p:cNvCxnSpPr>
              <p:nvPr/>
            </p:nvCxnSpPr>
            <p:spPr>
              <a:xfrm rot="16200000">
                <a:off x="6281772" y="293066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6" name="直接连接符 15">
                <a:extLst>
                  <a:ext uri="{FF2B5EF4-FFF2-40B4-BE49-F238E27FC236}">
                    <a16:creationId xmlns:a16="http://schemas.microsoft.com/office/drawing/2014/main" id="{8D175AD9-5ADA-4F1B-9958-E4FC2E881E02}"/>
                  </a:ext>
                </a:extLst>
              </p:cNvPr>
              <p:cNvCxnSpPr>
                <a:cxnSpLocks/>
              </p:cNvCxnSpPr>
              <p:nvPr/>
            </p:nvCxnSpPr>
            <p:spPr>
              <a:xfrm rot="16920000">
                <a:off x="6371841" y="31621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7" name="直接连接符 16">
                <a:extLst>
                  <a:ext uri="{FF2B5EF4-FFF2-40B4-BE49-F238E27FC236}">
                    <a16:creationId xmlns:a16="http://schemas.microsoft.com/office/drawing/2014/main" id="{AB36DAF4-45BB-43D5-8E4D-EEE66541D5EF}"/>
                  </a:ext>
                </a:extLst>
              </p:cNvPr>
              <p:cNvCxnSpPr>
                <a:cxnSpLocks/>
              </p:cNvCxnSpPr>
              <p:nvPr/>
            </p:nvCxnSpPr>
            <p:spPr>
              <a:xfrm rot="17640000">
                <a:off x="6417867" y="34061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8" name="直接连接符 17">
                <a:extLst>
                  <a:ext uri="{FF2B5EF4-FFF2-40B4-BE49-F238E27FC236}">
                    <a16:creationId xmlns:a16="http://schemas.microsoft.com/office/drawing/2014/main" id="{33489EC2-FA15-4758-A038-1194236AE983}"/>
                  </a:ext>
                </a:extLst>
              </p:cNvPr>
              <p:cNvCxnSpPr>
                <a:cxnSpLocks/>
              </p:cNvCxnSpPr>
              <p:nvPr/>
            </p:nvCxnSpPr>
            <p:spPr>
              <a:xfrm rot="18360000">
                <a:off x="6418280" y="36545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19" name="直接连接符 18">
                <a:extLst>
                  <a:ext uri="{FF2B5EF4-FFF2-40B4-BE49-F238E27FC236}">
                    <a16:creationId xmlns:a16="http://schemas.microsoft.com/office/drawing/2014/main" id="{A99BF680-D34A-4BB6-88DF-149C4CBB53BA}"/>
                  </a:ext>
                </a:extLst>
              </p:cNvPr>
              <p:cNvCxnSpPr>
                <a:cxnSpLocks/>
              </p:cNvCxnSpPr>
              <p:nvPr/>
            </p:nvCxnSpPr>
            <p:spPr>
              <a:xfrm rot="19080000">
                <a:off x="6373063" y="389879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0" name="直接连接符 19">
                <a:extLst>
                  <a:ext uri="{FF2B5EF4-FFF2-40B4-BE49-F238E27FC236}">
                    <a16:creationId xmlns:a16="http://schemas.microsoft.com/office/drawing/2014/main" id="{4560BBCC-B43E-40FD-835E-5CB88353137E}"/>
                  </a:ext>
                </a:extLst>
              </p:cNvPr>
              <p:cNvCxnSpPr>
                <a:cxnSpLocks/>
              </p:cNvCxnSpPr>
              <p:nvPr/>
            </p:nvCxnSpPr>
            <p:spPr>
              <a:xfrm rot="19800000">
                <a:off x="6283749" y="41305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1" name="直接连接符 20">
                <a:extLst>
                  <a:ext uri="{FF2B5EF4-FFF2-40B4-BE49-F238E27FC236}">
                    <a16:creationId xmlns:a16="http://schemas.microsoft.com/office/drawing/2014/main" id="{22B8FD27-7894-4B20-8297-D8A086FE4635}"/>
                  </a:ext>
                </a:extLst>
              </p:cNvPr>
              <p:cNvCxnSpPr>
                <a:cxnSpLocks/>
              </p:cNvCxnSpPr>
              <p:nvPr/>
            </p:nvCxnSpPr>
            <p:spPr>
              <a:xfrm rot="20520000">
                <a:off x="6153374" y="434202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2" name="直接连接符 21">
                <a:extLst>
                  <a:ext uri="{FF2B5EF4-FFF2-40B4-BE49-F238E27FC236}">
                    <a16:creationId xmlns:a16="http://schemas.microsoft.com/office/drawing/2014/main" id="{E6C711E9-97C5-4846-8A80-80550CC87B7F}"/>
                  </a:ext>
                </a:extLst>
              </p:cNvPr>
              <p:cNvCxnSpPr>
                <a:cxnSpLocks/>
              </p:cNvCxnSpPr>
              <p:nvPr/>
            </p:nvCxnSpPr>
            <p:spPr>
              <a:xfrm rot="21240000">
                <a:off x="5986371" y="452593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3" name="直接连接符 22">
                <a:extLst>
                  <a:ext uri="{FF2B5EF4-FFF2-40B4-BE49-F238E27FC236}">
                    <a16:creationId xmlns:a16="http://schemas.microsoft.com/office/drawing/2014/main" id="{0B88FD12-650A-4C9A-B75F-897B192CB5A2}"/>
                  </a:ext>
                </a:extLst>
              </p:cNvPr>
              <p:cNvCxnSpPr>
                <a:cxnSpLocks/>
              </p:cNvCxnSpPr>
              <p:nvPr/>
            </p:nvCxnSpPr>
            <p:spPr>
              <a:xfrm rot="360000">
                <a:off x="5788416" y="467604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4" name="直接连接符 23">
                <a:extLst>
                  <a:ext uri="{FF2B5EF4-FFF2-40B4-BE49-F238E27FC236}">
                    <a16:creationId xmlns:a16="http://schemas.microsoft.com/office/drawing/2014/main" id="{DC8CE40D-ABC9-4E6E-9966-88A5FB56B128}"/>
                  </a:ext>
                </a:extLst>
              </p:cNvPr>
              <p:cNvCxnSpPr>
                <a:cxnSpLocks/>
              </p:cNvCxnSpPr>
              <p:nvPr/>
            </p:nvCxnSpPr>
            <p:spPr>
              <a:xfrm rot="1080000">
                <a:off x="5566246" y="478725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5" name="直接连接符 24">
                <a:extLst>
                  <a:ext uri="{FF2B5EF4-FFF2-40B4-BE49-F238E27FC236}">
                    <a16:creationId xmlns:a16="http://schemas.microsoft.com/office/drawing/2014/main" id="{BE54D435-B0A5-4822-873A-DC8D2054861A}"/>
                  </a:ext>
                </a:extLst>
              </p:cNvPr>
              <p:cNvCxnSpPr>
                <a:cxnSpLocks/>
              </p:cNvCxnSpPr>
              <p:nvPr/>
            </p:nvCxnSpPr>
            <p:spPr>
              <a:xfrm rot="1800000">
                <a:off x="5327418" y="48557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6" name="直接连接符 25">
                <a:extLst>
                  <a:ext uri="{FF2B5EF4-FFF2-40B4-BE49-F238E27FC236}">
                    <a16:creationId xmlns:a16="http://schemas.microsoft.com/office/drawing/2014/main" id="{8844E7B5-4915-4794-BC83-60D790ABAB2E}"/>
                  </a:ext>
                </a:extLst>
              </p:cNvPr>
              <p:cNvCxnSpPr>
                <a:cxnSpLocks/>
              </p:cNvCxnSpPr>
              <p:nvPr/>
            </p:nvCxnSpPr>
            <p:spPr>
              <a:xfrm rot="2520000">
                <a:off x="5080057" y="487922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7" name="直接连接符 26">
                <a:extLst>
                  <a:ext uri="{FF2B5EF4-FFF2-40B4-BE49-F238E27FC236}">
                    <a16:creationId xmlns:a16="http://schemas.microsoft.com/office/drawing/2014/main" id="{9D5A7E20-698E-4C35-95B1-41E19DA78D33}"/>
                  </a:ext>
                </a:extLst>
              </p:cNvPr>
              <p:cNvCxnSpPr>
                <a:cxnSpLocks/>
              </p:cNvCxnSpPr>
              <p:nvPr/>
            </p:nvCxnSpPr>
            <p:spPr>
              <a:xfrm rot="3240000">
                <a:off x="4832579" y="48568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8" name="直接连接符 27">
                <a:extLst>
                  <a:ext uri="{FF2B5EF4-FFF2-40B4-BE49-F238E27FC236}">
                    <a16:creationId xmlns:a16="http://schemas.microsoft.com/office/drawing/2014/main" id="{DF5F1989-4CDD-4FF8-8484-E6165B328139}"/>
                  </a:ext>
                </a:extLst>
              </p:cNvPr>
              <p:cNvCxnSpPr>
                <a:cxnSpLocks/>
              </p:cNvCxnSpPr>
              <p:nvPr/>
            </p:nvCxnSpPr>
            <p:spPr>
              <a:xfrm rot="3960000">
                <a:off x="4593409" y="47894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9" name="直接连接符 28">
                <a:extLst>
                  <a:ext uri="{FF2B5EF4-FFF2-40B4-BE49-F238E27FC236}">
                    <a16:creationId xmlns:a16="http://schemas.microsoft.com/office/drawing/2014/main" id="{3951B725-A75D-41DC-A054-D55B88BC5BC3}"/>
                  </a:ext>
                </a:extLst>
              </p:cNvPr>
              <p:cNvCxnSpPr>
                <a:cxnSpLocks/>
              </p:cNvCxnSpPr>
              <p:nvPr/>
            </p:nvCxnSpPr>
            <p:spPr>
              <a:xfrm rot="4680000">
                <a:off x="4370685" y="467916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0" name="直接连接符 29">
                <a:extLst>
                  <a:ext uri="{FF2B5EF4-FFF2-40B4-BE49-F238E27FC236}">
                    <a16:creationId xmlns:a16="http://schemas.microsoft.com/office/drawing/2014/main" id="{9358C63B-E2E1-414C-9EC6-6098C450DF62}"/>
                  </a:ext>
                </a:extLst>
              </p:cNvPr>
              <p:cNvCxnSpPr>
                <a:cxnSpLocks/>
              </p:cNvCxnSpPr>
              <p:nvPr/>
            </p:nvCxnSpPr>
            <p:spPr>
              <a:xfrm rot="5400000">
                <a:off x="4171992" y="452987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1" name="直接连接符 30">
                <a:extLst>
                  <a:ext uri="{FF2B5EF4-FFF2-40B4-BE49-F238E27FC236}">
                    <a16:creationId xmlns:a16="http://schemas.microsoft.com/office/drawing/2014/main" id="{5EA4AC1B-4930-4F65-A55F-D7A8BB92B689}"/>
                  </a:ext>
                </a:extLst>
              </p:cNvPr>
              <p:cNvCxnSpPr>
                <a:cxnSpLocks/>
              </p:cNvCxnSpPr>
              <p:nvPr/>
            </p:nvCxnSpPr>
            <p:spPr>
              <a:xfrm rot="6120000">
                <a:off x="4004093" y="434661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2" name="直接连接符 31">
                <a:extLst>
                  <a:ext uri="{FF2B5EF4-FFF2-40B4-BE49-F238E27FC236}">
                    <a16:creationId xmlns:a16="http://schemas.microsoft.com/office/drawing/2014/main" id="{113FD6DC-A312-4546-BE65-AF845D0B932D}"/>
                  </a:ext>
                </a:extLst>
              </p:cNvPr>
              <p:cNvCxnSpPr>
                <a:cxnSpLocks/>
              </p:cNvCxnSpPr>
              <p:nvPr/>
            </p:nvCxnSpPr>
            <p:spPr>
              <a:xfrm rot="6840000">
                <a:off x="3872706" y="41356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3" name="直接连接符 32">
                <a:extLst>
                  <a:ext uri="{FF2B5EF4-FFF2-40B4-BE49-F238E27FC236}">
                    <a16:creationId xmlns:a16="http://schemas.microsoft.com/office/drawing/2014/main" id="{4902C7F3-EE63-4DAA-B9E3-22C13BA581CD}"/>
                  </a:ext>
                </a:extLst>
              </p:cNvPr>
              <p:cNvCxnSpPr>
                <a:cxnSpLocks/>
              </p:cNvCxnSpPr>
              <p:nvPr/>
            </p:nvCxnSpPr>
            <p:spPr>
              <a:xfrm rot="7560000">
                <a:off x="3782311" y="39040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4" name="直接连接符 33">
                <a:extLst>
                  <a:ext uri="{FF2B5EF4-FFF2-40B4-BE49-F238E27FC236}">
                    <a16:creationId xmlns:a16="http://schemas.microsoft.com/office/drawing/2014/main" id="{48749AF2-75F2-4E31-A22B-647B80EB20FE}"/>
                  </a:ext>
                </a:extLst>
              </p:cNvPr>
              <p:cNvCxnSpPr>
                <a:cxnSpLocks/>
              </p:cNvCxnSpPr>
              <p:nvPr/>
            </p:nvCxnSpPr>
            <p:spPr>
              <a:xfrm rot="8280000">
                <a:off x="3735987" y="365982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5" name="直接连接符 34">
                <a:extLst>
                  <a:ext uri="{FF2B5EF4-FFF2-40B4-BE49-F238E27FC236}">
                    <a16:creationId xmlns:a16="http://schemas.microsoft.com/office/drawing/2014/main" id="{59B5561D-8AD4-4390-8C2A-F3DBDF921ADE}"/>
                  </a:ext>
                </a:extLst>
              </p:cNvPr>
              <p:cNvCxnSpPr>
                <a:cxnSpLocks/>
              </p:cNvCxnSpPr>
              <p:nvPr/>
            </p:nvCxnSpPr>
            <p:spPr>
              <a:xfrm rot="9000000">
                <a:off x="3735318" y="34112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6" name="直接连接符 35">
                <a:extLst>
                  <a:ext uri="{FF2B5EF4-FFF2-40B4-BE49-F238E27FC236}">
                    <a16:creationId xmlns:a16="http://schemas.microsoft.com/office/drawing/2014/main" id="{9A133C12-AE8E-40CC-A871-9ECF8F75351E}"/>
                  </a:ext>
                </a:extLst>
              </p:cNvPr>
              <p:cNvCxnSpPr>
                <a:cxnSpLocks/>
              </p:cNvCxnSpPr>
              <p:nvPr/>
            </p:nvCxnSpPr>
            <p:spPr>
              <a:xfrm rot="9720000">
                <a:off x="3780333" y="31666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7" name="直接连接符 36">
                <a:extLst>
                  <a:ext uri="{FF2B5EF4-FFF2-40B4-BE49-F238E27FC236}">
                    <a16:creationId xmlns:a16="http://schemas.microsoft.com/office/drawing/2014/main" id="{6090C2E1-4B3B-433D-9917-0C36E56C4E8B}"/>
                  </a:ext>
                </a:extLst>
              </p:cNvPr>
              <p:cNvCxnSpPr>
                <a:cxnSpLocks/>
              </p:cNvCxnSpPr>
              <p:nvPr/>
            </p:nvCxnSpPr>
            <p:spPr>
              <a:xfrm rot="10440000">
                <a:off x="3869506" y="29345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8" name="直接连接符 37">
                <a:extLst>
                  <a:ext uri="{FF2B5EF4-FFF2-40B4-BE49-F238E27FC236}">
                    <a16:creationId xmlns:a16="http://schemas.microsoft.com/office/drawing/2014/main" id="{6945BD17-D964-4784-8894-FD8CD2AC4C94}"/>
                  </a:ext>
                </a:extLst>
              </p:cNvPr>
              <p:cNvCxnSpPr>
                <a:cxnSpLocks/>
              </p:cNvCxnSpPr>
              <p:nvPr/>
            </p:nvCxnSpPr>
            <p:spPr>
              <a:xfrm rot="11160000">
                <a:off x="3999811" y="2722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9" name="直接连接符 38">
                <a:extLst>
                  <a:ext uri="{FF2B5EF4-FFF2-40B4-BE49-F238E27FC236}">
                    <a16:creationId xmlns:a16="http://schemas.microsoft.com/office/drawing/2014/main" id="{40ED892A-C9E5-4A12-80E5-EDBA3E0A6D68}"/>
                  </a:ext>
                </a:extLst>
              </p:cNvPr>
              <p:cNvCxnSpPr>
                <a:cxnSpLocks/>
              </p:cNvCxnSpPr>
              <p:nvPr/>
            </p:nvCxnSpPr>
            <p:spPr>
              <a:xfrm rot="11880000">
                <a:off x="4166815" y="2538562"/>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0" name="直接连接符 39">
                <a:extLst>
                  <a:ext uri="{FF2B5EF4-FFF2-40B4-BE49-F238E27FC236}">
                    <a16:creationId xmlns:a16="http://schemas.microsoft.com/office/drawing/2014/main" id="{32D69342-8CD7-4D9B-A00B-40C4E4539B4F}"/>
                  </a:ext>
                </a:extLst>
              </p:cNvPr>
              <p:cNvCxnSpPr>
                <a:cxnSpLocks/>
              </p:cNvCxnSpPr>
              <p:nvPr/>
            </p:nvCxnSpPr>
            <p:spPr>
              <a:xfrm rot="12600000">
                <a:off x="4364839" y="23881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1" name="直接连接符 40">
                <a:extLst>
                  <a:ext uri="{FF2B5EF4-FFF2-40B4-BE49-F238E27FC236}">
                    <a16:creationId xmlns:a16="http://schemas.microsoft.com/office/drawing/2014/main" id="{33B90992-3DA0-439D-A5A7-3EC7CEBD8A07}"/>
                  </a:ext>
                </a:extLst>
              </p:cNvPr>
              <p:cNvCxnSpPr>
                <a:cxnSpLocks/>
              </p:cNvCxnSpPr>
              <p:nvPr/>
            </p:nvCxnSpPr>
            <p:spPr>
              <a:xfrm rot="13320000">
                <a:off x="4587149"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2" name="直接连接符 41">
                <a:extLst>
                  <a:ext uri="{FF2B5EF4-FFF2-40B4-BE49-F238E27FC236}">
                    <a16:creationId xmlns:a16="http://schemas.microsoft.com/office/drawing/2014/main" id="{5ED1DB8D-A831-49F6-9B0F-79AD1F62AC56}"/>
                  </a:ext>
                </a:extLst>
              </p:cNvPr>
              <p:cNvCxnSpPr>
                <a:cxnSpLocks/>
              </p:cNvCxnSpPr>
              <p:nvPr/>
            </p:nvCxnSpPr>
            <p:spPr>
              <a:xfrm rot="14040000">
                <a:off x="4826180" y="2207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grpSp>
      </p:grpSp>
      <p:sp>
        <p:nvSpPr>
          <p:cNvPr id="53" name="矩形 52">
            <a:extLst>
              <a:ext uri="{FF2B5EF4-FFF2-40B4-BE49-F238E27FC236}">
                <a16:creationId xmlns:a16="http://schemas.microsoft.com/office/drawing/2014/main" id="{F7067796-668E-4461-9B9B-FBBF65886EEB}"/>
              </a:ext>
            </a:extLst>
          </p:cNvPr>
          <p:cNvSpPr/>
          <p:nvPr userDrawn="1"/>
        </p:nvSpPr>
        <p:spPr>
          <a:xfrm>
            <a:off x="9746" y="-3810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54" name="矩形 53">
            <a:extLst>
              <a:ext uri="{FF2B5EF4-FFF2-40B4-BE49-F238E27FC236}">
                <a16:creationId xmlns:a16="http://schemas.microsoft.com/office/drawing/2014/main" id="{1532A578-7268-4024-8DC8-58E3E6E621C9}"/>
              </a:ext>
            </a:extLst>
          </p:cNvPr>
          <p:cNvSpPr/>
          <p:nvPr userDrawn="1"/>
        </p:nvSpPr>
        <p:spPr>
          <a:xfrm>
            <a:off x="4873" y="-3810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sp>
        <p:nvSpPr>
          <p:cNvPr id="55" name="矩形 54">
            <a:extLst>
              <a:ext uri="{FF2B5EF4-FFF2-40B4-BE49-F238E27FC236}">
                <a16:creationId xmlns:a16="http://schemas.microsoft.com/office/drawing/2014/main" id="{B33198D0-E6F4-4733-B78D-BA0521668510}"/>
              </a:ext>
            </a:extLst>
          </p:cNvPr>
          <p:cNvSpPr/>
          <p:nvPr userDrawn="1"/>
        </p:nvSpPr>
        <p:spPr>
          <a:xfrm>
            <a:off x="0" y="-3810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endParaRPr>
          </a:p>
        </p:txBody>
      </p:sp>
      <p:grpSp>
        <p:nvGrpSpPr>
          <p:cNvPr id="56" name="组合 55">
            <a:extLst>
              <a:ext uri="{FF2B5EF4-FFF2-40B4-BE49-F238E27FC236}">
                <a16:creationId xmlns:a16="http://schemas.microsoft.com/office/drawing/2014/main" id="{85AA2EBB-A12B-49E2-BBFB-910C922DC945}"/>
              </a:ext>
            </a:extLst>
          </p:cNvPr>
          <p:cNvGrpSpPr/>
          <p:nvPr userDrawn="1"/>
        </p:nvGrpSpPr>
        <p:grpSpPr>
          <a:xfrm>
            <a:off x="432496" y="320936"/>
            <a:ext cx="1496469" cy="1496469"/>
            <a:chOff x="1420813" y="315459"/>
            <a:chExt cx="2699658" cy="2699658"/>
          </a:xfrm>
          <a:scene3d>
            <a:camera prst="orthographicFront">
              <a:rot lat="18899996" lon="19199986" rev="0"/>
            </a:camera>
            <a:lightRig rig="threePt" dir="t"/>
          </a:scene3d>
        </p:grpSpPr>
        <p:grpSp>
          <p:nvGrpSpPr>
            <p:cNvPr id="57" name="组合 56">
              <a:extLst>
                <a:ext uri="{FF2B5EF4-FFF2-40B4-BE49-F238E27FC236}">
                  <a16:creationId xmlns:a16="http://schemas.microsoft.com/office/drawing/2014/main" id="{AD64C568-3AF9-48F4-921A-F21BAC7477A2}"/>
                </a:ext>
              </a:extLst>
            </p:cNvPr>
            <p:cNvGrpSpPr/>
            <p:nvPr/>
          </p:nvGrpSpPr>
          <p:grpSpPr>
            <a:xfrm>
              <a:off x="1420813" y="315459"/>
              <a:ext cx="2699658" cy="2699658"/>
              <a:chOff x="874713" y="329165"/>
              <a:chExt cx="2699658" cy="2699658"/>
            </a:xfrm>
          </p:grpSpPr>
          <p:grpSp>
            <p:nvGrpSpPr>
              <p:cNvPr id="93" name="组合 92">
                <a:extLst>
                  <a:ext uri="{FF2B5EF4-FFF2-40B4-BE49-F238E27FC236}">
                    <a16:creationId xmlns:a16="http://schemas.microsoft.com/office/drawing/2014/main" id="{E7B6A71C-64A7-4411-805B-3EEA7A34049F}"/>
                  </a:ext>
                </a:extLst>
              </p:cNvPr>
              <p:cNvGrpSpPr/>
              <p:nvPr/>
            </p:nvGrpSpPr>
            <p:grpSpPr>
              <a:xfrm>
                <a:off x="1114487" y="558398"/>
                <a:ext cx="2243827" cy="2228850"/>
                <a:chOff x="3414925" y="1511299"/>
                <a:chExt cx="2243827" cy="2228850"/>
              </a:xfrm>
            </p:grpSpPr>
            <p:grpSp>
              <p:nvGrpSpPr>
                <p:cNvPr id="96" name="组合 95">
                  <a:extLst>
                    <a:ext uri="{FF2B5EF4-FFF2-40B4-BE49-F238E27FC236}">
                      <a16:creationId xmlns:a16="http://schemas.microsoft.com/office/drawing/2014/main" id="{E947569E-91DB-4B84-A1A0-E0C8E1FFC3AD}"/>
                    </a:ext>
                  </a:extLst>
                </p:cNvPr>
                <p:cNvGrpSpPr/>
                <p:nvPr/>
              </p:nvGrpSpPr>
              <p:grpSpPr>
                <a:xfrm>
                  <a:off x="3422650" y="1511299"/>
                  <a:ext cx="2228850" cy="2228850"/>
                  <a:chOff x="3422650" y="1511299"/>
                  <a:chExt cx="2228850" cy="2228850"/>
                </a:xfrm>
              </p:grpSpPr>
              <p:sp>
                <p:nvSpPr>
                  <p:cNvPr id="100" name="弧形 99">
                    <a:extLst>
                      <a:ext uri="{FF2B5EF4-FFF2-40B4-BE49-F238E27FC236}">
                        <a16:creationId xmlns:a16="http://schemas.microsoft.com/office/drawing/2014/main" id="{3E929B8E-BF3E-4D66-98E4-CFE2A5F3CFCC}"/>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1" name="弧形 100">
                    <a:extLst>
                      <a:ext uri="{FF2B5EF4-FFF2-40B4-BE49-F238E27FC236}">
                        <a16:creationId xmlns:a16="http://schemas.microsoft.com/office/drawing/2014/main" id="{33ACBA88-549D-4250-96B8-321143AD8A20}"/>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 name="弧形 101">
                    <a:extLst>
                      <a:ext uri="{FF2B5EF4-FFF2-40B4-BE49-F238E27FC236}">
                        <a16:creationId xmlns:a16="http://schemas.microsoft.com/office/drawing/2014/main" id="{5B69A0A4-CD47-4C38-8FBA-BE2F286B5FB5}"/>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7" name="弧形 96">
                  <a:extLst>
                    <a:ext uri="{FF2B5EF4-FFF2-40B4-BE49-F238E27FC236}">
                      <a16:creationId xmlns:a16="http://schemas.microsoft.com/office/drawing/2014/main" id="{7B32BB1E-2DA7-4E3A-8745-D81270910C1E}"/>
                    </a:ext>
                  </a:extLst>
                </p:cNvPr>
                <p:cNvSpPr/>
                <p:nvPr/>
              </p:nvSpPr>
              <p:spPr>
                <a:xfrm rot="4185091">
                  <a:off x="3414925" y="1522383"/>
                  <a:ext cx="2174502" cy="2174502"/>
                </a:xfrm>
                <a:prstGeom prst="arc">
                  <a:avLst>
                    <a:gd name="adj1" fmla="val 19000162"/>
                    <a:gd name="adj2" fmla="val 2111636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8" name="弧形 97">
                  <a:extLst>
                    <a:ext uri="{FF2B5EF4-FFF2-40B4-BE49-F238E27FC236}">
                      <a16:creationId xmlns:a16="http://schemas.microsoft.com/office/drawing/2014/main" id="{8F392401-D2FB-4E82-8F2E-38BDCCC1B628}"/>
                    </a:ext>
                  </a:extLst>
                </p:cNvPr>
                <p:cNvSpPr/>
                <p:nvPr/>
              </p:nvSpPr>
              <p:spPr>
                <a:xfrm rot="4185091">
                  <a:off x="3414925" y="1522383"/>
                  <a:ext cx="2174502" cy="2174502"/>
                </a:xfrm>
                <a:prstGeom prst="arc">
                  <a:avLst>
                    <a:gd name="adj1" fmla="val 13312062"/>
                    <a:gd name="adj2" fmla="val 15747643"/>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9" name="弧形 98">
                  <a:extLst>
                    <a:ext uri="{FF2B5EF4-FFF2-40B4-BE49-F238E27FC236}">
                      <a16:creationId xmlns:a16="http://schemas.microsoft.com/office/drawing/2014/main" id="{C63192D1-BBCC-47B5-8E63-3009CCEFA616}"/>
                    </a:ext>
                  </a:extLst>
                </p:cNvPr>
                <p:cNvSpPr/>
                <p:nvPr/>
              </p:nvSpPr>
              <p:spPr>
                <a:xfrm rot="4185091">
                  <a:off x="3484250" y="1544644"/>
                  <a:ext cx="2174502" cy="2174502"/>
                </a:xfrm>
                <a:prstGeom prst="arc">
                  <a:avLst>
                    <a:gd name="adj1" fmla="val 7231980"/>
                    <a:gd name="adj2" fmla="val 940043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4" name="弧形 93">
                <a:extLst>
                  <a:ext uri="{FF2B5EF4-FFF2-40B4-BE49-F238E27FC236}">
                    <a16:creationId xmlns:a16="http://schemas.microsoft.com/office/drawing/2014/main" id="{D24DA3C3-9C4F-4B42-BBC0-B822401B3FD1}"/>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弧形 94">
                <a:extLst>
                  <a:ext uri="{FF2B5EF4-FFF2-40B4-BE49-F238E27FC236}">
                    <a16:creationId xmlns:a16="http://schemas.microsoft.com/office/drawing/2014/main" id="{FF00048D-0B37-495A-8168-A6A3AA80A212}"/>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8" name="组合 57">
              <a:extLst>
                <a:ext uri="{FF2B5EF4-FFF2-40B4-BE49-F238E27FC236}">
                  <a16:creationId xmlns:a16="http://schemas.microsoft.com/office/drawing/2014/main" id="{0FC55B0E-6BBD-457F-9CE6-F4868F4B03F2}"/>
                </a:ext>
              </a:extLst>
            </p:cNvPr>
            <p:cNvGrpSpPr/>
            <p:nvPr/>
          </p:nvGrpSpPr>
          <p:grpSpPr>
            <a:xfrm>
              <a:off x="1468820" y="329204"/>
              <a:ext cx="2609650" cy="2663456"/>
              <a:chOff x="3718325" y="2186268"/>
              <a:chExt cx="2763941" cy="2820928"/>
            </a:xfrm>
          </p:grpSpPr>
          <p:cxnSp>
            <p:nvCxnSpPr>
              <p:cNvPr id="59" name="直接连接符 58">
                <a:extLst>
                  <a:ext uri="{FF2B5EF4-FFF2-40B4-BE49-F238E27FC236}">
                    <a16:creationId xmlns:a16="http://schemas.microsoft.com/office/drawing/2014/main" id="{7707EB3B-1073-4195-85B5-C0E4AEECB3EB}"/>
                  </a:ext>
                </a:extLst>
              </p:cNvPr>
              <p:cNvCxnSpPr>
                <a:cxnSpLocks/>
              </p:cNvCxnSpPr>
              <p:nvPr/>
            </p:nvCxnSpPr>
            <p:spPr>
              <a:xfrm rot="11880000">
                <a:off x="5076189" y="218626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0" name="直接连接符 59">
                <a:extLst>
                  <a:ext uri="{FF2B5EF4-FFF2-40B4-BE49-F238E27FC236}">
                    <a16:creationId xmlns:a16="http://schemas.microsoft.com/office/drawing/2014/main" id="{D737561D-5F7A-48D6-87E4-718E55CAAB05}"/>
                  </a:ext>
                </a:extLst>
              </p:cNvPr>
              <p:cNvCxnSpPr>
                <a:cxnSpLocks/>
              </p:cNvCxnSpPr>
              <p:nvPr/>
            </p:nvCxnSpPr>
            <p:spPr>
              <a:xfrm rot="12600000">
                <a:off x="5323463" y="22089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1" name="直接连接符 60">
                <a:extLst>
                  <a:ext uri="{FF2B5EF4-FFF2-40B4-BE49-F238E27FC236}">
                    <a16:creationId xmlns:a16="http://schemas.microsoft.com/office/drawing/2014/main" id="{0A79E1DB-40B5-4F22-9D55-828E3DE2BF28}"/>
                  </a:ext>
                </a:extLst>
              </p:cNvPr>
              <p:cNvCxnSpPr>
                <a:cxnSpLocks/>
              </p:cNvCxnSpPr>
              <p:nvPr/>
            </p:nvCxnSpPr>
            <p:spPr>
              <a:xfrm rot="13320000">
                <a:off x="5562378"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2" name="直接连接符 61">
                <a:extLst>
                  <a:ext uri="{FF2B5EF4-FFF2-40B4-BE49-F238E27FC236}">
                    <a16:creationId xmlns:a16="http://schemas.microsoft.com/office/drawing/2014/main" id="{704BAC2A-4FD1-4234-9B8A-A50F91DE5279}"/>
                  </a:ext>
                </a:extLst>
              </p:cNvPr>
              <p:cNvCxnSpPr>
                <a:cxnSpLocks/>
              </p:cNvCxnSpPr>
              <p:nvPr/>
            </p:nvCxnSpPr>
            <p:spPr>
              <a:xfrm rot="14040000">
                <a:off x="5784804" y="23870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3" name="直接连接符 62">
                <a:extLst>
                  <a:ext uri="{FF2B5EF4-FFF2-40B4-BE49-F238E27FC236}">
                    <a16:creationId xmlns:a16="http://schemas.microsoft.com/office/drawing/2014/main" id="{B34D2C29-DDB6-49B2-9ADC-830FA5D93795}"/>
                  </a:ext>
                </a:extLst>
              </p:cNvPr>
              <p:cNvCxnSpPr>
                <a:cxnSpLocks/>
              </p:cNvCxnSpPr>
              <p:nvPr/>
            </p:nvCxnSpPr>
            <p:spPr>
              <a:xfrm rot="14760000">
                <a:off x="5983171" y="253640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4" name="直接连接符 63">
                <a:extLst>
                  <a:ext uri="{FF2B5EF4-FFF2-40B4-BE49-F238E27FC236}">
                    <a16:creationId xmlns:a16="http://schemas.microsoft.com/office/drawing/2014/main" id="{CC2907BF-0FB4-4B58-B78D-DF1F618917AC}"/>
                  </a:ext>
                </a:extLst>
              </p:cNvPr>
              <p:cNvCxnSpPr>
                <a:cxnSpLocks/>
              </p:cNvCxnSpPr>
              <p:nvPr/>
            </p:nvCxnSpPr>
            <p:spPr>
              <a:xfrm rot="15480000">
                <a:off x="6150728" y="27197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5" name="直接连接符 64">
                <a:extLst>
                  <a:ext uri="{FF2B5EF4-FFF2-40B4-BE49-F238E27FC236}">
                    <a16:creationId xmlns:a16="http://schemas.microsoft.com/office/drawing/2014/main" id="{D48A3362-6F6F-4412-ACE3-296C96F6F42B}"/>
                  </a:ext>
                </a:extLst>
              </p:cNvPr>
              <p:cNvCxnSpPr>
                <a:cxnSpLocks/>
              </p:cNvCxnSpPr>
              <p:nvPr/>
            </p:nvCxnSpPr>
            <p:spPr>
              <a:xfrm rot="16200000">
                <a:off x="6281772" y="293066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6" name="直接连接符 65">
                <a:extLst>
                  <a:ext uri="{FF2B5EF4-FFF2-40B4-BE49-F238E27FC236}">
                    <a16:creationId xmlns:a16="http://schemas.microsoft.com/office/drawing/2014/main" id="{9741FFF3-02E0-4BEA-800C-B5B445E310B3}"/>
                  </a:ext>
                </a:extLst>
              </p:cNvPr>
              <p:cNvCxnSpPr>
                <a:cxnSpLocks/>
              </p:cNvCxnSpPr>
              <p:nvPr/>
            </p:nvCxnSpPr>
            <p:spPr>
              <a:xfrm rot="16920000">
                <a:off x="6371841" y="31621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7" name="直接连接符 66">
                <a:extLst>
                  <a:ext uri="{FF2B5EF4-FFF2-40B4-BE49-F238E27FC236}">
                    <a16:creationId xmlns:a16="http://schemas.microsoft.com/office/drawing/2014/main" id="{20559012-943E-4987-BCC5-970382598712}"/>
                  </a:ext>
                </a:extLst>
              </p:cNvPr>
              <p:cNvCxnSpPr>
                <a:cxnSpLocks/>
              </p:cNvCxnSpPr>
              <p:nvPr/>
            </p:nvCxnSpPr>
            <p:spPr>
              <a:xfrm rot="17640000">
                <a:off x="6417867" y="34061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8" name="直接连接符 67">
                <a:extLst>
                  <a:ext uri="{FF2B5EF4-FFF2-40B4-BE49-F238E27FC236}">
                    <a16:creationId xmlns:a16="http://schemas.microsoft.com/office/drawing/2014/main" id="{1F07B66B-2E9D-4938-B632-4B475B440BB1}"/>
                  </a:ext>
                </a:extLst>
              </p:cNvPr>
              <p:cNvCxnSpPr>
                <a:cxnSpLocks/>
              </p:cNvCxnSpPr>
              <p:nvPr/>
            </p:nvCxnSpPr>
            <p:spPr>
              <a:xfrm rot="18360000">
                <a:off x="6418280" y="36545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9" name="直接连接符 68">
                <a:extLst>
                  <a:ext uri="{FF2B5EF4-FFF2-40B4-BE49-F238E27FC236}">
                    <a16:creationId xmlns:a16="http://schemas.microsoft.com/office/drawing/2014/main" id="{F38A5E98-6205-4354-9482-91DC3FA226A8}"/>
                  </a:ext>
                </a:extLst>
              </p:cNvPr>
              <p:cNvCxnSpPr>
                <a:cxnSpLocks/>
              </p:cNvCxnSpPr>
              <p:nvPr/>
            </p:nvCxnSpPr>
            <p:spPr>
              <a:xfrm rot="19080000">
                <a:off x="6373063" y="389879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0" name="直接连接符 69">
                <a:extLst>
                  <a:ext uri="{FF2B5EF4-FFF2-40B4-BE49-F238E27FC236}">
                    <a16:creationId xmlns:a16="http://schemas.microsoft.com/office/drawing/2014/main" id="{6B8614A8-A2C1-4026-B12C-E95798DF1A7A}"/>
                  </a:ext>
                </a:extLst>
              </p:cNvPr>
              <p:cNvCxnSpPr>
                <a:cxnSpLocks/>
              </p:cNvCxnSpPr>
              <p:nvPr/>
            </p:nvCxnSpPr>
            <p:spPr>
              <a:xfrm rot="19800000">
                <a:off x="6283749" y="41305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1" name="直接连接符 70">
                <a:extLst>
                  <a:ext uri="{FF2B5EF4-FFF2-40B4-BE49-F238E27FC236}">
                    <a16:creationId xmlns:a16="http://schemas.microsoft.com/office/drawing/2014/main" id="{917CC156-DA2E-4CB1-9E9B-D95D8BE5420B}"/>
                  </a:ext>
                </a:extLst>
              </p:cNvPr>
              <p:cNvCxnSpPr>
                <a:cxnSpLocks/>
              </p:cNvCxnSpPr>
              <p:nvPr/>
            </p:nvCxnSpPr>
            <p:spPr>
              <a:xfrm rot="20520000">
                <a:off x="6153374" y="434202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2" name="直接连接符 71">
                <a:extLst>
                  <a:ext uri="{FF2B5EF4-FFF2-40B4-BE49-F238E27FC236}">
                    <a16:creationId xmlns:a16="http://schemas.microsoft.com/office/drawing/2014/main" id="{C9695DED-0711-43D3-9EE3-655B21005E10}"/>
                  </a:ext>
                </a:extLst>
              </p:cNvPr>
              <p:cNvCxnSpPr>
                <a:cxnSpLocks/>
              </p:cNvCxnSpPr>
              <p:nvPr/>
            </p:nvCxnSpPr>
            <p:spPr>
              <a:xfrm rot="21240000">
                <a:off x="5986371" y="452593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3" name="直接连接符 72">
                <a:extLst>
                  <a:ext uri="{FF2B5EF4-FFF2-40B4-BE49-F238E27FC236}">
                    <a16:creationId xmlns:a16="http://schemas.microsoft.com/office/drawing/2014/main" id="{DE599A58-7073-4347-8549-2FEC8B49BA3C}"/>
                  </a:ext>
                </a:extLst>
              </p:cNvPr>
              <p:cNvCxnSpPr>
                <a:cxnSpLocks/>
              </p:cNvCxnSpPr>
              <p:nvPr/>
            </p:nvCxnSpPr>
            <p:spPr>
              <a:xfrm rot="360000">
                <a:off x="5788416" y="467604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4" name="直接连接符 73">
                <a:extLst>
                  <a:ext uri="{FF2B5EF4-FFF2-40B4-BE49-F238E27FC236}">
                    <a16:creationId xmlns:a16="http://schemas.microsoft.com/office/drawing/2014/main" id="{7F15C2A7-9A82-44C6-8219-BBE222D97AA8}"/>
                  </a:ext>
                </a:extLst>
              </p:cNvPr>
              <p:cNvCxnSpPr>
                <a:cxnSpLocks/>
              </p:cNvCxnSpPr>
              <p:nvPr/>
            </p:nvCxnSpPr>
            <p:spPr>
              <a:xfrm rot="1080000">
                <a:off x="5566246" y="478725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5" name="直接连接符 74">
                <a:extLst>
                  <a:ext uri="{FF2B5EF4-FFF2-40B4-BE49-F238E27FC236}">
                    <a16:creationId xmlns:a16="http://schemas.microsoft.com/office/drawing/2014/main" id="{D6C0DBB1-2259-48B4-B18A-67C8ACFC403C}"/>
                  </a:ext>
                </a:extLst>
              </p:cNvPr>
              <p:cNvCxnSpPr>
                <a:cxnSpLocks/>
              </p:cNvCxnSpPr>
              <p:nvPr/>
            </p:nvCxnSpPr>
            <p:spPr>
              <a:xfrm rot="1800000">
                <a:off x="5327418" y="48557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6" name="直接连接符 75">
                <a:extLst>
                  <a:ext uri="{FF2B5EF4-FFF2-40B4-BE49-F238E27FC236}">
                    <a16:creationId xmlns:a16="http://schemas.microsoft.com/office/drawing/2014/main" id="{DF534692-C36D-4BC0-9BBE-CBEB7CB0A770}"/>
                  </a:ext>
                </a:extLst>
              </p:cNvPr>
              <p:cNvCxnSpPr>
                <a:cxnSpLocks/>
              </p:cNvCxnSpPr>
              <p:nvPr/>
            </p:nvCxnSpPr>
            <p:spPr>
              <a:xfrm rot="2520000">
                <a:off x="5080057" y="487922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7" name="直接连接符 76">
                <a:extLst>
                  <a:ext uri="{FF2B5EF4-FFF2-40B4-BE49-F238E27FC236}">
                    <a16:creationId xmlns:a16="http://schemas.microsoft.com/office/drawing/2014/main" id="{6CF60132-9FD9-44F4-A3EE-9ACDB69BA84B}"/>
                  </a:ext>
                </a:extLst>
              </p:cNvPr>
              <p:cNvCxnSpPr>
                <a:cxnSpLocks/>
              </p:cNvCxnSpPr>
              <p:nvPr/>
            </p:nvCxnSpPr>
            <p:spPr>
              <a:xfrm rot="3240000">
                <a:off x="4832579" y="48568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8" name="直接连接符 77">
                <a:extLst>
                  <a:ext uri="{FF2B5EF4-FFF2-40B4-BE49-F238E27FC236}">
                    <a16:creationId xmlns:a16="http://schemas.microsoft.com/office/drawing/2014/main" id="{2BFDE7F2-A40C-405E-806C-A93AE7751A19}"/>
                  </a:ext>
                </a:extLst>
              </p:cNvPr>
              <p:cNvCxnSpPr>
                <a:cxnSpLocks/>
              </p:cNvCxnSpPr>
              <p:nvPr/>
            </p:nvCxnSpPr>
            <p:spPr>
              <a:xfrm rot="3960000">
                <a:off x="4593409" y="47894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79" name="直接连接符 78">
                <a:extLst>
                  <a:ext uri="{FF2B5EF4-FFF2-40B4-BE49-F238E27FC236}">
                    <a16:creationId xmlns:a16="http://schemas.microsoft.com/office/drawing/2014/main" id="{082FD274-E9C6-4E85-93FE-A7B764A58161}"/>
                  </a:ext>
                </a:extLst>
              </p:cNvPr>
              <p:cNvCxnSpPr>
                <a:cxnSpLocks/>
              </p:cNvCxnSpPr>
              <p:nvPr/>
            </p:nvCxnSpPr>
            <p:spPr>
              <a:xfrm rot="4680000">
                <a:off x="4370685" y="467916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0" name="直接连接符 79">
                <a:extLst>
                  <a:ext uri="{FF2B5EF4-FFF2-40B4-BE49-F238E27FC236}">
                    <a16:creationId xmlns:a16="http://schemas.microsoft.com/office/drawing/2014/main" id="{7F3DC7D7-0D94-4F90-BFB0-0D05404720C9}"/>
                  </a:ext>
                </a:extLst>
              </p:cNvPr>
              <p:cNvCxnSpPr>
                <a:cxnSpLocks/>
              </p:cNvCxnSpPr>
              <p:nvPr/>
            </p:nvCxnSpPr>
            <p:spPr>
              <a:xfrm rot="5400000">
                <a:off x="4171992" y="452987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1" name="直接连接符 80">
                <a:extLst>
                  <a:ext uri="{FF2B5EF4-FFF2-40B4-BE49-F238E27FC236}">
                    <a16:creationId xmlns:a16="http://schemas.microsoft.com/office/drawing/2014/main" id="{9DE8095D-DA6B-454A-8AAC-1EDF2287E877}"/>
                  </a:ext>
                </a:extLst>
              </p:cNvPr>
              <p:cNvCxnSpPr>
                <a:cxnSpLocks/>
              </p:cNvCxnSpPr>
              <p:nvPr/>
            </p:nvCxnSpPr>
            <p:spPr>
              <a:xfrm rot="6120000">
                <a:off x="4004093" y="434661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2" name="直接连接符 81">
                <a:extLst>
                  <a:ext uri="{FF2B5EF4-FFF2-40B4-BE49-F238E27FC236}">
                    <a16:creationId xmlns:a16="http://schemas.microsoft.com/office/drawing/2014/main" id="{C910BC85-9813-4168-B68F-4EAD126AF358}"/>
                  </a:ext>
                </a:extLst>
              </p:cNvPr>
              <p:cNvCxnSpPr>
                <a:cxnSpLocks/>
              </p:cNvCxnSpPr>
              <p:nvPr/>
            </p:nvCxnSpPr>
            <p:spPr>
              <a:xfrm rot="6840000">
                <a:off x="3872706" y="41356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3" name="直接连接符 82">
                <a:extLst>
                  <a:ext uri="{FF2B5EF4-FFF2-40B4-BE49-F238E27FC236}">
                    <a16:creationId xmlns:a16="http://schemas.microsoft.com/office/drawing/2014/main" id="{ADB269EE-FFC1-47CC-AFB1-ABBF3B207B85}"/>
                  </a:ext>
                </a:extLst>
              </p:cNvPr>
              <p:cNvCxnSpPr>
                <a:cxnSpLocks/>
              </p:cNvCxnSpPr>
              <p:nvPr/>
            </p:nvCxnSpPr>
            <p:spPr>
              <a:xfrm rot="7560000">
                <a:off x="3782311" y="39040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4" name="直接连接符 83">
                <a:extLst>
                  <a:ext uri="{FF2B5EF4-FFF2-40B4-BE49-F238E27FC236}">
                    <a16:creationId xmlns:a16="http://schemas.microsoft.com/office/drawing/2014/main" id="{56DC407F-35EF-4CF1-B2FC-AD76D1DCAFE2}"/>
                  </a:ext>
                </a:extLst>
              </p:cNvPr>
              <p:cNvCxnSpPr>
                <a:cxnSpLocks/>
              </p:cNvCxnSpPr>
              <p:nvPr/>
            </p:nvCxnSpPr>
            <p:spPr>
              <a:xfrm rot="8280000">
                <a:off x="3735987" y="365982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5" name="直接连接符 84">
                <a:extLst>
                  <a:ext uri="{FF2B5EF4-FFF2-40B4-BE49-F238E27FC236}">
                    <a16:creationId xmlns:a16="http://schemas.microsoft.com/office/drawing/2014/main" id="{22D85F40-199E-495D-A44D-656F7201B61D}"/>
                  </a:ext>
                </a:extLst>
              </p:cNvPr>
              <p:cNvCxnSpPr>
                <a:cxnSpLocks/>
              </p:cNvCxnSpPr>
              <p:nvPr/>
            </p:nvCxnSpPr>
            <p:spPr>
              <a:xfrm rot="9000000">
                <a:off x="3735318" y="34112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6" name="直接连接符 85">
                <a:extLst>
                  <a:ext uri="{FF2B5EF4-FFF2-40B4-BE49-F238E27FC236}">
                    <a16:creationId xmlns:a16="http://schemas.microsoft.com/office/drawing/2014/main" id="{482E5981-8ACD-4761-9056-13B00414B8C8}"/>
                  </a:ext>
                </a:extLst>
              </p:cNvPr>
              <p:cNvCxnSpPr>
                <a:cxnSpLocks/>
              </p:cNvCxnSpPr>
              <p:nvPr/>
            </p:nvCxnSpPr>
            <p:spPr>
              <a:xfrm rot="9720000">
                <a:off x="3780333" y="31666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7" name="直接连接符 86">
                <a:extLst>
                  <a:ext uri="{FF2B5EF4-FFF2-40B4-BE49-F238E27FC236}">
                    <a16:creationId xmlns:a16="http://schemas.microsoft.com/office/drawing/2014/main" id="{B451AABC-7039-47F6-BFB0-A3876EBAE778}"/>
                  </a:ext>
                </a:extLst>
              </p:cNvPr>
              <p:cNvCxnSpPr>
                <a:cxnSpLocks/>
              </p:cNvCxnSpPr>
              <p:nvPr/>
            </p:nvCxnSpPr>
            <p:spPr>
              <a:xfrm rot="10440000">
                <a:off x="3869506" y="29345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8" name="直接连接符 87">
                <a:extLst>
                  <a:ext uri="{FF2B5EF4-FFF2-40B4-BE49-F238E27FC236}">
                    <a16:creationId xmlns:a16="http://schemas.microsoft.com/office/drawing/2014/main" id="{A7EB2094-CAD2-4696-A34D-6C3C165B344B}"/>
                  </a:ext>
                </a:extLst>
              </p:cNvPr>
              <p:cNvCxnSpPr>
                <a:cxnSpLocks/>
              </p:cNvCxnSpPr>
              <p:nvPr/>
            </p:nvCxnSpPr>
            <p:spPr>
              <a:xfrm rot="11160000">
                <a:off x="3999811" y="2722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89" name="直接连接符 88">
                <a:extLst>
                  <a:ext uri="{FF2B5EF4-FFF2-40B4-BE49-F238E27FC236}">
                    <a16:creationId xmlns:a16="http://schemas.microsoft.com/office/drawing/2014/main" id="{C827403A-334C-46A8-A258-17AF8D5B2962}"/>
                  </a:ext>
                </a:extLst>
              </p:cNvPr>
              <p:cNvCxnSpPr>
                <a:cxnSpLocks/>
              </p:cNvCxnSpPr>
              <p:nvPr/>
            </p:nvCxnSpPr>
            <p:spPr>
              <a:xfrm rot="11880000">
                <a:off x="4166815" y="2538562"/>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0" name="直接连接符 89">
                <a:extLst>
                  <a:ext uri="{FF2B5EF4-FFF2-40B4-BE49-F238E27FC236}">
                    <a16:creationId xmlns:a16="http://schemas.microsoft.com/office/drawing/2014/main" id="{C99329BB-AD76-42FD-AE74-600F8A938E7A}"/>
                  </a:ext>
                </a:extLst>
              </p:cNvPr>
              <p:cNvCxnSpPr>
                <a:cxnSpLocks/>
              </p:cNvCxnSpPr>
              <p:nvPr/>
            </p:nvCxnSpPr>
            <p:spPr>
              <a:xfrm rot="12600000">
                <a:off x="4364839" y="23881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1" name="直接连接符 90">
                <a:extLst>
                  <a:ext uri="{FF2B5EF4-FFF2-40B4-BE49-F238E27FC236}">
                    <a16:creationId xmlns:a16="http://schemas.microsoft.com/office/drawing/2014/main" id="{003572BC-BBBD-4702-9069-01A419441470}"/>
                  </a:ext>
                </a:extLst>
              </p:cNvPr>
              <p:cNvCxnSpPr>
                <a:cxnSpLocks/>
              </p:cNvCxnSpPr>
              <p:nvPr/>
            </p:nvCxnSpPr>
            <p:spPr>
              <a:xfrm rot="13320000">
                <a:off x="4587149"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92" name="直接连接符 91">
                <a:extLst>
                  <a:ext uri="{FF2B5EF4-FFF2-40B4-BE49-F238E27FC236}">
                    <a16:creationId xmlns:a16="http://schemas.microsoft.com/office/drawing/2014/main" id="{139FFA16-9BBA-4B24-808E-725BA3C40E39}"/>
                  </a:ext>
                </a:extLst>
              </p:cNvPr>
              <p:cNvCxnSpPr>
                <a:cxnSpLocks/>
              </p:cNvCxnSpPr>
              <p:nvPr/>
            </p:nvCxnSpPr>
            <p:spPr>
              <a:xfrm rot="14040000">
                <a:off x="4826180" y="2207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grpSp>
      </p:grpSp>
      <p:sp>
        <p:nvSpPr>
          <p:cNvPr id="166" name="任意多边形: 形状 165">
            <a:extLst>
              <a:ext uri="{FF2B5EF4-FFF2-40B4-BE49-F238E27FC236}">
                <a16:creationId xmlns:a16="http://schemas.microsoft.com/office/drawing/2014/main" id="{496D38FE-36C8-4313-A6F0-E2119C4199D9}"/>
              </a:ext>
            </a:extLst>
          </p:cNvPr>
          <p:cNvSpPr/>
          <p:nvPr userDrawn="1"/>
        </p:nvSpPr>
        <p:spPr>
          <a:xfrm>
            <a:off x="-9746" y="5672806"/>
            <a:ext cx="7879747" cy="1191699"/>
          </a:xfrm>
          <a:custGeom>
            <a:avLst/>
            <a:gdLst>
              <a:gd name="connsiteX0" fmla="*/ 1017191 w 6901890"/>
              <a:gd name="connsiteY0" fmla="*/ 25 h 1045592"/>
              <a:gd name="connsiteX1" fmla="*/ 2921000 w 6901890"/>
              <a:gd name="connsiteY1" fmla="*/ 308992 h 1045592"/>
              <a:gd name="connsiteX2" fmla="*/ 6729413 w 6901890"/>
              <a:gd name="connsiteY2" fmla="*/ 1010667 h 1045592"/>
              <a:gd name="connsiteX3" fmla="*/ 6901890 w 6901890"/>
              <a:gd name="connsiteY3" fmla="*/ 1045592 h 1045592"/>
              <a:gd name="connsiteX4" fmla="*/ 0 w 6901890"/>
              <a:gd name="connsiteY4" fmla="*/ 1045592 h 1045592"/>
              <a:gd name="connsiteX5" fmla="*/ 0 w 6901890"/>
              <a:gd name="connsiteY5" fmla="*/ 141653 h 1045592"/>
              <a:gd name="connsiteX6" fmla="*/ 11609 w 6901890"/>
              <a:gd name="connsiteY6" fmla="*/ 137939 h 1045592"/>
              <a:gd name="connsiteX7" fmla="*/ 546100 w 6901890"/>
              <a:gd name="connsiteY7" fmla="*/ 29592 h 1045592"/>
              <a:gd name="connsiteX8" fmla="*/ 1017191 w 6901890"/>
              <a:gd name="connsiteY8" fmla="*/ 25 h 104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1890" h="1045592">
                <a:moveTo>
                  <a:pt x="1017191" y="25"/>
                </a:moveTo>
                <a:cubicBezTo>
                  <a:pt x="1456531" y="1811"/>
                  <a:pt x="1873250" y="99442"/>
                  <a:pt x="2921000" y="308992"/>
                </a:cubicBezTo>
                <a:cubicBezTo>
                  <a:pt x="3619500" y="448692"/>
                  <a:pt x="5308600" y="730209"/>
                  <a:pt x="6729413" y="1010667"/>
                </a:cubicBezTo>
                <a:lnTo>
                  <a:pt x="6901890" y="1045592"/>
                </a:lnTo>
                <a:lnTo>
                  <a:pt x="0" y="1045592"/>
                </a:lnTo>
                <a:lnTo>
                  <a:pt x="0" y="141653"/>
                </a:lnTo>
                <a:lnTo>
                  <a:pt x="11609" y="137939"/>
                </a:lnTo>
                <a:cubicBezTo>
                  <a:pt x="189574" y="87536"/>
                  <a:pt x="370417" y="49701"/>
                  <a:pt x="546100" y="29592"/>
                </a:cubicBezTo>
                <a:cubicBezTo>
                  <a:pt x="721783" y="9484"/>
                  <a:pt x="870744" y="-571"/>
                  <a:pt x="1017191" y="25"/>
                </a:cubicBezTo>
                <a:close/>
              </a:path>
            </a:pathLst>
          </a:custGeom>
          <a:gradFill>
            <a:gsLst>
              <a:gs pos="0">
                <a:schemeClr val="accent2">
                  <a:lumMod val="74000"/>
                  <a:lumOff val="26000"/>
                </a:schemeClr>
              </a:gs>
              <a:gs pos="100000">
                <a:schemeClr val="accent2">
                  <a:lumMod val="25000"/>
                </a:schemeClr>
              </a:gs>
            </a:gsLst>
            <a:lin ang="0" scaled="0"/>
          </a:gradFill>
          <a:ln>
            <a:noFill/>
          </a:ln>
          <a:effectLst>
            <a:glow>
              <a:schemeClr val="accent1">
                <a:lumMod val="90000"/>
                <a:lumOff val="10000"/>
                <a:alpha val="60000"/>
              </a:schemeClr>
            </a:glow>
            <a:outerShdw blurRad="139700" dist="101600" dir="16200000" rotWithShape="0">
              <a:schemeClr val="accent2">
                <a:lumMod val="90000"/>
                <a:lumOff val="10000"/>
                <a:alpha val="76000"/>
              </a:schemeClr>
            </a:outerShdw>
            <a:softEdge rad="0"/>
          </a:effectLst>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103" name="组合 102">
            <a:extLst>
              <a:ext uri="{FF2B5EF4-FFF2-40B4-BE49-F238E27FC236}">
                <a16:creationId xmlns:a16="http://schemas.microsoft.com/office/drawing/2014/main" id="{1A42F5EA-CACD-4288-9C67-EFA7E8E9BB14}"/>
              </a:ext>
            </a:extLst>
          </p:cNvPr>
          <p:cNvGrpSpPr/>
          <p:nvPr userDrawn="1"/>
        </p:nvGrpSpPr>
        <p:grpSpPr>
          <a:xfrm>
            <a:off x="1160749" y="496420"/>
            <a:ext cx="4193232" cy="954648"/>
            <a:chOff x="1160748" y="495887"/>
            <a:chExt cx="4193232" cy="954648"/>
          </a:xfrm>
        </p:grpSpPr>
        <p:sp>
          <p:nvSpPr>
            <p:cNvPr id="104" name="矩形: 圆角 103">
              <a:extLst>
                <a:ext uri="{FF2B5EF4-FFF2-40B4-BE49-F238E27FC236}">
                  <a16:creationId xmlns:a16="http://schemas.microsoft.com/office/drawing/2014/main" id="{8E50963F-1F4D-4597-A755-E9041774D703}"/>
                </a:ext>
              </a:extLst>
            </p:cNvPr>
            <p:cNvSpPr>
              <a:spLocks/>
            </p:cNvSpPr>
            <p:nvPr userDrawn="1"/>
          </p:nvSpPr>
          <p:spPr>
            <a:xfrm>
              <a:off x="1160749" y="609553"/>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矩形: 圆角 104">
              <a:extLst>
                <a:ext uri="{FF2B5EF4-FFF2-40B4-BE49-F238E27FC236}">
                  <a16:creationId xmlns:a16="http://schemas.microsoft.com/office/drawing/2014/main" id="{1291C578-26B9-43F9-B0F6-38F461980E68}"/>
                </a:ext>
              </a:extLst>
            </p:cNvPr>
            <p:cNvSpPr>
              <a:spLocks/>
            </p:cNvSpPr>
            <p:nvPr userDrawn="1"/>
          </p:nvSpPr>
          <p:spPr>
            <a:xfrm>
              <a:off x="1320673" y="495887"/>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gradFill>
                <a:gsLst>
                  <a:gs pos="100000">
                    <a:schemeClr val="accent5">
                      <a:lumMod val="40000"/>
                      <a:lumOff val="60000"/>
                    </a:schemeClr>
                  </a:gs>
                  <a:gs pos="0">
                    <a:schemeClr val="accent5">
                      <a:lumMod val="40000"/>
                      <a:lumOff val="6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矩形: 圆角 105">
              <a:extLst>
                <a:ext uri="{FF2B5EF4-FFF2-40B4-BE49-F238E27FC236}">
                  <a16:creationId xmlns:a16="http://schemas.microsoft.com/office/drawing/2014/main" id="{BB62B91D-2543-4F81-944B-03D82256F5C7}"/>
                </a:ext>
              </a:extLst>
            </p:cNvPr>
            <p:cNvSpPr>
              <a:spLocks/>
            </p:cNvSpPr>
            <p:nvPr userDrawn="1"/>
          </p:nvSpPr>
          <p:spPr>
            <a:xfrm>
              <a:off x="1306134" y="50843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矩形: 圆角 106">
              <a:extLst>
                <a:ext uri="{FF2B5EF4-FFF2-40B4-BE49-F238E27FC236}">
                  <a16:creationId xmlns:a16="http://schemas.microsoft.com/office/drawing/2014/main" id="{BD26CF55-7BD1-4FAA-AD25-160BCE76A808}"/>
                </a:ext>
              </a:extLst>
            </p:cNvPr>
            <p:cNvSpPr>
              <a:spLocks/>
            </p:cNvSpPr>
            <p:nvPr userDrawn="1"/>
          </p:nvSpPr>
          <p:spPr>
            <a:xfrm>
              <a:off x="1291596" y="52097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8" name="矩形: 圆角 107">
              <a:extLst>
                <a:ext uri="{FF2B5EF4-FFF2-40B4-BE49-F238E27FC236}">
                  <a16:creationId xmlns:a16="http://schemas.microsoft.com/office/drawing/2014/main" id="{B05D45F2-3AFC-49D8-BEB8-13A2F7156BB4}"/>
                </a:ext>
              </a:extLst>
            </p:cNvPr>
            <p:cNvSpPr>
              <a:spLocks/>
            </p:cNvSpPr>
            <p:nvPr userDrawn="1"/>
          </p:nvSpPr>
          <p:spPr>
            <a:xfrm>
              <a:off x="1277057" y="533515"/>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9" name="矩形: 圆角 108">
              <a:extLst>
                <a:ext uri="{FF2B5EF4-FFF2-40B4-BE49-F238E27FC236}">
                  <a16:creationId xmlns:a16="http://schemas.microsoft.com/office/drawing/2014/main" id="{12641089-7738-4DEB-9F78-07EBC8AEEE59}"/>
                </a:ext>
              </a:extLst>
            </p:cNvPr>
            <p:cNvSpPr>
              <a:spLocks/>
            </p:cNvSpPr>
            <p:nvPr userDrawn="1"/>
          </p:nvSpPr>
          <p:spPr>
            <a:xfrm>
              <a:off x="1262518" y="546057"/>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矩形: 圆角 109">
              <a:extLst>
                <a:ext uri="{FF2B5EF4-FFF2-40B4-BE49-F238E27FC236}">
                  <a16:creationId xmlns:a16="http://schemas.microsoft.com/office/drawing/2014/main" id="{F2467927-169B-483B-AA12-14CCD9FCD107}"/>
                </a:ext>
              </a:extLst>
            </p:cNvPr>
            <p:cNvSpPr>
              <a:spLocks/>
            </p:cNvSpPr>
            <p:nvPr userDrawn="1"/>
          </p:nvSpPr>
          <p:spPr>
            <a:xfrm>
              <a:off x="1247980" y="55860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 name="矩形: 圆角 110">
              <a:extLst>
                <a:ext uri="{FF2B5EF4-FFF2-40B4-BE49-F238E27FC236}">
                  <a16:creationId xmlns:a16="http://schemas.microsoft.com/office/drawing/2014/main" id="{C725596F-52C4-4667-9752-87B0616D451C}"/>
                </a:ext>
              </a:extLst>
            </p:cNvPr>
            <p:cNvSpPr>
              <a:spLocks/>
            </p:cNvSpPr>
            <p:nvPr userDrawn="1"/>
          </p:nvSpPr>
          <p:spPr>
            <a:xfrm>
              <a:off x="1233441" y="57114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2" name="矩形: 圆角 111">
              <a:extLst>
                <a:ext uri="{FF2B5EF4-FFF2-40B4-BE49-F238E27FC236}">
                  <a16:creationId xmlns:a16="http://schemas.microsoft.com/office/drawing/2014/main" id="{AD3F08D2-3495-419C-BEB9-90DBFA78258D}"/>
                </a:ext>
              </a:extLst>
            </p:cNvPr>
            <p:cNvSpPr>
              <a:spLocks/>
            </p:cNvSpPr>
            <p:nvPr userDrawn="1"/>
          </p:nvSpPr>
          <p:spPr>
            <a:xfrm>
              <a:off x="1218903" y="583685"/>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3" name="矩形: 圆角 112">
              <a:extLst>
                <a:ext uri="{FF2B5EF4-FFF2-40B4-BE49-F238E27FC236}">
                  <a16:creationId xmlns:a16="http://schemas.microsoft.com/office/drawing/2014/main" id="{497D53B3-6233-484B-8618-2A553E59211C}"/>
                </a:ext>
              </a:extLst>
            </p:cNvPr>
            <p:cNvSpPr>
              <a:spLocks/>
            </p:cNvSpPr>
            <p:nvPr userDrawn="1"/>
          </p:nvSpPr>
          <p:spPr>
            <a:xfrm>
              <a:off x="1204364" y="596227"/>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4" name="矩形: 圆角 113">
              <a:extLst>
                <a:ext uri="{FF2B5EF4-FFF2-40B4-BE49-F238E27FC236}">
                  <a16:creationId xmlns:a16="http://schemas.microsoft.com/office/drawing/2014/main" id="{594DD520-1187-49CA-8D98-ECCD169447D4}"/>
                </a:ext>
              </a:extLst>
            </p:cNvPr>
            <p:cNvSpPr>
              <a:spLocks/>
            </p:cNvSpPr>
            <p:nvPr userDrawn="1"/>
          </p:nvSpPr>
          <p:spPr>
            <a:xfrm>
              <a:off x="1189825" y="608770"/>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5" name="矩形: 圆角 114">
              <a:extLst>
                <a:ext uri="{FF2B5EF4-FFF2-40B4-BE49-F238E27FC236}">
                  <a16:creationId xmlns:a16="http://schemas.microsoft.com/office/drawing/2014/main" id="{869DFB63-D5AB-4575-A571-5F1DDF71CF56}"/>
                </a:ext>
              </a:extLst>
            </p:cNvPr>
            <p:cNvSpPr>
              <a:spLocks/>
            </p:cNvSpPr>
            <p:nvPr userDrawn="1"/>
          </p:nvSpPr>
          <p:spPr>
            <a:xfrm>
              <a:off x="1175287" y="621312"/>
              <a:ext cx="4033307" cy="816680"/>
            </a:xfrm>
            <a:prstGeom prst="roundRect">
              <a:avLst>
                <a:gd name="adj" fmla="val 16667"/>
              </a:avLst>
            </a:prstGeom>
            <a:gradFill flip="none" rotWithShape="1">
              <a:gsLst>
                <a:gs pos="12000">
                  <a:schemeClr val="accent5">
                    <a:alpha val="0"/>
                    <a:lumMod val="100000"/>
                  </a:schemeClr>
                </a:gs>
                <a:gs pos="58000">
                  <a:schemeClr val="accent5">
                    <a:alpha val="50000"/>
                  </a:schemeClr>
                </a:gs>
                <a:gs pos="100000">
                  <a:schemeClr val="accent5"/>
                </a:gs>
              </a:gsLst>
              <a:lin ang="0" scaled="0"/>
              <a:tileRect/>
            </a:gradFill>
            <a:ln w="6350">
              <a:gradFill>
                <a:gsLst>
                  <a:gs pos="100000">
                    <a:schemeClr val="accent5">
                      <a:lumMod val="40000"/>
                      <a:lumOff val="60000"/>
                    </a:schemeClr>
                  </a:gs>
                  <a:gs pos="0">
                    <a:schemeClr val="accent5">
                      <a:lumMod val="40000"/>
                      <a:lumOff val="60000"/>
                      <a:alpha val="0"/>
                    </a:schemeClr>
                  </a:gs>
                </a:gsLst>
                <a:lin ang="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矩形: 圆角 115">
              <a:extLst>
                <a:ext uri="{FF2B5EF4-FFF2-40B4-BE49-F238E27FC236}">
                  <a16:creationId xmlns:a16="http://schemas.microsoft.com/office/drawing/2014/main" id="{5A0D4A84-4935-44BC-93FF-62EF5C3B6E79}"/>
                </a:ext>
              </a:extLst>
            </p:cNvPr>
            <p:cNvSpPr>
              <a:spLocks/>
            </p:cNvSpPr>
            <p:nvPr userDrawn="1"/>
          </p:nvSpPr>
          <p:spPr>
            <a:xfrm>
              <a:off x="1160748" y="633855"/>
              <a:ext cx="4033307" cy="816680"/>
            </a:xfrm>
            <a:prstGeom prst="roundRect">
              <a:avLst>
                <a:gd name="adj" fmla="val 16667"/>
              </a:avLst>
            </a:prstGeom>
            <a:gradFill>
              <a:gsLst>
                <a:gs pos="12000">
                  <a:schemeClr val="accent5">
                    <a:alpha val="0"/>
                  </a:schemeClr>
                </a:gs>
                <a:gs pos="58000">
                  <a:schemeClr val="accent5">
                    <a:alpha val="50000"/>
                  </a:schemeClr>
                </a:gs>
                <a:gs pos="100000">
                  <a:schemeClr val="accent5"/>
                </a:gs>
              </a:gsLst>
              <a:lin ang="0" scaled="0"/>
            </a:gradFill>
            <a:ln w="6350">
              <a:gradFill>
                <a:gsLst>
                  <a:gs pos="100000">
                    <a:schemeClr val="accent5">
                      <a:lumMod val="40000"/>
                      <a:lumOff val="60000"/>
                    </a:schemeClr>
                  </a:gs>
                  <a:gs pos="0">
                    <a:schemeClr val="accent5">
                      <a:lumMod val="40000"/>
                      <a:lumOff val="60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w="44450">
                  <a:noFill/>
                </a:ln>
                <a:blipFill>
                  <a:blip r:embed="rId3"/>
                  <a:tile tx="0" ty="0" sx="100000" sy="100000" flip="none" algn="tl"/>
                </a:blip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8" name="矩形 117">
            <a:extLst>
              <a:ext uri="{FF2B5EF4-FFF2-40B4-BE49-F238E27FC236}">
                <a16:creationId xmlns:a16="http://schemas.microsoft.com/office/drawing/2014/main" id="{D646120D-F639-48F3-9AC6-DA0AECBD508B}"/>
              </a:ext>
            </a:extLst>
          </p:cNvPr>
          <p:cNvSpPr/>
          <p:nvPr/>
        </p:nvSpPr>
        <p:spPr>
          <a:xfrm>
            <a:off x="862505" y="2316419"/>
            <a:ext cx="2934690" cy="375585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a:scene3d>
            <a:camera prst="perspectiveContrastingLef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9" name="图片 118">
            <a:extLst>
              <a:ext uri="{FF2B5EF4-FFF2-40B4-BE49-F238E27FC236}">
                <a16:creationId xmlns:a16="http://schemas.microsoft.com/office/drawing/2014/main" id="{575F86DD-5AA0-49DA-93A8-3E0BE896B11D}"/>
              </a:ext>
            </a:extLst>
          </p:cNvPr>
          <p:cNvPicPr>
            <a:picLocks noChangeAspect="1"/>
          </p:cNvPicPr>
          <p:nvPr/>
        </p:nvPicPr>
        <p:blipFill>
          <a:blip r:embed="rId4">
            <a:alphaModFix amt="79000"/>
            <a:extLst>
              <a:ext uri="{BEBA8EAE-BF5A-486C-A8C5-ECC9F3942E4B}">
                <a14:imgProps xmlns:a14="http://schemas.microsoft.com/office/drawing/2010/main">
                  <a14:imgLayer r:embed="rId5">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938163" y="5738747"/>
            <a:ext cx="2742913" cy="556167"/>
          </a:xfrm>
          <a:prstGeom prst="rect">
            <a:avLst/>
          </a:prstGeom>
          <a:blipFill dpi="0" rotWithShape="1">
            <a:blip r:embed="rId6">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pic>
      <p:sp>
        <p:nvSpPr>
          <p:cNvPr id="120" name="矩形 119">
            <a:extLst>
              <a:ext uri="{FF2B5EF4-FFF2-40B4-BE49-F238E27FC236}">
                <a16:creationId xmlns:a16="http://schemas.microsoft.com/office/drawing/2014/main" id="{B013BD5E-2FBE-47F9-8AC0-7F6044EDAE75}"/>
              </a:ext>
            </a:extLst>
          </p:cNvPr>
          <p:cNvSpPr/>
          <p:nvPr userDrawn="1"/>
        </p:nvSpPr>
        <p:spPr>
          <a:xfrm>
            <a:off x="364640" y="1722455"/>
            <a:ext cx="3938219" cy="4926177"/>
          </a:xfrm>
          <a:prstGeom prst="rect">
            <a:avLst/>
          </a:prstGeom>
          <a:blipFill dpi="0" rotWithShape="1">
            <a:blip r:embed="rId6">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zh-CN" altLang="en-US" dirty="0"/>
          </a:p>
        </p:txBody>
      </p:sp>
      <p:sp>
        <p:nvSpPr>
          <p:cNvPr id="126" name="图片占位符 125">
            <a:extLst>
              <a:ext uri="{FF2B5EF4-FFF2-40B4-BE49-F238E27FC236}">
                <a16:creationId xmlns:a16="http://schemas.microsoft.com/office/drawing/2014/main" id="{EF52F488-239A-4420-8407-FE5E3A7A3BC1}"/>
              </a:ext>
            </a:extLst>
          </p:cNvPr>
          <p:cNvSpPr>
            <a:spLocks noGrp="1"/>
          </p:cNvSpPr>
          <p:nvPr>
            <p:ph type="pic" sz="quarter" idx="10"/>
          </p:nvPr>
        </p:nvSpPr>
        <p:spPr>
          <a:xfrm>
            <a:off x="867813" y="2336232"/>
            <a:ext cx="2907645" cy="3732184"/>
          </a:xfrm>
          <a:prstGeom prst="rect">
            <a:avLst/>
          </a:prstGeom>
        </p:spPr>
        <p:txBody>
          <a:bodyPr/>
          <a:lstStyle/>
          <a:p>
            <a:endParaRPr lang="zh-CN" altLang="en-US" dirty="0"/>
          </a:p>
        </p:txBody>
      </p:sp>
      <p:grpSp>
        <p:nvGrpSpPr>
          <p:cNvPr id="144" name="组合 143">
            <a:extLst>
              <a:ext uri="{FF2B5EF4-FFF2-40B4-BE49-F238E27FC236}">
                <a16:creationId xmlns:a16="http://schemas.microsoft.com/office/drawing/2014/main" id="{C3EC89DB-52F8-4941-A0E0-7CBE70E33CA1}"/>
              </a:ext>
            </a:extLst>
          </p:cNvPr>
          <p:cNvGrpSpPr/>
          <p:nvPr userDrawn="1"/>
        </p:nvGrpSpPr>
        <p:grpSpPr>
          <a:xfrm>
            <a:off x="3834718" y="1759646"/>
            <a:ext cx="3938219" cy="4926177"/>
            <a:chOff x="364640" y="1722455"/>
            <a:chExt cx="3938219" cy="4926177"/>
          </a:xfrm>
        </p:grpSpPr>
        <p:sp>
          <p:nvSpPr>
            <p:cNvPr id="145" name="矩形 144">
              <a:extLst>
                <a:ext uri="{FF2B5EF4-FFF2-40B4-BE49-F238E27FC236}">
                  <a16:creationId xmlns:a16="http://schemas.microsoft.com/office/drawing/2014/main" id="{401F5BD4-888B-4FDD-960A-0BABE6C4C602}"/>
                </a:ext>
              </a:extLst>
            </p:cNvPr>
            <p:cNvSpPr/>
            <p:nvPr/>
          </p:nvSpPr>
          <p:spPr>
            <a:xfrm>
              <a:off x="862505" y="2316419"/>
              <a:ext cx="2934690" cy="375585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a:scene3d>
              <a:camera prst="perspectiveContrastingLef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6" name="图片 145">
              <a:extLst>
                <a:ext uri="{FF2B5EF4-FFF2-40B4-BE49-F238E27FC236}">
                  <a16:creationId xmlns:a16="http://schemas.microsoft.com/office/drawing/2014/main" id="{50661CAA-0A45-449F-9048-F2B79467D9C2}"/>
                </a:ext>
              </a:extLst>
            </p:cNvPr>
            <p:cNvPicPr>
              <a:picLocks noChangeAspect="1"/>
            </p:cNvPicPr>
            <p:nvPr/>
          </p:nvPicPr>
          <p:blipFill>
            <a:blip r:embed="rId4">
              <a:alphaModFix amt="79000"/>
              <a:extLst>
                <a:ext uri="{BEBA8EAE-BF5A-486C-A8C5-ECC9F3942E4B}">
                  <a14:imgProps xmlns:a14="http://schemas.microsoft.com/office/drawing/2010/main">
                    <a14:imgLayer r:embed="rId5">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938163" y="5738747"/>
              <a:ext cx="2742913" cy="556167"/>
            </a:xfrm>
            <a:prstGeom prst="rect">
              <a:avLst/>
            </a:prstGeom>
            <a:blipFill dpi="0" rotWithShape="1">
              <a:blip r:embed="rId6">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pic>
        <p:sp>
          <p:nvSpPr>
            <p:cNvPr id="147" name="矩形 146">
              <a:extLst>
                <a:ext uri="{FF2B5EF4-FFF2-40B4-BE49-F238E27FC236}">
                  <a16:creationId xmlns:a16="http://schemas.microsoft.com/office/drawing/2014/main" id="{E7CC44C7-FA9E-46A4-86EE-FAFF7A9F7772}"/>
                </a:ext>
              </a:extLst>
            </p:cNvPr>
            <p:cNvSpPr/>
            <p:nvPr/>
          </p:nvSpPr>
          <p:spPr>
            <a:xfrm>
              <a:off x="364640" y="1722455"/>
              <a:ext cx="3938219" cy="4926177"/>
            </a:xfrm>
            <a:prstGeom prst="rect">
              <a:avLst/>
            </a:prstGeom>
            <a:blipFill dpi="0" rotWithShape="1">
              <a:blip r:embed="rId6">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zh-CN" altLang="en-US" dirty="0"/>
            </a:p>
          </p:txBody>
        </p:sp>
      </p:grpSp>
      <p:grpSp>
        <p:nvGrpSpPr>
          <p:cNvPr id="148" name="组合 147">
            <a:extLst>
              <a:ext uri="{FF2B5EF4-FFF2-40B4-BE49-F238E27FC236}">
                <a16:creationId xmlns:a16="http://schemas.microsoft.com/office/drawing/2014/main" id="{708E71D4-C498-4B5E-9122-AA587E9B98A6}"/>
              </a:ext>
            </a:extLst>
          </p:cNvPr>
          <p:cNvGrpSpPr/>
          <p:nvPr userDrawn="1"/>
        </p:nvGrpSpPr>
        <p:grpSpPr>
          <a:xfrm>
            <a:off x="7821285" y="1759646"/>
            <a:ext cx="3938219" cy="4926177"/>
            <a:chOff x="364640" y="1722455"/>
            <a:chExt cx="3938219" cy="4926177"/>
          </a:xfrm>
        </p:grpSpPr>
        <p:sp>
          <p:nvSpPr>
            <p:cNvPr id="149" name="矩形 148">
              <a:extLst>
                <a:ext uri="{FF2B5EF4-FFF2-40B4-BE49-F238E27FC236}">
                  <a16:creationId xmlns:a16="http://schemas.microsoft.com/office/drawing/2014/main" id="{149E0DFB-96D2-422E-8F35-202DAAD60745}"/>
                </a:ext>
              </a:extLst>
            </p:cNvPr>
            <p:cNvSpPr/>
            <p:nvPr/>
          </p:nvSpPr>
          <p:spPr>
            <a:xfrm>
              <a:off x="862505" y="2316419"/>
              <a:ext cx="2934690" cy="375585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a:scene3d>
              <a:camera prst="perspectiveContrastingLef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0" name="图片 149">
              <a:extLst>
                <a:ext uri="{FF2B5EF4-FFF2-40B4-BE49-F238E27FC236}">
                  <a16:creationId xmlns:a16="http://schemas.microsoft.com/office/drawing/2014/main" id="{AB7D5362-2302-4E22-B466-3D15EAA7FF28}"/>
                </a:ext>
              </a:extLst>
            </p:cNvPr>
            <p:cNvPicPr>
              <a:picLocks noChangeAspect="1"/>
            </p:cNvPicPr>
            <p:nvPr/>
          </p:nvPicPr>
          <p:blipFill>
            <a:blip r:embed="rId4">
              <a:alphaModFix amt="79000"/>
              <a:extLst>
                <a:ext uri="{BEBA8EAE-BF5A-486C-A8C5-ECC9F3942E4B}">
                  <a14:imgProps xmlns:a14="http://schemas.microsoft.com/office/drawing/2010/main">
                    <a14:imgLayer r:embed="rId5">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938163" y="5738747"/>
              <a:ext cx="2742913" cy="556167"/>
            </a:xfrm>
            <a:prstGeom prst="rect">
              <a:avLst/>
            </a:prstGeom>
            <a:blipFill dpi="0" rotWithShape="1">
              <a:blip r:embed="rId6">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pic>
        <p:sp>
          <p:nvSpPr>
            <p:cNvPr id="151" name="矩形 150">
              <a:extLst>
                <a:ext uri="{FF2B5EF4-FFF2-40B4-BE49-F238E27FC236}">
                  <a16:creationId xmlns:a16="http://schemas.microsoft.com/office/drawing/2014/main" id="{31DB532B-E7DD-4860-9008-7014937D4E5B}"/>
                </a:ext>
              </a:extLst>
            </p:cNvPr>
            <p:cNvSpPr/>
            <p:nvPr/>
          </p:nvSpPr>
          <p:spPr>
            <a:xfrm>
              <a:off x="364640" y="1722455"/>
              <a:ext cx="3938219" cy="4926177"/>
            </a:xfrm>
            <a:prstGeom prst="rect">
              <a:avLst/>
            </a:prstGeom>
            <a:blipFill dpi="0" rotWithShape="1">
              <a:blip r:embed="rId6">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zh-CN" altLang="en-US" dirty="0"/>
            </a:p>
          </p:txBody>
        </p:sp>
      </p:grpSp>
      <p:sp>
        <p:nvSpPr>
          <p:cNvPr id="152" name="图片占位符 125">
            <a:extLst>
              <a:ext uri="{FF2B5EF4-FFF2-40B4-BE49-F238E27FC236}">
                <a16:creationId xmlns:a16="http://schemas.microsoft.com/office/drawing/2014/main" id="{D5A63F8C-45E5-4AC7-BC5D-F707F0BDDB53}"/>
              </a:ext>
            </a:extLst>
          </p:cNvPr>
          <p:cNvSpPr>
            <a:spLocks noGrp="1"/>
          </p:cNvSpPr>
          <p:nvPr>
            <p:ph type="pic" sz="quarter" idx="11"/>
          </p:nvPr>
        </p:nvSpPr>
        <p:spPr>
          <a:xfrm>
            <a:off x="4343014" y="2383062"/>
            <a:ext cx="2907645" cy="3732184"/>
          </a:xfrm>
          <a:prstGeom prst="rect">
            <a:avLst/>
          </a:prstGeom>
        </p:spPr>
        <p:txBody>
          <a:bodyPr/>
          <a:lstStyle/>
          <a:p>
            <a:endParaRPr lang="zh-CN" altLang="en-US"/>
          </a:p>
        </p:txBody>
      </p:sp>
      <p:grpSp>
        <p:nvGrpSpPr>
          <p:cNvPr id="153" name="组合 152">
            <a:extLst>
              <a:ext uri="{FF2B5EF4-FFF2-40B4-BE49-F238E27FC236}">
                <a16:creationId xmlns:a16="http://schemas.microsoft.com/office/drawing/2014/main" id="{2831BDB0-6CC5-4765-94EA-7D9EE0A6B18A}"/>
              </a:ext>
            </a:extLst>
          </p:cNvPr>
          <p:cNvGrpSpPr/>
          <p:nvPr userDrawn="1"/>
        </p:nvGrpSpPr>
        <p:grpSpPr>
          <a:xfrm>
            <a:off x="7848940" y="1778696"/>
            <a:ext cx="3938219" cy="4926177"/>
            <a:chOff x="364640" y="1722455"/>
            <a:chExt cx="3938219" cy="4926177"/>
          </a:xfrm>
        </p:grpSpPr>
        <p:sp>
          <p:nvSpPr>
            <p:cNvPr id="154" name="矩形 153">
              <a:extLst>
                <a:ext uri="{FF2B5EF4-FFF2-40B4-BE49-F238E27FC236}">
                  <a16:creationId xmlns:a16="http://schemas.microsoft.com/office/drawing/2014/main" id="{1A023621-0048-49A7-B7CC-6191DF26B2AA}"/>
                </a:ext>
              </a:extLst>
            </p:cNvPr>
            <p:cNvSpPr/>
            <p:nvPr/>
          </p:nvSpPr>
          <p:spPr>
            <a:xfrm>
              <a:off x="862505" y="2316419"/>
              <a:ext cx="2934690" cy="375585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a:scene3d>
              <a:camera prst="perspectiveContrastingLef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5" name="图片 154">
              <a:extLst>
                <a:ext uri="{FF2B5EF4-FFF2-40B4-BE49-F238E27FC236}">
                  <a16:creationId xmlns:a16="http://schemas.microsoft.com/office/drawing/2014/main" id="{E6554723-80AB-462A-9334-360D86976D92}"/>
                </a:ext>
              </a:extLst>
            </p:cNvPr>
            <p:cNvPicPr>
              <a:picLocks noChangeAspect="1"/>
            </p:cNvPicPr>
            <p:nvPr/>
          </p:nvPicPr>
          <p:blipFill>
            <a:blip r:embed="rId4">
              <a:alphaModFix amt="79000"/>
              <a:extLst>
                <a:ext uri="{BEBA8EAE-BF5A-486C-A8C5-ECC9F3942E4B}">
                  <a14:imgProps xmlns:a14="http://schemas.microsoft.com/office/drawing/2010/main">
                    <a14:imgLayer r:embed="rId5">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938163" y="5738747"/>
              <a:ext cx="2742913" cy="556167"/>
            </a:xfrm>
            <a:prstGeom prst="rect">
              <a:avLst/>
            </a:prstGeom>
            <a:blipFill dpi="0" rotWithShape="1">
              <a:blip r:embed="rId6">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pic>
        <p:sp>
          <p:nvSpPr>
            <p:cNvPr id="156" name="矩形 155">
              <a:extLst>
                <a:ext uri="{FF2B5EF4-FFF2-40B4-BE49-F238E27FC236}">
                  <a16:creationId xmlns:a16="http://schemas.microsoft.com/office/drawing/2014/main" id="{4BADD024-8B7F-4CF6-B207-BE8CB7DE66CC}"/>
                </a:ext>
              </a:extLst>
            </p:cNvPr>
            <p:cNvSpPr/>
            <p:nvPr/>
          </p:nvSpPr>
          <p:spPr>
            <a:xfrm>
              <a:off x="364640" y="1722455"/>
              <a:ext cx="3938219" cy="4926177"/>
            </a:xfrm>
            <a:prstGeom prst="rect">
              <a:avLst/>
            </a:prstGeom>
            <a:blipFill dpi="0" rotWithShape="1">
              <a:blip r:embed="rId6">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a:p>
              <a:pPr algn="ctr"/>
              <a:endParaRPr lang="en-US" altLang="zh-CN" dirty="0"/>
            </a:p>
            <a:p>
              <a:pPr algn="ctr"/>
              <a:endParaRPr lang="en-US" altLang="zh-CN" dirty="0"/>
            </a:p>
            <a:p>
              <a:pPr algn="ctr"/>
              <a:endParaRPr lang="en-US" altLang="zh-CN" dirty="0"/>
            </a:p>
            <a:p>
              <a:pPr algn="ctr"/>
              <a:endParaRPr lang="zh-CN" altLang="en-US" dirty="0"/>
            </a:p>
          </p:txBody>
        </p:sp>
      </p:grpSp>
      <p:sp>
        <p:nvSpPr>
          <p:cNvPr id="157" name="图片占位符 125">
            <a:extLst>
              <a:ext uri="{FF2B5EF4-FFF2-40B4-BE49-F238E27FC236}">
                <a16:creationId xmlns:a16="http://schemas.microsoft.com/office/drawing/2014/main" id="{22F0462B-DDBE-4A3D-85CF-97764ADD15F0}"/>
              </a:ext>
            </a:extLst>
          </p:cNvPr>
          <p:cNvSpPr>
            <a:spLocks noGrp="1"/>
          </p:cNvSpPr>
          <p:nvPr>
            <p:ph type="pic" sz="quarter" idx="12"/>
          </p:nvPr>
        </p:nvSpPr>
        <p:spPr>
          <a:xfrm>
            <a:off x="8352542" y="2389216"/>
            <a:ext cx="2907645" cy="3732184"/>
          </a:xfrm>
          <a:prstGeom prst="rect">
            <a:avLst/>
          </a:prstGeom>
        </p:spPr>
        <p:txBody>
          <a:bodyPr/>
          <a:lstStyle/>
          <a:p>
            <a:endParaRPr lang="zh-CN" altLang="en-US"/>
          </a:p>
        </p:txBody>
      </p:sp>
      <p:sp>
        <p:nvSpPr>
          <p:cNvPr id="167" name="任意多边形: 形状 166">
            <a:extLst>
              <a:ext uri="{FF2B5EF4-FFF2-40B4-BE49-F238E27FC236}">
                <a16:creationId xmlns:a16="http://schemas.microsoft.com/office/drawing/2014/main" id="{1B67C3EE-E6CC-4A8F-9DC1-B2EEB68F8A47}"/>
              </a:ext>
            </a:extLst>
          </p:cNvPr>
          <p:cNvSpPr/>
          <p:nvPr userDrawn="1"/>
        </p:nvSpPr>
        <p:spPr>
          <a:xfrm>
            <a:off x="3363890" y="5980578"/>
            <a:ext cx="8837855" cy="877422"/>
          </a:xfrm>
          <a:custGeom>
            <a:avLst/>
            <a:gdLst>
              <a:gd name="connsiteX0" fmla="*/ 5326293 w 7784562"/>
              <a:gd name="connsiteY0" fmla="*/ 375 h 790601"/>
              <a:gd name="connsiteX1" fmla="*/ 7382106 w 7784562"/>
              <a:gd name="connsiteY1" fmla="*/ 135902 h 790601"/>
              <a:gd name="connsiteX2" fmla="*/ 7784562 w 7784562"/>
              <a:gd name="connsiteY2" fmla="*/ 192257 h 790601"/>
              <a:gd name="connsiteX3" fmla="*/ 7784562 w 7784562"/>
              <a:gd name="connsiteY3" fmla="*/ 790601 h 790601"/>
              <a:gd name="connsiteX4" fmla="*/ 0 w 7784562"/>
              <a:gd name="connsiteY4" fmla="*/ 790601 h 790601"/>
              <a:gd name="connsiteX5" fmla="*/ 702849 w 7784562"/>
              <a:gd name="connsiteY5" fmla="*/ 651472 h 790601"/>
              <a:gd name="connsiteX6" fmla="*/ 4863562 w 7784562"/>
              <a:gd name="connsiteY6" fmla="*/ 15901 h 790601"/>
              <a:gd name="connsiteX7" fmla="*/ 5326293 w 7784562"/>
              <a:gd name="connsiteY7" fmla="*/ 375 h 7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4562" h="790601">
                <a:moveTo>
                  <a:pt x="5326293" y="375"/>
                </a:moveTo>
                <a:cubicBezTo>
                  <a:pt x="5966718" y="-5043"/>
                  <a:pt x="6691147" y="48566"/>
                  <a:pt x="7382106" y="135902"/>
                </a:cubicBezTo>
                <a:lnTo>
                  <a:pt x="7784562" y="192257"/>
                </a:lnTo>
                <a:lnTo>
                  <a:pt x="7784562" y="790601"/>
                </a:lnTo>
                <a:lnTo>
                  <a:pt x="0" y="790601"/>
                </a:lnTo>
                <a:lnTo>
                  <a:pt x="702849" y="651472"/>
                </a:lnTo>
                <a:cubicBezTo>
                  <a:pt x="2348268" y="334096"/>
                  <a:pt x="3976943" y="70670"/>
                  <a:pt x="4863562" y="15901"/>
                </a:cubicBezTo>
                <a:cubicBezTo>
                  <a:pt x="5011332" y="6773"/>
                  <a:pt x="5166187" y="1730"/>
                  <a:pt x="5326293" y="375"/>
                </a:cubicBezTo>
                <a:close/>
              </a:path>
            </a:pathLst>
          </a:custGeom>
          <a:gradFill>
            <a:gsLst>
              <a:gs pos="0">
                <a:schemeClr val="accent2">
                  <a:lumMod val="52000"/>
                  <a:lumOff val="48000"/>
                </a:schemeClr>
              </a:gs>
              <a:gs pos="100000">
                <a:schemeClr val="accent2">
                  <a:lumMod val="93000"/>
                  <a:lumOff val="7000"/>
                </a:schemeClr>
              </a:gs>
            </a:gsLst>
            <a:lin ang="0" scaled="0"/>
          </a:gradFill>
          <a:ln>
            <a:noFill/>
          </a:ln>
          <a:effectLst>
            <a:glow>
              <a:schemeClr val="accent1">
                <a:lumMod val="90000"/>
                <a:lumOff val="10000"/>
                <a:alpha val="60000"/>
              </a:schemeClr>
            </a:glow>
            <a:outerShdw blurRad="139700" dist="101600" dir="16200000" rotWithShape="0">
              <a:schemeClr val="accent2">
                <a:lumMod val="90000"/>
                <a:lumOff val="10000"/>
                <a:alpha val="7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Tree>
    <p:extLst>
      <p:ext uri="{BB962C8B-B14F-4D97-AF65-F5344CB8AC3E}">
        <p14:creationId xmlns:p14="http://schemas.microsoft.com/office/powerpoint/2010/main" val="1390212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494237"/>
      </p:ext>
    </p:extLst>
  </p:cSld>
  <p:clrMap bg1="lt1" tx1="dk1" bg2="lt2" tx2="dk2" accent1="accent1" accent2="accent2" accent3="accent3" accent4="accent4" accent5="accent5" accent6="accent6" hlink="hlink" folHlink="folHlink"/>
  <p:sldLayoutIdLst>
    <p:sldLayoutId id="2147483665" r:id="rId1"/>
    <p:sldLayoutId id="2147483662" r:id="rId2"/>
    <p:sldLayoutId id="2147483663" r:id="rId3"/>
    <p:sldLayoutId id="2147483664" r:id="rId4"/>
    <p:sldLayoutId id="2147483655" r:id="rId5"/>
    <p:sldLayoutId id="2147483669" r:id="rId6"/>
    <p:sldLayoutId id="2147483689" r:id="rId7"/>
    <p:sldLayoutId id="2147483690" r:id="rId8"/>
    <p:sldLayoutId id="2147483696" r:id="rId9"/>
    <p:sldLayoutId id="2147483695" r:id="rId10"/>
    <p:sldLayoutId id="2147483671" r:id="rId11"/>
    <p:sldLayoutId id="2147483668" r:id="rId12"/>
    <p:sldLayoutId id="2147483670" r:id="rId13"/>
    <p:sldLayoutId id="2147483673" r:id="rId14"/>
    <p:sldLayoutId id="2147483693" r:id="rId15"/>
    <p:sldLayoutId id="2147483692" r:id="rId16"/>
    <p:sldLayoutId id="2147483691" r:id="rId17"/>
    <p:sldLayoutId id="2147483660" r:id="rId18"/>
    <p:sldLayoutId id="214748369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office.msn.com.cn/" TargetMode="External"/><Relationship Id="rId1" Type="http://schemas.openxmlformats.org/officeDocument/2006/relationships/slideLayout" Target="../slideLayouts/slideLayout2.xml"/><Relationship Id="rId4" Type="http://schemas.microsoft.com/office/2007/relationships/hdphoto" Target="../media/hdphoto7.wdp"/></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9.wdp"/><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5.png"/><Relationship Id="rId5" Type="http://schemas.microsoft.com/office/2007/relationships/hdphoto" Target="../media/hdphoto8.wdp"/><Relationship Id="rId10" Type="http://schemas.openxmlformats.org/officeDocument/2006/relationships/image" Target="../media/image26.png"/><Relationship Id="rId4" Type="http://schemas.openxmlformats.org/officeDocument/2006/relationships/image" Target="../media/image34.png"/><Relationship Id="rId9" Type="http://schemas.microsoft.com/office/2007/relationships/hdphoto" Target="../media/hdphoto10.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15.png"/><Relationship Id="rId2" Type="http://schemas.openxmlformats.org/officeDocument/2006/relationships/image" Target="../media/image44.jp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png"/><Relationship Id="rId1" Type="http://schemas.openxmlformats.org/officeDocument/2006/relationships/slideLayout" Target="../slideLayouts/slideLayout5.xml"/><Relationship Id="rId5" Type="http://schemas.microsoft.com/office/2007/relationships/hdphoto" Target="../media/hdphoto13.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2.png"/><Relationship Id="rId5" Type="http://schemas.microsoft.com/office/2007/relationships/hdphoto" Target="../media/hdphoto4.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2ED9F3C-F541-4808-9F66-F2DBBC664106}"/>
              </a:ext>
            </a:extLst>
          </p:cNvPr>
          <p:cNvSpPr>
            <a:spLocks noGrp="1"/>
          </p:cNvSpPr>
          <p:nvPr>
            <p:ph type="body" sz="quarter" idx="10"/>
          </p:nvPr>
        </p:nvSpPr>
        <p:spPr>
          <a:xfrm>
            <a:off x="1538003" y="1053866"/>
            <a:ext cx="3345017" cy="1403584"/>
          </a:xfrm>
        </p:spPr>
        <p:txBody>
          <a:bodyPr/>
          <a:lstStyle/>
          <a:p>
            <a:pPr indent="0">
              <a:lnSpc>
                <a:spcPct val="100000"/>
              </a:lnSpc>
              <a:spcBef>
                <a:spcPts val="0"/>
              </a:spcBef>
              <a:buNone/>
            </a:pPr>
            <a:r>
              <a:rPr lang="zh-CN" altLang="en-US" sz="7200" dirty="0">
                <a:latin typeface="Arial" panose="020B0604020202020204" pitchFamily="34" charset="0"/>
                <a:sym typeface="Arial" panose="020B0604020202020204" pitchFamily="34" charset="0"/>
              </a:rPr>
              <a:t>元宇宙</a:t>
            </a:r>
          </a:p>
        </p:txBody>
      </p:sp>
      <p:sp>
        <p:nvSpPr>
          <p:cNvPr id="3" name="文本占位符 2">
            <a:extLst>
              <a:ext uri="{FF2B5EF4-FFF2-40B4-BE49-F238E27FC236}">
                <a16:creationId xmlns:a16="http://schemas.microsoft.com/office/drawing/2014/main" id="{40CDECF4-C1FA-4C07-A596-D106D1B04F7F}"/>
              </a:ext>
            </a:extLst>
          </p:cNvPr>
          <p:cNvSpPr>
            <a:spLocks noGrp="1"/>
          </p:cNvSpPr>
          <p:nvPr>
            <p:ph type="body" sz="quarter" idx="11"/>
          </p:nvPr>
        </p:nvSpPr>
        <p:spPr/>
        <p:txBody>
          <a:bodyPr/>
          <a:lstStyle/>
          <a:p>
            <a:pPr indent="0">
              <a:lnSpc>
                <a:spcPct val="100000"/>
              </a:lnSpc>
              <a:spcBef>
                <a:spcPts val="0"/>
              </a:spcBef>
              <a:buNone/>
            </a:pPr>
            <a:r>
              <a:rPr lang="en-US" altLang="zh-CN" sz="2800" dirty="0">
                <a:gradFill>
                  <a:gsLst>
                    <a:gs pos="65000">
                      <a:schemeClr val="accent5">
                        <a:lumMod val="40000"/>
                        <a:lumOff val="60000"/>
                      </a:schemeClr>
                    </a:gs>
                    <a:gs pos="22000">
                      <a:schemeClr val="accent6">
                        <a:lumMod val="20000"/>
                        <a:lumOff val="80000"/>
                      </a:schemeClr>
                    </a:gs>
                  </a:gsLst>
                  <a:lin ang="5400000" scaled="1"/>
                </a:gradFill>
                <a:latin typeface="Arial" panose="020B0604020202020204" pitchFamily="34" charset="0"/>
                <a:sym typeface="Arial" panose="020B0604020202020204" pitchFamily="34" charset="0"/>
              </a:rPr>
              <a:t>METAVERSE</a:t>
            </a:r>
            <a:endParaRPr lang="zh-CN" altLang="en-US" sz="2800" dirty="0">
              <a:gradFill>
                <a:gsLst>
                  <a:gs pos="65000">
                    <a:schemeClr val="accent5">
                      <a:lumMod val="40000"/>
                      <a:lumOff val="60000"/>
                    </a:schemeClr>
                  </a:gs>
                  <a:gs pos="22000">
                    <a:schemeClr val="accent6">
                      <a:lumMod val="20000"/>
                      <a:lumOff val="80000"/>
                    </a:schemeClr>
                  </a:gs>
                </a:gsLst>
                <a:lin ang="5400000" scaled="1"/>
              </a:gradFill>
              <a:latin typeface="Arial" panose="020B0604020202020204" pitchFamily="34" charset="0"/>
              <a:sym typeface="Arial" panose="020B0604020202020204" pitchFamily="34" charset="0"/>
            </a:endParaRPr>
          </a:p>
        </p:txBody>
      </p:sp>
      <p:sp>
        <p:nvSpPr>
          <p:cNvPr id="4" name="内容占位符 3">
            <a:extLst>
              <a:ext uri="{FF2B5EF4-FFF2-40B4-BE49-F238E27FC236}">
                <a16:creationId xmlns:a16="http://schemas.microsoft.com/office/drawing/2014/main" id="{6A1BE99A-3FD5-451F-A1B5-6DE7441EC40E}"/>
              </a:ext>
            </a:extLst>
          </p:cNvPr>
          <p:cNvSpPr>
            <a:spLocks noGrp="1"/>
          </p:cNvSpPr>
          <p:nvPr>
            <p:ph sz="quarter" idx="12"/>
          </p:nvPr>
        </p:nvSpPr>
        <p:spPr>
          <a:xfrm>
            <a:off x="871546" y="4605462"/>
            <a:ext cx="4677930" cy="628650"/>
          </a:xfrm>
        </p:spPr>
        <p:txBody>
          <a:bodyPr/>
          <a:lstStyle/>
          <a:p>
            <a:pPr indent="0" algn="ctr">
              <a:lnSpc>
                <a:spcPct val="100000"/>
              </a:lnSpc>
              <a:spcBef>
                <a:spcPts val="0"/>
              </a:spcBef>
              <a:buNone/>
            </a:pPr>
            <a:r>
              <a:rPr lang="en-US" altLang="zh-CN" sz="2000" dirty="0">
                <a:solidFill>
                  <a:schemeClr val="tx2">
                    <a:lumMod val="20000"/>
                    <a:lumOff val="80000"/>
                  </a:schemeClr>
                </a:solidFill>
                <a:latin typeface="Arial" panose="020B0604020202020204" pitchFamily="34" charset="0"/>
                <a:sym typeface="Arial" panose="020B0604020202020204" pitchFamily="34" charset="0"/>
              </a:rPr>
              <a:t>A NEW WAVE OF TECHNOLOGY </a:t>
            </a:r>
          </a:p>
          <a:p>
            <a:pPr indent="0" algn="ctr">
              <a:lnSpc>
                <a:spcPct val="100000"/>
              </a:lnSpc>
              <a:spcBef>
                <a:spcPts val="0"/>
              </a:spcBef>
              <a:buNone/>
            </a:pPr>
            <a:r>
              <a:rPr lang="en-US" altLang="zh-CN" sz="2000" dirty="0">
                <a:solidFill>
                  <a:schemeClr val="tx2">
                    <a:lumMod val="20000"/>
                    <a:lumOff val="80000"/>
                  </a:schemeClr>
                </a:solidFill>
                <a:latin typeface="Arial" panose="020B0604020202020204" pitchFamily="34" charset="0"/>
                <a:sym typeface="Arial" panose="020B0604020202020204" pitchFamily="34" charset="0"/>
              </a:rPr>
              <a:t>LIVE OR DIE</a:t>
            </a:r>
          </a:p>
          <a:p>
            <a:pPr indent="0" algn="ctr">
              <a:lnSpc>
                <a:spcPct val="100000"/>
              </a:lnSpc>
              <a:spcBef>
                <a:spcPts val="0"/>
              </a:spcBef>
              <a:buNone/>
            </a:pPr>
            <a:r>
              <a:rPr lang="en-US" altLang="zh-CN" sz="2000" dirty="0">
                <a:solidFill>
                  <a:schemeClr val="tx2">
                    <a:lumMod val="20000"/>
                    <a:lumOff val="80000"/>
                  </a:schemeClr>
                </a:solidFill>
                <a:latin typeface="Arial" panose="020B0604020202020204" pitchFamily="34" charset="0"/>
                <a:sym typeface="Arial" panose="020B0604020202020204" pitchFamily="34" charset="0"/>
              </a:rPr>
              <a:t>THAT'S YOUR CHOICE</a:t>
            </a:r>
          </a:p>
          <a:p>
            <a:pPr indent="0">
              <a:lnSpc>
                <a:spcPct val="100000"/>
              </a:lnSpc>
              <a:spcBef>
                <a:spcPts val="0"/>
              </a:spcBef>
              <a:buNone/>
            </a:pPr>
            <a:endParaRPr lang="zh-CN" altLang="en-US" dirty="0">
              <a:latin typeface="Arial" panose="020B0604020202020204" pitchFamily="34" charset="0"/>
              <a:sym typeface="Arial" panose="020B0604020202020204" pitchFamily="34" charset="0"/>
            </a:endParaRPr>
          </a:p>
        </p:txBody>
      </p:sp>
      <p:pic>
        <p:nvPicPr>
          <p:cNvPr id="5" name="OfficePLUS.cn-14">
            <a:hlinkClick r:id="rId2"/>
            <a:extLst>
              <a:ext uri="{FF2B5EF4-FFF2-40B4-BE49-F238E27FC236}">
                <a16:creationId xmlns:a16="http://schemas.microsoft.com/office/drawing/2014/main" id="{A8F08B36-3B67-40A9-AB83-3B49F219AD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690100" y="5706110"/>
            <a:ext cx="1828800" cy="243840"/>
          </a:xfrm>
          <a:prstGeom prst="rect">
            <a:avLst/>
          </a:prstGeom>
        </p:spPr>
      </p:pic>
    </p:spTree>
    <p:extLst>
      <p:ext uri="{BB962C8B-B14F-4D97-AF65-F5344CB8AC3E}">
        <p14:creationId xmlns:p14="http://schemas.microsoft.com/office/powerpoint/2010/main" val="1866792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59ABA69-E7FB-44D7-A58F-2A70344FA05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54366" y="316519"/>
            <a:ext cx="3676850" cy="3717324"/>
          </a:xfrm>
          <a:prstGeom prst="rect">
            <a:avLst/>
          </a:prstGeom>
        </p:spPr>
      </p:pic>
      <p:grpSp>
        <p:nvGrpSpPr>
          <p:cNvPr id="13" name="组合 12">
            <a:extLst>
              <a:ext uri="{FF2B5EF4-FFF2-40B4-BE49-F238E27FC236}">
                <a16:creationId xmlns:a16="http://schemas.microsoft.com/office/drawing/2014/main" id="{591A1CBE-11B6-4DBC-B8A2-C4937BF8FD82}"/>
              </a:ext>
            </a:extLst>
          </p:cNvPr>
          <p:cNvGrpSpPr/>
          <p:nvPr/>
        </p:nvGrpSpPr>
        <p:grpSpPr>
          <a:xfrm>
            <a:off x="4496778" y="568403"/>
            <a:ext cx="3233535" cy="3233535"/>
            <a:chOff x="3422650" y="1511299"/>
            <a:chExt cx="2228850" cy="2228850"/>
          </a:xfrm>
        </p:grpSpPr>
        <p:grpSp>
          <p:nvGrpSpPr>
            <p:cNvPr id="16" name="组合 15">
              <a:extLst>
                <a:ext uri="{FF2B5EF4-FFF2-40B4-BE49-F238E27FC236}">
                  <a16:creationId xmlns:a16="http://schemas.microsoft.com/office/drawing/2014/main" id="{AC61AF5B-DD29-4F14-8A9C-28DAB59F2C8D}"/>
                </a:ext>
              </a:extLst>
            </p:cNvPr>
            <p:cNvGrpSpPr/>
            <p:nvPr/>
          </p:nvGrpSpPr>
          <p:grpSpPr>
            <a:xfrm>
              <a:off x="3422650" y="1511299"/>
              <a:ext cx="2228850" cy="2228850"/>
              <a:chOff x="3422650" y="1511299"/>
              <a:chExt cx="2228850" cy="2228850"/>
            </a:xfrm>
          </p:grpSpPr>
          <p:sp>
            <p:nvSpPr>
              <p:cNvPr id="21" name="弧形 20">
                <a:extLst>
                  <a:ext uri="{FF2B5EF4-FFF2-40B4-BE49-F238E27FC236}">
                    <a16:creationId xmlns:a16="http://schemas.microsoft.com/office/drawing/2014/main" id="{CE3F6B0C-FB72-4C30-AF0E-A43C6540C838}"/>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弧形 21">
                <a:extLst>
                  <a:ext uri="{FF2B5EF4-FFF2-40B4-BE49-F238E27FC236}">
                    <a16:creationId xmlns:a16="http://schemas.microsoft.com/office/drawing/2014/main" id="{36AAE20C-6CDB-4BC4-A99D-89E8AF256465}"/>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弧形 22">
                <a:extLst>
                  <a:ext uri="{FF2B5EF4-FFF2-40B4-BE49-F238E27FC236}">
                    <a16:creationId xmlns:a16="http://schemas.microsoft.com/office/drawing/2014/main" id="{277BA092-0169-4597-A817-6AB867BA9E34}"/>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a:extLst>
                <a:ext uri="{FF2B5EF4-FFF2-40B4-BE49-F238E27FC236}">
                  <a16:creationId xmlns:a16="http://schemas.microsoft.com/office/drawing/2014/main" id="{2275316D-A1AB-44E8-B943-028A34F42258}"/>
                </a:ext>
              </a:extLst>
            </p:cNvPr>
            <p:cNvGrpSpPr/>
            <p:nvPr/>
          </p:nvGrpSpPr>
          <p:grpSpPr>
            <a:xfrm rot="4185091">
              <a:off x="3422650" y="1511299"/>
              <a:ext cx="2228850" cy="2228850"/>
              <a:chOff x="3422650" y="1511299"/>
              <a:chExt cx="2228850" cy="2228850"/>
            </a:xfrm>
            <a:effectLst/>
          </p:grpSpPr>
          <p:sp>
            <p:nvSpPr>
              <p:cNvPr id="18" name="弧形 17">
                <a:extLst>
                  <a:ext uri="{FF2B5EF4-FFF2-40B4-BE49-F238E27FC236}">
                    <a16:creationId xmlns:a16="http://schemas.microsoft.com/office/drawing/2014/main" id="{8C3115D7-ECEB-407E-9971-55DA13CFE9C7}"/>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弧形 18">
                <a:extLst>
                  <a:ext uri="{FF2B5EF4-FFF2-40B4-BE49-F238E27FC236}">
                    <a16:creationId xmlns:a16="http://schemas.microsoft.com/office/drawing/2014/main" id="{EB68F5C5-61EE-41E2-B576-B8F0553C7EE9}"/>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弧形 19">
                <a:extLst>
                  <a:ext uri="{FF2B5EF4-FFF2-40B4-BE49-F238E27FC236}">
                    <a16:creationId xmlns:a16="http://schemas.microsoft.com/office/drawing/2014/main" id="{78B8BC27-6FD5-44C6-8466-44805A943357}"/>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14" name="弧形 13">
            <a:extLst>
              <a:ext uri="{FF2B5EF4-FFF2-40B4-BE49-F238E27FC236}">
                <a16:creationId xmlns:a16="http://schemas.microsoft.com/office/drawing/2014/main" id="{525E15E5-2488-41BA-98A2-E0424C2A1E24}"/>
              </a:ext>
            </a:extLst>
          </p:cNvPr>
          <p:cNvSpPr/>
          <p:nvPr/>
        </p:nvSpPr>
        <p:spPr>
          <a:xfrm>
            <a:off x="4137715" y="235840"/>
            <a:ext cx="3916566" cy="3916566"/>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弧形 14">
            <a:extLst>
              <a:ext uri="{FF2B5EF4-FFF2-40B4-BE49-F238E27FC236}">
                <a16:creationId xmlns:a16="http://schemas.microsoft.com/office/drawing/2014/main" id="{96647F1F-C88F-41C4-AC8A-A1103ECBDEAE}"/>
              </a:ext>
            </a:extLst>
          </p:cNvPr>
          <p:cNvSpPr/>
          <p:nvPr/>
        </p:nvSpPr>
        <p:spPr>
          <a:xfrm>
            <a:off x="4705457" y="791635"/>
            <a:ext cx="2778834" cy="2778834"/>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a:extLst>
              <a:ext uri="{FF2B5EF4-FFF2-40B4-BE49-F238E27FC236}">
                <a16:creationId xmlns:a16="http://schemas.microsoft.com/office/drawing/2014/main" id="{7D7331E2-28BB-4DEA-B667-88DB2272F235}"/>
              </a:ext>
            </a:extLst>
          </p:cNvPr>
          <p:cNvSpPr txBox="1"/>
          <p:nvPr/>
        </p:nvSpPr>
        <p:spPr>
          <a:xfrm>
            <a:off x="4636216" y="1648890"/>
            <a:ext cx="2954655" cy="923330"/>
          </a:xfrm>
          <a:prstGeom prst="rect">
            <a:avLst/>
          </a:prstGeom>
          <a:noFill/>
        </p:spPr>
        <p:txBody>
          <a:bodyPr wrap="none" rtlCol="0">
            <a:spAutoFit/>
          </a:bodyPr>
          <a:lstStyle/>
          <a:p>
            <a:r>
              <a:rPr lang="zh-CN" altLang="en-US" sz="5400" b="1" dirty="0">
                <a:gradFill>
                  <a:gsLst>
                    <a:gs pos="100000">
                      <a:schemeClr val="accent5">
                        <a:lumMod val="0"/>
                        <a:lumOff val="100000"/>
                      </a:schemeClr>
                    </a:gs>
                    <a:gs pos="0">
                      <a:schemeClr val="accent5">
                        <a:alpha val="31000"/>
                        <a:lumMod val="88000"/>
                        <a:lumOff val="12000"/>
                      </a:schemeClr>
                    </a:gs>
                  </a:gsLst>
                  <a:lin ang="5400000" scaled="0"/>
                </a:gradFill>
                <a:effectLst>
                  <a:glow rad="228600">
                    <a:schemeClr val="accent5">
                      <a:lumMod val="75000"/>
                      <a:alpha val="24000"/>
                    </a:schemeClr>
                  </a:glow>
                </a:effectLst>
                <a:latin typeface="Arial" panose="020B0604020202020204" pitchFamily="34" charset="0"/>
                <a:ea typeface="微软雅黑" panose="020B0503020204020204" pitchFamily="34" charset="-122"/>
                <a:sym typeface="Arial" panose="020B0604020202020204" pitchFamily="34" charset="0"/>
              </a:rPr>
              <a:t>全面加速</a:t>
            </a:r>
          </a:p>
        </p:txBody>
      </p:sp>
      <p:sp>
        <p:nvSpPr>
          <p:cNvPr id="25" name="文本框 24">
            <a:extLst>
              <a:ext uri="{FF2B5EF4-FFF2-40B4-BE49-F238E27FC236}">
                <a16:creationId xmlns:a16="http://schemas.microsoft.com/office/drawing/2014/main" id="{03330F38-0456-444B-9AEE-75C5257F4123}"/>
              </a:ext>
            </a:extLst>
          </p:cNvPr>
          <p:cNvSpPr txBox="1"/>
          <p:nvPr/>
        </p:nvSpPr>
        <p:spPr>
          <a:xfrm>
            <a:off x="5577057" y="1237650"/>
            <a:ext cx="1072972" cy="461665"/>
          </a:xfrm>
          <a:prstGeom prst="rect">
            <a:avLst/>
          </a:prstGeom>
          <a:noFill/>
        </p:spPr>
        <p:txBody>
          <a:bodyPr wrap="square">
            <a:spAutoFit/>
          </a:bodyPr>
          <a:lstStyle/>
          <a:p>
            <a:pPr algn="ctr"/>
            <a:r>
              <a:rPr lang="en-US" altLang="zh-CN"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2021</a:t>
            </a:r>
          </a:p>
        </p:txBody>
      </p:sp>
      <p:sp>
        <p:nvSpPr>
          <p:cNvPr id="28" name="文本框 27">
            <a:extLst>
              <a:ext uri="{FF2B5EF4-FFF2-40B4-BE49-F238E27FC236}">
                <a16:creationId xmlns:a16="http://schemas.microsoft.com/office/drawing/2014/main" id="{F3D56CBC-0217-4053-9EED-D9F8855805C5}"/>
              </a:ext>
            </a:extLst>
          </p:cNvPr>
          <p:cNvSpPr txBox="1"/>
          <p:nvPr/>
        </p:nvSpPr>
        <p:spPr>
          <a:xfrm>
            <a:off x="887775" y="934520"/>
            <a:ext cx="1476037" cy="461665"/>
          </a:xfrm>
          <a:prstGeom prst="rect">
            <a:avLst/>
          </a:prstGeom>
          <a:noFill/>
        </p:spPr>
        <p:txBody>
          <a:bodyPr wrap="square">
            <a:spAutoFit/>
          </a:bodyPr>
          <a:lstStyle/>
          <a:p>
            <a:r>
              <a:rPr lang="en-US" altLang="zh-CN" sz="2400" b="1" dirty="0" err="1">
                <a:solidFill>
                  <a:schemeClr val="bg2"/>
                </a:solidFill>
                <a:latin typeface="Arial" panose="020B0604020202020204" pitchFamily="34" charset="0"/>
                <a:ea typeface="微软雅黑" panose="020B0503020204020204" pitchFamily="34" charset="-122"/>
                <a:sym typeface="Arial" panose="020B0604020202020204" pitchFamily="34" charset="0"/>
              </a:rPr>
              <a:t>Robxxx</a:t>
            </a:r>
            <a:endParaRPr lang="en-US" altLang="zh-CN" sz="24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id="{76780DAB-8E33-44C8-AFCD-B39DDEC714E4}"/>
              </a:ext>
            </a:extLst>
          </p:cNvPr>
          <p:cNvSpPr txBox="1"/>
          <p:nvPr/>
        </p:nvSpPr>
        <p:spPr>
          <a:xfrm>
            <a:off x="907025" y="1833556"/>
            <a:ext cx="1855425" cy="2031325"/>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在线游戏创作平台 </a:t>
            </a:r>
            <a:r>
              <a:rPr lang="en-US" altLang="zh-CN" dirty="0" err="1">
                <a:solidFill>
                  <a:schemeClr val="bg2"/>
                </a:solidFill>
                <a:latin typeface="Arial" panose="020B0604020202020204" pitchFamily="34" charset="0"/>
                <a:ea typeface="微软雅黑" panose="020B0503020204020204" pitchFamily="34" charset="-122"/>
                <a:sym typeface="Arial" panose="020B0604020202020204" pitchFamily="34" charset="0"/>
              </a:rPr>
              <a:t>RobXXX</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 </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作为“元宇宙”概念股成功登陆纽交所，上市首日市值突破 </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400 </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亿美元。</a:t>
            </a:r>
          </a:p>
        </p:txBody>
      </p:sp>
      <p:sp>
        <p:nvSpPr>
          <p:cNvPr id="30" name="文本框 29">
            <a:extLst>
              <a:ext uri="{FF2B5EF4-FFF2-40B4-BE49-F238E27FC236}">
                <a16:creationId xmlns:a16="http://schemas.microsoft.com/office/drawing/2014/main" id="{90FA0266-D587-4E25-92A2-6E75C894F8EF}"/>
              </a:ext>
            </a:extLst>
          </p:cNvPr>
          <p:cNvSpPr txBox="1"/>
          <p:nvPr/>
        </p:nvSpPr>
        <p:spPr>
          <a:xfrm>
            <a:off x="907025" y="1415435"/>
            <a:ext cx="1321704" cy="369332"/>
          </a:xfrm>
          <a:prstGeom prst="rect">
            <a:avLst/>
          </a:prstGeom>
          <a:noFill/>
        </p:spPr>
        <p:txBody>
          <a:bodyPr wrap="square">
            <a:spAutoFit/>
          </a:bodyPr>
          <a:lstStyle/>
          <a:p>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3 </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月 </a:t>
            </a:r>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10 </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日</a:t>
            </a:r>
            <a:endPar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39">
            <a:extLst>
              <a:ext uri="{FF2B5EF4-FFF2-40B4-BE49-F238E27FC236}">
                <a16:creationId xmlns:a16="http://schemas.microsoft.com/office/drawing/2014/main" id="{8315D911-7F07-45BD-B498-FD353835D7F1}"/>
              </a:ext>
            </a:extLst>
          </p:cNvPr>
          <p:cNvSpPr txBox="1"/>
          <p:nvPr/>
        </p:nvSpPr>
        <p:spPr>
          <a:xfrm>
            <a:off x="10286984" y="970964"/>
            <a:ext cx="1311526" cy="461665"/>
          </a:xfrm>
          <a:prstGeom prst="rect">
            <a:avLst/>
          </a:prstGeom>
          <a:noFill/>
        </p:spPr>
        <p:txBody>
          <a:bodyPr wrap="square">
            <a:spAutoFit/>
          </a:bodyPr>
          <a:lstStyle/>
          <a:p>
            <a:r>
              <a:rPr lang="en-US" altLang="zh-CN"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MEXX</a:t>
            </a:r>
          </a:p>
        </p:txBody>
      </p:sp>
      <p:sp>
        <p:nvSpPr>
          <p:cNvPr id="41" name="文本框 40">
            <a:extLst>
              <a:ext uri="{FF2B5EF4-FFF2-40B4-BE49-F238E27FC236}">
                <a16:creationId xmlns:a16="http://schemas.microsoft.com/office/drawing/2014/main" id="{3CA7F506-0F16-4EB8-9A94-F8D5BEC9A8D2}"/>
              </a:ext>
            </a:extLst>
          </p:cNvPr>
          <p:cNvSpPr txBox="1"/>
          <p:nvPr/>
        </p:nvSpPr>
        <p:spPr>
          <a:xfrm>
            <a:off x="9621534" y="2110555"/>
            <a:ext cx="1803433" cy="1477328"/>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社交巨头</a:t>
            </a:r>
            <a:r>
              <a:rPr lang="en-US" altLang="zh-CN" dirty="0" err="1">
                <a:solidFill>
                  <a:schemeClr val="bg2"/>
                </a:solidFill>
                <a:latin typeface="Arial" panose="020B0604020202020204" pitchFamily="34" charset="0"/>
                <a:ea typeface="微软雅黑" panose="020B0503020204020204" pitchFamily="34" charset="-122"/>
                <a:sym typeface="Arial" panose="020B0604020202020204" pitchFamily="34" charset="0"/>
              </a:rPr>
              <a:t>FaXXXXXok</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宣布名称改为</a:t>
            </a:r>
            <a:r>
              <a:rPr lang="en-US" altLang="zh-CN" dirty="0" err="1">
                <a:solidFill>
                  <a:schemeClr val="bg2"/>
                </a:solidFill>
                <a:latin typeface="Arial" panose="020B0604020202020204" pitchFamily="34" charset="0"/>
                <a:ea typeface="微软雅黑" panose="020B0503020204020204" pitchFamily="34" charset="-122"/>
                <a:sym typeface="Arial" panose="020B0604020202020204" pitchFamily="34" charset="0"/>
              </a:rPr>
              <a:t>MeXX</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。将全力投入开发元宇宙</a:t>
            </a:r>
          </a:p>
        </p:txBody>
      </p:sp>
      <p:sp>
        <p:nvSpPr>
          <p:cNvPr id="42" name="文本框 41">
            <a:extLst>
              <a:ext uri="{FF2B5EF4-FFF2-40B4-BE49-F238E27FC236}">
                <a16:creationId xmlns:a16="http://schemas.microsoft.com/office/drawing/2014/main" id="{9A29D449-339E-40FA-8C43-189B000B36E0}"/>
              </a:ext>
            </a:extLst>
          </p:cNvPr>
          <p:cNvSpPr txBox="1"/>
          <p:nvPr/>
        </p:nvSpPr>
        <p:spPr>
          <a:xfrm>
            <a:off x="9997096" y="1464224"/>
            <a:ext cx="1521804" cy="369332"/>
          </a:xfrm>
          <a:prstGeom prst="rect">
            <a:avLst/>
          </a:prstGeom>
          <a:noFill/>
        </p:spPr>
        <p:txBody>
          <a:bodyPr wrap="square">
            <a:spAutoFit/>
          </a:bodyPr>
          <a:lstStyle/>
          <a:p>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10 </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月 </a:t>
            </a:r>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28 </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日</a:t>
            </a:r>
            <a:endPar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文本框 57">
            <a:extLst>
              <a:ext uri="{FF2B5EF4-FFF2-40B4-BE49-F238E27FC236}">
                <a16:creationId xmlns:a16="http://schemas.microsoft.com/office/drawing/2014/main" id="{9E782AB2-E781-4148-AA08-E89B2B56EF32}"/>
              </a:ext>
            </a:extLst>
          </p:cNvPr>
          <p:cNvSpPr txBox="1"/>
          <p:nvPr/>
        </p:nvSpPr>
        <p:spPr>
          <a:xfrm>
            <a:off x="3975364" y="5410891"/>
            <a:ext cx="1321704" cy="369332"/>
          </a:xfrm>
          <a:prstGeom prst="rect">
            <a:avLst/>
          </a:prstGeom>
          <a:noFill/>
        </p:spPr>
        <p:txBody>
          <a:bodyPr wrap="square">
            <a:spAutoFit/>
          </a:bodyPr>
          <a:lstStyle/>
          <a:p>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4</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月 </a:t>
            </a:r>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12 </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日</a:t>
            </a:r>
            <a:endPar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文本框 58">
            <a:extLst>
              <a:ext uri="{FF2B5EF4-FFF2-40B4-BE49-F238E27FC236}">
                <a16:creationId xmlns:a16="http://schemas.microsoft.com/office/drawing/2014/main" id="{9A409AD6-D0E5-4011-BDCC-9E70B2B79612}"/>
              </a:ext>
            </a:extLst>
          </p:cNvPr>
          <p:cNvSpPr txBox="1"/>
          <p:nvPr/>
        </p:nvSpPr>
        <p:spPr>
          <a:xfrm>
            <a:off x="3944548" y="5912534"/>
            <a:ext cx="4047067" cy="646331"/>
          </a:xfrm>
          <a:prstGeom prst="rect">
            <a:avLst/>
          </a:prstGeom>
          <a:noFill/>
        </p:spPr>
        <p:txBody>
          <a:bodyPr wrap="square">
            <a:spAutoFit/>
          </a:bodyPr>
          <a:lstStyle/>
          <a:p>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CEO </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黄仁勋宣布英某达将布局“元宇宙”业务</a:t>
            </a:r>
          </a:p>
        </p:txBody>
      </p:sp>
      <p:sp>
        <p:nvSpPr>
          <p:cNvPr id="60" name="文本框 59">
            <a:extLst>
              <a:ext uri="{FF2B5EF4-FFF2-40B4-BE49-F238E27FC236}">
                <a16:creationId xmlns:a16="http://schemas.microsoft.com/office/drawing/2014/main" id="{247B63A8-821B-429B-B2DE-C290B33F3C06}"/>
              </a:ext>
            </a:extLst>
          </p:cNvPr>
          <p:cNvSpPr txBox="1"/>
          <p:nvPr/>
        </p:nvSpPr>
        <p:spPr>
          <a:xfrm>
            <a:off x="5186749" y="2633520"/>
            <a:ext cx="1818502" cy="338554"/>
          </a:xfrm>
          <a:prstGeom prst="rect">
            <a:avLst/>
          </a:prstGeom>
          <a:noFill/>
        </p:spPr>
        <p:txBody>
          <a:bodyPr wrap="square">
            <a:spAutoFit/>
          </a:bodyPr>
          <a:lstStyle/>
          <a:p>
            <a:pPr algn="ctr"/>
            <a:r>
              <a:rPr lang="zh-CN" altLang="en-US" sz="1600" dirty="0">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rPr>
              <a:t>巨头纷纷下场</a:t>
            </a:r>
            <a:endParaRPr lang="en-US" altLang="zh-CN" sz="1600" dirty="0">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文本框 60">
            <a:extLst>
              <a:ext uri="{FF2B5EF4-FFF2-40B4-BE49-F238E27FC236}">
                <a16:creationId xmlns:a16="http://schemas.microsoft.com/office/drawing/2014/main" id="{D7CDAD9F-2D31-4FF1-BCCB-2DA81D8632A2}"/>
              </a:ext>
            </a:extLst>
          </p:cNvPr>
          <p:cNvSpPr txBox="1"/>
          <p:nvPr/>
        </p:nvSpPr>
        <p:spPr>
          <a:xfrm>
            <a:off x="6757877" y="4905166"/>
            <a:ext cx="1467015" cy="461665"/>
          </a:xfrm>
          <a:prstGeom prst="rect">
            <a:avLst/>
          </a:prstGeom>
          <a:noFill/>
        </p:spPr>
        <p:txBody>
          <a:bodyPr wrap="square">
            <a:spAutoFit/>
          </a:bodyPr>
          <a:lstStyle/>
          <a:p>
            <a:r>
              <a:rPr lang="en-US" altLang="zh-CN"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NVIXXX</a:t>
            </a:r>
            <a:endPar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495941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2">
            <a:extLst>
              <a:ext uri="{FF2B5EF4-FFF2-40B4-BE49-F238E27FC236}">
                <a16:creationId xmlns:a16="http://schemas.microsoft.com/office/drawing/2014/main" id="{4B9FAE43-F6A8-4B75-88FC-5F0EB7DFC7C5}"/>
              </a:ext>
            </a:extLst>
          </p:cNvPr>
          <p:cNvSpPr>
            <a:spLocks noChangeAspect="1" noChangeArrowheads="1" noTextEdit="1"/>
          </p:cNvSpPr>
          <p:nvPr/>
        </p:nvSpPr>
        <p:spPr bwMode="auto">
          <a:xfrm>
            <a:off x="5133975" y="1212321"/>
            <a:ext cx="5327650" cy="3552825"/>
          </a:xfrm>
          <a:prstGeom prst="rect">
            <a:avLst/>
          </a:prstGeom>
          <a:noFill/>
          <a:ln>
            <a:noFill/>
          </a:ln>
        </p:spPr>
        <p:txBody>
          <a:bodyPr vert="horz" wrap="square" lIns="91440" tIns="45720" rIns="91440" bIns="45720" numCol="1" anchor="t" anchorCtr="0" compatLnSpc="1">
            <a:prstTxWarp prst="textNoShape">
              <a:avLst/>
            </a:prstTxWarp>
          </a:bodyPr>
          <a:lstStyle/>
          <a:p>
            <a:endParaRPr lang="zh-CN" altLang="en-US" dirty="0"/>
          </a:p>
        </p:txBody>
      </p:sp>
      <p:grpSp>
        <p:nvGrpSpPr>
          <p:cNvPr id="5" name="组合 4">
            <a:extLst>
              <a:ext uri="{FF2B5EF4-FFF2-40B4-BE49-F238E27FC236}">
                <a16:creationId xmlns:a16="http://schemas.microsoft.com/office/drawing/2014/main" id="{B1F9F513-F799-42E7-BF76-149957ACA2BF}"/>
              </a:ext>
            </a:extLst>
          </p:cNvPr>
          <p:cNvGrpSpPr/>
          <p:nvPr/>
        </p:nvGrpSpPr>
        <p:grpSpPr>
          <a:xfrm>
            <a:off x="5829428" y="2030041"/>
            <a:ext cx="5631896" cy="3735506"/>
            <a:chOff x="6421125" y="880944"/>
            <a:chExt cx="5631896" cy="3735506"/>
          </a:xfrm>
        </p:grpSpPr>
        <p:grpSp>
          <p:nvGrpSpPr>
            <p:cNvPr id="6" name="组合 5">
              <a:extLst>
                <a:ext uri="{FF2B5EF4-FFF2-40B4-BE49-F238E27FC236}">
                  <a16:creationId xmlns:a16="http://schemas.microsoft.com/office/drawing/2014/main" id="{E78F8E86-CD7E-4DB6-816E-6D2463E761E7}"/>
                </a:ext>
              </a:extLst>
            </p:cNvPr>
            <p:cNvGrpSpPr/>
            <p:nvPr/>
          </p:nvGrpSpPr>
          <p:grpSpPr>
            <a:xfrm>
              <a:off x="6421125" y="880944"/>
              <a:ext cx="5631896" cy="3735506"/>
              <a:chOff x="6064286" y="1061390"/>
              <a:chExt cx="5631896" cy="3735506"/>
            </a:xfrm>
          </p:grpSpPr>
          <p:grpSp>
            <p:nvGrpSpPr>
              <p:cNvPr id="11" name="组合 10">
                <a:extLst>
                  <a:ext uri="{FF2B5EF4-FFF2-40B4-BE49-F238E27FC236}">
                    <a16:creationId xmlns:a16="http://schemas.microsoft.com/office/drawing/2014/main" id="{A7D351BA-EE82-4D54-B902-146FEB98609C}"/>
                  </a:ext>
                </a:extLst>
              </p:cNvPr>
              <p:cNvGrpSpPr/>
              <p:nvPr/>
            </p:nvGrpSpPr>
            <p:grpSpPr>
              <a:xfrm>
                <a:off x="6064286" y="1061390"/>
                <a:ext cx="5631896" cy="3735506"/>
                <a:chOff x="2803140" y="1644555"/>
                <a:chExt cx="5764904" cy="3156205"/>
              </a:xfrm>
            </p:grpSpPr>
            <p:sp>
              <p:nvSpPr>
                <p:cNvPr id="13" name="矩形 12">
                  <a:extLst>
                    <a:ext uri="{FF2B5EF4-FFF2-40B4-BE49-F238E27FC236}">
                      <a16:creationId xmlns:a16="http://schemas.microsoft.com/office/drawing/2014/main" id="{51F2DBE2-4E45-4D57-BEE5-EA141F0CBD86}"/>
                    </a:ext>
                  </a:extLst>
                </p:cNvPr>
                <p:cNvSpPr/>
                <p:nvPr/>
              </p:nvSpPr>
              <p:spPr>
                <a:xfrm>
                  <a:off x="2830706" y="1644555"/>
                  <a:ext cx="5709773" cy="3107582"/>
                </a:xfrm>
                <a:prstGeom prst="rect">
                  <a:avLst/>
                </a:prstGeom>
                <a:blipFill dpi="0" rotWithShape="1">
                  <a:blip r:embed="rId2">
                    <a:alphaModFix amt="10000"/>
                    <a:extLst>
                      <a:ext uri="{BEBA8EAE-BF5A-486C-A8C5-ECC9F3942E4B}">
                        <a14:imgProps xmlns:a14="http://schemas.microsoft.com/office/drawing/2010/main">
                          <a14:imgLayer r:embed="rId3">
                            <a14:imgEffect>
                              <a14:artisticBlur radius="35"/>
                            </a14:imgEffect>
                          </a14:imgLayer>
                        </a14:imgProps>
                      </a:ext>
                    </a:extLst>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4" name="组合 13">
                  <a:extLst>
                    <a:ext uri="{FF2B5EF4-FFF2-40B4-BE49-F238E27FC236}">
                      <a16:creationId xmlns:a16="http://schemas.microsoft.com/office/drawing/2014/main" id="{98017952-CBB7-4C43-8F7A-CF702BE73B78}"/>
                    </a:ext>
                  </a:extLst>
                </p:cNvPr>
                <p:cNvGrpSpPr/>
                <p:nvPr/>
              </p:nvGrpSpPr>
              <p:grpSpPr>
                <a:xfrm>
                  <a:off x="2803140" y="1644555"/>
                  <a:ext cx="5764904" cy="3156205"/>
                  <a:chOff x="2844798" y="1562099"/>
                  <a:chExt cx="6819903" cy="3733802"/>
                </a:xfrm>
              </p:grpSpPr>
              <p:sp>
                <p:nvSpPr>
                  <p:cNvPr id="15" name="矩形 14">
                    <a:extLst>
                      <a:ext uri="{FF2B5EF4-FFF2-40B4-BE49-F238E27FC236}">
                        <a16:creationId xmlns:a16="http://schemas.microsoft.com/office/drawing/2014/main" id="{808D0283-3CD9-4E97-AD7E-134822E4BC73}"/>
                      </a:ext>
                    </a:extLst>
                  </p:cNvPr>
                  <p:cNvSpPr/>
                  <p:nvPr/>
                </p:nvSpPr>
                <p:spPr>
                  <a:xfrm>
                    <a:off x="2857500" y="1574800"/>
                    <a:ext cx="6794500" cy="3708402"/>
                  </a:xfrm>
                  <a:prstGeom prst="rect">
                    <a:avLst/>
                  </a:prstGeom>
                  <a:gradFill flip="none" rotWithShape="1">
                    <a:gsLst>
                      <a:gs pos="0">
                        <a:schemeClr val="bg2">
                          <a:alpha val="12000"/>
                        </a:schemeClr>
                      </a:gs>
                      <a:gs pos="57000">
                        <a:schemeClr val="bg2">
                          <a:alpha val="15000"/>
                        </a:schemeClr>
                      </a:gs>
                      <a:gs pos="100000">
                        <a:schemeClr val="tx2">
                          <a:lumMod val="20000"/>
                          <a:lumOff val="80000"/>
                          <a:alpha val="2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6" name="组合 15">
                    <a:extLst>
                      <a:ext uri="{FF2B5EF4-FFF2-40B4-BE49-F238E27FC236}">
                        <a16:creationId xmlns:a16="http://schemas.microsoft.com/office/drawing/2014/main" id="{E89A8120-5342-4A31-B7E0-5E7DD1F7A789}"/>
                      </a:ext>
                    </a:extLst>
                  </p:cNvPr>
                  <p:cNvGrpSpPr/>
                  <p:nvPr/>
                </p:nvGrpSpPr>
                <p:grpSpPr>
                  <a:xfrm>
                    <a:off x="2844798" y="1562099"/>
                    <a:ext cx="438152" cy="450851"/>
                    <a:chOff x="2857498" y="1574799"/>
                    <a:chExt cx="438152" cy="450851"/>
                  </a:xfrm>
                </p:grpSpPr>
                <p:cxnSp>
                  <p:nvCxnSpPr>
                    <p:cNvPr id="26" name="直接连接符 25">
                      <a:extLst>
                        <a:ext uri="{FF2B5EF4-FFF2-40B4-BE49-F238E27FC236}">
                          <a16:creationId xmlns:a16="http://schemas.microsoft.com/office/drawing/2014/main" id="{C7CECC78-4423-4772-99CC-C7EF23F2183B}"/>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095D9DB2-76A9-4792-A4D9-D9CF1F34AEF3}"/>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D2A2D2A2-4B45-402D-AED8-546098173F95}"/>
                      </a:ext>
                    </a:extLst>
                  </p:cNvPr>
                  <p:cNvGrpSpPr/>
                  <p:nvPr/>
                </p:nvGrpSpPr>
                <p:grpSpPr>
                  <a:xfrm flipH="1">
                    <a:off x="9213851" y="1562099"/>
                    <a:ext cx="438150" cy="450851"/>
                    <a:chOff x="2857498" y="1574799"/>
                    <a:chExt cx="438152" cy="450851"/>
                  </a:xfrm>
                </p:grpSpPr>
                <p:cxnSp>
                  <p:nvCxnSpPr>
                    <p:cNvPr id="24" name="直接连接符 23">
                      <a:extLst>
                        <a:ext uri="{FF2B5EF4-FFF2-40B4-BE49-F238E27FC236}">
                          <a16:creationId xmlns:a16="http://schemas.microsoft.com/office/drawing/2014/main" id="{05D88363-7BDB-4860-BD0A-F99B62754E58}"/>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4403DCB-C01D-4FB6-B279-E7E11C61ACFE}"/>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8" name="组合 17">
                    <a:extLst>
                      <a:ext uri="{FF2B5EF4-FFF2-40B4-BE49-F238E27FC236}">
                        <a16:creationId xmlns:a16="http://schemas.microsoft.com/office/drawing/2014/main" id="{893CE7A8-8E33-49F8-9759-46B861845FCC}"/>
                      </a:ext>
                    </a:extLst>
                  </p:cNvPr>
                  <p:cNvGrpSpPr/>
                  <p:nvPr/>
                </p:nvGrpSpPr>
                <p:grpSpPr>
                  <a:xfrm flipV="1">
                    <a:off x="2857498" y="4845051"/>
                    <a:ext cx="438152" cy="450850"/>
                    <a:chOff x="2857498" y="1574799"/>
                    <a:chExt cx="438152" cy="450851"/>
                  </a:xfrm>
                </p:grpSpPr>
                <p:cxnSp>
                  <p:nvCxnSpPr>
                    <p:cNvPr id="22" name="直接连接符 21">
                      <a:extLst>
                        <a:ext uri="{FF2B5EF4-FFF2-40B4-BE49-F238E27FC236}">
                          <a16:creationId xmlns:a16="http://schemas.microsoft.com/office/drawing/2014/main" id="{2EF72000-1DE0-4ED8-958C-2FBA2CB5ACCC}"/>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1E96468A-9614-4A81-956B-60F73C124E9C}"/>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D266D56E-4AED-4E27-A4D2-3487DB9FA69B}"/>
                      </a:ext>
                    </a:extLst>
                  </p:cNvPr>
                  <p:cNvGrpSpPr/>
                  <p:nvPr/>
                </p:nvGrpSpPr>
                <p:grpSpPr>
                  <a:xfrm flipH="1" flipV="1">
                    <a:off x="9226551" y="4845051"/>
                    <a:ext cx="438150" cy="450850"/>
                    <a:chOff x="2857498" y="1574799"/>
                    <a:chExt cx="438152" cy="450851"/>
                  </a:xfrm>
                </p:grpSpPr>
                <p:cxnSp>
                  <p:nvCxnSpPr>
                    <p:cNvPr id="20" name="直接连接符 19">
                      <a:extLst>
                        <a:ext uri="{FF2B5EF4-FFF2-40B4-BE49-F238E27FC236}">
                          <a16:creationId xmlns:a16="http://schemas.microsoft.com/office/drawing/2014/main" id="{C39B1CC1-3EFC-4631-AE58-2FC3F2B8D013}"/>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AADD02A9-D12F-4B13-A0B5-39FE208DBB89}"/>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12" name="图表 11">
                <a:extLst>
                  <a:ext uri="{FF2B5EF4-FFF2-40B4-BE49-F238E27FC236}">
                    <a16:creationId xmlns:a16="http://schemas.microsoft.com/office/drawing/2014/main" id="{5FFA8FB7-BD04-4642-AE86-BBA93B625427}"/>
                  </a:ext>
                </a:extLst>
              </p:cNvPr>
              <p:cNvGraphicFramePr/>
              <p:nvPr>
                <p:extLst>
                  <p:ext uri="{D42A27DB-BD31-4B8C-83A1-F6EECF244321}">
                    <p14:modId xmlns:p14="http://schemas.microsoft.com/office/powerpoint/2010/main" val="1890989578"/>
                  </p:ext>
                </p:extLst>
              </p:nvPr>
            </p:nvGraphicFramePr>
            <p:xfrm>
              <a:off x="6295004" y="1246541"/>
              <a:ext cx="5325532" cy="3550355"/>
            </p:xfrm>
            <a:graphic>
              <a:graphicData uri="http://schemas.openxmlformats.org/drawingml/2006/chart">
                <c:chart xmlns:c="http://schemas.openxmlformats.org/drawingml/2006/chart" xmlns:r="http://schemas.openxmlformats.org/officeDocument/2006/relationships" r:id="rId4"/>
              </a:graphicData>
            </a:graphic>
          </p:graphicFrame>
        </p:grpSp>
        <p:sp>
          <p:nvSpPr>
            <p:cNvPr id="7" name="任意多边形: 形状 6">
              <a:extLst>
                <a:ext uri="{FF2B5EF4-FFF2-40B4-BE49-F238E27FC236}">
                  <a16:creationId xmlns:a16="http://schemas.microsoft.com/office/drawing/2014/main" id="{86FD6CDF-3C30-4A1A-9EB5-69936AC02D3D}"/>
                </a:ext>
              </a:extLst>
            </p:cNvPr>
            <p:cNvSpPr/>
            <p:nvPr/>
          </p:nvSpPr>
          <p:spPr>
            <a:xfrm rot="16200000" flipH="1">
              <a:off x="7303464" y="3385729"/>
              <a:ext cx="342998" cy="266089"/>
            </a:xfrm>
            <a:custGeom>
              <a:avLst/>
              <a:gdLst>
                <a:gd name="connsiteX0" fmla="*/ 67437 w 200025"/>
                <a:gd name="connsiteY0" fmla="*/ 0 h 266700"/>
                <a:gd name="connsiteX1" fmla="*/ 202406 w 200025"/>
                <a:gd name="connsiteY1" fmla="*/ 134969 h 266700"/>
                <a:gd name="connsiteX2" fmla="*/ 67437 w 200025"/>
                <a:gd name="connsiteY2" fmla="*/ 269939 h 266700"/>
                <a:gd name="connsiteX3" fmla="*/ 67437 w 200025"/>
                <a:gd name="connsiteY3" fmla="*/ 202406 h 266700"/>
                <a:gd name="connsiteX4" fmla="*/ 134969 w 200025"/>
                <a:gd name="connsiteY4" fmla="*/ 134874 h 266700"/>
                <a:gd name="connsiteX5" fmla="*/ 67437 w 200025"/>
                <a:gd name="connsiteY5" fmla="*/ 67342 h 266700"/>
                <a:gd name="connsiteX6" fmla="*/ 67437 w 200025"/>
                <a:gd name="connsiteY6" fmla="*/ 0 h 266700"/>
                <a:gd name="connsiteX7" fmla="*/ 0 w 200025"/>
                <a:gd name="connsiteY7" fmla="*/ 168783 h 266700"/>
                <a:gd name="connsiteX8" fmla="*/ 67532 w 200025"/>
                <a:gd name="connsiteY8" fmla="*/ 168783 h 266700"/>
                <a:gd name="connsiteX9" fmla="*/ 101251 w 200025"/>
                <a:gd name="connsiteY9" fmla="*/ 135065 h 266700"/>
                <a:gd name="connsiteX10" fmla="*/ 67532 w 200025"/>
                <a:gd name="connsiteY10" fmla="*/ 101346 h 266700"/>
                <a:gd name="connsiteX11" fmla="*/ 0 w 200025"/>
                <a:gd name="connsiteY11" fmla="*/ 101346 h 266700"/>
                <a:gd name="connsiteX12" fmla="*/ 0 w 200025"/>
                <a:gd name="connsiteY12" fmla="*/ 168783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025" h="266700">
                  <a:moveTo>
                    <a:pt x="67437" y="0"/>
                  </a:moveTo>
                  <a:lnTo>
                    <a:pt x="202406" y="134969"/>
                  </a:lnTo>
                  <a:lnTo>
                    <a:pt x="67437" y="269939"/>
                  </a:lnTo>
                  <a:lnTo>
                    <a:pt x="67437" y="202406"/>
                  </a:lnTo>
                  <a:lnTo>
                    <a:pt x="134969" y="134874"/>
                  </a:lnTo>
                  <a:lnTo>
                    <a:pt x="67437" y="67342"/>
                  </a:lnTo>
                  <a:lnTo>
                    <a:pt x="67437" y="0"/>
                  </a:lnTo>
                  <a:close/>
                  <a:moveTo>
                    <a:pt x="0" y="168783"/>
                  </a:moveTo>
                  <a:lnTo>
                    <a:pt x="67532" y="168783"/>
                  </a:lnTo>
                  <a:lnTo>
                    <a:pt x="101251" y="135065"/>
                  </a:lnTo>
                  <a:lnTo>
                    <a:pt x="67532" y="101346"/>
                  </a:lnTo>
                  <a:lnTo>
                    <a:pt x="0" y="101346"/>
                  </a:lnTo>
                  <a:lnTo>
                    <a:pt x="0" y="168783"/>
                  </a:lnTo>
                  <a:close/>
                </a:path>
              </a:pathLst>
            </a:custGeom>
            <a:solidFill>
              <a:schemeClr val="bg1"/>
            </a:solidFill>
            <a:ln w="9525" cap="flat">
              <a:noFill/>
              <a:prstDash val="solid"/>
              <a:miter/>
            </a:ln>
            <a:effectLst>
              <a:glow rad="88900">
                <a:schemeClr val="accent5">
                  <a:alpha val="82000"/>
                </a:schemeClr>
              </a:glow>
            </a:effectLst>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146F0CB6-6003-4F30-8A6F-B5847E4B45DC}"/>
                </a:ext>
              </a:extLst>
            </p:cNvPr>
            <p:cNvSpPr txBox="1"/>
            <p:nvPr/>
          </p:nvSpPr>
          <p:spPr>
            <a:xfrm>
              <a:off x="7249317" y="2917794"/>
              <a:ext cx="1146468" cy="369332"/>
            </a:xfrm>
            <a:prstGeom prst="rect">
              <a:avLst/>
            </a:prstGeom>
            <a:noFill/>
          </p:spPr>
          <p:txBody>
            <a:bodyPr wrap="none" rtlCol="0">
              <a:spAutoFit/>
            </a:bodyPr>
            <a:lstStyle/>
            <a:p>
              <a:r>
                <a:rPr lang="en-US" altLang="zh-CN" dirty="0">
                  <a:solidFill>
                    <a:schemeClr val="accent5"/>
                  </a:solidFill>
                  <a:latin typeface="Arial" panose="020B0604020202020204" pitchFamily="34" charset="0"/>
                  <a:ea typeface="微软雅黑" panose="020B0503020204020204" pitchFamily="34" charset="-122"/>
                  <a:sym typeface="Arial" panose="020B0604020202020204" pitchFamily="34" charset="0"/>
                </a:rPr>
                <a:t>A</a:t>
              </a:r>
              <a:r>
                <a:rPr lang="zh-CN" altLang="en-US" dirty="0">
                  <a:solidFill>
                    <a:schemeClr val="accent5"/>
                  </a:solidFill>
                  <a:latin typeface="Arial" panose="020B0604020202020204" pitchFamily="34" charset="0"/>
                  <a:ea typeface="微软雅黑" panose="020B0503020204020204" pitchFamily="34" charset="-122"/>
                  <a:sym typeface="Arial" panose="020B0604020202020204" pitchFamily="34" charset="0"/>
                </a:rPr>
                <a:t>轮 </a:t>
              </a:r>
              <a:r>
                <a:rPr lang="en-US" altLang="zh-CN" dirty="0">
                  <a:solidFill>
                    <a:schemeClr val="accent5"/>
                  </a:solidFill>
                  <a:latin typeface="Arial" panose="020B0604020202020204" pitchFamily="34" charset="0"/>
                  <a:ea typeface="微软雅黑" panose="020B0503020204020204" pitchFamily="34" charset="-122"/>
                  <a:sym typeface="Arial" panose="020B0604020202020204" pitchFamily="34" charset="0"/>
                </a:rPr>
                <a:t>56</a:t>
              </a:r>
              <a:r>
                <a:rPr lang="zh-CN" altLang="en-US" dirty="0">
                  <a:solidFill>
                    <a:schemeClr val="accent5"/>
                  </a:solidFill>
                  <a:latin typeface="Arial" panose="020B0604020202020204" pitchFamily="34" charset="0"/>
                  <a:ea typeface="微软雅黑" panose="020B0503020204020204" pitchFamily="34" charset="-122"/>
                  <a:sym typeface="Arial" panose="020B0604020202020204" pitchFamily="34" charset="0"/>
                </a:rPr>
                <a:t>万</a:t>
              </a:r>
            </a:p>
          </p:txBody>
        </p:sp>
        <p:sp>
          <p:nvSpPr>
            <p:cNvPr id="9" name="文本框 8">
              <a:extLst>
                <a:ext uri="{FF2B5EF4-FFF2-40B4-BE49-F238E27FC236}">
                  <a16:creationId xmlns:a16="http://schemas.microsoft.com/office/drawing/2014/main" id="{68AFEAB6-BA20-41FF-945A-BD20F6065E79}"/>
                </a:ext>
              </a:extLst>
            </p:cNvPr>
            <p:cNvSpPr txBox="1"/>
            <p:nvPr/>
          </p:nvSpPr>
          <p:spPr>
            <a:xfrm>
              <a:off x="9047690" y="1190417"/>
              <a:ext cx="1164101" cy="369332"/>
            </a:xfrm>
            <a:prstGeom prst="rect">
              <a:avLst/>
            </a:prstGeom>
            <a:noFill/>
          </p:spPr>
          <p:txBody>
            <a:bodyPr wrap="none" rtlCol="0">
              <a:spAutoFit/>
            </a:bodyPr>
            <a:lstStyle/>
            <a:p>
              <a:r>
                <a:rPr lang="en-US" altLang="zh-CN" dirty="0">
                  <a:solidFill>
                    <a:schemeClr val="accent5"/>
                  </a:solidFill>
                  <a:latin typeface="Arial" panose="020B0604020202020204" pitchFamily="34" charset="0"/>
                  <a:ea typeface="微软雅黑" panose="020B0503020204020204" pitchFamily="34" charset="-122"/>
                  <a:sym typeface="Arial" panose="020B0604020202020204" pitchFamily="34" charset="0"/>
                </a:rPr>
                <a:t>F</a:t>
              </a:r>
              <a:r>
                <a:rPr lang="zh-CN" altLang="en-US" dirty="0">
                  <a:solidFill>
                    <a:schemeClr val="accent5"/>
                  </a:solidFill>
                  <a:latin typeface="Arial" panose="020B0604020202020204" pitchFamily="34" charset="0"/>
                  <a:ea typeface="微软雅黑" panose="020B0503020204020204" pitchFamily="34" charset="-122"/>
                  <a:sym typeface="Arial" panose="020B0604020202020204" pitchFamily="34" charset="0"/>
                </a:rPr>
                <a:t>轮 </a:t>
              </a:r>
              <a:r>
                <a:rPr lang="en-US" altLang="zh-CN" dirty="0">
                  <a:solidFill>
                    <a:schemeClr val="accent5"/>
                  </a:solidFill>
                  <a:latin typeface="Arial" panose="020B0604020202020204" pitchFamily="34" charset="0"/>
                  <a:ea typeface="微软雅黑" panose="020B0503020204020204" pitchFamily="34" charset="-122"/>
                  <a:sym typeface="Arial" panose="020B0604020202020204" pitchFamily="34" charset="0"/>
                </a:rPr>
                <a:t>1.5</a:t>
              </a:r>
              <a:r>
                <a:rPr lang="zh-CN" altLang="en-US" dirty="0">
                  <a:solidFill>
                    <a:schemeClr val="accent5"/>
                  </a:solidFill>
                  <a:latin typeface="Arial" panose="020B0604020202020204" pitchFamily="34" charset="0"/>
                  <a:ea typeface="微软雅黑" panose="020B0503020204020204" pitchFamily="34" charset="-122"/>
                  <a:sym typeface="Arial" panose="020B0604020202020204" pitchFamily="34" charset="0"/>
                </a:rPr>
                <a:t>亿</a:t>
              </a:r>
            </a:p>
          </p:txBody>
        </p:sp>
        <p:sp>
          <p:nvSpPr>
            <p:cNvPr id="10" name="任意多边形: 形状 9">
              <a:extLst>
                <a:ext uri="{FF2B5EF4-FFF2-40B4-BE49-F238E27FC236}">
                  <a16:creationId xmlns:a16="http://schemas.microsoft.com/office/drawing/2014/main" id="{BE9C0A90-0150-4FA1-A17F-8A60A65ABBAF}"/>
                </a:ext>
              </a:extLst>
            </p:cNvPr>
            <p:cNvSpPr/>
            <p:nvPr/>
          </p:nvSpPr>
          <p:spPr>
            <a:xfrm rot="10800000" flipH="1">
              <a:off x="10313463" y="1257583"/>
              <a:ext cx="342998" cy="266089"/>
            </a:xfrm>
            <a:custGeom>
              <a:avLst/>
              <a:gdLst>
                <a:gd name="connsiteX0" fmla="*/ 67437 w 200025"/>
                <a:gd name="connsiteY0" fmla="*/ 0 h 266700"/>
                <a:gd name="connsiteX1" fmla="*/ 202406 w 200025"/>
                <a:gd name="connsiteY1" fmla="*/ 134969 h 266700"/>
                <a:gd name="connsiteX2" fmla="*/ 67437 w 200025"/>
                <a:gd name="connsiteY2" fmla="*/ 269939 h 266700"/>
                <a:gd name="connsiteX3" fmla="*/ 67437 w 200025"/>
                <a:gd name="connsiteY3" fmla="*/ 202406 h 266700"/>
                <a:gd name="connsiteX4" fmla="*/ 134969 w 200025"/>
                <a:gd name="connsiteY4" fmla="*/ 134874 h 266700"/>
                <a:gd name="connsiteX5" fmla="*/ 67437 w 200025"/>
                <a:gd name="connsiteY5" fmla="*/ 67342 h 266700"/>
                <a:gd name="connsiteX6" fmla="*/ 67437 w 200025"/>
                <a:gd name="connsiteY6" fmla="*/ 0 h 266700"/>
                <a:gd name="connsiteX7" fmla="*/ 0 w 200025"/>
                <a:gd name="connsiteY7" fmla="*/ 168783 h 266700"/>
                <a:gd name="connsiteX8" fmla="*/ 67532 w 200025"/>
                <a:gd name="connsiteY8" fmla="*/ 168783 h 266700"/>
                <a:gd name="connsiteX9" fmla="*/ 101251 w 200025"/>
                <a:gd name="connsiteY9" fmla="*/ 135065 h 266700"/>
                <a:gd name="connsiteX10" fmla="*/ 67532 w 200025"/>
                <a:gd name="connsiteY10" fmla="*/ 101346 h 266700"/>
                <a:gd name="connsiteX11" fmla="*/ 0 w 200025"/>
                <a:gd name="connsiteY11" fmla="*/ 101346 h 266700"/>
                <a:gd name="connsiteX12" fmla="*/ 0 w 200025"/>
                <a:gd name="connsiteY12" fmla="*/ 168783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0025" h="266700">
                  <a:moveTo>
                    <a:pt x="67437" y="0"/>
                  </a:moveTo>
                  <a:lnTo>
                    <a:pt x="202406" y="134969"/>
                  </a:lnTo>
                  <a:lnTo>
                    <a:pt x="67437" y="269939"/>
                  </a:lnTo>
                  <a:lnTo>
                    <a:pt x="67437" y="202406"/>
                  </a:lnTo>
                  <a:lnTo>
                    <a:pt x="134969" y="134874"/>
                  </a:lnTo>
                  <a:lnTo>
                    <a:pt x="67437" y="67342"/>
                  </a:lnTo>
                  <a:lnTo>
                    <a:pt x="67437" y="0"/>
                  </a:lnTo>
                  <a:close/>
                  <a:moveTo>
                    <a:pt x="0" y="168783"/>
                  </a:moveTo>
                  <a:lnTo>
                    <a:pt x="67532" y="168783"/>
                  </a:lnTo>
                  <a:lnTo>
                    <a:pt x="101251" y="135065"/>
                  </a:lnTo>
                  <a:lnTo>
                    <a:pt x="67532" y="101346"/>
                  </a:lnTo>
                  <a:lnTo>
                    <a:pt x="0" y="101346"/>
                  </a:lnTo>
                  <a:lnTo>
                    <a:pt x="0" y="168783"/>
                  </a:lnTo>
                  <a:close/>
                </a:path>
              </a:pathLst>
            </a:custGeom>
            <a:solidFill>
              <a:schemeClr val="bg1"/>
            </a:solidFill>
            <a:ln w="9525" cap="flat">
              <a:noFill/>
              <a:prstDash val="solid"/>
              <a:miter/>
            </a:ln>
            <a:effectLst>
              <a:glow rad="88900">
                <a:schemeClr val="accent5">
                  <a:alpha val="82000"/>
                </a:schemeClr>
              </a:glow>
            </a:effectLst>
          </p:spPr>
          <p:txBody>
            <a:bodyPr rtlCol="0" anchor="ct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28" name="文本框 27">
            <a:extLst>
              <a:ext uri="{FF2B5EF4-FFF2-40B4-BE49-F238E27FC236}">
                <a16:creationId xmlns:a16="http://schemas.microsoft.com/office/drawing/2014/main" id="{E810BCD2-7962-444A-9892-58C6426CEB08}"/>
              </a:ext>
            </a:extLst>
          </p:cNvPr>
          <p:cNvSpPr txBox="1"/>
          <p:nvPr/>
        </p:nvSpPr>
        <p:spPr>
          <a:xfrm>
            <a:off x="686788" y="3721517"/>
            <a:ext cx="4352925" cy="2031325"/>
          </a:xfrm>
          <a:prstGeom prst="rect">
            <a:avLst/>
          </a:prstGeom>
          <a:noFill/>
        </p:spPr>
        <p:txBody>
          <a:bodyPr wrap="square" rtlCol="0">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从</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2005</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年到</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2020</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年，免费沙盒</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MMO</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游戏</a:t>
            </a:r>
            <a:r>
              <a:rPr lang="en-US" altLang="zh-CN" dirty="0" err="1">
                <a:solidFill>
                  <a:schemeClr val="bg2"/>
                </a:solidFill>
                <a:latin typeface="Arial" panose="020B0604020202020204" pitchFamily="34" charset="0"/>
                <a:ea typeface="微软雅黑" panose="020B0503020204020204" pitchFamily="34" charset="-122"/>
                <a:sym typeface="Arial" panose="020B0604020202020204" pitchFamily="34" charset="0"/>
              </a:rPr>
              <a:t>ROxxx</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获得更多用户青睐。</a:t>
            </a:r>
            <a:endPar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投资人看好游戏的潜力，作为世界上最大的社交平台和多人游戏平台之一</a:t>
            </a:r>
            <a:endPar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r>
              <a:rPr lang="en-US" altLang="zh-CN" dirty="0" err="1">
                <a:solidFill>
                  <a:schemeClr val="bg2"/>
                </a:solidFill>
                <a:latin typeface="Arial" panose="020B0604020202020204" pitchFamily="34" charset="0"/>
                <a:ea typeface="微软雅黑" panose="020B0503020204020204" pitchFamily="34" charset="-122"/>
                <a:sym typeface="Arial" panose="020B0604020202020204" pitchFamily="34" charset="0"/>
              </a:rPr>
              <a:t>ROBxxx</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将有望成为未来的</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metaverse</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a:t>
            </a:r>
          </a:p>
        </p:txBody>
      </p:sp>
      <p:sp>
        <p:nvSpPr>
          <p:cNvPr id="29" name="矩形: 圆角 28">
            <a:extLst>
              <a:ext uri="{FF2B5EF4-FFF2-40B4-BE49-F238E27FC236}">
                <a16:creationId xmlns:a16="http://schemas.microsoft.com/office/drawing/2014/main" id="{D4D59969-BADC-4A75-B4EE-BB540739C1C5}"/>
              </a:ext>
            </a:extLst>
          </p:cNvPr>
          <p:cNvSpPr/>
          <p:nvPr/>
        </p:nvSpPr>
        <p:spPr>
          <a:xfrm>
            <a:off x="686788" y="2032872"/>
            <a:ext cx="2097642" cy="1270000"/>
          </a:xfrm>
          <a:prstGeom prst="roundRect">
            <a:avLst>
              <a:gd name="adj" fmla="val 0"/>
            </a:avLst>
          </a:prstGeom>
          <a:gradFill flip="none" rotWithShape="1">
            <a:gsLst>
              <a:gs pos="0">
                <a:schemeClr val="accent5">
                  <a:lumMod val="100000"/>
                </a:schemeClr>
              </a:gs>
              <a:gs pos="56000">
                <a:schemeClr val="accent5">
                  <a:lumMod val="100000"/>
                  <a:alpha val="67000"/>
                </a:schemeClr>
              </a:gs>
              <a:gs pos="100000">
                <a:schemeClr val="accent5">
                  <a:lumMod val="60000"/>
                  <a:alpha val="0"/>
                </a:schemeClr>
              </a:gs>
            </a:gsLst>
            <a:lin ang="10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矩形: 圆角 29">
            <a:extLst>
              <a:ext uri="{FF2B5EF4-FFF2-40B4-BE49-F238E27FC236}">
                <a16:creationId xmlns:a16="http://schemas.microsoft.com/office/drawing/2014/main" id="{60D28E66-3864-4A01-92C9-4130728517DC}"/>
              </a:ext>
            </a:extLst>
          </p:cNvPr>
          <p:cNvSpPr/>
          <p:nvPr/>
        </p:nvSpPr>
        <p:spPr>
          <a:xfrm flipH="1">
            <a:off x="2838315" y="2030041"/>
            <a:ext cx="2097642" cy="1270000"/>
          </a:xfrm>
          <a:prstGeom prst="roundRect">
            <a:avLst>
              <a:gd name="adj" fmla="val 0"/>
            </a:avLst>
          </a:prstGeom>
          <a:gradFill flip="none" rotWithShape="1">
            <a:gsLst>
              <a:gs pos="0">
                <a:schemeClr val="accent5">
                  <a:lumMod val="100000"/>
                </a:schemeClr>
              </a:gs>
              <a:gs pos="56000">
                <a:schemeClr val="accent5">
                  <a:lumMod val="100000"/>
                  <a:alpha val="67000"/>
                </a:schemeClr>
              </a:gs>
              <a:gs pos="100000">
                <a:schemeClr val="accent5">
                  <a:lumMod val="60000"/>
                  <a:alpha val="0"/>
                </a:schemeClr>
              </a:gs>
            </a:gsLst>
            <a:lin ang="10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文本框 30">
            <a:extLst>
              <a:ext uri="{FF2B5EF4-FFF2-40B4-BE49-F238E27FC236}">
                <a16:creationId xmlns:a16="http://schemas.microsoft.com/office/drawing/2014/main" id="{2796B90D-B855-4950-86DB-55B7D485DE30}"/>
              </a:ext>
            </a:extLst>
          </p:cNvPr>
          <p:cNvSpPr txBox="1"/>
          <p:nvPr/>
        </p:nvSpPr>
        <p:spPr>
          <a:xfrm>
            <a:off x="1377200" y="2223003"/>
            <a:ext cx="1244251" cy="846386"/>
          </a:xfrm>
          <a:prstGeom prst="rect">
            <a:avLst/>
          </a:prstGeom>
          <a:noFill/>
        </p:spPr>
        <p:txBody>
          <a:bodyPr wrap="none" rtlCol="0">
            <a:spAutoFit/>
          </a:bodyPr>
          <a:lstStyle/>
          <a:p>
            <a:r>
              <a:rPr lang="en-US" altLang="zh-CN" sz="2800" b="1" dirty="0">
                <a:solidFill>
                  <a:schemeClr val="bg2"/>
                </a:solidFill>
                <a:latin typeface="Arial" panose="020B0604020202020204" pitchFamily="34" charset="0"/>
                <a:ea typeface="微软雅黑" panose="020B0503020204020204" pitchFamily="34" charset="-122"/>
                <a:sym typeface="Arial" panose="020B0604020202020204" pitchFamily="34" charset="0"/>
              </a:rPr>
              <a:t>1.15</a:t>
            </a:r>
            <a:r>
              <a:rPr lang="zh-CN" altLang="en-US" sz="2800" b="1" dirty="0">
                <a:solidFill>
                  <a:schemeClr val="bg2"/>
                </a:solidFill>
                <a:latin typeface="Arial" panose="020B0604020202020204" pitchFamily="34" charset="0"/>
                <a:ea typeface="微软雅黑" panose="020B0503020204020204" pitchFamily="34" charset="-122"/>
                <a:sym typeface="Arial" panose="020B0604020202020204" pitchFamily="34" charset="0"/>
              </a:rPr>
              <a:t>亿</a:t>
            </a:r>
            <a:endParaRPr lang="en-US" altLang="zh-CN" sz="28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lgn="ctr"/>
            <a:endParaRPr lang="en-US" altLang="zh-CN" sz="5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月活用户</a:t>
            </a:r>
          </a:p>
        </p:txBody>
      </p:sp>
      <p:sp>
        <p:nvSpPr>
          <p:cNvPr id="32" name="文本框 31">
            <a:extLst>
              <a:ext uri="{FF2B5EF4-FFF2-40B4-BE49-F238E27FC236}">
                <a16:creationId xmlns:a16="http://schemas.microsoft.com/office/drawing/2014/main" id="{CF750053-7EEC-4B6B-A8DF-FCBFCCB55719}"/>
              </a:ext>
            </a:extLst>
          </p:cNvPr>
          <p:cNvSpPr txBox="1"/>
          <p:nvPr/>
        </p:nvSpPr>
        <p:spPr>
          <a:xfrm>
            <a:off x="3083167" y="2223003"/>
            <a:ext cx="1028615" cy="1015663"/>
          </a:xfrm>
          <a:prstGeom prst="rect">
            <a:avLst/>
          </a:prstGeom>
          <a:noFill/>
        </p:spPr>
        <p:txBody>
          <a:bodyPr wrap="none" rtlCol="0">
            <a:spAutoFit/>
          </a:bodyPr>
          <a:lstStyle/>
          <a:p>
            <a:r>
              <a:rPr lang="en-US" altLang="zh-CN" sz="2800" b="1" dirty="0">
                <a:solidFill>
                  <a:schemeClr val="bg2"/>
                </a:solidFill>
                <a:latin typeface="Arial" panose="020B0604020202020204" pitchFamily="34" charset="0"/>
                <a:ea typeface="微软雅黑" panose="020B0503020204020204" pitchFamily="34" charset="-122"/>
                <a:sym typeface="Arial" panose="020B0604020202020204" pitchFamily="34" charset="0"/>
              </a:rPr>
              <a:t>15</a:t>
            </a:r>
            <a:r>
              <a:rPr lang="zh-CN" altLang="en-US" sz="2800" b="1" dirty="0">
                <a:solidFill>
                  <a:schemeClr val="bg2"/>
                </a:solidFill>
                <a:latin typeface="Arial" panose="020B0604020202020204" pitchFamily="34" charset="0"/>
                <a:ea typeface="微软雅黑" panose="020B0503020204020204" pitchFamily="34" charset="-122"/>
                <a:sym typeface="Arial" panose="020B0604020202020204" pitchFamily="34" charset="0"/>
              </a:rPr>
              <a:t>亿</a:t>
            </a:r>
            <a:endParaRPr lang="en-US" altLang="zh-CN" sz="28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小时</a:t>
            </a:r>
            <a:r>
              <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rPr>
              <a:t>/</a:t>
            </a: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月</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游戏市场</a:t>
            </a:r>
          </a:p>
        </p:txBody>
      </p:sp>
      <p:sp>
        <p:nvSpPr>
          <p:cNvPr id="80" name="文本框 79">
            <a:extLst>
              <a:ext uri="{FF2B5EF4-FFF2-40B4-BE49-F238E27FC236}">
                <a16:creationId xmlns:a16="http://schemas.microsoft.com/office/drawing/2014/main" id="{A84CB994-83E4-4795-8D60-AB629501BD60}"/>
              </a:ext>
            </a:extLst>
          </p:cNvPr>
          <p:cNvSpPr txBox="1"/>
          <p:nvPr/>
        </p:nvSpPr>
        <p:spPr>
          <a:xfrm>
            <a:off x="2611752" y="705534"/>
            <a:ext cx="2159535" cy="646331"/>
          </a:xfrm>
          <a:prstGeom prst="rect">
            <a:avLst/>
          </a:prstGeom>
          <a:noFill/>
        </p:spPr>
        <p:txBody>
          <a:bodyPr wrap="square">
            <a:spAutoFit/>
          </a:bodyPr>
          <a:lstStyle/>
          <a:p>
            <a:r>
              <a:rPr lang="en-US" altLang="zh-CN" sz="3600" b="1" dirty="0" err="1">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Robxxx</a:t>
            </a:r>
            <a:endParaRPr lang="en-US" altLang="zh-CN"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cxnSp>
        <p:nvCxnSpPr>
          <p:cNvPr id="81" name="直接连接符 80">
            <a:extLst>
              <a:ext uri="{FF2B5EF4-FFF2-40B4-BE49-F238E27FC236}">
                <a16:creationId xmlns:a16="http://schemas.microsoft.com/office/drawing/2014/main" id="{D5510787-1574-4552-898B-7017FE52E2E9}"/>
              </a:ext>
            </a:extLst>
          </p:cNvPr>
          <p:cNvCxnSpPr>
            <a:cxnSpLocks/>
          </p:cNvCxnSpPr>
          <p:nvPr/>
        </p:nvCxnSpPr>
        <p:spPr>
          <a:xfrm>
            <a:off x="7436817" y="1095131"/>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82" name="直接连接符 81">
            <a:extLst>
              <a:ext uri="{FF2B5EF4-FFF2-40B4-BE49-F238E27FC236}">
                <a16:creationId xmlns:a16="http://schemas.microsoft.com/office/drawing/2014/main" id="{5611529F-DEB3-4075-8A1F-8F12D2ABF602}"/>
              </a:ext>
            </a:extLst>
          </p:cNvPr>
          <p:cNvCxnSpPr>
            <a:cxnSpLocks/>
          </p:cNvCxnSpPr>
          <p:nvPr/>
        </p:nvCxnSpPr>
        <p:spPr>
          <a:xfrm>
            <a:off x="6096000" y="705534"/>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83" name="直接连接符 82">
            <a:extLst>
              <a:ext uri="{FF2B5EF4-FFF2-40B4-BE49-F238E27FC236}">
                <a16:creationId xmlns:a16="http://schemas.microsoft.com/office/drawing/2014/main" id="{8B63FC70-1E79-4351-A3F7-1ECA72D349EA}"/>
              </a:ext>
            </a:extLst>
          </p:cNvPr>
          <p:cNvCxnSpPr>
            <a:cxnSpLocks/>
          </p:cNvCxnSpPr>
          <p:nvPr/>
        </p:nvCxnSpPr>
        <p:spPr>
          <a:xfrm>
            <a:off x="6737758" y="892744"/>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721621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a:extLst>
              <a:ext uri="{FF2B5EF4-FFF2-40B4-BE49-F238E27FC236}">
                <a16:creationId xmlns:a16="http://schemas.microsoft.com/office/drawing/2014/main" id="{C76F674E-3346-46B9-B157-18950498428C}"/>
              </a:ext>
            </a:extLst>
          </p:cNvPr>
          <p:cNvSpPr/>
          <p:nvPr/>
        </p:nvSpPr>
        <p:spPr>
          <a:xfrm>
            <a:off x="609957" y="2039711"/>
            <a:ext cx="10801350" cy="4499819"/>
          </a:xfrm>
          <a:prstGeom prst="roundRect">
            <a:avLst>
              <a:gd name="adj" fmla="val 3455"/>
            </a:avLst>
          </a:prstGeom>
          <a:solidFill>
            <a:schemeClr val="bg2">
              <a:lumMod val="95000"/>
              <a:alpha val="59000"/>
            </a:schemeClr>
          </a:solidFill>
          <a:ln>
            <a:noFill/>
          </a:ln>
          <a:effectLst>
            <a:outerShdw blurRad="241300" dist="279400" sx="99000" sy="99000" algn="l" rotWithShape="0">
              <a:schemeClr val="accent5">
                <a:lumMod val="50000"/>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24" name="组合 23">
            <a:extLst>
              <a:ext uri="{FF2B5EF4-FFF2-40B4-BE49-F238E27FC236}">
                <a16:creationId xmlns:a16="http://schemas.microsoft.com/office/drawing/2014/main" id="{81B23768-5AFB-4087-8F76-6A370922EDBA}"/>
              </a:ext>
            </a:extLst>
          </p:cNvPr>
          <p:cNvGrpSpPr/>
          <p:nvPr/>
        </p:nvGrpSpPr>
        <p:grpSpPr>
          <a:xfrm>
            <a:off x="500721" y="212713"/>
            <a:ext cx="1496469" cy="1496469"/>
            <a:chOff x="1420813" y="315459"/>
            <a:chExt cx="2699658" cy="2699658"/>
          </a:xfrm>
          <a:scene3d>
            <a:camera prst="orthographicFront">
              <a:rot lat="18899996" lon="19199986" rev="0"/>
            </a:camera>
            <a:lightRig rig="threePt" dir="t"/>
          </a:scene3d>
        </p:grpSpPr>
        <p:grpSp>
          <p:nvGrpSpPr>
            <p:cNvPr id="25" name="组合 24">
              <a:extLst>
                <a:ext uri="{FF2B5EF4-FFF2-40B4-BE49-F238E27FC236}">
                  <a16:creationId xmlns:a16="http://schemas.microsoft.com/office/drawing/2014/main" id="{55A5496B-4720-44B8-A39E-2A075E4E8841}"/>
                </a:ext>
              </a:extLst>
            </p:cNvPr>
            <p:cNvGrpSpPr/>
            <p:nvPr/>
          </p:nvGrpSpPr>
          <p:grpSpPr>
            <a:xfrm>
              <a:off x="1420813" y="315459"/>
              <a:ext cx="2699658" cy="2699658"/>
              <a:chOff x="874713" y="329165"/>
              <a:chExt cx="2699658" cy="2699658"/>
            </a:xfrm>
          </p:grpSpPr>
          <p:grpSp>
            <p:nvGrpSpPr>
              <p:cNvPr id="61" name="组合 60">
                <a:extLst>
                  <a:ext uri="{FF2B5EF4-FFF2-40B4-BE49-F238E27FC236}">
                    <a16:creationId xmlns:a16="http://schemas.microsoft.com/office/drawing/2014/main" id="{CA269324-4DC5-4E75-A7E7-0E718FAA8BA8}"/>
                  </a:ext>
                </a:extLst>
              </p:cNvPr>
              <p:cNvGrpSpPr/>
              <p:nvPr/>
            </p:nvGrpSpPr>
            <p:grpSpPr>
              <a:xfrm>
                <a:off x="1114487" y="558398"/>
                <a:ext cx="2243827" cy="2228850"/>
                <a:chOff x="3414925" y="1511299"/>
                <a:chExt cx="2243827" cy="2228850"/>
              </a:xfrm>
            </p:grpSpPr>
            <p:grpSp>
              <p:nvGrpSpPr>
                <p:cNvPr id="64" name="组合 63">
                  <a:extLst>
                    <a:ext uri="{FF2B5EF4-FFF2-40B4-BE49-F238E27FC236}">
                      <a16:creationId xmlns:a16="http://schemas.microsoft.com/office/drawing/2014/main" id="{499BD13A-1B65-431D-907F-5606ED7982B9}"/>
                    </a:ext>
                  </a:extLst>
                </p:cNvPr>
                <p:cNvGrpSpPr/>
                <p:nvPr/>
              </p:nvGrpSpPr>
              <p:grpSpPr>
                <a:xfrm>
                  <a:off x="3422650" y="1511299"/>
                  <a:ext cx="2228850" cy="2228850"/>
                  <a:chOff x="3422650" y="1511299"/>
                  <a:chExt cx="2228850" cy="2228850"/>
                </a:xfrm>
              </p:grpSpPr>
              <p:sp>
                <p:nvSpPr>
                  <p:cNvPr id="68" name="弧形 67">
                    <a:extLst>
                      <a:ext uri="{FF2B5EF4-FFF2-40B4-BE49-F238E27FC236}">
                        <a16:creationId xmlns:a16="http://schemas.microsoft.com/office/drawing/2014/main" id="{8FC63414-65AB-49B4-92A4-1CEBB040D39D}"/>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弧形 68">
                    <a:extLst>
                      <a:ext uri="{FF2B5EF4-FFF2-40B4-BE49-F238E27FC236}">
                        <a16:creationId xmlns:a16="http://schemas.microsoft.com/office/drawing/2014/main" id="{2BDC3D43-FE13-451C-8A45-91699BB49F23}"/>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0" name="弧形 69">
                    <a:extLst>
                      <a:ext uri="{FF2B5EF4-FFF2-40B4-BE49-F238E27FC236}">
                        <a16:creationId xmlns:a16="http://schemas.microsoft.com/office/drawing/2014/main" id="{E1D59095-47E1-4C71-9A3F-2DE5D5B5DBC4}"/>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65" name="弧形 64">
                  <a:extLst>
                    <a:ext uri="{FF2B5EF4-FFF2-40B4-BE49-F238E27FC236}">
                      <a16:creationId xmlns:a16="http://schemas.microsoft.com/office/drawing/2014/main" id="{BFD16CE0-7C6F-4441-8619-83A73B260291}"/>
                    </a:ext>
                  </a:extLst>
                </p:cNvPr>
                <p:cNvSpPr/>
                <p:nvPr/>
              </p:nvSpPr>
              <p:spPr>
                <a:xfrm rot="4185091">
                  <a:off x="3414925" y="1522383"/>
                  <a:ext cx="2174502" cy="2174502"/>
                </a:xfrm>
                <a:prstGeom prst="arc">
                  <a:avLst>
                    <a:gd name="adj1" fmla="val 19000162"/>
                    <a:gd name="adj2" fmla="val 2111636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6" name="弧形 65">
                  <a:extLst>
                    <a:ext uri="{FF2B5EF4-FFF2-40B4-BE49-F238E27FC236}">
                      <a16:creationId xmlns:a16="http://schemas.microsoft.com/office/drawing/2014/main" id="{E2C8435F-BF9D-4C9B-89B5-E21D9EB7C334}"/>
                    </a:ext>
                  </a:extLst>
                </p:cNvPr>
                <p:cNvSpPr/>
                <p:nvPr/>
              </p:nvSpPr>
              <p:spPr>
                <a:xfrm rot="4185091">
                  <a:off x="3414925" y="1522383"/>
                  <a:ext cx="2174502" cy="2174502"/>
                </a:xfrm>
                <a:prstGeom prst="arc">
                  <a:avLst>
                    <a:gd name="adj1" fmla="val 13312062"/>
                    <a:gd name="adj2" fmla="val 15747643"/>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7" name="弧形 66">
                  <a:extLst>
                    <a:ext uri="{FF2B5EF4-FFF2-40B4-BE49-F238E27FC236}">
                      <a16:creationId xmlns:a16="http://schemas.microsoft.com/office/drawing/2014/main" id="{AA0A01E0-06F4-46CB-9D91-446706F7B5B3}"/>
                    </a:ext>
                  </a:extLst>
                </p:cNvPr>
                <p:cNvSpPr/>
                <p:nvPr/>
              </p:nvSpPr>
              <p:spPr>
                <a:xfrm rot="4185091">
                  <a:off x="3484250" y="1544644"/>
                  <a:ext cx="2174502" cy="2174502"/>
                </a:xfrm>
                <a:prstGeom prst="arc">
                  <a:avLst>
                    <a:gd name="adj1" fmla="val 7231980"/>
                    <a:gd name="adj2" fmla="val 9400436"/>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62" name="弧形 61">
                <a:extLst>
                  <a:ext uri="{FF2B5EF4-FFF2-40B4-BE49-F238E27FC236}">
                    <a16:creationId xmlns:a16="http://schemas.microsoft.com/office/drawing/2014/main" id="{D05D80A7-3FB4-442F-9CF2-6C4415C83916}"/>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3" name="弧形 62">
                <a:extLst>
                  <a:ext uri="{FF2B5EF4-FFF2-40B4-BE49-F238E27FC236}">
                    <a16:creationId xmlns:a16="http://schemas.microsoft.com/office/drawing/2014/main" id="{61F8DA4E-22F3-4CA7-93B9-A07BCEACA9EB}"/>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a:extLst>
                <a:ext uri="{FF2B5EF4-FFF2-40B4-BE49-F238E27FC236}">
                  <a16:creationId xmlns:a16="http://schemas.microsoft.com/office/drawing/2014/main" id="{22694870-DCA7-4FC8-BA2D-7E1E9FD840F6}"/>
                </a:ext>
              </a:extLst>
            </p:cNvPr>
            <p:cNvGrpSpPr/>
            <p:nvPr/>
          </p:nvGrpSpPr>
          <p:grpSpPr>
            <a:xfrm>
              <a:off x="1468820" y="329204"/>
              <a:ext cx="2609650" cy="2663456"/>
              <a:chOff x="3718325" y="2186268"/>
              <a:chExt cx="2763941" cy="2820928"/>
            </a:xfrm>
          </p:grpSpPr>
          <p:cxnSp>
            <p:nvCxnSpPr>
              <p:cNvPr id="27" name="直接连接符 26">
                <a:extLst>
                  <a:ext uri="{FF2B5EF4-FFF2-40B4-BE49-F238E27FC236}">
                    <a16:creationId xmlns:a16="http://schemas.microsoft.com/office/drawing/2014/main" id="{BF66E850-0A63-454E-B8EA-E7A63C7E9390}"/>
                  </a:ext>
                </a:extLst>
              </p:cNvPr>
              <p:cNvCxnSpPr>
                <a:cxnSpLocks/>
              </p:cNvCxnSpPr>
              <p:nvPr/>
            </p:nvCxnSpPr>
            <p:spPr>
              <a:xfrm rot="11880000">
                <a:off x="5076189" y="218626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8" name="直接连接符 27">
                <a:extLst>
                  <a:ext uri="{FF2B5EF4-FFF2-40B4-BE49-F238E27FC236}">
                    <a16:creationId xmlns:a16="http://schemas.microsoft.com/office/drawing/2014/main" id="{921494BA-5264-4EEE-8F70-94F5155B7301}"/>
                  </a:ext>
                </a:extLst>
              </p:cNvPr>
              <p:cNvCxnSpPr>
                <a:cxnSpLocks/>
              </p:cNvCxnSpPr>
              <p:nvPr/>
            </p:nvCxnSpPr>
            <p:spPr>
              <a:xfrm rot="12600000">
                <a:off x="5323463" y="22089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29" name="直接连接符 28">
                <a:extLst>
                  <a:ext uri="{FF2B5EF4-FFF2-40B4-BE49-F238E27FC236}">
                    <a16:creationId xmlns:a16="http://schemas.microsoft.com/office/drawing/2014/main" id="{9ECA4D51-8131-4C43-B809-087CBAFFDA99}"/>
                  </a:ext>
                </a:extLst>
              </p:cNvPr>
              <p:cNvCxnSpPr>
                <a:cxnSpLocks/>
              </p:cNvCxnSpPr>
              <p:nvPr/>
            </p:nvCxnSpPr>
            <p:spPr>
              <a:xfrm rot="13320000">
                <a:off x="5562378"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0" name="直接连接符 29">
                <a:extLst>
                  <a:ext uri="{FF2B5EF4-FFF2-40B4-BE49-F238E27FC236}">
                    <a16:creationId xmlns:a16="http://schemas.microsoft.com/office/drawing/2014/main" id="{999EC0EE-7358-477D-9DEC-6135E5A45B3E}"/>
                  </a:ext>
                </a:extLst>
              </p:cNvPr>
              <p:cNvCxnSpPr>
                <a:cxnSpLocks/>
              </p:cNvCxnSpPr>
              <p:nvPr/>
            </p:nvCxnSpPr>
            <p:spPr>
              <a:xfrm rot="14040000">
                <a:off x="5784804" y="23870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1" name="直接连接符 30">
                <a:extLst>
                  <a:ext uri="{FF2B5EF4-FFF2-40B4-BE49-F238E27FC236}">
                    <a16:creationId xmlns:a16="http://schemas.microsoft.com/office/drawing/2014/main" id="{29F2DCAE-414B-445D-98FE-8891D5435784}"/>
                  </a:ext>
                </a:extLst>
              </p:cNvPr>
              <p:cNvCxnSpPr>
                <a:cxnSpLocks/>
              </p:cNvCxnSpPr>
              <p:nvPr/>
            </p:nvCxnSpPr>
            <p:spPr>
              <a:xfrm rot="14760000">
                <a:off x="5983171" y="253640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2" name="直接连接符 31">
                <a:extLst>
                  <a:ext uri="{FF2B5EF4-FFF2-40B4-BE49-F238E27FC236}">
                    <a16:creationId xmlns:a16="http://schemas.microsoft.com/office/drawing/2014/main" id="{0AAE7C42-BB80-4C29-8E74-3515751A44C3}"/>
                  </a:ext>
                </a:extLst>
              </p:cNvPr>
              <p:cNvCxnSpPr>
                <a:cxnSpLocks/>
              </p:cNvCxnSpPr>
              <p:nvPr/>
            </p:nvCxnSpPr>
            <p:spPr>
              <a:xfrm rot="15480000">
                <a:off x="6150728" y="27197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3" name="直接连接符 32">
                <a:extLst>
                  <a:ext uri="{FF2B5EF4-FFF2-40B4-BE49-F238E27FC236}">
                    <a16:creationId xmlns:a16="http://schemas.microsoft.com/office/drawing/2014/main" id="{E4C6C1C1-5895-457E-9075-909218AC60A1}"/>
                  </a:ext>
                </a:extLst>
              </p:cNvPr>
              <p:cNvCxnSpPr>
                <a:cxnSpLocks/>
              </p:cNvCxnSpPr>
              <p:nvPr/>
            </p:nvCxnSpPr>
            <p:spPr>
              <a:xfrm rot="16200000">
                <a:off x="6281772" y="293066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4" name="直接连接符 33">
                <a:extLst>
                  <a:ext uri="{FF2B5EF4-FFF2-40B4-BE49-F238E27FC236}">
                    <a16:creationId xmlns:a16="http://schemas.microsoft.com/office/drawing/2014/main" id="{DFC4175D-EB86-4BE4-8949-C5451C3E8A69}"/>
                  </a:ext>
                </a:extLst>
              </p:cNvPr>
              <p:cNvCxnSpPr>
                <a:cxnSpLocks/>
              </p:cNvCxnSpPr>
              <p:nvPr/>
            </p:nvCxnSpPr>
            <p:spPr>
              <a:xfrm rot="16920000">
                <a:off x="6371841" y="31621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5" name="直接连接符 34">
                <a:extLst>
                  <a:ext uri="{FF2B5EF4-FFF2-40B4-BE49-F238E27FC236}">
                    <a16:creationId xmlns:a16="http://schemas.microsoft.com/office/drawing/2014/main" id="{9A29A4A7-B150-41F1-8F8F-094252BA71F7}"/>
                  </a:ext>
                </a:extLst>
              </p:cNvPr>
              <p:cNvCxnSpPr>
                <a:cxnSpLocks/>
              </p:cNvCxnSpPr>
              <p:nvPr/>
            </p:nvCxnSpPr>
            <p:spPr>
              <a:xfrm rot="17640000">
                <a:off x="6417867" y="34061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6" name="直接连接符 35">
                <a:extLst>
                  <a:ext uri="{FF2B5EF4-FFF2-40B4-BE49-F238E27FC236}">
                    <a16:creationId xmlns:a16="http://schemas.microsoft.com/office/drawing/2014/main" id="{D578F8BC-2A3D-496C-A5F4-8B5D30BB314E}"/>
                  </a:ext>
                </a:extLst>
              </p:cNvPr>
              <p:cNvCxnSpPr>
                <a:cxnSpLocks/>
              </p:cNvCxnSpPr>
              <p:nvPr/>
            </p:nvCxnSpPr>
            <p:spPr>
              <a:xfrm rot="18360000">
                <a:off x="6418280" y="36545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7" name="直接连接符 36">
                <a:extLst>
                  <a:ext uri="{FF2B5EF4-FFF2-40B4-BE49-F238E27FC236}">
                    <a16:creationId xmlns:a16="http://schemas.microsoft.com/office/drawing/2014/main" id="{68DA7FA9-3900-4FCD-B4D8-BC5DF3A04DC8}"/>
                  </a:ext>
                </a:extLst>
              </p:cNvPr>
              <p:cNvCxnSpPr>
                <a:cxnSpLocks/>
              </p:cNvCxnSpPr>
              <p:nvPr/>
            </p:nvCxnSpPr>
            <p:spPr>
              <a:xfrm rot="19080000">
                <a:off x="6373063" y="389879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8" name="直接连接符 37">
                <a:extLst>
                  <a:ext uri="{FF2B5EF4-FFF2-40B4-BE49-F238E27FC236}">
                    <a16:creationId xmlns:a16="http://schemas.microsoft.com/office/drawing/2014/main" id="{502D6CC0-824B-4B46-8FAC-61B71E30BF7C}"/>
                  </a:ext>
                </a:extLst>
              </p:cNvPr>
              <p:cNvCxnSpPr>
                <a:cxnSpLocks/>
              </p:cNvCxnSpPr>
              <p:nvPr/>
            </p:nvCxnSpPr>
            <p:spPr>
              <a:xfrm rot="19800000">
                <a:off x="6283749" y="413058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39" name="直接连接符 38">
                <a:extLst>
                  <a:ext uri="{FF2B5EF4-FFF2-40B4-BE49-F238E27FC236}">
                    <a16:creationId xmlns:a16="http://schemas.microsoft.com/office/drawing/2014/main" id="{B9EE6DF1-C443-4E73-806A-BDFDD8FADB83}"/>
                  </a:ext>
                </a:extLst>
              </p:cNvPr>
              <p:cNvCxnSpPr>
                <a:cxnSpLocks/>
              </p:cNvCxnSpPr>
              <p:nvPr/>
            </p:nvCxnSpPr>
            <p:spPr>
              <a:xfrm rot="20520000">
                <a:off x="6153374" y="434202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0" name="直接连接符 39">
                <a:extLst>
                  <a:ext uri="{FF2B5EF4-FFF2-40B4-BE49-F238E27FC236}">
                    <a16:creationId xmlns:a16="http://schemas.microsoft.com/office/drawing/2014/main" id="{2B7CA4FB-42D9-4C32-8C53-DAE67002E83D}"/>
                  </a:ext>
                </a:extLst>
              </p:cNvPr>
              <p:cNvCxnSpPr>
                <a:cxnSpLocks/>
              </p:cNvCxnSpPr>
              <p:nvPr/>
            </p:nvCxnSpPr>
            <p:spPr>
              <a:xfrm rot="21240000">
                <a:off x="5986371" y="452593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1" name="直接连接符 40">
                <a:extLst>
                  <a:ext uri="{FF2B5EF4-FFF2-40B4-BE49-F238E27FC236}">
                    <a16:creationId xmlns:a16="http://schemas.microsoft.com/office/drawing/2014/main" id="{A75360E0-1DE1-4A6F-BA7D-2E7CA215C632}"/>
                  </a:ext>
                </a:extLst>
              </p:cNvPr>
              <p:cNvCxnSpPr>
                <a:cxnSpLocks/>
              </p:cNvCxnSpPr>
              <p:nvPr/>
            </p:nvCxnSpPr>
            <p:spPr>
              <a:xfrm rot="360000">
                <a:off x="5788416" y="4676049"/>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2" name="直接连接符 41">
                <a:extLst>
                  <a:ext uri="{FF2B5EF4-FFF2-40B4-BE49-F238E27FC236}">
                    <a16:creationId xmlns:a16="http://schemas.microsoft.com/office/drawing/2014/main" id="{4153D75C-FB99-4CC6-A620-7299ED71348E}"/>
                  </a:ext>
                </a:extLst>
              </p:cNvPr>
              <p:cNvCxnSpPr>
                <a:cxnSpLocks/>
              </p:cNvCxnSpPr>
              <p:nvPr/>
            </p:nvCxnSpPr>
            <p:spPr>
              <a:xfrm rot="1080000">
                <a:off x="5566246" y="478725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3" name="直接连接符 42">
                <a:extLst>
                  <a:ext uri="{FF2B5EF4-FFF2-40B4-BE49-F238E27FC236}">
                    <a16:creationId xmlns:a16="http://schemas.microsoft.com/office/drawing/2014/main" id="{C49DB53C-B781-437F-8E3D-8AB700045AAD}"/>
                  </a:ext>
                </a:extLst>
              </p:cNvPr>
              <p:cNvCxnSpPr>
                <a:cxnSpLocks/>
              </p:cNvCxnSpPr>
              <p:nvPr/>
            </p:nvCxnSpPr>
            <p:spPr>
              <a:xfrm rot="1800000">
                <a:off x="5327418" y="48557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4" name="直接连接符 43">
                <a:extLst>
                  <a:ext uri="{FF2B5EF4-FFF2-40B4-BE49-F238E27FC236}">
                    <a16:creationId xmlns:a16="http://schemas.microsoft.com/office/drawing/2014/main" id="{87E9EB25-7982-4711-AB16-026F468951A7}"/>
                  </a:ext>
                </a:extLst>
              </p:cNvPr>
              <p:cNvCxnSpPr>
                <a:cxnSpLocks/>
              </p:cNvCxnSpPr>
              <p:nvPr/>
            </p:nvCxnSpPr>
            <p:spPr>
              <a:xfrm rot="2520000">
                <a:off x="5080057" y="487922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5" name="直接连接符 44">
                <a:extLst>
                  <a:ext uri="{FF2B5EF4-FFF2-40B4-BE49-F238E27FC236}">
                    <a16:creationId xmlns:a16="http://schemas.microsoft.com/office/drawing/2014/main" id="{479E0598-72A1-4113-BCEF-A820A2E7522C}"/>
                  </a:ext>
                </a:extLst>
              </p:cNvPr>
              <p:cNvCxnSpPr>
                <a:cxnSpLocks/>
              </p:cNvCxnSpPr>
              <p:nvPr/>
            </p:nvCxnSpPr>
            <p:spPr>
              <a:xfrm rot="3240000">
                <a:off x="4832579" y="485685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6" name="直接连接符 45">
                <a:extLst>
                  <a:ext uri="{FF2B5EF4-FFF2-40B4-BE49-F238E27FC236}">
                    <a16:creationId xmlns:a16="http://schemas.microsoft.com/office/drawing/2014/main" id="{1678324C-7ADF-4E19-85D3-EB60FED38383}"/>
                  </a:ext>
                </a:extLst>
              </p:cNvPr>
              <p:cNvCxnSpPr>
                <a:cxnSpLocks/>
              </p:cNvCxnSpPr>
              <p:nvPr/>
            </p:nvCxnSpPr>
            <p:spPr>
              <a:xfrm rot="3960000">
                <a:off x="4593409" y="478940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7" name="直接连接符 46">
                <a:extLst>
                  <a:ext uri="{FF2B5EF4-FFF2-40B4-BE49-F238E27FC236}">
                    <a16:creationId xmlns:a16="http://schemas.microsoft.com/office/drawing/2014/main" id="{9B07F14E-7461-408B-8204-A4755CD1E94D}"/>
                  </a:ext>
                </a:extLst>
              </p:cNvPr>
              <p:cNvCxnSpPr>
                <a:cxnSpLocks/>
              </p:cNvCxnSpPr>
              <p:nvPr/>
            </p:nvCxnSpPr>
            <p:spPr>
              <a:xfrm rot="4680000">
                <a:off x="4370685" y="467916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8" name="直接连接符 47">
                <a:extLst>
                  <a:ext uri="{FF2B5EF4-FFF2-40B4-BE49-F238E27FC236}">
                    <a16:creationId xmlns:a16="http://schemas.microsoft.com/office/drawing/2014/main" id="{5DF30CC7-EDE7-434E-8175-EA0DA2B81B52}"/>
                  </a:ext>
                </a:extLst>
              </p:cNvPr>
              <p:cNvCxnSpPr>
                <a:cxnSpLocks/>
              </p:cNvCxnSpPr>
              <p:nvPr/>
            </p:nvCxnSpPr>
            <p:spPr>
              <a:xfrm rot="5400000">
                <a:off x="4171992" y="452987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49" name="直接连接符 48">
                <a:extLst>
                  <a:ext uri="{FF2B5EF4-FFF2-40B4-BE49-F238E27FC236}">
                    <a16:creationId xmlns:a16="http://schemas.microsoft.com/office/drawing/2014/main" id="{85272684-894D-4457-BCED-7004EDBB4D54}"/>
                  </a:ext>
                </a:extLst>
              </p:cNvPr>
              <p:cNvCxnSpPr>
                <a:cxnSpLocks/>
              </p:cNvCxnSpPr>
              <p:nvPr/>
            </p:nvCxnSpPr>
            <p:spPr>
              <a:xfrm rot="6120000">
                <a:off x="4004093" y="4346610"/>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0" name="直接连接符 49">
                <a:extLst>
                  <a:ext uri="{FF2B5EF4-FFF2-40B4-BE49-F238E27FC236}">
                    <a16:creationId xmlns:a16="http://schemas.microsoft.com/office/drawing/2014/main" id="{265967F8-5978-4F53-994F-B1BB5D9AC9C1}"/>
                  </a:ext>
                </a:extLst>
              </p:cNvPr>
              <p:cNvCxnSpPr>
                <a:cxnSpLocks/>
              </p:cNvCxnSpPr>
              <p:nvPr/>
            </p:nvCxnSpPr>
            <p:spPr>
              <a:xfrm rot="6840000">
                <a:off x="3872706" y="41356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1" name="直接连接符 50">
                <a:extLst>
                  <a:ext uri="{FF2B5EF4-FFF2-40B4-BE49-F238E27FC236}">
                    <a16:creationId xmlns:a16="http://schemas.microsoft.com/office/drawing/2014/main" id="{AAC37679-06FB-41AC-86DE-5841F452C052}"/>
                  </a:ext>
                </a:extLst>
              </p:cNvPr>
              <p:cNvCxnSpPr>
                <a:cxnSpLocks/>
              </p:cNvCxnSpPr>
              <p:nvPr/>
            </p:nvCxnSpPr>
            <p:spPr>
              <a:xfrm rot="7560000">
                <a:off x="3782311" y="3904057"/>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2" name="直接连接符 51">
                <a:extLst>
                  <a:ext uri="{FF2B5EF4-FFF2-40B4-BE49-F238E27FC236}">
                    <a16:creationId xmlns:a16="http://schemas.microsoft.com/office/drawing/2014/main" id="{A7CECEEE-ABFC-4ABC-934E-A36CDED491CA}"/>
                  </a:ext>
                </a:extLst>
              </p:cNvPr>
              <p:cNvCxnSpPr>
                <a:cxnSpLocks/>
              </p:cNvCxnSpPr>
              <p:nvPr/>
            </p:nvCxnSpPr>
            <p:spPr>
              <a:xfrm rot="8280000">
                <a:off x="3735987" y="3659821"/>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3" name="直接连接符 52">
                <a:extLst>
                  <a:ext uri="{FF2B5EF4-FFF2-40B4-BE49-F238E27FC236}">
                    <a16:creationId xmlns:a16="http://schemas.microsoft.com/office/drawing/2014/main" id="{072F36A5-6FB4-4D96-9D9D-380733474A3D}"/>
                  </a:ext>
                </a:extLst>
              </p:cNvPr>
              <p:cNvCxnSpPr>
                <a:cxnSpLocks/>
              </p:cNvCxnSpPr>
              <p:nvPr/>
            </p:nvCxnSpPr>
            <p:spPr>
              <a:xfrm rot="9000000">
                <a:off x="3735318" y="3411214"/>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4" name="直接连接符 53">
                <a:extLst>
                  <a:ext uri="{FF2B5EF4-FFF2-40B4-BE49-F238E27FC236}">
                    <a16:creationId xmlns:a16="http://schemas.microsoft.com/office/drawing/2014/main" id="{04423DF8-18F8-45C7-A231-55B9D7F0C4AB}"/>
                  </a:ext>
                </a:extLst>
              </p:cNvPr>
              <p:cNvCxnSpPr>
                <a:cxnSpLocks/>
              </p:cNvCxnSpPr>
              <p:nvPr/>
            </p:nvCxnSpPr>
            <p:spPr>
              <a:xfrm rot="9720000">
                <a:off x="3780333" y="31666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5" name="直接连接符 54">
                <a:extLst>
                  <a:ext uri="{FF2B5EF4-FFF2-40B4-BE49-F238E27FC236}">
                    <a16:creationId xmlns:a16="http://schemas.microsoft.com/office/drawing/2014/main" id="{097898E0-8D12-4BB2-A650-F8F5B3C704C3}"/>
                  </a:ext>
                </a:extLst>
              </p:cNvPr>
              <p:cNvCxnSpPr>
                <a:cxnSpLocks/>
              </p:cNvCxnSpPr>
              <p:nvPr/>
            </p:nvCxnSpPr>
            <p:spPr>
              <a:xfrm rot="10440000">
                <a:off x="3869506" y="2934598"/>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6" name="直接连接符 55">
                <a:extLst>
                  <a:ext uri="{FF2B5EF4-FFF2-40B4-BE49-F238E27FC236}">
                    <a16:creationId xmlns:a16="http://schemas.microsoft.com/office/drawing/2014/main" id="{85CA199E-A77F-4AFD-8CDA-4A5383AE5FD6}"/>
                  </a:ext>
                </a:extLst>
              </p:cNvPr>
              <p:cNvCxnSpPr>
                <a:cxnSpLocks/>
              </p:cNvCxnSpPr>
              <p:nvPr/>
            </p:nvCxnSpPr>
            <p:spPr>
              <a:xfrm rot="11160000">
                <a:off x="3999811" y="2722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7" name="直接连接符 56">
                <a:extLst>
                  <a:ext uri="{FF2B5EF4-FFF2-40B4-BE49-F238E27FC236}">
                    <a16:creationId xmlns:a16="http://schemas.microsoft.com/office/drawing/2014/main" id="{64CD5D3F-32A0-40FF-B893-E5DE57CCDC5D}"/>
                  </a:ext>
                </a:extLst>
              </p:cNvPr>
              <p:cNvCxnSpPr>
                <a:cxnSpLocks/>
              </p:cNvCxnSpPr>
              <p:nvPr/>
            </p:nvCxnSpPr>
            <p:spPr>
              <a:xfrm rot="11880000">
                <a:off x="4166815" y="2538562"/>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8" name="直接连接符 57">
                <a:extLst>
                  <a:ext uri="{FF2B5EF4-FFF2-40B4-BE49-F238E27FC236}">
                    <a16:creationId xmlns:a16="http://schemas.microsoft.com/office/drawing/2014/main" id="{B1A276ED-FADE-4EAE-B09D-4CB53B541476}"/>
                  </a:ext>
                </a:extLst>
              </p:cNvPr>
              <p:cNvCxnSpPr>
                <a:cxnSpLocks/>
              </p:cNvCxnSpPr>
              <p:nvPr/>
            </p:nvCxnSpPr>
            <p:spPr>
              <a:xfrm rot="12600000">
                <a:off x="4364839" y="2388113"/>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59" name="直接连接符 58">
                <a:extLst>
                  <a:ext uri="{FF2B5EF4-FFF2-40B4-BE49-F238E27FC236}">
                    <a16:creationId xmlns:a16="http://schemas.microsoft.com/office/drawing/2014/main" id="{2E3E0D6A-5339-4634-B4F2-2CC6994B8870}"/>
                  </a:ext>
                </a:extLst>
              </p:cNvPr>
              <p:cNvCxnSpPr>
                <a:cxnSpLocks/>
              </p:cNvCxnSpPr>
              <p:nvPr/>
            </p:nvCxnSpPr>
            <p:spPr>
              <a:xfrm rot="13320000">
                <a:off x="4587149" y="2276596"/>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cxnSp>
            <p:nvCxnSpPr>
              <p:cNvPr id="60" name="直接连接符 59">
                <a:extLst>
                  <a:ext uri="{FF2B5EF4-FFF2-40B4-BE49-F238E27FC236}">
                    <a16:creationId xmlns:a16="http://schemas.microsoft.com/office/drawing/2014/main" id="{604FCA59-30B3-4F9A-AEE4-0695CC267F2D}"/>
                  </a:ext>
                </a:extLst>
              </p:cNvPr>
              <p:cNvCxnSpPr>
                <a:cxnSpLocks/>
              </p:cNvCxnSpPr>
              <p:nvPr/>
            </p:nvCxnSpPr>
            <p:spPr>
              <a:xfrm rot="14040000">
                <a:off x="4826180" y="2207815"/>
                <a:ext cx="0" cy="127972"/>
              </a:xfrm>
              <a:prstGeom prst="line">
                <a:avLst/>
              </a:prstGeom>
              <a:ln w="31750" cap="rnd">
                <a:solidFill>
                  <a:schemeClr val="accent5">
                    <a:alpha val="77000"/>
                  </a:schemeClr>
                </a:solidFill>
              </a:ln>
              <a:effectLst>
                <a:glow rad="63500">
                  <a:schemeClr val="accent5">
                    <a:satMod val="175000"/>
                    <a:alpha val="40000"/>
                  </a:schemeClr>
                </a:glow>
              </a:effectLst>
            </p:spPr>
            <p:style>
              <a:lnRef idx="3">
                <a:schemeClr val="accent5"/>
              </a:lnRef>
              <a:fillRef idx="0">
                <a:schemeClr val="accent5"/>
              </a:fillRef>
              <a:effectRef idx="2">
                <a:schemeClr val="accent5"/>
              </a:effectRef>
              <a:fontRef idx="minor">
                <a:schemeClr val="tx1"/>
              </a:fontRef>
            </p:style>
          </p:cxnSp>
        </p:grpSp>
      </p:grpSp>
      <p:sp>
        <p:nvSpPr>
          <p:cNvPr id="71" name="文本框 70">
            <a:extLst>
              <a:ext uri="{FF2B5EF4-FFF2-40B4-BE49-F238E27FC236}">
                <a16:creationId xmlns:a16="http://schemas.microsoft.com/office/drawing/2014/main" id="{9B2236E5-0B67-4889-A38F-C68F4CDA8BE4}"/>
              </a:ext>
            </a:extLst>
          </p:cNvPr>
          <p:cNvSpPr txBox="1"/>
          <p:nvPr/>
        </p:nvSpPr>
        <p:spPr>
          <a:xfrm>
            <a:off x="1015923" y="607593"/>
            <a:ext cx="7205965" cy="646331"/>
          </a:xfrm>
          <a:prstGeom prst="rect">
            <a:avLst/>
          </a:prstGeom>
          <a:noFill/>
        </p:spPr>
        <p:txBody>
          <a:bodyPr wrap="square">
            <a:spAutoFit/>
          </a:bodyPr>
          <a:lstStyle/>
          <a:p>
            <a:r>
              <a:rPr lang="en-US" altLang="zh-CN" sz="36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MEXX</a:t>
            </a:r>
            <a:r>
              <a:rPr lang="zh-CN" altLang="en-US" sz="36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（原</a:t>
            </a:r>
            <a:r>
              <a:rPr lang="en-US" altLang="zh-CN" sz="36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FAXXXXOK</a:t>
            </a:r>
            <a:r>
              <a:rPr lang="zh-CN" altLang="en-US" sz="36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a:t>
            </a:r>
            <a:endParaRPr lang="en-US" altLang="zh-CN" sz="36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72" name="文本框 71">
            <a:extLst>
              <a:ext uri="{FF2B5EF4-FFF2-40B4-BE49-F238E27FC236}">
                <a16:creationId xmlns:a16="http://schemas.microsoft.com/office/drawing/2014/main" id="{D1BA92C5-19C7-43E9-BB9E-43AD09C1ADFA}"/>
              </a:ext>
            </a:extLst>
          </p:cNvPr>
          <p:cNvSpPr txBox="1"/>
          <p:nvPr/>
        </p:nvSpPr>
        <p:spPr>
          <a:xfrm>
            <a:off x="2047190" y="1276554"/>
            <a:ext cx="6096000" cy="338554"/>
          </a:xfrm>
          <a:prstGeom prst="rect">
            <a:avLst/>
          </a:prstGeom>
          <a:noFill/>
        </p:spPr>
        <p:txBody>
          <a:bodyPr wrap="square">
            <a:spAutoFit/>
          </a:bodyPr>
          <a:lstStyle/>
          <a:p>
            <a:r>
              <a:rPr lang="zh-CN" altLang="en-US" sz="1600" dirty="0">
                <a:solidFill>
                  <a:schemeClr val="bg1"/>
                </a:solidFill>
                <a:latin typeface="Arial" panose="020B0604020202020204" pitchFamily="34" charset="0"/>
                <a:ea typeface="微软雅黑" panose="020B0503020204020204" pitchFamily="34" charset="-122"/>
                <a:sym typeface="Arial" panose="020B0604020202020204" pitchFamily="34" charset="0"/>
              </a:rPr>
              <a:t>积极探索游戏以外的应用场景</a:t>
            </a:r>
          </a:p>
        </p:txBody>
      </p:sp>
      <p:grpSp>
        <p:nvGrpSpPr>
          <p:cNvPr id="73" name="组合 72">
            <a:extLst>
              <a:ext uri="{FF2B5EF4-FFF2-40B4-BE49-F238E27FC236}">
                <a16:creationId xmlns:a16="http://schemas.microsoft.com/office/drawing/2014/main" id="{B68FFA37-82C5-4C6C-AD21-879CD34C109E}"/>
              </a:ext>
            </a:extLst>
          </p:cNvPr>
          <p:cNvGrpSpPr/>
          <p:nvPr/>
        </p:nvGrpSpPr>
        <p:grpSpPr>
          <a:xfrm>
            <a:off x="1248352" y="2289137"/>
            <a:ext cx="4031288" cy="933275"/>
            <a:chOff x="1294447" y="2489015"/>
            <a:chExt cx="4031288" cy="933275"/>
          </a:xfrm>
          <a:effectLst>
            <a:outerShdw blurRad="292100" dist="101600" algn="l" rotWithShape="0">
              <a:schemeClr val="accent5">
                <a:lumMod val="75000"/>
                <a:alpha val="29000"/>
              </a:schemeClr>
            </a:outerShdw>
          </a:effectLst>
        </p:grpSpPr>
        <p:sp>
          <p:nvSpPr>
            <p:cNvPr id="74" name="矩形 73">
              <a:extLst>
                <a:ext uri="{FF2B5EF4-FFF2-40B4-BE49-F238E27FC236}">
                  <a16:creationId xmlns:a16="http://schemas.microsoft.com/office/drawing/2014/main" id="{48324F7F-6557-401C-A0BD-0E7BB56C768B}"/>
                </a:ext>
              </a:extLst>
            </p:cNvPr>
            <p:cNvSpPr/>
            <p:nvPr/>
          </p:nvSpPr>
          <p:spPr>
            <a:xfrm>
              <a:off x="1294447" y="2490118"/>
              <a:ext cx="574668" cy="932172"/>
            </a:xfrm>
            <a:prstGeom prst="rect">
              <a:avLst/>
            </a:prstGeom>
            <a:solidFill>
              <a:srgbClr val="C6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r>
                <a:rPr lang="zh-CN" altLang="en-US" sz="2400" b="1" i="0" dirty="0">
                  <a:solidFill>
                    <a:schemeClr val="accent3">
                      <a:lumMod val="50000"/>
                    </a:schemeClr>
                  </a:solidFill>
                  <a:effectLst/>
                  <a:latin typeface="Arial" panose="020B0604020202020204" pitchFamily="34" charset="0"/>
                  <a:ea typeface="微软雅黑" panose="020B0503020204020204" pitchFamily="34" charset="-122"/>
                  <a:sym typeface="Arial" panose="020B0604020202020204" pitchFamily="34" charset="0"/>
                </a:rPr>
                <a:t>居家</a:t>
              </a:r>
              <a:endParaRPr kumimoji="0" lang="zh-CN" altLang="en-US" sz="2400" b="1" i="0" u="none" strike="noStrike" kern="1200" cap="none" spc="0" normalizeH="0" baseline="0" noProof="0" dirty="0">
                <a:ln>
                  <a:noFill/>
                </a:ln>
                <a:solidFill>
                  <a:schemeClr val="accent3">
                    <a:lumMod val="50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5" name="矩形 74">
              <a:extLst>
                <a:ext uri="{FF2B5EF4-FFF2-40B4-BE49-F238E27FC236}">
                  <a16:creationId xmlns:a16="http://schemas.microsoft.com/office/drawing/2014/main" id="{5B08794C-7C3B-47AA-A64F-5D3FE49BE127}"/>
                </a:ext>
              </a:extLst>
            </p:cNvPr>
            <p:cNvSpPr/>
            <p:nvPr/>
          </p:nvSpPr>
          <p:spPr>
            <a:xfrm>
              <a:off x="1883357" y="2489015"/>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buClrTx/>
                <a:buSzTx/>
                <a:buFontTx/>
                <a:buNone/>
                <a:tabLst/>
                <a:defRPr/>
              </a:pP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用户登录元宇宙的初始场景，可做个性化装饰等</a:t>
              </a:r>
            </a:p>
          </p:txBody>
        </p:sp>
      </p:grpSp>
      <p:grpSp>
        <p:nvGrpSpPr>
          <p:cNvPr id="76" name="组合 75">
            <a:extLst>
              <a:ext uri="{FF2B5EF4-FFF2-40B4-BE49-F238E27FC236}">
                <a16:creationId xmlns:a16="http://schemas.microsoft.com/office/drawing/2014/main" id="{E3384829-1D9A-41FB-9656-12937EB3A8E7}"/>
              </a:ext>
            </a:extLst>
          </p:cNvPr>
          <p:cNvGrpSpPr/>
          <p:nvPr/>
        </p:nvGrpSpPr>
        <p:grpSpPr>
          <a:xfrm>
            <a:off x="6719640" y="2289137"/>
            <a:ext cx="4031288" cy="933275"/>
            <a:chOff x="1294447" y="2489015"/>
            <a:chExt cx="4031288" cy="933275"/>
          </a:xfrm>
          <a:effectLst>
            <a:outerShdw blurRad="292100" dist="101600" algn="l" rotWithShape="0">
              <a:schemeClr val="accent5">
                <a:lumMod val="75000"/>
                <a:alpha val="29000"/>
              </a:schemeClr>
            </a:outerShdw>
          </a:effectLst>
        </p:grpSpPr>
        <p:sp>
          <p:nvSpPr>
            <p:cNvPr id="77" name="矩形 76">
              <a:extLst>
                <a:ext uri="{FF2B5EF4-FFF2-40B4-BE49-F238E27FC236}">
                  <a16:creationId xmlns:a16="http://schemas.microsoft.com/office/drawing/2014/main" id="{764349F1-D413-448C-87FE-0D38B41C8213}"/>
                </a:ext>
              </a:extLst>
            </p:cNvPr>
            <p:cNvSpPr/>
            <p:nvPr/>
          </p:nvSpPr>
          <p:spPr>
            <a:xfrm>
              <a:off x="1294447" y="2490118"/>
              <a:ext cx="574668" cy="932172"/>
            </a:xfrm>
            <a:prstGeom prst="rect">
              <a:avLst/>
            </a:prstGeom>
            <a:solidFill>
              <a:srgbClr val="C6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accent3">
                      <a:lumMod val="50000"/>
                    </a:schemeClr>
                  </a:solidFill>
                  <a:latin typeface="Arial" panose="020B0604020202020204" pitchFamily="34" charset="0"/>
                  <a:ea typeface="微软雅黑" panose="020B0503020204020204" pitchFamily="34" charset="-122"/>
                  <a:sym typeface="Arial" panose="020B0604020202020204" pitchFamily="34" charset="0"/>
                </a:rPr>
                <a:t>游戏</a:t>
              </a:r>
            </a:p>
          </p:txBody>
        </p:sp>
        <p:sp>
          <p:nvSpPr>
            <p:cNvPr id="78" name="矩形 77">
              <a:extLst>
                <a:ext uri="{FF2B5EF4-FFF2-40B4-BE49-F238E27FC236}">
                  <a16:creationId xmlns:a16="http://schemas.microsoft.com/office/drawing/2014/main" id="{10BD4872-B493-4FA3-BAD3-050ECAE63A82}"/>
                </a:ext>
              </a:extLst>
            </p:cNvPr>
            <p:cNvSpPr/>
            <p:nvPr/>
          </p:nvSpPr>
          <p:spPr>
            <a:xfrm>
              <a:off x="1883357" y="2489015"/>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作为当前</a:t>
              </a:r>
              <a:r>
                <a:rPr lang="en-US" altLang="zh-CN" dirty="0" err="1">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OcuXXX</a:t>
              </a: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主场景，公司继续丰富产品矩阵</a:t>
              </a:r>
            </a:p>
          </p:txBody>
        </p:sp>
      </p:grpSp>
      <p:grpSp>
        <p:nvGrpSpPr>
          <p:cNvPr id="79" name="组合 78">
            <a:extLst>
              <a:ext uri="{FF2B5EF4-FFF2-40B4-BE49-F238E27FC236}">
                <a16:creationId xmlns:a16="http://schemas.microsoft.com/office/drawing/2014/main" id="{BA6D2DD7-5D54-4EA8-8D9D-99E9B77A333A}"/>
              </a:ext>
            </a:extLst>
          </p:cNvPr>
          <p:cNvGrpSpPr/>
          <p:nvPr/>
        </p:nvGrpSpPr>
        <p:grpSpPr>
          <a:xfrm>
            <a:off x="1248352" y="3330412"/>
            <a:ext cx="4031288" cy="933275"/>
            <a:chOff x="1294447" y="2489015"/>
            <a:chExt cx="4031288" cy="933275"/>
          </a:xfrm>
          <a:effectLst>
            <a:outerShdw blurRad="292100" dist="101600" algn="l" rotWithShape="0">
              <a:schemeClr val="accent5">
                <a:lumMod val="75000"/>
                <a:alpha val="29000"/>
              </a:schemeClr>
            </a:outerShdw>
          </a:effectLst>
        </p:grpSpPr>
        <p:sp>
          <p:nvSpPr>
            <p:cNvPr id="80" name="矩形 79">
              <a:extLst>
                <a:ext uri="{FF2B5EF4-FFF2-40B4-BE49-F238E27FC236}">
                  <a16:creationId xmlns:a16="http://schemas.microsoft.com/office/drawing/2014/main" id="{7ADB2F91-1ADD-41C3-83C1-675CE4DDE998}"/>
                </a:ext>
              </a:extLst>
            </p:cNvPr>
            <p:cNvSpPr/>
            <p:nvPr/>
          </p:nvSpPr>
          <p:spPr>
            <a:xfrm>
              <a:off x="1294447" y="2490118"/>
              <a:ext cx="574668" cy="932172"/>
            </a:xfrm>
            <a:prstGeom prst="rect">
              <a:avLst/>
            </a:prstGeom>
            <a:solidFill>
              <a:srgbClr val="C6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accent3">
                      <a:lumMod val="50000"/>
                    </a:schemeClr>
                  </a:solidFill>
                  <a:latin typeface="Arial" panose="020B0604020202020204" pitchFamily="34" charset="0"/>
                  <a:ea typeface="微软雅黑" panose="020B0503020204020204" pitchFamily="34" charset="-122"/>
                  <a:sym typeface="Arial" panose="020B0604020202020204" pitchFamily="34" charset="0"/>
                </a:rPr>
                <a:t>社交</a:t>
              </a:r>
            </a:p>
          </p:txBody>
        </p:sp>
        <p:sp>
          <p:nvSpPr>
            <p:cNvPr id="81" name="矩形 80">
              <a:extLst>
                <a:ext uri="{FF2B5EF4-FFF2-40B4-BE49-F238E27FC236}">
                  <a16:creationId xmlns:a16="http://schemas.microsoft.com/office/drawing/2014/main" id="{4E8DE5D9-6ADC-478F-832F-E07A2C6B9DB2}"/>
                </a:ext>
              </a:extLst>
            </p:cNvPr>
            <p:cNvSpPr/>
            <p:nvPr/>
          </p:nvSpPr>
          <p:spPr>
            <a:xfrm>
              <a:off x="1883357" y="2489015"/>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用户可以在其中参加派对、玩游戏等</a:t>
              </a:r>
            </a:p>
          </p:txBody>
        </p:sp>
      </p:grpSp>
      <p:grpSp>
        <p:nvGrpSpPr>
          <p:cNvPr id="82" name="组合 81">
            <a:extLst>
              <a:ext uri="{FF2B5EF4-FFF2-40B4-BE49-F238E27FC236}">
                <a16:creationId xmlns:a16="http://schemas.microsoft.com/office/drawing/2014/main" id="{9B23097D-36D4-4E12-82F5-607836785A84}"/>
              </a:ext>
            </a:extLst>
          </p:cNvPr>
          <p:cNvGrpSpPr/>
          <p:nvPr/>
        </p:nvGrpSpPr>
        <p:grpSpPr>
          <a:xfrm>
            <a:off x="6719640" y="3330412"/>
            <a:ext cx="4031288" cy="933275"/>
            <a:chOff x="1294447" y="2489015"/>
            <a:chExt cx="4031288" cy="933275"/>
          </a:xfrm>
          <a:effectLst>
            <a:outerShdw blurRad="292100" dist="101600" algn="l" rotWithShape="0">
              <a:schemeClr val="accent5">
                <a:lumMod val="75000"/>
                <a:alpha val="29000"/>
              </a:schemeClr>
            </a:outerShdw>
          </a:effectLst>
        </p:grpSpPr>
        <p:sp>
          <p:nvSpPr>
            <p:cNvPr id="83" name="矩形 82">
              <a:extLst>
                <a:ext uri="{FF2B5EF4-FFF2-40B4-BE49-F238E27FC236}">
                  <a16:creationId xmlns:a16="http://schemas.microsoft.com/office/drawing/2014/main" id="{FF2CA753-5392-464A-A798-F492877D276E}"/>
                </a:ext>
              </a:extLst>
            </p:cNvPr>
            <p:cNvSpPr/>
            <p:nvPr/>
          </p:nvSpPr>
          <p:spPr>
            <a:xfrm>
              <a:off x="1294447" y="2490118"/>
              <a:ext cx="574668" cy="932172"/>
            </a:xfrm>
            <a:prstGeom prst="rect">
              <a:avLst/>
            </a:prstGeom>
            <a:solidFill>
              <a:srgbClr val="C6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accent3">
                      <a:lumMod val="50000"/>
                    </a:schemeClr>
                  </a:solidFill>
                  <a:latin typeface="Arial" panose="020B0604020202020204" pitchFamily="34" charset="0"/>
                  <a:ea typeface="微软雅黑" panose="020B0503020204020204" pitchFamily="34" charset="-122"/>
                  <a:sym typeface="Arial" panose="020B0604020202020204" pitchFamily="34" charset="0"/>
                </a:rPr>
                <a:t>教育</a:t>
              </a:r>
            </a:p>
          </p:txBody>
        </p:sp>
        <p:sp>
          <p:nvSpPr>
            <p:cNvPr id="84" name="矩形 83">
              <a:extLst>
                <a:ext uri="{FF2B5EF4-FFF2-40B4-BE49-F238E27FC236}">
                  <a16:creationId xmlns:a16="http://schemas.microsoft.com/office/drawing/2014/main" id="{AFE584CC-D440-4DFB-AA1A-9A688D4E63DB}"/>
                </a:ext>
              </a:extLst>
            </p:cNvPr>
            <p:cNvSpPr/>
            <p:nvPr/>
          </p:nvSpPr>
          <p:spPr>
            <a:xfrm>
              <a:off x="1883357" y="2489015"/>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构建沉浸式学习内容，提供专业课程帮助创作者掌握相关技能</a:t>
              </a:r>
            </a:p>
          </p:txBody>
        </p:sp>
      </p:grpSp>
      <p:grpSp>
        <p:nvGrpSpPr>
          <p:cNvPr id="85" name="组合 84">
            <a:extLst>
              <a:ext uri="{FF2B5EF4-FFF2-40B4-BE49-F238E27FC236}">
                <a16:creationId xmlns:a16="http://schemas.microsoft.com/office/drawing/2014/main" id="{B1568501-BC8A-4304-8A51-306CBBB4AA20}"/>
              </a:ext>
            </a:extLst>
          </p:cNvPr>
          <p:cNvGrpSpPr/>
          <p:nvPr/>
        </p:nvGrpSpPr>
        <p:grpSpPr>
          <a:xfrm>
            <a:off x="1248352" y="4371687"/>
            <a:ext cx="4031288" cy="933275"/>
            <a:chOff x="1294447" y="2489015"/>
            <a:chExt cx="4031288" cy="933275"/>
          </a:xfrm>
          <a:effectLst>
            <a:outerShdw blurRad="292100" dist="101600" algn="l" rotWithShape="0">
              <a:schemeClr val="accent5">
                <a:lumMod val="75000"/>
                <a:alpha val="29000"/>
              </a:schemeClr>
            </a:outerShdw>
          </a:effectLst>
        </p:grpSpPr>
        <p:sp>
          <p:nvSpPr>
            <p:cNvPr id="86" name="矩形 85">
              <a:extLst>
                <a:ext uri="{FF2B5EF4-FFF2-40B4-BE49-F238E27FC236}">
                  <a16:creationId xmlns:a16="http://schemas.microsoft.com/office/drawing/2014/main" id="{BA4E5ACB-7B57-4E27-8D44-CE2A04445098}"/>
                </a:ext>
              </a:extLst>
            </p:cNvPr>
            <p:cNvSpPr/>
            <p:nvPr/>
          </p:nvSpPr>
          <p:spPr>
            <a:xfrm>
              <a:off x="1294447" y="2490118"/>
              <a:ext cx="574668" cy="932172"/>
            </a:xfrm>
            <a:prstGeom prst="rect">
              <a:avLst/>
            </a:prstGeom>
            <a:solidFill>
              <a:srgbClr val="C6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accent3">
                      <a:lumMod val="50000"/>
                    </a:schemeClr>
                  </a:solidFill>
                  <a:latin typeface="Arial" panose="020B0604020202020204" pitchFamily="34" charset="0"/>
                  <a:ea typeface="微软雅黑" panose="020B0503020204020204" pitchFamily="34" charset="-122"/>
                  <a:sym typeface="Arial" panose="020B0604020202020204" pitchFamily="34" charset="0"/>
                </a:rPr>
                <a:t>工作</a:t>
              </a:r>
            </a:p>
          </p:txBody>
        </p:sp>
        <p:sp>
          <p:nvSpPr>
            <p:cNvPr id="87" name="矩形 86">
              <a:extLst>
                <a:ext uri="{FF2B5EF4-FFF2-40B4-BE49-F238E27FC236}">
                  <a16:creationId xmlns:a16="http://schemas.microsoft.com/office/drawing/2014/main" id="{52B80CF3-BD17-4B30-B25E-CCCB82000D15}"/>
                </a:ext>
              </a:extLst>
            </p:cNvPr>
            <p:cNvSpPr/>
            <p:nvPr/>
          </p:nvSpPr>
          <p:spPr>
            <a:xfrm>
              <a:off x="1883357" y="2489015"/>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用户可添加公司</a:t>
              </a:r>
              <a:r>
                <a:rPr lang="en-US" altLang="zh-CN"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logo</a:t>
              </a: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等做定制化场景布置</a:t>
              </a:r>
            </a:p>
          </p:txBody>
        </p:sp>
      </p:grpSp>
      <p:grpSp>
        <p:nvGrpSpPr>
          <p:cNvPr id="88" name="组合 87">
            <a:extLst>
              <a:ext uri="{FF2B5EF4-FFF2-40B4-BE49-F238E27FC236}">
                <a16:creationId xmlns:a16="http://schemas.microsoft.com/office/drawing/2014/main" id="{442AAB5D-33FD-4846-A38D-A23D3C739E93}"/>
              </a:ext>
            </a:extLst>
          </p:cNvPr>
          <p:cNvGrpSpPr/>
          <p:nvPr/>
        </p:nvGrpSpPr>
        <p:grpSpPr>
          <a:xfrm>
            <a:off x="6719640" y="4371687"/>
            <a:ext cx="4031288" cy="933275"/>
            <a:chOff x="1294447" y="2489015"/>
            <a:chExt cx="4031288" cy="933275"/>
          </a:xfrm>
          <a:effectLst>
            <a:outerShdw blurRad="292100" dist="101600" algn="l" rotWithShape="0">
              <a:schemeClr val="accent5">
                <a:lumMod val="75000"/>
                <a:alpha val="29000"/>
              </a:schemeClr>
            </a:outerShdw>
          </a:effectLst>
        </p:grpSpPr>
        <p:sp>
          <p:nvSpPr>
            <p:cNvPr id="89" name="矩形 88">
              <a:extLst>
                <a:ext uri="{FF2B5EF4-FFF2-40B4-BE49-F238E27FC236}">
                  <a16:creationId xmlns:a16="http://schemas.microsoft.com/office/drawing/2014/main" id="{9E0D0CC9-7BF0-4F69-8A87-7BE22F97AC77}"/>
                </a:ext>
              </a:extLst>
            </p:cNvPr>
            <p:cNvSpPr/>
            <p:nvPr/>
          </p:nvSpPr>
          <p:spPr>
            <a:xfrm>
              <a:off x="1294447" y="2490118"/>
              <a:ext cx="574668" cy="932172"/>
            </a:xfrm>
            <a:prstGeom prst="rect">
              <a:avLst/>
            </a:prstGeom>
            <a:solidFill>
              <a:srgbClr val="C6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accent3">
                      <a:lumMod val="50000"/>
                    </a:schemeClr>
                  </a:solidFill>
                  <a:latin typeface="Arial" panose="020B0604020202020204" pitchFamily="34" charset="0"/>
                  <a:ea typeface="微软雅黑" panose="020B0503020204020204" pitchFamily="34" charset="-122"/>
                  <a:sym typeface="Arial" panose="020B0604020202020204" pitchFamily="34" charset="0"/>
                </a:rPr>
                <a:t>养宠</a:t>
              </a:r>
            </a:p>
          </p:txBody>
        </p:sp>
        <p:sp>
          <p:nvSpPr>
            <p:cNvPr id="90" name="矩形 89">
              <a:extLst>
                <a:ext uri="{FF2B5EF4-FFF2-40B4-BE49-F238E27FC236}">
                  <a16:creationId xmlns:a16="http://schemas.microsoft.com/office/drawing/2014/main" id="{FE274C41-95A3-4F23-ACC5-2A765F8B26E2}"/>
                </a:ext>
              </a:extLst>
            </p:cNvPr>
            <p:cNvSpPr/>
            <p:nvPr/>
          </p:nvSpPr>
          <p:spPr>
            <a:xfrm>
              <a:off x="1883357" y="2489015"/>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参照现实世界中的动物设计，能与用户有效互动</a:t>
              </a:r>
            </a:p>
          </p:txBody>
        </p:sp>
      </p:grpSp>
      <p:grpSp>
        <p:nvGrpSpPr>
          <p:cNvPr id="91" name="组合 90">
            <a:extLst>
              <a:ext uri="{FF2B5EF4-FFF2-40B4-BE49-F238E27FC236}">
                <a16:creationId xmlns:a16="http://schemas.microsoft.com/office/drawing/2014/main" id="{10133828-B8D4-4793-8020-7144A29E69C8}"/>
              </a:ext>
            </a:extLst>
          </p:cNvPr>
          <p:cNvGrpSpPr/>
          <p:nvPr/>
        </p:nvGrpSpPr>
        <p:grpSpPr>
          <a:xfrm>
            <a:off x="1248352" y="5412962"/>
            <a:ext cx="4031288" cy="933275"/>
            <a:chOff x="1294447" y="2489015"/>
            <a:chExt cx="4031288" cy="933275"/>
          </a:xfrm>
          <a:effectLst>
            <a:outerShdw blurRad="292100" dist="101600" algn="l" rotWithShape="0">
              <a:schemeClr val="accent5">
                <a:lumMod val="75000"/>
                <a:alpha val="29000"/>
              </a:schemeClr>
            </a:outerShdw>
          </a:effectLst>
        </p:grpSpPr>
        <p:sp>
          <p:nvSpPr>
            <p:cNvPr id="92" name="矩形 91">
              <a:extLst>
                <a:ext uri="{FF2B5EF4-FFF2-40B4-BE49-F238E27FC236}">
                  <a16:creationId xmlns:a16="http://schemas.microsoft.com/office/drawing/2014/main" id="{DE0B3B88-52A0-49B2-A92A-A5BC8105647A}"/>
                </a:ext>
              </a:extLst>
            </p:cNvPr>
            <p:cNvSpPr/>
            <p:nvPr/>
          </p:nvSpPr>
          <p:spPr>
            <a:xfrm>
              <a:off x="1294447" y="2490118"/>
              <a:ext cx="574668" cy="932172"/>
            </a:xfrm>
            <a:prstGeom prst="rect">
              <a:avLst/>
            </a:prstGeom>
            <a:solidFill>
              <a:srgbClr val="C6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accent3">
                      <a:lumMod val="50000"/>
                    </a:schemeClr>
                  </a:solidFill>
                  <a:latin typeface="Arial" panose="020B0604020202020204" pitchFamily="34" charset="0"/>
                  <a:ea typeface="微软雅黑" panose="020B0503020204020204" pitchFamily="34" charset="-122"/>
                  <a:sym typeface="Arial" panose="020B0604020202020204" pitchFamily="34" charset="0"/>
                </a:rPr>
                <a:t>健身</a:t>
              </a:r>
            </a:p>
          </p:txBody>
        </p:sp>
        <p:sp>
          <p:nvSpPr>
            <p:cNvPr id="93" name="矩形 92">
              <a:extLst>
                <a:ext uri="{FF2B5EF4-FFF2-40B4-BE49-F238E27FC236}">
                  <a16:creationId xmlns:a16="http://schemas.microsoft.com/office/drawing/2014/main" id="{8838EF08-3168-421A-9AEE-A2F31873044C}"/>
                </a:ext>
              </a:extLst>
            </p:cNvPr>
            <p:cNvSpPr/>
            <p:nvPr/>
          </p:nvSpPr>
          <p:spPr>
            <a:xfrm>
              <a:off x="1883357" y="2489015"/>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用户可根据所见到的影像内容，使用相关设备进行运动健身活动</a:t>
              </a:r>
            </a:p>
          </p:txBody>
        </p:sp>
      </p:grpSp>
      <p:grpSp>
        <p:nvGrpSpPr>
          <p:cNvPr id="94" name="组合 93">
            <a:extLst>
              <a:ext uri="{FF2B5EF4-FFF2-40B4-BE49-F238E27FC236}">
                <a16:creationId xmlns:a16="http://schemas.microsoft.com/office/drawing/2014/main" id="{0A8345C3-8466-4960-9387-8BB7362713E7}"/>
              </a:ext>
            </a:extLst>
          </p:cNvPr>
          <p:cNvGrpSpPr/>
          <p:nvPr/>
        </p:nvGrpSpPr>
        <p:grpSpPr>
          <a:xfrm>
            <a:off x="6719640" y="5412962"/>
            <a:ext cx="4031288" cy="933275"/>
            <a:chOff x="1294447" y="2489015"/>
            <a:chExt cx="4031288" cy="933275"/>
          </a:xfrm>
          <a:effectLst>
            <a:outerShdw blurRad="292100" dist="101600" algn="l" rotWithShape="0">
              <a:schemeClr val="accent5">
                <a:lumMod val="75000"/>
                <a:alpha val="29000"/>
              </a:schemeClr>
            </a:outerShdw>
          </a:effectLst>
        </p:grpSpPr>
        <p:sp>
          <p:nvSpPr>
            <p:cNvPr id="95" name="矩形 94">
              <a:extLst>
                <a:ext uri="{FF2B5EF4-FFF2-40B4-BE49-F238E27FC236}">
                  <a16:creationId xmlns:a16="http://schemas.microsoft.com/office/drawing/2014/main" id="{6F9034EC-DC0D-4508-956C-C7C841A5876B}"/>
                </a:ext>
              </a:extLst>
            </p:cNvPr>
            <p:cNvSpPr/>
            <p:nvPr/>
          </p:nvSpPr>
          <p:spPr>
            <a:xfrm>
              <a:off x="1294447" y="2490118"/>
              <a:ext cx="574668" cy="932172"/>
            </a:xfrm>
            <a:prstGeom prst="rect">
              <a:avLst/>
            </a:prstGeom>
            <a:solidFill>
              <a:srgbClr val="C6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solidFill>
                    <a:schemeClr val="accent3">
                      <a:lumMod val="50000"/>
                    </a:schemeClr>
                  </a:solidFill>
                  <a:latin typeface="Arial" panose="020B0604020202020204" pitchFamily="34" charset="0"/>
                  <a:ea typeface="微软雅黑" panose="020B0503020204020204" pitchFamily="34" charset="-122"/>
                  <a:sym typeface="Arial" panose="020B0604020202020204" pitchFamily="34" charset="0"/>
                </a:rPr>
                <a:t>交易</a:t>
              </a:r>
            </a:p>
          </p:txBody>
        </p:sp>
        <p:sp>
          <p:nvSpPr>
            <p:cNvPr id="96" name="矩形 95">
              <a:extLst>
                <a:ext uri="{FF2B5EF4-FFF2-40B4-BE49-F238E27FC236}">
                  <a16:creationId xmlns:a16="http://schemas.microsoft.com/office/drawing/2014/main" id="{6FA5A565-D6BD-4B7F-90BA-92840A739BD3}"/>
                </a:ext>
              </a:extLst>
            </p:cNvPr>
            <p:cNvSpPr/>
            <p:nvPr/>
          </p:nvSpPr>
          <p:spPr>
            <a:xfrm>
              <a:off x="1883357" y="2489015"/>
              <a:ext cx="3442378" cy="9332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buClrTx/>
                <a:buSzTx/>
                <a:buFontTx/>
                <a:buNone/>
                <a:tabLst/>
                <a:defRPr/>
              </a:pP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销售虚拟物品或现实物品</a:t>
              </a:r>
              <a:r>
                <a:rPr lang="en-US" altLang="zh-CN"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accent3">
                      <a:lumMod val="75000"/>
                    </a:schemeClr>
                  </a:solidFill>
                  <a:latin typeface="Arial" panose="020B0604020202020204" pitchFamily="34" charset="0"/>
                  <a:ea typeface="微软雅黑" panose="020B0503020204020204" pitchFamily="34" charset="-122"/>
                  <a:sym typeface="Arial" panose="020B0604020202020204" pitchFamily="34" charset="0"/>
                </a:rPr>
                <a:t>具备众多变现可能</a:t>
              </a:r>
            </a:p>
          </p:txBody>
        </p:sp>
      </p:grpSp>
      <p:cxnSp>
        <p:nvCxnSpPr>
          <p:cNvPr id="97" name="直接连接符 96">
            <a:extLst>
              <a:ext uri="{FF2B5EF4-FFF2-40B4-BE49-F238E27FC236}">
                <a16:creationId xmlns:a16="http://schemas.microsoft.com/office/drawing/2014/main" id="{7A360D7B-FA70-4B5A-BA05-FE3766D0B2BE}"/>
              </a:ext>
            </a:extLst>
          </p:cNvPr>
          <p:cNvCxnSpPr>
            <a:cxnSpLocks/>
          </p:cNvCxnSpPr>
          <p:nvPr/>
        </p:nvCxnSpPr>
        <p:spPr>
          <a:xfrm>
            <a:off x="7436817" y="1095131"/>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98" name="直接连接符 97">
            <a:extLst>
              <a:ext uri="{FF2B5EF4-FFF2-40B4-BE49-F238E27FC236}">
                <a16:creationId xmlns:a16="http://schemas.microsoft.com/office/drawing/2014/main" id="{CCE189B2-E467-45E9-9EAF-BF6B42E5798A}"/>
              </a:ext>
            </a:extLst>
          </p:cNvPr>
          <p:cNvCxnSpPr>
            <a:cxnSpLocks/>
          </p:cNvCxnSpPr>
          <p:nvPr/>
        </p:nvCxnSpPr>
        <p:spPr>
          <a:xfrm>
            <a:off x="6096000" y="705534"/>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99" name="直接连接符 98">
            <a:extLst>
              <a:ext uri="{FF2B5EF4-FFF2-40B4-BE49-F238E27FC236}">
                <a16:creationId xmlns:a16="http://schemas.microsoft.com/office/drawing/2014/main" id="{BF72A22E-2ADC-4344-8C59-5F8A7F0F7FA0}"/>
              </a:ext>
            </a:extLst>
          </p:cNvPr>
          <p:cNvCxnSpPr>
            <a:cxnSpLocks/>
          </p:cNvCxnSpPr>
          <p:nvPr/>
        </p:nvCxnSpPr>
        <p:spPr>
          <a:xfrm>
            <a:off x="6737758" y="892744"/>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39140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7CE79A8-EA53-4568-917C-912F0B18D21A}"/>
              </a:ext>
            </a:extLst>
          </p:cNvPr>
          <p:cNvSpPr/>
          <p:nvPr/>
        </p:nvSpPr>
        <p:spPr>
          <a:xfrm>
            <a:off x="-1" y="-1"/>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F718A719-343A-4BDD-B43E-505DC07D20B7}"/>
              </a:ext>
            </a:extLst>
          </p:cNvPr>
          <p:cNvSpPr/>
          <p:nvPr/>
        </p:nvSpPr>
        <p:spPr>
          <a:xfrm>
            <a:off x="-1" y="-2"/>
            <a:ext cx="12192000" cy="6858000"/>
          </a:xfrm>
          <a:prstGeom prst="rect">
            <a:avLst/>
          </a:prstGeom>
          <a:gradFill flip="none" rotWithShape="1">
            <a:gsLst>
              <a:gs pos="0">
                <a:schemeClr val="accent5">
                  <a:lumMod val="0"/>
                  <a:lumOff val="100000"/>
                </a:schemeClr>
              </a:gs>
              <a:gs pos="0">
                <a:schemeClr val="accent5">
                  <a:lumMod val="0"/>
                  <a:lumOff val="100000"/>
                </a:schemeClr>
              </a:gs>
              <a:gs pos="65000">
                <a:srgbClr val="18374C"/>
              </a:gs>
              <a:gs pos="28000">
                <a:srgbClr val="50708B"/>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id="{45268F4C-D757-4C44-89E6-19C36AE3F1BC}"/>
              </a:ext>
            </a:extLst>
          </p:cNvPr>
          <p:cNvSpPr/>
          <p:nvPr/>
        </p:nvSpPr>
        <p:spPr>
          <a:xfrm>
            <a:off x="-33022" y="22824"/>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Picture 2" descr="使用 HoloLens 进行协作的用户的图像。">
            <a:extLst>
              <a:ext uri="{FF2B5EF4-FFF2-40B4-BE49-F238E27FC236}">
                <a16:creationId xmlns:a16="http://schemas.microsoft.com/office/drawing/2014/main" id="{77E23B28-BBEF-48DA-A918-076C1646E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2" r="33312" b="-662"/>
          <a:stretch/>
        </p:blipFill>
        <p:spPr bwMode="auto">
          <a:xfrm>
            <a:off x="4844057" y="-48887"/>
            <a:ext cx="7365721" cy="6929712"/>
          </a:xfrm>
          <a:prstGeom prst="rect">
            <a:avLst/>
          </a:prstGeom>
          <a:noFill/>
          <a:extLst>
            <a:ext uri="{909E8E84-426E-40DD-AFC4-6F175D3DCCD1}">
              <a14:hiddenFill xmlns:a14="http://schemas.microsoft.com/office/drawing/2010/main">
                <a:solidFill>
                  <a:srgbClr val="FFFFFF"/>
                </a:solidFill>
              </a14:hiddenFill>
            </a:ext>
          </a:extLst>
        </p:spPr>
      </p:pic>
      <p:sp>
        <p:nvSpPr>
          <p:cNvPr id="32" name="任意多边形: 形状 31">
            <a:extLst>
              <a:ext uri="{FF2B5EF4-FFF2-40B4-BE49-F238E27FC236}">
                <a16:creationId xmlns:a16="http://schemas.microsoft.com/office/drawing/2014/main" id="{27C4B4AC-283A-479E-81BC-64CA1F2A6613}"/>
              </a:ext>
            </a:extLst>
          </p:cNvPr>
          <p:cNvSpPr/>
          <p:nvPr/>
        </p:nvSpPr>
        <p:spPr>
          <a:xfrm>
            <a:off x="1" y="-48888"/>
            <a:ext cx="7301632" cy="6892237"/>
          </a:xfrm>
          <a:custGeom>
            <a:avLst/>
            <a:gdLst>
              <a:gd name="connsiteX0" fmla="*/ 0 w 6730409"/>
              <a:gd name="connsiteY0" fmla="*/ 0 h 6858000"/>
              <a:gd name="connsiteX1" fmla="*/ 4740847 w 6730409"/>
              <a:gd name="connsiteY1" fmla="*/ 0 h 6858000"/>
              <a:gd name="connsiteX2" fmla="*/ 4916120 w 6730409"/>
              <a:gd name="connsiteY2" fmla="*/ 124639 h 6858000"/>
              <a:gd name="connsiteX3" fmla="*/ 6730409 w 6730409"/>
              <a:gd name="connsiteY3" fmla="*/ 3744038 h 6858000"/>
              <a:gd name="connsiteX4" fmla="*/ 5699013 w 6730409"/>
              <a:gd name="connsiteY4" fmla="*/ 6617085 h 6858000"/>
              <a:gd name="connsiteX5" fmla="*/ 5480054 w 6730409"/>
              <a:gd name="connsiteY5" fmla="*/ 6858000 h 6858000"/>
              <a:gd name="connsiteX6" fmla="*/ 0 w 673040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30409" h="6858000">
                <a:moveTo>
                  <a:pt x="0" y="0"/>
                </a:moveTo>
                <a:lnTo>
                  <a:pt x="4740847" y="0"/>
                </a:lnTo>
                <a:lnTo>
                  <a:pt x="4916120" y="124639"/>
                </a:lnTo>
                <a:cubicBezTo>
                  <a:pt x="6017505" y="948316"/>
                  <a:pt x="6730409" y="2262923"/>
                  <a:pt x="6730409" y="3744038"/>
                </a:cubicBezTo>
                <a:cubicBezTo>
                  <a:pt x="6730409" y="4835386"/>
                  <a:pt x="6343348" y="5836331"/>
                  <a:pt x="5699013" y="6617085"/>
                </a:cubicBezTo>
                <a:lnTo>
                  <a:pt x="5480054" y="6858000"/>
                </a:lnTo>
                <a:lnTo>
                  <a:pt x="0" y="6858000"/>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
            <a:extLst>
              <a:ext uri="{FF2B5EF4-FFF2-40B4-BE49-F238E27FC236}">
                <a16:creationId xmlns:a16="http://schemas.microsoft.com/office/drawing/2014/main" id="{3E82958A-9548-4700-9672-3D9CD87A7292}"/>
              </a:ext>
            </a:extLst>
          </p:cNvPr>
          <p:cNvSpPr/>
          <p:nvPr/>
        </p:nvSpPr>
        <p:spPr>
          <a:xfrm>
            <a:off x="17778" y="-55615"/>
            <a:ext cx="12192000" cy="6898964"/>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Picture 14" descr="感觉真正的存在与微软网格。">
            <a:extLst>
              <a:ext uri="{FF2B5EF4-FFF2-40B4-BE49-F238E27FC236}">
                <a16:creationId xmlns:a16="http://schemas.microsoft.com/office/drawing/2014/main" id="{BA11F6EF-656A-4972-AECA-04AE3C60A30E}"/>
              </a:ext>
            </a:extLst>
          </p:cNvPr>
          <p:cNvPicPr>
            <a:picLocks noChangeAspect="1" noChangeArrowheads="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84799" y="1469709"/>
            <a:ext cx="4189268" cy="1685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与微软网格一起体验。">
            <a:extLst>
              <a:ext uri="{FF2B5EF4-FFF2-40B4-BE49-F238E27FC236}">
                <a16:creationId xmlns:a16="http://schemas.microsoft.com/office/drawing/2014/main" id="{53C0B1A7-9180-4B28-8610-2D5BDBDCF082}"/>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41261" y="2863071"/>
            <a:ext cx="4189268" cy="168592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8095DB6D-0E71-46CE-A0C1-A450BB312DB8}"/>
              </a:ext>
            </a:extLst>
          </p:cNvPr>
          <p:cNvSpPr/>
          <p:nvPr/>
        </p:nvSpPr>
        <p:spPr>
          <a:xfrm>
            <a:off x="1562479" y="2006123"/>
            <a:ext cx="4786436" cy="439560"/>
          </a:xfrm>
          <a:prstGeom prst="rect">
            <a:avLst/>
          </a:prstGeom>
          <a:gradFill flip="none" rotWithShape="1">
            <a:gsLst>
              <a:gs pos="0">
                <a:schemeClr val="accent5">
                  <a:lumMod val="98000"/>
                </a:schemeClr>
              </a:gs>
              <a:gs pos="93000">
                <a:schemeClr val="accent5">
                  <a:lumMod val="50000"/>
                </a:schemeClr>
              </a:gs>
            </a:gsLst>
            <a:lin ang="2700000" scaled="1"/>
            <a:tileRect/>
          </a:gradFill>
          <a:ln w="0">
            <a:solidFill>
              <a:srgbClr val="F2F2F2"/>
            </a:solidFill>
          </a:ln>
          <a:effectLst>
            <a:glow rad="63500">
              <a:schemeClr val="accent5">
                <a:satMod val="175000"/>
                <a:alpha val="40000"/>
              </a:schemeClr>
            </a:glow>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 name="Picture 20" descr="与微软网格连接。">
            <a:extLst>
              <a:ext uri="{FF2B5EF4-FFF2-40B4-BE49-F238E27FC236}">
                <a16:creationId xmlns:a16="http://schemas.microsoft.com/office/drawing/2014/main" id="{342B93C0-6F81-4A88-BD64-67134F76060E}"/>
              </a:ext>
            </a:extLst>
          </p:cNvPr>
          <p:cNvPicPr>
            <a:picLocks noChangeAspect="1" noChangeArrowheads="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75266" y="4070741"/>
            <a:ext cx="4189268" cy="1685925"/>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9D490C4C-8A61-449D-9E53-A5454443654C}"/>
              </a:ext>
            </a:extLst>
          </p:cNvPr>
          <p:cNvSpPr/>
          <p:nvPr/>
        </p:nvSpPr>
        <p:spPr>
          <a:xfrm>
            <a:off x="1561015" y="3327302"/>
            <a:ext cx="4786436" cy="439560"/>
          </a:xfrm>
          <a:prstGeom prst="rect">
            <a:avLst/>
          </a:prstGeom>
          <a:gradFill flip="none" rotWithShape="1">
            <a:gsLst>
              <a:gs pos="0">
                <a:schemeClr val="accent5">
                  <a:lumMod val="98000"/>
                </a:schemeClr>
              </a:gs>
              <a:gs pos="93000">
                <a:schemeClr val="accent5">
                  <a:lumMod val="50000"/>
                </a:schemeClr>
              </a:gs>
            </a:gsLst>
            <a:lin ang="2700000" scaled="1"/>
            <a:tileRect/>
          </a:gradFill>
          <a:ln w="0">
            <a:solidFill>
              <a:srgbClr val="F2F2F2"/>
            </a:solidFill>
          </a:ln>
          <a:effectLst>
            <a:glow rad="63500">
              <a:schemeClr val="accent5">
                <a:satMod val="175000"/>
                <a:alpha val="40000"/>
              </a:schemeClr>
            </a:glow>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a:extLst>
              <a:ext uri="{FF2B5EF4-FFF2-40B4-BE49-F238E27FC236}">
                <a16:creationId xmlns:a16="http://schemas.microsoft.com/office/drawing/2014/main" id="{E9C49118-7B96-4404-B8F1-F3FD3C769E94}"/>
              </a:ext>
            </a:extLst>
          </p:cNvPr>
          <p:cNvSpPr txBox="1"/>
          <p:nvPr/>
        </p:nvSpPr>
        <p:spPr>
          <a:xfrm>
            <a:off x="993192" y="1967623"/>
            <a:ext cx="3580039" cy="523220"/>
          </a:xfrm>
          <a:prstGeom prst="rect">
            <a:avLst/>
          </a:prstGeom>
          <a:noFill/>
          <a:effectLst/>
        </p:spPr>
        <p:txBody>
          <a:bodyPr wrap="square">
            <a:spAutoFit/>
          </a:bodyPr>
          <a:lstStyle/>
          <a:p>
            <a:pPr algn="ctr"/>
            <a:r>
              <a:rPr lang="en-US" altLang="zh-CN" sz="2800" b="1"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Feel presence</a:t>
            </a:r>
          </a:p>
        </p:txBody>
      </p:sp>
      <p:sp>
        <p:nvSpPr>
          <p:cNvPr id="13" name="矩形 12">
            <a:extLst>
              <a:ext uri="{FF2B5EF4-FFF2-40B4-BE49-F238E27FC236}">
                <a16:creationId xmlns:a16="http://schemas.microsoft.com/office/drawing/2014/main" id="{0B3F987A-899E-44C7-9103-B08524F875D9}"/>
              </a:ext>
            </a:extLst>
          </p:cNvPr>
          <p:cNvSpPr/>
          <p:nvPr/>
        </p:nvSpPr>
        <p:spPr>
          <a:xfrm>
            <a:off x="1562479" y="4758011"/>
            <a:ext cx="4786436" cy="439560"/>
          </a:xfrm>
          <a:prstGeom prst="rect">
            <a:avLst/>
          </a:prstGeom>
          <a:gradFill flip="none" rotWithShape="1">
            <a:gsLst>
              <a:gs pos="0">
                <a:schemeClr val="accent5">
                  <a:lumMod val="98000"/>
                </a:schemeClr>
              </a:gs>
              <a:gs pos="93000">
                <a:schemeClr val="accent5">
                  <a:lumMod val="50000"/>
                </a:schemeClr>
              </a:gs>
            </a:gsLst>
            <a:lin ang="2700000" scaled="1"/>
            <a:tileRect/>
          </a:gradFill>
          <a:ln w="0">
            <a:solidFill>
              <a:srgbClr val="F2F2F2"/>
            </a:solidFill>
          </a:ln>
          <a:effectLst>
            <a:glow rad="63500">
              <a:schemeClr val="accent5">
                <a:satMod val="175000"/>
                <a:alpha val="40000"/>
              </a:schemeClr>
            </a:glow>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D961A572-A670-4E49-BDD3-E6D694428C49}"/>
              </a:ext>
            </a:extLst>
          </p:cNvPr>
          <p:cNvSpPr txBox="1"/>
          <p:nvPr/>
        </p:nvSpPr>
        <p:spPr>
          <a:xfrm>
            <a:off x="1249841" y="3294052"/>
            <a:ext cx="4255530" cy="523220"/>
          </a:xfrm>
          <a:prstGeom prst="rect">
            <a:avLst/>
          </a:prstGeom>
          <a:noFill/>
          <a:effectLst/>
        </p:spPr>
        <p:txBody>
          <a:bodyPr wrap="square">
            <a:spAutoFit/>
          </a:bodyPr>
          <a:lstStyle/>
          <a:p>
            <a:pPr algn="ctr"/>
            <a:r>
              <a:rPr lang="en-US" altLang="zh-CN" sz="2800" b="1"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Experience together</a:t>
            </a:r>
          </a:p>
        </p:txBody>
      </p:sp>
      <p:sp>
        <p:nvSpPr>
          <p:cNvPr id="15" name="文本框 14">
            <a:extLst>
              <a:ext uri="{FF2B5EF4-FFF2-40B4-BE49-F238E27FC236}">
                <a16:creationId xmlns:a16="http://schemas.microsoft.com/office/drawing/2014/main" id="{62E4393A-2822-4358-8117-144977CFD7D2}"/>
              </a:ext>
            </a:extLst>
          </p:cNvPr>
          <p:cNvSpPr txBox="1"/>
          <p:nvPr/>
        </p:nvSpPr>
        <p:spPr>
          <a:xfrm>
            <a:off x="1381832" y="4737217"/>
            <a:ext cx="4748256" cy="523220"/>
          </a:xfrm>
          <a:prstGeom prst="rect">
            <a:avLst/>
          </a:prstGeom>
          <a:noFill/>
          <a:effectLst/>
        </p:spPr>
        <p:txBody>
          <a:bodyPr wrap="square">
            <a:spAutoFit/>
          </a:bodyPr>
          <a:lstStyle/>
          <a:p>
            <a:pPr algn="ctr"/>
            <a:r>
              <a:rPr lang="en-US" altLang="zh-CN" sz="2800" b="1" dirty="0">
                <a:solidFill>
                  <a:schemeClr val="bg1"/>
                </a:solidFill>
                <a:effectLst/>
                <a:latin typeface="Arial" panose="020B0604020202020204" pitchFamily="34" charset="0"/>
                <a:ea typeface="微软雅黑" panose="020B0503020204020204" pitchFamily="34" charset="-122"/>
                <a:sym typeface="Arial" panose="020B0604020202020204" pitchFamily="34" charset="0"/>
              </a:rPr>
              <a:t>Connect from anywhere</a:t>
            </a:r>
          </a:p>
        </p:txBody>
      </p:sp>
      <p:sp>
        <p:nvSpPr>
          <p:cNvPr id="16" name="文本框 15">
            <a:extLst>
              <a:ext uri="{FF2B5EF4-FFF2-40B4-BE49-F238E27FC236}">
                <a16:creationId xmlns:a16="http://schemas.microsoft.com/office/drawing/2014/main" id="{F15867F2-E2C2-4595-A821-15AEA0A9F26E}"/>
              </a:ext>
            </a:extLst>
          </p:cNvPr>
          <p:cNvSpPr txBox="1"/>
          <p:nvPr/>
        </p:nvSpPr>
        <p:spPr>
          <a:xfrm>
            <a:off x="1466133" y="2468508"/>
            <a:ext cx="4881318" cy="646331"/>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与新的深度和维度连接</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与眼神交流、面部表情和手势接触</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你的个性将大放异彩。</a:t>
            </a:r>
          </a:p>
        </p:txBody>
      </p:sp>
      <p:sp>
        <p:nvSpPr>
          <p:cNvPr id="17" name="文本框 16">
            <a:extLst>
              <a:ext uri="{FF2B5EF4-FFF2-40B4-BE49-F238E27FC236}">
                <a16:creationId xmlns:a16="http://schemas.microsoft.com/office/drawing/2014/main" id="{ABF7AE7A-F45B-44B3-9253-AB29DA060FEC}"/>
              </a:ext>
            </a:extLst>
          </p:cNvPr>
          <p:cNvSpPr txBox="1"/>
          <p:nvPr/>
        </p:nvSpPr>
        <p:spPr>
          <a:xfrm>
            <a:off x="1521451" y="3845902"/>
            <a:ext cx="4819455" cy="646331"/>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数字智能进入现实世界。查看、共享和协作持久性 </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3D </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内容，点燃思想，激发创造。</a:t>
            </a:r>
          </a:p>
        </p:txBody>
      </p:sp>
      <p:sp>
        <p:nvSpPr>
          <p:cNvPr id="18" name="文本框 17">
            <a:extLst>
              <a:ext uri="{FF2B5EF4-FFF2-40B4-BE49-F238E27FC236}">
                <a16:creationId xmlns:a16="http://schemas.microsoft.com/office/drawing/2014/main" id="{E38F9840-CC50-4B7F-BFED-1EB0F3B6442A}"/>
              </a:ext>
            </a:extLst>
          </p:cNvPr>
          <p:cNvSpPr txBox="1"/>
          <p:nvPr/>
        </p:nvSpPr>
        <p:spPr>
          <a:xfrm>
            <a:off x="1520231" y="5311388"/>
            <a:ext cx="4827220" cy="646331"/>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可以在 </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HoloLens 2</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VR </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耳机、手机、平板电脑或 </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PC </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上享受访问</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MESH</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的自由。</a:t>
            </a:r>
          </a:p>
        </p:txBody>
      </p:sp>
      <p:pic>
        <p:nvPicPr>
          <p:cNvPr id="19" name="图片 18">
            <a:extLst>
              <a:ext uri="{FF2B5EF4-FFF2-40B4-BE49-F238E27FC236}">
                <a16:creationId xmlns:a16="http://schemas.microsoft.com/office/drawing/2014/main" id="{B7FAD8CC-F0B7-47C4-89E0-98FC699D3BFF}"/>
              </a:ext>
            </a:extLst>
          </p:cNvPr>
          <p:cNvPicPr>
            <a:picLocks noChangeAspect="1"/>
          </p:cNvPicPr>
          <p:nvPr/>
        </p:nvPicPr>
        <p:blipFill>
          <a:blip r:embed="rId10"/>
          <a:stretch>
            <a:fillRect/>
          </a:stretch>
        </p:blipFill>
        <p:spPr>
          <a:xfrm>
            <a:off x="59672" y="148378"/>
            <a:ext cx="4123226" cy="1851594"/>
          </a:xfrm>
          <a:prstGeom prst="rect">
            <a:avLst/>
          </a:prstGeom>
          <a:effectLst/>
        </p:spPr>
      </p:pic>
      <p:sp>
        <p:nvSpPr>
          <p:cNvPr id="20" name="矩形 19">
            <a:extLst>
              <a:ext uri="{FF2B5EF4-FFF2-40B4-BE49-F238E27FC236}">
                <a16:creationId xmlns:a16="http://schemas.microsoft.com/office/drawing/2014/main" id="{C944BB58-B49B-430C-8B59-0C7011AF111F}"/>
              </a:ext>
            </a:extLst>
          </p:cNvPr>
          <p:cNvSpPr/>
          <p:nvPr/>
        </p:nvSpPr>
        <p:spPr>
          <a:xfrm>
            <a:off x="-1876357" y="420491"/>
            <a:ext cx="7334655" cy="1327064"/>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                                       Mesh</a:t>
            </a:r>
          </a:p>
        </p:txBody>
      </p:sp>
      <p:sp>
        <p:nvSpPr>
          <p:cNvPr id="34" name="任意多边形: 形状 33">
            <a:extLst>
              <a:ext uri="{FF2B5EF4-FFF2-40B4-BE49-F238E27FC236}">
                <a16:creationId xmlns:a16="http://schemas.microsoft.com/office/drawing/2014/main" id="{3B9EFEFF-22D3-4320-B983-5306AA92DD50}"/>
              </a:ext>
            </a:extLst>
          </p:cNvPr>
          <p:cNvSpPr/>
          <p:nvPr/>
        </p:nvSpPr>
        <p:spPr>
          <a:xfrm>
            <a:off x="1" y="-71713"/>
            <a:ext cx="7322253" cy="6929713"/>
          </a:xfrm>
          <a:custGeom>
            <a:avLst/>
            <a:gdLst>
              <a:gd name="connsiteX0" fmla="*/ 0 w 6749417"/>
              <a:gd name="connsiteY0" fmla="*/ 0 h 6858000"/>
              <a:gd name="connsiteX1" fmla="*/ 4746308 w 6749417"/>
              <a:gd name="connsiteY1" fmla="*/ 0 h 6858000"/>
              <a:gd name="connsiteX2" fmla="*/ 4758044 w 6749417"/>
              <a:gd name="connsiteY2" fmla="*/ 7524 h 6858000"/>
              <a:gd name="connsiteX3" fmla="*/ 6749417 w 6749417"/>
              <a:gd name="connsiteY3" fmla="*/ 3752850 h 6858000"/>
              <a:gd name="connsiteX4" fmla="*/ 5718021 w 6749417"/>
              <a:gd name="connsiteY4" fmla="*/ 6625897 h 6858000"/>
              <a:gd name="connsiteX5" fmla="*/ 5507071 w 6749417"/>
              <a:gd name="connsiteY5" fmla="*/ 6858000 h 6858000"/>
              <a:gd name="connsiteX6" fmla="*/ 0 w 674941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9417" h="6858000">
                <a:moveTo>
                  <a:pt x="0" y="0"/>
                </a:moveTo>
                <a:lnTo>
                  <a:pt x="4746308" y="0"/>
                </a:lnTo>
                <a:lnTo>
                  <a:pt x="4758044" y="7524"/>
                </a:lnTo>
                <a:cubicBezTo>
                  <a:pt x="5959496" y="819209"/>
                  <a:pt x="6749417" y="2193781"/>
                  <a:pt x="6749417" y="3752850"/>
                </a:cubicBezTo>
                <a:cubicBezTo>
                  <a:pt x="6749417" y="4844198"/>
                  <a:pt x="6362356" y="5845143"/>
                  <a:pt x="5718021" y="6625897"/>
                </a:cubicBezTo>
                <a:lnTo>
                  <a:pt x="5507071" y="6858000"/>
                </a:lnTo>
                <a:lnTo>
                  <a:pt x="0" y="6858000"/>
                </a:lnTo>
                <a:close/>
              </a:path>
            </a:pathLst>
          </a:custGeom>
          <a:noFill/>
          <a:ln w="38100">
            <a:solidFill>
              <a:schemeClr val="bg2"/>
            </a:solidFill>
          </a:ln>
          <a:effectLst>
            <a:glow rad="254000">
              <a:schemeClr val="bg2">
                <a:alpha val="3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96647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微软 mesh">
            <a:hlinkClick r:id="" action="ppaction://media"/>
            <a:extLst>
              <a:ext uri="{FF2B5EF4-FFF2-40B4-BE49-F238E27FC236}">
                <a16:creationId xmlns:a16="http://schemas.microsoft.com/office/drawing/2014/main" id="{C93ACD2C-2C6C-44D1-B264-873043B7F4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43888" y="2741677"/>
            <a:ext cx="5490345" cy="3088319"/>
          </a:xfrm>
          <a:prstGeom prst="rect">
            <a:avLst/>
          </a:prstGeom>
        </p:spPr>
      </p:pic>
      <p:sp>
        <p:nvSpPr>
          <p:cNvPr id="26" name="矩形 25">
            <a:extLst>
              <a:ext uri="{FF2B5EF4-FFF2-40B4-BE49-F238E27FC236}">
                <a16:creationId xmlns:a16="http://schemas.microsoft.com/office/drawing/2014/main" id="{B9999BFE-4940-457C-9AE5-9392334B3F64}"/>
              </a:ext>
            </a:extLst>
          </p:cNvPr>
          <p:cNvSpPr/>
          <p:nvPr/>
        </p:nvSpPr>
        <p:spPr>
          <a:xfrm>
            <a:off x="1364886" y="644347"/>
            <a:ext cx="3836002" cy="768705"/>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Microsoft Mesh</a:t>
            </a:r>
          </a:p>
        </p:txBody>
      </p:sp>
      <p:cxnSp>
        <p:nvCxnSpPr>
          <p:cNvPr id="29" name="直接连接符 28">
            <a:extLst>
              <a:ext uri="{FF2B5EF4-FFF2-40B4-BE49-F238E27FC236}">
                <a16:creationId xmlns:a16="http://schemas.microsoft.com/office/drawing/2014/main" id="{54CD4508-D3AE-4A35-9D6A-3945FF9B18AE}"/>
              </a:ext>
            </a:extLst>
          </p:cNvPr>
          <p:cNvCxnSpPr>
            <a:cxnSpLocks/>
          </p:cNvCxnSpPr>
          <p:nvPr/>
        </p:nvCxnSpPr>
        <p:spPr>
          <a:xfrm>
            <a:off x="7508251" y="1135204"/>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30" name="直接连接符 29">
            <a:extLst>
              <a:ext uri="{FF2B5EF4-FFF2-40B4-BE49-F238E27FC236}">
                <a16:creationId xmlns:a16="http://schemas.microsoft.com/office/drawing/2014/main" id="{546C8EF5-2ACC-4318-862C-DF0191ECA575}"/>
              </a:ext>
            </a:extLst>
          </p:cNvPr>
          <p:cNvCxnSpPr>
            <a:cxnSpLocks/>
          </p:cNvCxnSpPr>
          <p:nvPr/>
        </p:nvCxnSpPr>
        <p:spPr>
          <a:xfrm>
            <a:off x="6167434" y="745607"/>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31" name="直接连接符 30">
            <a:extLst>
              <a:ext uri="{FF2B5EF4-FFF2-40B4-BE49-F238E27FC236}">
                <a16:creationId xmlns:a16="http://schemas.microsoft.com/office/drawing/2014/main" id="{E9299768-DAB1-4816-ACE4-32208A6EA393}"/>
              </a:ext>
            </a:extLst>
          </p:cNvPr>
          <p:cNvCxnSpPr>
            <a:cxnSpLocks/>
          </p:cNvCxnSpPr>
          <p:nvPr/>
        </p:nvCxnSpPr>
        <p:spPr>
          <a:xfrm>
            <a:off x="6809192" y="932817"/>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
        <p:nvSpPr>
          <p:cNvPr id="34" name="文本框 33">
            <a:extLst>
              <a:ext uri="{FF2B5EF4-FFF2-40B4-BE49-F238E27FC236}">
                <a16:creationId xmlns:a16="http://schemas.microsoft.com/office/drawing/2014/main" id="{700706BB-23CF-4950-851F-F6A6BD7819B2}"/>
              </a:ext>
            </a:extLst>
          </p:cNvPr>
          <p:cNvSpPr txBox="1"/>
          <p:nvPr/>
        </p:nvSpPr>
        <p:spPr>
          <a:xfrm>
            <a:off x="857767" y="2489188"/>
            <a:ext cx="3646284" cy="1477328"/>
          </a:xfrm>
          <a:prstGeom prst="rect">
            <a:avLst/>
          </a:prstGeom>
          <a:noFill/>
        </p:spPr>
        <p:txBody>
          <a:bodyPr wrap="square">
            <a:spAutoFit/>
          </a:bodyPr>
          <a:lstStyle/>
          <a:p>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A dream we dream alone is only a dream, a dream we dream together is called reality.</a:t>
            </a:r>
          </a:p>
          <a:p>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一个人做梦只是梦而已，所有人一起做的梦就叫现实。</a:t>
            </a:r>
          </a:p>
        </p:txBody>
      </p:sp>
      <p:sp>
        <p:nvSpPr>
          <p:cNvPr id="36" name="文本框 35">
            <a:extLst>
              <a:ext uri="{FF2B5EF4-FFF2-40B4-BE49-F238E27FC236}">
                <a16:creationId xmlns:a16="http://schemas.microsoft.com/office/drawing/2014/main" id="{80F4A7BE-6F56-4B2A-9737-23B6F14C20B6}"/>
              </a:ext>
            </a:extLst>
          </p:cNvPr>
          <p:cNvSpPr txBox="1"/>
          <p:nvPr/>
        </p:nvSpPr>
        <p:spPr>
          <a:xfrm>
            <a:off x="733096" y="4677792"/>
            <a:ext cx="3770955" cy="1200329"/>
          </a:xfrm>
          <a:prstGeom prst="rect">
            <a:avLst/>
          </a:prstGeom>
          <a:noFill/>
        </p:spPr>
        <p:txBody>
          <a:bodyPr wrap="square">
            <a:spAutoFit/>
          </a:bodyPr>
          <a:lstStyle/>
          <a:p>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参与者不仅能用微软的</a:t>
            </a:r>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HoloLens</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接入，还可以通过像</a:t>
            </a:r>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Oculus Quest</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这样的</a:t>
            </a:r>
            <a:r>
              <a:rPr lang="en-US" altLang="zh-CN" sz="1800" dirty="0">
                <a:solidFill>
                  <a:schemeClr val="bg2"/>
                </a:solidFill>
                <a:latin typeface="Arial" panose="020B0604020202020204" pitchFamily="34" charset="0"/>
                <a:ea typeface="微软雅黑" panose="020B0503020204020204" pitchFamily="34" charset="-122"/>
                <a:sym typeface="Arial" panose="020B0604020202020204" pitchFamily="34" charset="0"/>
              </a:rPr>
              <a:t>VR</a:t>
            </a:r>
            <a:r>
              <a:rPr lang="zh-CN" altLang="en-US" sz="1800" dirty="0">
                <a:solidFill>
                  <a:schemeClr val="bg2"/>
                </a:solidFill>
                <a:latin typeface="Arial" panose="020B0604020202020204" pitchFamily="34" charset="0"/>
                <a:ea typeface="微软雅黑" panose="020B0503020204020204" pitchFamily="34" charset="-122"/>
                <a:sym typeface="Arial" panose="020B0604020202020204" pitchFamily="34" charset="0"/>
              </a:rPr>
              <a:t>头显、甚至电脑和手机加入，跨设备连接。</a:t>
            </a:r>
          </a:p>
        </p:txBody>
      </p:sp>
    </p:spTree>
    <p:extLst>
      <p:ext uri="{BB962C8B-B14F-4D97-AF65-F5344CB8AC3E}">
        <p14:creationId xmlns:p14="http://schemas.microsoft.com/office/powerpoint/2010/main" val="16576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19C2911-7AE9-4841-8ADB-3394C50C31A8}"/>
              </a:ext>
            </a:extLst>
          </p:cNvPr>
          <p:cNvSpPr>
            <a:spLocks noGrp="1"/>
          </p:cNvSpPr>
          <p:nvPr>
            <p:ph type="body" sz="quarter" idx="10"/>
          </p:nvPr>
        </p:nvSpPr>
        <p:spPr>
          <a:xfrm>
            <a:off x="4958556" y="4050265"/>
            <a:ext cx="2274887" cy="1347787"/>
          </a:xfrm>
        </p:spPr>
        <p:txBody>
          <a:bodyPr/>
          <a:lstStyle/>
          <a:p>
            <a:pPr algn="ctr">
              <a:lnSpc>
                <a:spcPct val="100000"/>
              </a:lnSpc>
              <a:spcBef>
                <a:spcPts val="0"/>
              </a:spcBef>
            </a:pPr>
            <a:r>
              <a:rPr lang="zh-CN" altLang="en-US"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比特币</a:t>
            </a:r>
            <a:endParaRPr lang="en-US" altLang="zh-CN"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algn="ctr">
              <a:lnSpc>
                <a:spcPct val="100000"/>
              </a:lnSpc>
              <a:spcBef>
                <a:spcPts val="0"/>
              </a:spcBef>
            </a:pPr>
            <a:r>
              <a:rPr lang="en-US" altLang="zh-CN"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BITCOIN</a:t>
            </a:r>
          </a:p>
        </p:txBody>
      </p:sp>
      <p:sp>
        <p:nvSpPr>
          <p:cNvPr id="3" name="文本占位符 2">
            <a:extLst>
              <a:ext uri="{FF2B5EF4-FFF2-40B4-BE49-F238E27FC236}">
                <a16:creationId xmlns:a16="http://schemas.microsoft.com/office/drawing/2014/main" id="{5C1591FA-91C0-48CE-8F93-B033299AC4F2}"/>
              </a:ext>
            </a:extLst>
          </p:cNvPr>
          <p:cNvSpPr>
            <a:spLocks noGrp="1"/>
          </p:cNvSpPr>
          <p:nvPr>
            <p:ph type="body" sz="quarter" idx="11"/>
          </p:nvPr>
        </p:nvSpPr>
        <p:spPr/>
        <p:txBody>
          <a:bodyPr/>
          <a:lstStyle/>
          <a:p>
            <a:pPr>
              <a:lnSpc>
                <a:spcPct val="100000"/>
              </a:lnSpc>
              <a:spcBef>
                <a:spcPts val="0"/>
              </a:spcBef>
              <a:defRPr/>
            </a:pPr>
            <a:r>
              <a:rPr lang="en-US" altLang="zh-CN" sz="2000" b="1" dirty="0">
                <a:latin typeface="Arial" panose="020B0604020202020204" pitchFamily="34" charset="0"/>
                <a:ea typeface="微软雅黑" panose="020B0503020204020204" pitchFamily="34" charset="-122"/>
                <a:sym typeface="Arial" panose="020B0604020202020204" pitchFamily="34" charset="0"/>
              </a:rPr>
              <a:t> 2009</a:t>
            </a:r>
            <a:r>
              <a:rPr lang="zh-CN" altLang="en-US" sz="2000" b="1" dirty="0">
                <a:latin typeface="Arial" panose="020B0604020202020204" pitchFamily="34" charset="0"/>
                <a:ea typeface="微软雅黑" panose="020B0503020204020204" pitchFamily="34" charset="-122"/>
                <a:sym typeface="Arial" panose="020B0604020202020204" pitchFamily="34" charset="0"/>
              </a:rPr>
              <a:t>年</a:t>
            </a:r>
            <a:r>
              <a:rPr lang="en-US" altLang="zh-CN" sz="2000" b="1" dirty="0">
                <a:latin typeface="Arial" panose="020B0604020202020204" pitchFamily="34" charset="0"/>
                <a:ea typeface="微软雅黑" panose="020B0503020204020204" pitchFamily="34" charset="-122"/>
                <a:sym typeface="Arial" panose="020B0604020202020204" pitchFamily="34" charset="0"/>
              </a:rPr>
              <a:t>1</a:t>
            </a:r>
            <a:r>
              <a:rPr lang="zh-CN" altLang="en-US" sz="2000" b="1" dirty="0">
                <a:latin typeface="Arial" panose="020B0604020202020204" pitchFamily="34" charset="0"/>
                <a:ea typeface="微软雅黑" panose="020B0503020204020204" pitchFamily="34" charset="-122"/>
                <a:sym typeface="Arial" panose="020B0604020202020204" pitchFamily="34" charset="0"/>
              </a:rPr>
              <a:t>月</a:t>
            </a:r>
            <a:r>
              <a:rPr lang="en-US" altLang="zh-CN" sz="2000" b="1" dirty="0">
                <a:latin typeface="Arial" panose="020B0604020202020204" pitchFamily="34" charset="0"/>
                <a:ea typeface="微软雅黑" panose="020B0503020204020204" pitchFamily="34" charset="-122"/>
                <a:sym typeface="Arial" panose="020B0604020202020204" pitchFamily="34" charset="0"/>
              </a:rPr>
              <a:t>3</a:t>
            </a:r>
            <a:r>
              <a:rPr lang="zh-CN" altLang="en-US" sz="2000" b="1" dirty="0">
                <a:latin typeface="Arial" panose="020B0604020202020204" pitchFamily="34" charset="0"/>
                <a:ea typeface="微软雅黑" panose="020B0503020204020204" pitchFamily="34" charset="-122"/>
                <a:sym typeface="Arial" panose="020B0604020202020204" pitchFamily="34" charset="0"/>
              </a:rPr>
              <a:t>日</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en-US" altLang="zh-CN" sz="2000" b="1" dirty="0">
                <a:latin typeface="Arial" panose="020B0604020202020204" pitchFamily="34" charset="0"/>
                <a:ea typeface="微软雅黑" panose="020B0503020204020204" pitchFamily="34" charset="-122"/>
                <a:sym typeface="Arial" panose="020B0604020202020204" pitchFamily="34" charset="0"/>
              </a:rPr>
              <a:t>     </a:t>
            </a:r>
            <a:r>
              <a:rPr lang="zh-CN" altLang="en-US" sz="2000" b="1" dirty="0">
                <a:latin typeface="Arial" panose="020B0604020202020204" pitchFamily="34" charset="0"/>
                <a:ea typeface="微软雅黑" panose="020B0503020204020204" pitchFamily="34" charset="-122"/>
                <a:sym typeface="Arial" panose="020B0604020202020204" pitchFamily="34" charset="0"/>
              </a:rPr>
              <a:t>正式诞生</a:t>
            </a:r>
          </a:p>
        </p:txBody>
      </p:sp>
      <p:sp>
        <p:nvSpPr>
          <p:cNvPr id="4" name="文本占位符 3">
            <a:extLst>
              <a:ext uri="{FF2B5EF4-FFF2-40B4-BE49-F238E27FC236}">
                <a16:creationId xmlns:a16="http://schemas.microsoft.com/office/drawing/2014/main" id="{80380F7A-EEBA-40BE-8EA5-5665802F69F3}"/>
              </a:ext>
            </a:extLst>
          </p:cNvPr>
          <p:cNvSpPr>
            <a:spLocks noGrp="1"/>
          </p:cNvSpPr>
          <p:nvPr>
            <p:ph type="body" sz="quarter" idx="12"/>
          </p:nvPr>
        </p:nvSpPr>
        <p:spPr>
          <a:xfrm>
            <a:off x="558495" y="3089415"/>
            <a:ext cx="2274887" cy="1492250"/>
          </a:xfrm>
        </p:spPr>
        <p:txBody>
          <a:bodyPr/>
          <a:lstStyle/>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比特币是一种</a:t>
            </a:r>
            <a:r>
              <a:rPr lang="en-US" altLang="zh-CN" sz="2000" b="1" dirty="0">
                <a:latin typeface="Arial" panose="020B0604020202020204" pitchFamily="34" charset="0"/>
                <a:ea typeface="微软雅黑" panose="020B0503020204020204" pitchFamily="34" charset="-122"/>
                <a:sym typeface="Arial" panose="020B0604020202020204" pitchFamily="34" charset="0"/>
              </a:rPr>
              <a:t>P2P</a:t>
            </a: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形式的数字货币 。</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交易记录公开透明 。</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点对点的传输意味</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着一个去中心化的</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支付系统。</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en-US" altLang="zh-CN" sz="2000" b="1" dirty="0">
                <a:latin typeface="Arial" panose="020B0604020202020204" pitchFamily="34" charset="0"/>
                <a:ea typeface="微软雅黑" panose="020B0503020204020204" pitchFamily="34" charset="-122"/>
                <a:sym typeface="Arial" panose="020B0604020202020204" pitchFamily="34" charset="0"/>
              </a:rPr>
              <a:t>  </a:t>
            </a:r>
          </a:p>
          <a:p>
            <a:pPr>
              <a:lnSpc>
                <a:spcPct val="100000"/>
              </a:lnSpc>
              <a:spcBef>
                <a:spcPts val="0"/>
              </a:spcBef>
              <a:defRPr/>
            </a:pPr>
            <a:endParaRPr lang="zh-CN" altLang="en-US" sz="2000" b="1" dirty="0">
              <a:latin typeface="Arial" panose="020B0604020202020204" pitchFamily="34" charset="0"/>
              <a:ea typeface="微软雅黑" panose="020B0503020204020204" pitchFamily="34" charset="-122"/>
              <a:sym typeface="Arial" panose="020B0604020202020204" pitchFamily="34" charset="0"/>
            </a:endParaRPr>
          </a:p>
        </p:txBody>
      </p:sp>
      <p:sp>
        <p:nvSpPr>
          <p:cNvPr id="5" name="文本占位符 4">
            <a:extLst>
              <a:ext uri="{FF2B5EF4-FFF2-40B4-BE49-F238E27FC236}">
                <a16:creationId xmlns:a16="http://schemas.microsoft.com/office/drawing/2014/main" id="{A12C7C6A-08D7-48F7-A7C3-BD31827DD7AA}"/>
              </a:ext>
            </a:extLst>
          </p:cNvPr>
          <p:cNvSpPr>
            <a:spLocks noGrp="1"/>
          </p:cNvSpPr>
          <p:nvPr>
            <p:ph type="body" sz="quarter" idx="13"/>
          </p:nvPr>
        </p:nvSpPr>
        <p:spPr>
          <a:xfrm>
            <a:off x="9110304" y="1089717"/>
            <a:ext cx="2274887" cy="1492250"/>
          </a:xfrm>
        </p:spPr>
        <p:txBody>
          <a:bodyPr/>
          <a:lstStyle/>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经济学家们对比特</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币</a:t>
            </a:r>
            <a:r>
              <a:rPr lang="en-US" altLang="zh-CN" sz="2000" b="1" dirty="0">
                <a:latin typeface="Arial" panose="020B0604020202020204" pitchFamily="34" charset="0"/>
                <a:ea typeface="微软雅黑" panose="020B0503020204020204" pitchFamily="34" charset="-122"/>
                <a:sym typeface="Arial" panose="020B0604020202020204" pitchFamily="34" charset="0"/>
              </a:rPr>
              <a:t>2100</a:t>
            </a:r>
            <a:r>
              <a:rPr lang="zh-CN" altLang="en-US" sz="2000" b="1" dirty="0">
                <a:latin typeface="Arial" panose="020B0604020202020204" pitchFamily="34" charset="0"/>
                <a:ea typeface="微软雅黑" panose="020B0503020204020204" pitchFamily="34" charset="-122"/>
                <a:sym typeface="Arial" panose="020B0604020202020204" pitchFamily="34" charset="0"/>
              </a:rPr>
              <a:t>万固定总量</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的态度两极分化</a:t>
            </a:r>
          </a:p>
        </p:txBody>
      </p:sp>
      <p:sp>
        <p:nvSpPr>
          <p:cNvPr id="6" name="文本占位符 5">
            <a:extLst>
              <a:ext uri="{FF2B5EF4-FFF2-40B4-BE49-F238E27FC236}">
                <a16:creationId xmlns:a16="http://schemas.microsoft.com/office/drawing/2014/main" id="{FC703A06-6E7D-4ADA-AD04-BC6801C90001}"/>
              </a:ext>
            </a:extLst>
          </p:cNvPr>
          <p:cNvSpPr>
            <a:spLocks noGrp="1"/>
          </p:cNvSpPr>
          <p:nvPr>
            <p:ph type="body" sz="quarter" idx="14"/>
          </p:nvPr>
        </p:nvSpPr>
        <p:spPr>
          <a:xfrm>
            <a:off x="9671067" y="3089184"/>
            <a:ext cx="2274887" cy="2366212"/>
          </a:xfrm>
        </p:spPr>
        <p:txBody>
          <a:bodyPr/>
          <a:lstStyle/>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中国人民银行通</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知指出，虚拟货</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币不具有与法定</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货币等同的法律</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r>
              <a:rPr lang="zh-CN" altLang="en-US" sz="2000" b="1" dirty="0">
                <a:latin typeface="Arial" panose="020B0604020202020204" pitchFamily="34" charset="0"/>
                <a:ea typeface="微软雅黑" panose="020B0503020204020204" pitchFamily="34" charset="-122"/>
                <a:sym typeface="Arial" panose="020B0604020202020204" pitchFamily="34" charset="0"/>
              </a:rPr>
              <a:t>地位。</a:t>
            </a: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defRPr/>
            </a:pPr>
            <a:endParaRPr lang="en-US" altLang="zh-CN" sz="2000" b="1"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884742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矩形 118">
            <a:extLst>
              <a:ext uri="{FF2B5EF4-FFF2-40B4-BE49-F238E27FC236}">
                <a16:creationId xmlns:a16="http://schemas.microsoft.com/office/drawing/2014/main" id="{EB931DB9-4D39-4921-8085-FE1AFC3767F1}"/>
              </a:ext>
            </a:extLst>
          </p:cNvPr>
          <p:cNvSpPr/>
          <p:nvPr/>
        </p:nvSpPr>
        <p:spPr>
          <a:xfrm>
            <a:off x="1267385" y="671586"/>
            <a:ext cx="2835197"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36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比特币币值</a:t>
            </a:r>
            <a:endParaRPr lang="en-US" altLang="zh-CN" sz="36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grpSp>
        <p:nvGrpSpPr>
          <p:cNvPr id="120" name="组合 119">
            <a:extLst>
              <a:ext uri="{FF2B5EF4-FFF2-40B4-BE49-F238E27FC236}">
                <a16:creationId xmlns:a16="http://schemas.microsoft.com/office/drawing/2014/main" id="{588A7199-AE4B-4F32-941A-A602FDFD5016}"/>
              </a:ext>
            </a:extLst>
          </p:cNvPr>
          <p:cNvGrpSpPr/>
          <p:nvPr/>
        </p:nvGrpSpPr>
        <p:grpSpPr>
          <a:xfrm>
            <a:off x="940994" y="2206331"/>
            <a:ext cx="1135594" cy="1376498"/>
            <a:chOff x="959351" y="2260014"/>
            <a:chExt cx="1135594" cy="1376498"/>
          </a:xfrm>
        </p:grpSpPr>
        <p:sp>
          <p:nvSpPr>
            <p:cNvPr id="121" name="矩形 120">
              <a:extLst>
                <a:ext uri="{FF2B5EF4-FFF2-40B4-BE49-F238E27FC236}">
                  <a16:creationId xmlns:a16="http://schemas.microsoft.com/office/drawing/2014/main" id="{6062A92D-397D-429C-BE8D-6C426F8B2197}"/>
                </a:ext>
              </a:extLst>
            </p:cNvPr>
            <p:cNvSpPr/>
            <p:nvPr/>
          </p:nvSpPr>
          <p:spPr>
            <a:xfrm>
              <a:off x="994232" y="2260014"/>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2011</a:t>
              </a: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年</a:t>
              </a: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 </a:t>
              </a:r>
            </a:p>
          </p:txBody>
        </p:sp>
        <p:sp>
          <p:nvSpPr>
            <p:cNvPr id="122" name="矩形 121">
              <a:extLst>
                <a:ext uri="{FF2B5EF4-FFF2-40B4-BE49-F238E27FC236}">
                  <a16:creationId xmlns:a16="http://schemas.microsoft.com/office/drawing/2014/main" id="{6FF2707C-E77A-479D-8BC9-F02D765E961C}"/>
                </a:ext>
              </a:extLst>
            </p:cNvPr>
            <p:cNvSpPr/>
            <p:nvPr/>
          </p:nvSpPr>
          <p:spPr>
            <a:xfrm>
              <a:off x="959351" y="2911252"/>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1.99</a:t>
              </a:r>
            </a:p>
            <a:p>
              <a:pPr algn="ct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美元</a:t>
              </a:r>
              <a:endPar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3" name="组合 122">
            <a:extLst>
              <a:ext uri="{FF2B5EF4-FFF2-40B4-BE49-F238E27FC236}">
                <a16:creationId xmlns:a16="http://schemas.microsoft.com/office/drawing/2014/main" id="{EFAD9711-37C6-4344-8514-7AA636DB4B93}"/>
              </a:ext>
            </a:extLst>
          </p:cNvPr>
          <p:cNvGrpSpPr/>
          <p:nvPr/>
        </p:nvGrpSpPr>
        <p:grpSpPr>
          <a:xfrm>
            <a:off x="3176132" y="2064578"/>
            <a:ext cx="1135594" cy="1376498"/>
            <a:chOff x="959351" y="2260014"/>
            <a:chExt cx="1135594" cy="1376498"/>
          </a:xfrm>
        </p:grpSpPr>
        <p:sp>
          <p:nvSpPr>
            <p:cNvPr id="124" name="矩形 123">
              <a:extLst>
                <a:ext uri="{FF2B5EF4-FFF2-40B4-BE49-F238E27FC236}">
                  <a16:creationId xmlns:a16="http://schemas.microsoft.com/office/drawing/2014/main" id="{473449E1-FD05-4635-A51D-1F46014F26FE}"/>
                </a:ext>
              </a:extLst>
            </p:cNvPr>
            <p:cNvSpPr/>
            <p:nvPr/>
          </p:nvSpPr>
          <p:spPr>
            <a:xfrm>
              <a:off x="994232" y="2260014"/>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2013</a:t>
              </a: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年</a:t>
              </a: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 </a:t>
              </a:r>
            </a:p>
          </p:txBody>
        </p:sp>
        <p:sp>
          <p:nvSpPr>
            <p:cNvPr id="125" name="矩形 124">
              <a:extLst>
                <a:ext uri="{FF2B5EF4-FFF2-40B4-BE49-F238E27FC236}">
                  <a16:creationId xmlns:a16="http://schemas.microsoft.com/office/drawing/2014/main" id="{A737EE81-C1BA-4F7B-B8B6-29539F413915}"/>
                </a:ext>
              </a:extLst>
            </p:cNvPr>
            <p:cNvSpPr/>
            <p:nvPr/>
          </p:nvSpPr>
          <p:spPr>
            <a:xfrm>
              <a:off x="959351" y="2911252"/>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195</a:t>
              </a:r>
            </a:p>
            <a:p>
              <a:pPr algn="ct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美元</a:t>
              </a:r>
              <a:endPar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6" name="组合 125">
            <a:extLst>
              <a:ext uri="{FF2B5EF4-FFF2-40B4-BE49-F238E27FC236}">
                <a16:creationId xmlns:a16="http://schemas.microsoft.com/office/drawing/2014/main" id="{D0ADDFFE-406D-40D2-9449-DBFEF038DF37}"/>
              </a:ext>
            </a:extLst>
          </p:cNvPr>
          <p:cNvGrpSpPr/>
          <p:nvPr/>
        </p:nvGrpSpPr>
        <p:grpSpPr>
          <a:xfrm>
            <a:off x="5535605" y="1853216"/>
            <a:ext cx="1135594" cy="1376498"/>
            <a:chOff x="959351" y="2260014"/>
            <a:chExt cx="1135594" cy="1376498"/>
          </a:xfrm>
        </p:grpSpPr>
        <p:sp>
          <p:nvSpPr>
            <p:cNvPr id="127" name="矩形 126">
              <a:extLst>
                <a:ext uri="{FF2B5EF4-FFF2-40B4-BE49-F238E27FC236}">
                  <a16:creationId xmlns:a16="http://schemas.microsoft.com/office/drawing/2014/main" id="{DFD50D8D-B3BF-47B4-9B7E-CDBF9436D986}"/>
                </a:ext>
              </a:extLst>
            </p:cNvPr>
            <p:cNvSpPr/>
            <p:nvPr/>
          </p:nvSpPr>
          <p:spPr>
            <a:xfrm>
              <a:off x="994232" y="2260014"/>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2017</a:t>
              </a: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年</a:t>
              </a: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 </a:t>
              </a:r>
            </a:p>
          </p:txBody>
        </p:sp>
        <p:sp>
          <p:nvSpPr>
            <p:cNvPr id="128" name="矩形 127">
              <a:extLst>
                <a:ext uri="{FF2B5EF4-FFF2-40B4-BE49-F238E27FC236}">
                  <a16:creationId xmlns:a16="http://schemas.microsoft.com/office/drawing/2014/main" id="{F051149E-A891-425B-BB85-3EF9ECE1814C}"/>
                </a:ext>
              </a:extLst>
            </p:cNvPr>
            <p:cNvSpPr/>
            <p:nvPr/>
          </p:nvSpPr>
          <p:spPr>
            <a:xfrm>
              <a:off x="959351" y="2911252"/>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3448</a:t>
              </a:r>
            </a:p>
            <a:p>
              <a:pPr algn="ct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美元</a:t>
              </a:r>
              <a:endPar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29" name="组合 128">
            <a:extLst>
              <a:ext uri="{FF2B5EF4-FFF2-40B4-BE49-F238E27FC236}">
                <a16:creationId xmlns:a16="http://schemas.microsoft.com/office/drawing/2014/main" id="{3D8A998B-DB9B-47B5-A32F-595D56F1151B}"/>
              </a:ext>
            </a:extLst>
          </p:cNvPr>
          <p:cNvGrpSpPr/>
          <p:nvPr/>
        </p:nvGrpSpPr>
        <p:grpSpPr>
          <a:xfrm>
            <a:off x="7794558" y="1555093"/>
            <a:ext cx="1135594" cy="1376498"/>
            <a:chOff x="959351" y="2260014"/>
            <a:chExt cx="1135594" cy="1376498"/>
          </a:xfrm>
        </p:grpSpPr>
        <p:sp>
          <p:nvSpPr>
            <p:cNvPr id="130" name="矩形 129">
              <a:extLst>
                <a:ext uri="{FF2B5EF4-FFF2-40B4-BE49-F238E27FC236}">
                  <a16:creationId xmlns:a16="http://schemas.microsoft.com/office/drawing/2014/main" id="{A56ABFC1-42C9-4F80-897A-22CC5BF44867}"/>
                </a:ext>
              </a:extLst>
            </p:cNvPr>
            <p:cNvSpPr/>
            <p:nvPr/>
          </p:nvSpPr>
          <p:spPr>
            <a:xfrm>
              <a:off x="994232" y="2260014"/>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2019</a:t>
              </a: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年</a:t>
              </a: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 </a:t>
              </a:r>
            </a:p>
          </p:txBody>
        </p:sp>
        <p:sp>
          <p:nvSpPr>
            <p:cNvPr id="131" name="矩形 130">
              <a:extLst>
                <a:ext uri="{FF2B5EF4-FFF2-40B4-BE49-F238E27FC236}">
                  <a16:creationId xmlns:a16="http://schemas.microsoft.com/office/drawing/2014/main" id="{2D32E7C4-21EE-4557-A639-290EFDE8A847}"/>
                </a:ext>
              </a:extLst>
            </p:cNvPr>
            <p:cNvSpPr/>
            <p:nvPr/>
          </p:nvSpPr>
          <p:spPr>
            <a:xfrm>
              <a:off x="959351" y="2911252"/>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5000</a:t>
              </a:r>
              <a:endPar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美元</a:t>
              </a:r>
              <a:endPar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32" name="组合 131">
            <a:extLst>
              <a:ext uri="{FF2B5EF4-FFF2-40B4-BE49-F238E27FC236}">
                <a16:creationId xmlns:a16="http://schemas.microsoft.com/office/drawing/2014/main" id="{AEDCEDE3-0A9F-4419-95F1-DEA73E70C32C}"/>
              </a:ext>
            </a:extLst>
          </p:cNvPr>
          <p:cNvGrpSpPr/>
          <p:nvPr/>
        </p:nvGrpSpPr>
        <p:grpSpPr>
          <a:xfrm>
            <a:off x="10150293" y="1376329"/>
            <a:ext cx="1135594" cy="1376498"/>
            <a:chOff x="959351" y="2260014"/>
            <a:chExt cx="1135594" cy="1376498"/>
          </a:xfrm>
        </p:grpSpPr>
        <p:sp>
          <p:nvSpPr>
            <p:cNvPr id="133" name="矩形 132">
              <a:extLst>
                <a:ext uri="{FF2B5EF4-FFF2-40B4-BE49-F238E27FC236}">
                  <a16:creationId xmlns:a16="http://schemas.microsoft.com/office/drawing/2014/main" id="{6D64C6DC-9105-4624-872D-5D64E2957CFC}"/>
                </a:ext>
              </a:extLst>
            </p:cNvPr>
            <p:cNvSpPr/>
            <p:nvPr/>
          </p:nvSpPr>
          <p:spPr>
            <a:xfrm>
              <a:off x="994232" y="2260014"/>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2021</a:t>
              </a: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年</a:t>
              </a: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 </a:t>
              </a:r>
            </a:p>
          </p:txBody>
        </p:sp>
        <p:sp>
          <p:nvSpPr>
            <p:cNvPr id="134" name="矩形 133">
              <a:extLst>
                <a:ext uri="{FF2B5EF4-FFF2-40B4-BE49-F238E27FC236}">
                  <a16:creationId xmlns:a16="http://schemas.microsoft.com/office/drawing/2014/main" id="{3C9826EE-95D2-4E94-A222-DF88465D40C1}"/>
                </a:ext>
              </a:extLst>
            </p:cNvPr>
            <p:cNvSpPr/>
            <p:nvPr/>
          </p:nvSpPr>
          <p:spPr>
            <a:xfrm>
              <a:off x="959351" y="2911252"/>
              <a:ext cx="1100713" cy="72526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67000</a:t>
              </a:r>
            </a:p>
            <a:p>
              <a:pPr algn="ctr"/>
              <a:r>
                <a:rPr lang="zh-CN" altLang="en-US"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美元</a:t>
              </a:r>
              <a:endParaRPr lang="en-US" altLang="zh-CN" sz="2000"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grpSp>
      <p:sp>
        <p:nvSpPr>
          <p:cNvPr id="136" name="文本框 135">
            <a:extLst>
              <a:ext uri="{FF2B5EF4-FFF2-40B4-BE49-F238E27FC236}">
                <a16:creationId xmlns:a16="http://schemas.microsoft.com/office/drawing/2014/main" id="{A7E81334-652A-4483-A109-FEF1D759195A}"/>
              </a:ext>
            </a:extLst>
          </p:cNvPr>
          <p:cNvSpPr txBox="1"/>
          <p:nvPr/>
        </p:nvSpPr>
        <p:spPr>
          <a:xfrm>
            <a:off x="3848100" y="5270879"/>
            <a:ext cx="7953984" cy="369332"/>
          </a:xfrm>
          <a:prstGeom prst="rect">
            <a:avLst/>
          </a:prstGeom>
          <a:noFill/>
        </p:spPr>
        <p:txBody>
          <a:bodyPr wrap="square">
            <a:spAutoFit/>
          </a:bodyPr>
          <a:lstStyle/>
          <a:p>
            <a:pPr algn="dist"/>
            <a:r>
              <a:rPr lang="zh-CN" altLang="en-US"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天</a:t>
            </a:r>
            <a:r>
              <a:rPr lang="en-US" altLang="zh-CN"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r>
              <a:rPr lang="zh-CN" altLang="en-US"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资本：</a:t>
            </a:r>
            <a:r>
              <a:rPr lang="zh-CN" altLang="en-US"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如果供不应求的趋势延续，比特币价格会涨得更高。</a:t>
            </a:r>
            <a:endParaRPr lang="en-US" altLang="zh-CN"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137" name="文本框 136">
            <a:extLst>
              <a:ext uri="{FF2B5EF4-FFF2-40B4-BE49-F238E27FC236}">
                <a16:creationId xmlns:a16="http://schemas.microsoft.com/office/drawing/2014/main" id="{37A8ABFE-DF8C-40F8-B2E6-59F1D5EF9842}"/>
              </a:ext>
            </a:extLst>
          </p:cNvPr>
          <p:cNvSpPr txBox="1"/>
          <p:nvPr/>
        </p:nvSpPr>
        <p:spPr>
          <a:xfrm>
            <a:off x="6051454" y="4621450"/>
            <a:ext cx="5750630" cy="369332"/>
          </a:xfrm>
          <a:prstGeom prst="rect">
            <a:avLst/>
          </a:prstGeom>
          <a:noFill/>
        </p:spPr>
        <p:txBody>
          <a:bodyPr wrap="square">
            <a:spAutoFit/>
          </a:bodyPr>
          <a:lstStyle/>
          <a:p>
            <a:pPr algn="dist"/>
            <a:r>
              <a:rPr lang="zh-CN" altLang="en-US"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摩</a:t>
            </a:r>
            <a:r>
              <a:rPr lang="en-US" altLang="zh-CN"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XX</a:t>
            </a:r>
            <a:r>
              <a:rPr lang="zh-CN" altLang="en-US"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通：</a:t>
            </a:r>
            <a:r>
              <a:rPr lang="zh-CN" altLang="en-US"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长期看比特币价格仍有较大的上涨空间。</a:t>
            </a:r>
          </a:p>
        </p:txBody>
      </p:sp>
      <p:sp>
        <p:nvSpPr>
          <p:cNvPr id="138" name="文本框 137">
            <a:extLst>
              <a:ext uri="{FF2B5EF4-FFF2-40B4-BE49-F238E27FC236}">
                <a16:creationId xmlns:a16="http://schemas.microsoft.com/office/drawing/2014/main" id="{AD287816-A10E-4A56-9A71-CB11C9A39517}"/>
              </a:ext>
            </a:extLst>
          </p:cNvPr>
          <p:cNvSpPr txBox="1"/>
          <p:nvPr/>
        </p:nvSpPr>
        <p:spPr>
          <a:xfrm>
            <a:off x="641501" y="5924291"/>
            <a:ext cx="11160583" cy="369332"/>
          </a:xfrm>
          <a:prstGeom prst="rect">
            <a:avLst/>
          </a:prstGeom>
          <a:noFill/>
        </p:spPr>
        <p:txBody>
          <a:bodyPr wrap="square">
            <a:spAutoFit/>
          </a:bodyPr>
          <a:lstStyle/>
          <a:p>
            <a:pPr algn="dist"/>
            <a:r>
              <a:rPr lang="zh-CN" altLang="en-US"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鲁里埃尔</a:t>
            </a:r>
            <a:r>
              <a:rPr lang="en-US" altLang="zh-CN"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chemeClr val="accent5"/>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罗比尼：</a:t>
            </a:r>
            <a:r>
              <a:rPr lang="zh-CN" altLang="en-US" b="1" dirty="0">
                <a:solidFill>
                  <a:srgbClr val="FFFFFF"/>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比特币上涨由投机驱动，现在距离这一夸张泡沫将要破裂的时候不远了。</a:t>
            </a:r>
          </a:p>
        </p:txBody>
      </p:sp>
    </p:spTree>
    <p:extLst>
      <p:ext uri="{BB962C8B-B14F-4D97-AF65-F5344CB8AC3E}">
        <p14:creationId xmlns:p14="http://schemas.microsoft.com/office/powerpoint/2010/main" val="2888210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877FE6DB-103A-4AA0-9EAC-B84647CBBCC2}"/>
              </a:ext>
            </a:extLst>
          </p:cNvPr>
          <p:cNvSpPr/>
          <p:nvPr/>
        </p:nvSpPr>
        <p:spPr>
          <a:xfrm>
            <a:off x="627653" y="2114284"/>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矩形: 圆角 41">
            <a:extLst>
              <a:ext uri="{FF2B5EF4-FFF2-40B4-BE49-F238E27FC236}">
                <a16:creationId xmlns:a16="http://schemas.microsoft.com/office/drawing/2014/main" id="{6E19A1AB-EC2E-487E-A795-E96246629236}"/>
              </a:ext>
            </a:extLst>
          </p:cNvPr>
          <p:cNvSpPr/>
          <p:nvPr/>
        </p:nvSpPr>
        <p:spPr>
          <a:xfrm>
            <a:off x="3445802" y="2114284"/>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矩形: 圆角 42">
            <a:extLst>
              <a:ext uri="{FF2B5EF4-FFF2-40B4-BE49-F238E27FC236}">
                <a16:creationId xmlns:a16="http://schemas.microsoft.com/office/drawing/2014/main" id="{BA3A84FB-C23C-4692-98F0-24516EDBD86F}"/>
              </a:ext>
            </a:extLst>
          </p:cNvPr>
          <p:cNvSpPr/>
          <p:nvPr/>
        </p:nvSpPr>
        <p:spPr>
          <a:xfrm>
            <a:off x="6263951" y="2114284"/>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矩形: 圆角 43">
            <a:extLst>
              <a:ext uri="{FF2B5EF4-FFF2-40B4-BE49-F238E27FC236}">
                <a16:creationId xmlns:a16="http://schemas.microsoft.com/office/drawing/2014/main" id="{4816510F-BDE3-4DEC-9B6C-B162BDE93D28}"/>
              </a:ext>
            </a:extLst>
          </p:cNvPr>
          <p:cNvSpPr/>
          <p:nvPr/>
        </p:nvSpPr>
        <p:spPr>
          <a:xfrm>
            <a:off x="9082101" y="2114284"/>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矩形: 圆角 44">
            <a:extLst>
              <a:ext uri="{FF2B5EF4-FFF2-40B4-BE49-F238E27FC236}">
                <a16:creationId xmlns:a16="http://schemas.microsoft.com/office/drawing/2014/main" id="{A8ADF725-272E-42FD-8124-A8F1BF8119CD}"/>
              </a:ext>
            </a:extLst>
          </p:cNvPr>
          <p:cNvSpPr/>
          <p:nvPr/>
        </p:nvSpPr>
        <p:spPr>
          <a:xfrm>
            <a:off x="627653" y="3648793"/>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矩形: 圆角 45">
            <a:extLst>
              <a:ext uri="{FF2B5EF4-FFF2-40B4-BE49-F238E27FC236}">
                <a16:creationId xmlns:a16="http://schemas.microsoft.com/office/drawing/2014/main" id="{44885F6D-ADA7-4149-A526-866F256A70B7}"/>
              </a:ext>
            </a:extLst>
          </p:cNvPr>
          <p:cNvSpPr/>
          <p:nvPr/>
        </p:nvSpPr>
        <p:spPr>
          <a:xfrm>
            <a:off x="3445802" y="3648793"/>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矩形: 圆角 46">
            <a:extLst>
              <a:ext uri="{FF2B5EF4-FFF2-40B4-BE49-F238E27FC236}">
                <a16:creationId xmlns:a16="http://schemas.microsoft.com/office/drawing/2014/main" id="{C820F3BB-BF96-4FF1-AEEC-324F5118F2A4}"/>
              </a:ext>
            </a:extLst>
          </p:cNvPr>
          <p:cNvSpPr/>
          <p:nvPr/>
        </p:nvSpPr>
        <p:spPr>
          <a:xfrm>
            <a:off x="6263951" y="3648793"/>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矩形: 圆角 47">
            <a:extLst>
              <a:ext uri="{FF2B5EF4-FFF2-40B4-BE49-F238E27FC236}">
                <a16:creationId xmlns:a16="http://schemas.microsoft.com/office/drawing/2014/main" id="{B5FE6329-0FEF-4035-907F-01DB586DA4EA}"/>
              </a:ext>
            </a:extLst>
          </p:cNvPr>
          <p:cNvSpPr/>
          <p:nvPr/>
        </p:nvSpPr>
        <p:spPr>
          <a:xfrm>
            <a:off x="9082101" y="3648793"/>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矩形: 圆角 48">
            <a:extLst>
              <a:ext uri="{FF2B5EF4-FFF2-40B4-BE49-F238E27FC236}">
                <a16:creationId xmlns:a16="http://schemas.microsoft.com/office/drawing/2014/main" id="{AAFB66BC-4D03-4AF0-AE6E-0431770055DF}"/>
              </a:ext>
            </a:extLst>
          </p:cNvPr>
          <p:cNvSpPr/>
          <p:nvPr/>
        </p:nvSpPr>
        <p:spPr>
          <a:xfrm>
            <a:off x="633115" y="5073071"/>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矩形: 圆角 49">
            <a:extLst>
              <a:ext uri="{FF2B5EF4-FFF2-40B4-BE49-F238E27FC236}">
                <a16:creationId xmlns:a16="http://schemas.microsoft.com/office/drawing/2014/main" id="{6F431D19-16F2-438A-B7E9-DFC65CA1CABD}"/>
              </a:ext>
            </a:extLst>
          </p:cNvPr>
          <p:cNvSpPr/>
          <p:nvPr/>
        </p:nvSpPr>
        <p:spPr>
          <a:xfrm>
            <a:off x="3451264" y="5073071"/>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矩形: 圆角 50">
            <a:extLst>
              <a:ext uri="{FF2B5EF4-FFF2-40B4-BE49-F238E27FC236}">
                <a16:creationId xmlns:a16="http://schemas.microsoft.com/office/drawing/2014/main" id="{FE8C183C-C82C-4016-938D-5B752E74F96A}"/>
              </a:ext>
            </a:extLst>
          </p:cNvPr>
          <p:cNvSpPr/>
          <p:nvPr/>
        </p:nvSpPr>
        <p:spPr>
          <a:xfrm>
            <a:off x="6269413" y="5073071"/>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2" name="矩形: 圆角 51">
            <a:extLst>
              <a:ext uri="{FF2B5EF4-FFF2-40B4-BE49-F238E27FC236}">
                <a16:creationId xmlns:a16="http://schemas.microsoft.com/office/drawing/2014/main" id="{9361F187-2EB8-4601-8F98-9B6A2DA03570}"/>
              </a:ext>
            </a:extLst>
          </p:cNvPr>
          <p:cNvSpPr/>
          <p:nvPr/>
        </p:nvSpPr>
        <p:spPr>
          <a:xfrm>
            <a:off x="9087563" y="5073071"/>
            <a:ext cx="2436799" cy="876879"/>
          </a:xfrm>
          <a:prstGeom prst="roundRect">
            <a:avLst/>
          </a:prstGeom>
          <a:gradFill>
            <a:gsLst>
              <a:gs pos="43000">
                <a:schemeClr val="accent5">
                  <a:lumMod val="50000"/>
                  <a:alpha val="42000"/>
                </a:schemeClr>
              </a:gs>
              <a:gs pos="100000">
                <a:schemeClr val="accent5">
                  <a:lumMod val="86000"/>
                  <a:alpha val="15000"/>
                </a:schemeClr>
              </a:gs>
            </a:gsLst>
            <a:lin ang="16200000" scaled="0"/>
          </a:gradFill>
          <a:ln w="9525" cap="flat" cmpd="sng" algn="ctr">
            <a:gradFill>
              <a:gsLst>
                <a:gs pos="0">
                  <a:schemeClr val="accent1">
                    <a:lumMod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7A6C4E2C-39F7-4269-A474-8835AE125730}"/>
              </a:ext>
            </a:extLst>
          </p:cNvPr>
          <p:cNvSpPr txBox="1"/>
          <p:nvPr/>
        </p:nvSpPr>
        <p:spPr>
          <a:xfrm>
            <a:off x="1949982" y="628736"/>
            <a:ext cx="2954655" cy="646331"/>
          </a:xfrm>
          <a:prstGeom prst="rect">
            <a:avLst/>
          </a:prstGeom>
          <a:noFill/>
        </p:spPr>
        <p:txBody>
          <a:bodyPr wrap="none" rtlCol="0">
            <a:spAutoFit/>
          </a:bodyPr>
          <a:lstStyle/>
          <a:p>
            <a:r>
              <a:rPr lang="zh-CN" altLang="en-US" sz="3600" b="1" dirty="0">
                <a:solidFill>
                  <a:schemeClr val="bg1"/>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国内厂商入局</a:t>
            </a:r>
          </a:p>
        </p:txBody>
      </p:sp>
      <p:sp>
        <p:nvSpPr>
          <p:cNvPr id="15" name="椭圆 14">
            <a:extLst>
              <a:ext uri="{FF2B5EF4-FFF2-40B4-BE49-F238E27FC236}">
                <a16:creationId xmlns:a16="http://schemas.microsoft.com/office/drawing/2014/main" id="{A959D7ED-CD06-489B-9C58-722AA4CF6FFA}"/>
              </a:ext>
            </a:extLst>
          </p:cNvPr>
          <p:cNvSpPr/>
          <p:nvPr/>
        </p:nvSpPr>
        <p:spPr>
          <a:xfrm>
            <a:off x="795017" y="2214628"/>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a:extLst>
              <a:ext uri="{FF2B5EF4-FFF2-40B4-BE49-F238E27FC236}">
                <a16:creationId xmlns:a16="http://schemas.microsoft.com/office/drawing/2014/main" id="{A584BDA5-062A-4962-9887-7E27A9570818}"/>
              </a:ext>
            </a:extLst>
          </p:cNvPr>
          <p:cNvSpPr/>
          <p:nvPr/>
        </p:nvSpPr>
        <p:spPr>
          <a:xfrm>
            <a:off x="3607738" y="2214628"/>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a:extLst>
              <a:ext uri="{FF2B5EF4-FFF2-40B4-BE49-F238E27FC236}">
                <a16:creationId xmlns:a16="http://schemas.microsoft.com/office/drawing/2014/main" id="{16C0CCCD-6298-4A50-9608-0F8D4468C536}"/>
              </a:ext>
            </a:extLst>
          </p:cNvPr>
          <p:cNvSpPr/>
          <p:nvPr/>
        </p:nvSpPr>
        <p:spPr>
          <a:xfrm>
            <a:off x="6420459" y="2214628"/>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p>
        </p:txBody>
      </p:sp>
      <p:sp>
        <p:nvSpPr>
          <p:cNvPr id="18" name="椭圆 17">
            <a:extLst>
              <a:ext uri="{FF2B5EF4-FFF2-40B4-BE49-F238E27FC236}">
                <a16:creationId xmlns:a16="http://schemas.microsoft.com/office/drawing/2014/main" id="{6D573B37-4DCE-4874-9A44-5F8C7B8F656B}"/>
              </a:ext>
            </a:extLst>
          </p:cNvPr>
          <p:cNvSpPr/>
          <p:nvPr/>
        </p:nvSpPr>
        <p:spPr>
          <a:xfrm>
            <a:off x="9233181" y="2214628"/>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椭圆 18">
            <a:extLst>
              <a:ext uri="{FF2B5EF4-FFF2-40B4-BE49-F238E27FC236}">
                <a16:creationId xmlns:a16="http://schemas.microsoft.com/office/drawing/2014/main" id="{F677538E-709F-4554-BB3E-19CB64BDFEFA}"/>
              </a:ext>
            </a:extLst>
          </p:cNvPr>
          <p:cNvSpPr/>
          <p:nvPr/>
        </p:nvSpPr>
        <p:spPr>
          <a:xfrm>
            <a:off x="795017" y="3755895"/>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19">
            <a:extLst>
              <a:ext uri="{FF2B5EF4-FFF2-40B4-BE49-F238E27FC236}">
                <a16:creationId xmlns:a16="http://schemas.microsoft.com/office/drawing/2014/main" id="{8AFC4961-9792-4ACB-8858-532DD685D98D}"/>
              </a:ext>
            </a:extLst>
          </p:cNvPr>
          <p:cNvSpPr/>
          <p:nvPr/>
        </p:nvSpPr>
        <p:spPr>
          <a:xfrm>
            <a:off x="3607738" y="3755895"/>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椭圆 20">
            <a:extLst>
              <a:ext uri="{FF2B5EF4-FFF2-40B4-BE49-F238E27FC236}">
                <a16:creationId xmlns:a16="http://schemas.microsoft.com/office/drawing/2014/main" id="{A03EA34A-AD2D-42ED-9E48-1C818147578F}"/>
              </a:ext>
            </a:extLst>
          </p:cNvPr>
          <p:cNvSpPr/>
          <p:nvPr/>
        </p:nvSpPr>
        <p:spPr>
          <a:xfrm>
            <a:off x="6420459" y="3755895"/>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椭圆 21">
            <a:extLst>
              <a:ext uri="{FF2B5EF4-FFF2-40B4-BE49-F238E27FC236}">
                <a16:creationId xmlns:a16="http://schemas.microsoft.com/office/drawing/2014/main" id="{AB999D9A-A31D-41D2-9C04-5B76AF24C369}"/>
              </a:ext>
            </a:extLst>
          </p:cNvPr>
          <p:cNvSpPr/>
          <p:nvPr/>
        </p:nvSpPr>
        <p:spPr>
          <a:xfrm>
            <a:off x="9233181" y="3755895"/>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椭圆 22">
            <a:extLst>
              <a:ext uri="{FF2B5EF4-FFF2-40B4-BE49-F238E27FC236}">
                <a16:creationId xmlns:a16="http://schemas.microsoft.com/office/drawing/2014/main" id="{2F16EFA2-65C7-4703-A61B-5F14D6D685AF}"/>
              </a:ext>
            </a:extLst>
          </p:cNvPr>
          <p:cNvSpPr/>
          <p:nvPr/>
        </p:nvSpPr>
        <p:spPr>
          <a:xfrm>
            <a:off x="795017" y="5190060"/>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椭圆 23">
            <a:extLst>
              <a:ext uri="{FF2B5EF4-FFF2-40B4-BE49-F238E27FC236}">
                <a16:creationId xmlns:a16="http://schemas.microsoft.com/office/drawing/2014/main" id="{E473CCB5-690C-461A-B120-9588126EB507}"/>
              </a:ext>
            </a:extLst>
          </p:cNvPr>
          <p:cNvSpPr/>
          <p:nvPr/>
        </p:nvSpPr>
        <p:spPr>
          <a:xfrm>
            <a:off x="3607738" y="5190060"/>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椭圆 24">
            <a:extLst>
              <a:ext uri="{FF2B5EF4-FFF2-40B4-BE49-F238E27FC236}">
                <a16:creationId xmlns:a16="http://schemas.microsoft.com/office/drawing/2014/main" id="{2C9AAC3E-4E8F-44EF-A95B-8B2FAEEFDFE0}"/>
              </a:ext>
            </a:extLst>
          </p:cNvPr>
          <p:cNvSpPr/>
          <p:nvPr/>
        </p:nvSpPr>
        <p:spPr>
          <a:xfrm>
            <a:off x="6420459" y="5190060"/>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椭圆 25">
            <a:extLst>
              <a:ext uri="{FF2B5EF4-FFF2-40B4-BE49-F238E27FC236}">
                <a16:creationId xmlns:a16="http://schemas.microsoft.com/office/drawing/2014/main" id="{F9207100-CCC2-4219-A408-C15F87FF81B8}"/>
              </a:ext>
            </a:extLst>
          </p:cNvPr>
          <p:cNvSpPr/>
          <p:nvPr/>
        </p:nvSpPr>
        <p:spPr>
          <a:xfrm>
            <a:off x="9233181" y="5190060"/>
            <a:ext cx="606392" cy="606392"/>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00" dirty="0">
                <a:solidFill>
                  <a:schemeClr val="tx1"/>
                </a:solidFill>
                <a:latin typeface="Arial" panose="020B0604020202020204" pitchFamily="34" charset="0"/>
                <a:ea typeface="微软雅黑" panose="020B0503020204020204" pitchFamily="34" charset="-122"/>
                <a:sym typeface="Arial" panose="020B0604020202020204" pitchFamily="34" charset="0"/>
              </a:rPr>
              <a:t>LOGO</a:t>
            </a:r>
            <a:endParaRPr lang="zh-CN" altLang="en-US" sz="600"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26">
            <a:extLst>
              <a:ext uri="{FF2B5EF4-FFF2-40B4-BE49-F238E27FC236}">
                <a16:creationId xmlns:a16="http://schemas.microsoft.com/office/drawing/2014/main" id="{340831FB-8507-4E70-84D5-8C5AC0511B34}"/>
              </a:ext>
            </a:extLst>
          </p:cNvPr>
          <p:cNvSpPr txBox="1"/>
          <p:nvPr/>
        </p:nvSpPr>
        <p:spPr>
          <a:xfrm>
            <a:off x="1481647" y="2315866"/>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字</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XX</a:t>
            </a:r>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动</a:t>
            </a:r>
          </a:p>
        </p:txBody>
      </p:sp>
      <p:sp>
        <p:nvSpPr>
          <p:cNvPr id="28" name="文本框 27">
            <a:extLst>
              <a:ext uri="{FF2B5EF4-FFF2-40B4-BE49-F238E27FC236}">
                <a16:creationId xmlns:a16="http://schemas.microsoft.com/office/drawing/2014/main" id="{4DA56E66-4564-4B2C-87A4-379081D67AB2}"/>
              </a:ext>
            </a:extLst>
          </p:cNvPr>
          <p:cNvSpPr txBox="1"/>
          <p:nvPr/>
        </p:nvSpPr>
        <p:spPr>
          <a:xfrm>
            <a:off x="1481647" y="3830381"/>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汤</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猫</a:t>
            </a:r>
          </a:p>
        </p:txBody>
      </p:sp>
      <p:sp>
        <p:nvSpPr>
          <p:cNvPr id="29" name="文本框 28">
            <a:extLst>
              <a:ext uri="{FF2B5EF4-FFF2-40B4-BE49-F238E27FC236}">
                <a16:creationId xmlns:a16="http://schemas.microsoft.com/office/drawing/2014/main" id="{FBE6ADF5-E2C7-41A1-9593-214D34FFA340}"/>
              </a:ext>
            </a:extLst>
          </p:cNvPr>
          <p:cNvSpPr txBox="1"/>
          <p:nvPr/>
        </p:nvSpPr>
        <p:spPr>
          <a:xfrm>
            <a:off x="1481647" y="5313342"/>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网</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endPar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30" name="文本框 29">
            <a:extLst>
              <a:ext uri="{FF2B5EF4-FFF2-40B4-BE49-F238E27FC236}">
                <a16:creationId xmlns:a16="http://schemas.microsoft.com/office/drawing/2014/main" id="{1A42257A-EF17-4477-9B09-A8BA2CB4AC71}"/>
              </a:ext>
            </a:extLst>
          </p:cNvPr>
          <p:cNvSpPr txBox="1"/>
          <p:nvPr/>
        </p:nvSpPr>
        <p:spPr>
          <a:xfrm>
            <a:off x="4281304" y="2293902"/>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腾</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endPar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31" name="文本框 30">
            <a:extLst>
              <a:ext uri="{FF2B5EF4-FFF2-40B4-BE49-F238E27FC236}">
                <a16:creationId xmlns:a16="http://schemas.microsoft.com/office/drawing/2014/main" id="{CF86EA81-781B-4D8E-878C-E1B2043441C3}"/>
              </a:ext>
            </a:extLst>
          </p:cNvPr>
          <p:cNvSpPr txBox="1"/>
          <p:nvPr/>
        </p:nvSpPr>
        <p:spPr>
          <a:xfrm>
            <a:off x="4281304" y="3808417"/>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网</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endPar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32" name="文本框 31">
            <a:extLst>
              <a:ext uri="{FF2B5EF4-FFF2-40B4-BE49-F238E27FC236}">
                <a16:creationId xmlns:a16="http://schemas.microsoft.com/office/drawing/2014/main" id="{CB64EADE-3927-4553-9333-4B79149C065E}"/>
              </a:ext>
            </a:extLst>
          </p:cNvPr>
          <p:cNvSpPr txBox="1"/>
          <p:nvPr/>
        </p:nvSpPr>
        <p:spPr>
          <a:xfrm>
            <a:off x="4281304" y="5291378"/>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家</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XX</a:t>
            </a:r>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动</a:t>
            </a:r>
          </a:p>
        </p:txBody>
      </p:sp>
      <p:sp>
        <p:nvSpPr>
          <p:cNvPr id="33" name="文本框 32">
            <a:extLst>
              <a:ext uri="{FF2B5EF4-FFF2-40B4-BE49-F238E27FC236}">
                <a16:creationId xmlns:a16="http://schemas.microsoft.com/office/drawing/2014/main" id="{0C907569-FBF5-48E8-BB77-B624E05C5F54}"/>
              </a:ext>
            </a:extLst>
          </p:cNvPr>
          <p:cNvSpPr txBox="1"/>
          <p:nvPr/>
        </p:nvSpPr>
        <p:spPr>
          <a:xfrm>
            <a:off x="7108017" y="2315866"/>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金</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软件</a:t>
            </a:r>
          </a:p>
        </p:txBody>
      </p:sp>
      <p:sp>
        <p:nvSpPr>
          <p:cNvPr id="34" name="文本框 33">
            <a:extLst>
              <a:ext uri="{FF2B5EF4-FFF2-40B4-BE49-F238E27FC236}">
                <a16:creationId xmlns:a16="http://schemas.microsoft.com/office/drawing/2014/main" id="{EFBE7FBB-3DD6-4E62-B6E0-2AEE47B9D590}"/>
              </a:ext>
            </a:extLst>
          </p:cNvPr>
          <p:cNvSpPr txBox="1"/>
          <p:nvPr/>
        </p:nvSpPr>
        <p:spPr>
          <a:xfrm>
            <a:off x="7108017" y="3830381"/>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中</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宝</a:t>
            </a:r>
          </a:p>
        </p:txBody>
      </p:sp>
      <p:sp>
        <p:nvSpPr>
          <p:cNvPr id="35" name="文本框 34">
            <a:extLst>
              <a:ext uri="{FF2B5EF4-FFF2-40B4-BE49-F238E27FC236}">
                <a16:creationId xmlns:a16="http://schemas.microsoft.com/office/drawing/2014/main" id="{5BBE9096-E062-40DA-B2FC-350A70EF13F1}"/>
              </a:ext>
            </a:extLst>
          </p:cNvPr>
          <p:cNvSpPr txBox="1"/>
          <p:nvPr/>
        </p:nvSpPr>
        <p:spPr>
          <a:xfrm>
            <a:off x="7108017" y="5313342"/>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友谊</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XX</a:t>
            </a:r>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光</a:t>
            </a:r>
          </a:p>
        </p:txBody>
      </p:sp>
      <p:sp>
        <p:nvSpPr>
          <p:cNvPr id="36" name="文本框 35">
            <a:extLst>
              <a:ext uri="{FF2B5EF4-FFF2-40B4-BE49-F238E27FC236}">
                <a16:creationId xmlns:a16="http://schemas.microsoft.com/office/drawing/2014/main" id="{99FCDE4F-2E08-4818-9AF2-1FEB3FF2C3B1}"/>
              </a:ext>
            </a:extLst>
          </p:cNvPr>
          <p:cNvSpPr txBox="1"/>
          <p:nvPr/>
        </p:nvSpPr>
        <p:spPr>
          <a:xfrm>
            <a:off x="9840342" y="2290883"/>
            <a:ext cx="1724005" cy="461665"/>
          </a:xfrm>
          <a:prstGeom prst="rect">
            <a:avLst/>
          </a:prstGeom>
          <a:noFill/>
        </p:spPr>
        <p:txBody>
          <a:bodyPr wrap="square">
            <a:spAutoFit/>
          </a:bodyPr>
          <a:lstStyle/>
          <a:p>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FUXXXUS</a:t>
            </a:r>
            <a:endPar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37" name="文本框 36">
            <a:extLst>
              <a:ext uri="{FF2B5EF4-FFF2-40B4-BE49-F238E27FC236}">
                <a16:creationId xmlns:a16="http://schemas.microsoft.com/office/drawing/2014/main" id="{9BF7CF4C-3B71-4D66-B447-EDD854558E9B}"/>
              </a:ext>
            </a:extLst>
          </p:cNvPr>
          <p:cNvSpPr txBox="1"/>
          <p:nvPr/>
        </p:nvSpPr>
        <p:spPr>
          <a:xfrm>
            <a:off x="9880620" y="3805126"/>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米</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游</a:t>
            </a:r>
          </a:p>
        </p:txBody>
      </p:sp>
      <p:sp>
        <p:nvSpPr>
          <p:cNvPr id="38" name="文本框 37">
            <a:extLst>
              <a:ext uri="{FF2B5EF4-FFF2-40B4-BE49-F238E27FC236}">
                <a16:creationId xmlns:a16="http://schemas.microsoft.com/office/drawing/2014/main" id="{37166F2F-A517-4918-A115-610C726C34B0}"/>
              </a:ext>
            </a:extLst>
          </p:cNvPr>
          <p:cNvSpPr txBox="1"/>
          <p:nvPr/>
        </p:nvSpPr>
        <p:spPr>
          <a:xfrm>
            <a:off x="9880620" y="5288087"/>
            <a:ext cx="1582804" cy="461665"/>
          </a:xfrm>
          <a:prstGeom prst="rect">
            <a:avLst/>
          </a:prstGeom>
          <a:noFill/>
        </p:spPr>
        <p:txBody>
          <a:bodyPr wrap="square">
            <a:spAutoFit/>
          </a:bodyPr>
          <a:lstStyle/>
          <a:p>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三</a:t>
            </a:r>
            <a:r>
              <a:rPr lang="en-US" altLang="zh-CN"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XX</a:t>
            </a:r>
            <a:r>
              <a:rPr lang="zh-CN" altLang="en-US" sz="2400" b="1" dirty="0">
                <a:solidFill>
                  <a:schemeClr val="bg2">
                    <a:lumMod val="95000"/>
                  </a:schemeClr>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娱</a:t>
            </a:r>
          </a:p>
        </p:txBody>
      </p:sp>
      <p:cxnSp>
        <p:nvCxnSpPr>
          <p:cNvPr id="57" name="直接连接符 56">
            <a:extLst>
              <a:ext uri="{FF2B5EF4-FFF2-40B4-BE49-F238E27FC236}">
                <a16:creationId xmlns:a16="http://schemas.microsoft.com/office/drawing/2014/main" id="{1070431B-1C84-4B3A-A313-8F0F874D566F}"/>
              </a:ext>
            </a:extLst>
          </p:cNvPr>
          <p:cNvCxnSpPr>
            <a:cxnSpLocks/>
          </p:cNvCxnSpPr>
          <p:nvPr/>
        </p:nvCxnSpPr>
        <p:spPr>
          <a:xfrm>
            <a:off x="7230938" y="115428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58" name="直接连接符 57">
            <a:extLst>
              <a:ext uri="{FF2B5EF4-FFF2-40B4-BE49-F238E27FC236}">
                <a16:creationId xmlns:a16="http://schemas.microsoft.com/office/drawing/2014/main" id="{92D76C7D-C411-4F47-BC1B-3E42E48689E0}"/>
              </a:ext>
            </a:extLst>
          </p:cNvPr>
          <p:cNvCxnSpPr>
            <a:cxnSpLocks/>
          </p:cNvCxnSpPr>
          <p:nvPr/>
        </p:nvCxnSpPr>
        <p:spPr>
          <a:xfrm>
            <a:off x="5890121" y="76469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59" name="直接连接符 58">
            <a:extLst>
              <a:ext uri="{FF2B5EF4-FFF2-40B4-BE49-F238E27FC236}">
                <a16:creationId xmlns:a16="http://schemas.microsoft.com/office/drawing/2014/main" id="{E753E9FB-57DC-42DA-83D1-9FEA0A57B0D1}"/>
              </a:ext>
            </a:extLst>
          </p:cNvPr>
          <p:cNvCxnSpPr>
            <a:cxnSpLocks/>
          </p:cNvCxnSpPr>
          <p:nvPr/>
        </p:nvCxnSpPr>
        <p:spPr>
          <a:xfrm>
            <a:off x="6531879" y="95190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3536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图表 52">
            <a:extLst>
              <a:ext uri="{FF2B5EF4-FFF2-40B4-BE49-F238E27FC236}">
                <a16:creationId xmlns:a16="http://schemas.microsoft.com/office/drawing/2014/main" id="{EA809636-FAC8-4A9E-A4CD-472B8A5B5438}"/>
              </a:ext>
            </a:extLst>
          </p:cNvPr>
          <p:cNvGraphicFramePr/>
          <p:nvPr>
            <p:extLst>
              <p:ext uri="{D42A27DB-BD31-4B8C-83A1-F6EECF244321}">
                <p14:modId xmlns:p14="http://schemas.microsoft.com/office/powerpoint/2010/main" val="2796695662"/>
              </p:ext>
            </p:extLst>
          </p:nvPr>
        </p:nvGraphicFramePr>
        <p:xfrm>
          <a:off x="482669" y="1693404"/>
          <a:ext cx="11014006" cy="5315877"/>
        </p:xfrm>
        <a:graphic>
          <a:graphicData uri="http://schemas.openxmlformats.org/drawingml/2006/chart">
            <c:chart xmlns:c="http://schemas.openxmlformats.org/drawingml/2006/chart" xmlns:r="http://schemas.openxmlformats.org/officeDocument/2006/relationships" r:id="rId2"/>
          </a:graphicData>
        </a:graphic>
      </p:graphicFrame>
      <p:sp>
        <p:nvSpPr>
          <p:cNvPr id="49" name="文本框 48">
            <a:extLst>
              <a:ext uri="{FF2B5EF4-FFF2-40B4-BE49-F238E27FC236}">
                <a16:creationId xmlns:a16="http://schemas.microsoft.com/office/drawing/2014/main" id="{E1B087D2-A519-45FC-B0C2-EFB3E6061A04}"/>
              </a:ext>
            </a:extLst>
          </p:cNvPr>
          <p:cNvSpPr txBox="1"/>
          <p:nvPr/>
        </p:nvSpPr>
        <p:spPr>
          <a:xfrm>
            <a:off x="2748239" y="695769"/>
            <a:ext cx="2159535" cy="646331"/>
          </a:xfrm>
          <a:prstGeom prst="rect">
            <a:avLst/>
          </a:prstGeom>
          <a:noFill/>
        </p:spPr>
        <p:txBody>
          <a:bodyPr wrap="square">
            <a:spAutoFit/>
          </a:bodyPr>
          <a:lstStyle/>
          <a:p>
            <a:r>
              <a:rPr lang="zh-CN" altLang="en-US"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中</a:t>
            </a:r>
            <a:r>
              <a:rPr lang="en-US" altLang="zh-CN"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X</a:t>
            </a:r>
            <a:r>
              <a:rPr lang="zh-CN" altLang="en-US"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宝</a:t>
            </a:r>
            <a:endParaRPr lang="en-US" altLang="zh-CN"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50" name="文本框 49">
            <a:extLst>
              <a:ext uri="{FF2B5EF4-FFF2-40B4-BE49-F238E27FC236}">
                <a16:creationId xmlns:a16="http://schemas.microsoft.com/office/drawing/2014/main" id="{D5C4EAC2-B186-431E-BED9-6D88971A01EF}"/>
              </a:ext>
            </a:extLst>
          </p:cNvPr>
          <p:cNvSpPr txBox="1"/>
          <p:nvPr/>
        </p:nvSpPr>
        <p:spPr>
          <a:xfrm>
            <a:off x="1362039" y="2373248"/>
            <a:ext cx="1548044" cy="1323439"/>
          </a:xfrm>
          <a:prstGeom prst="rect">
            <a:avLst/>
          </a:prstGeom>
          <a:noFill/>
        </p:spPr>
        <p:txBody>
          <a:bodyPr wrap="square">
            <a:spAutoFit/>
          </a:bodyPr>
          <a:lstStyle/>
          <a:p>
            <a:r>
              <a:rPr lang="zh-CN" altLang="en-US" sz="4000" b="1" dirty="0">
                <a:solidFill>
                  <a:schemeClr val="bg2"/>
                </a:solidFill>
                <a:latin typeface="Arial" panose="020B0604020202020204" pitchFamily="34" charset="0"/>
                <a:ea typeface="微软雅黑" panose="020B0503020204020204" pitchFamily="34" charset="-122"/>
                <a:sym typeface="Arial" panose="020B0604020202020204" pitchFamily="34" charset="0"/>
              </a:rPr>
              <a:t>酿</a:t>
            </a:r>
            <a:r>
              <a:rPr lang="en-US" altLang="zh-CN" sz="4000" b="1" dirty="0">
                <a:solidFill>
                  <a:schemeClr val="bg2"/>
                </a:solidFill>
                <a:latin typeface="Arial" panose="020B0604020202020204" pitchFamily="34" charset="0"/>
                <a:ea typeface="微软雅黑" panose="020B0503020204020204" pitchFamily="34" charset="-122"/>
                <a:sym typeface="Arial" panose="020B0604020202020204" pitchFamily="34" charset="0"/>
              </a:rPr>
              <a:t>X</a:t>
            </a:r>
          </a:p>
          <a:p>
            <a:r>
              <a:rPr lang="zh-CN" altLang="en-US" sz="4000" b="1" dirty="0">
                <a:solidFill>
                  <a:schemeClr val="bg2"/>
                </a:solidFill>
                <a:latin typeface="Arial" panose="020B0604020202020204" pitchFamily="34" charset="0"/>
                <a:ea typeface="微软雅黑" panose="020B0503020204020204" pitchFamily="34" charset="-122"/>
                <a:sym typeface="Arial" panose="020B0604020202020204" pitchFamily="34" charset="0"/>
              </a:rPr>
              <a:t>大师</a:t>
            </a:r>
          </a:p>
        </p:txBody>
      </p:sp>
      <p:cxnSp>
        <p:nvCxnSpPr>
          <p:cNvPr id="51" name="直接连接符 50">
            <a:extLst>
              <a:ext uri="{FF2B5EF4-FFF2-40B4-BE49-F238E27FC236}">
                <a16:creationId xmlns:a16="http://schemas.microsoft.com/office/drawing/2014/main" id="{2A7D34C8-C439-4A56-A41A-E0F292F5CA03}"/>
              </a:ext>
            </a:extLst>
          </p:cNvPr>
          <p:cNvCxnSpPr>
            <a:cxnSpLocks/>
          </p:cNvCxnSpPr>
          <p:nvPr/>
        </p:nvCxnSpPr>
        <p:spPr>
          <a:xfrm>
            <a:off x="2910083" y="2528120"/>
            <a:ext cx="0" cy="1010653"/>
          </a:xfrm>
          <a:prstGeom prst="line">
            <a:avLst/>
          </a:prstGeom>
          <a:ln w="41275">
            <a:solidFill>
              <a:schemeClr val="bg2"/>
            </a:solidFill>
          </a:ln>
          <a:effectLst/>
        </p:spPr>
        <p:style>
          <a:lnRef idx="1">
            <a:schemeClr val="accent5"/>
          </a:lnRef>
          <a:fillRef idx="0">
            <a:schemeClr val="accent5"/>
          </a:fillRef>
          <a:effectRef idx="0">
            <a:schemeClr val="accent5"/>
          </a:effectRef>
          <a:fontRef idx="minor">
            <a:schemeClr val="tx1"/>
          </a:fontRef>
        </p:style>
      </p:cxnSp>
      <p:sp>
        <p:nvSpPr>
          <p:cNvPr id="52" name="文本框 51">
            <a:extLst>
              <a:ext uri="{FF2B5EF4-FFF2-40B4-BE49-F238E27FC236}">
                <a16:creationId xmlns:a16="http://schemas.microsoft.com/office/drawing/2014/main" id="{B7F95AAB-3116-40BB-802F-E31608909F79}"/>
              </a:ext>
            </a:extLst>
          </p:cNvPr>
          <p:cNvSpPr txBox="1"/>
          <p:nvPr/>
        </p:nvSpPr>
        <p:spPr>
          <a:xfrm>
            <a:off x="3352927" y="2571781"/>
            <a:ext cx="6941960" cy="923330"/>
          </a:xfrm>
          <a:prstGeom prst="rect">
            <a:avLst/>
          </a:prstGeom>
          <a:noFill/>
        </p:spPr>
        <p:txBody>
          <a:bodyPr wrap="square">
            <a:spAutoFit/>
          </a:bodyPr>
          <a:lstStyle/>
          <a:p>
            <a:r>
              <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公司凭借经验丰富的研发和运营团队，将在游戏细分领域进一步发掘中华文化内涵和热门娱乐元素，打造具有差异化特色、玩法新颖和竞争力的游戏产品，目前正在加紧研发模拟经营类的手机游戏</a:t>
            </a: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54" name="直接连接符 53">
            <a:extLst>
              <a:ext uri="{FF2B5EF4-FFF2-40B4-BE49-F238E27FC236}">
                <a16:creationId xmlns:a16="http://schemas.microsoft.com/office/drawing/2014/main" id="{7766C39E-74E2-4519-BF11-3D8F98EA9AA4}"/>
              </a:ext>
            </a:extLst>
          </p:cNvPr>
          <p:cNvCxnSpPr>
            <a:cxnSpLocks/>
          </p:cNvCxnSpPr>
          <p:nvPr/>
        </p:nvCxnSpPr>
        <p:spPr>
          <a:xfrm>
            <a:off x="7465949" y="1085366"/>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55" name="直接连接符 54">
            <a:extLst>
              <a:ext uri="{FF2B5EF4-FFF2-40B4-BE49-F238E27FC236}">
                <a16:creationId xmlns:a16="http://schemas.microsoft.com/office/drawing/2014/main" id="{C8548196-1F9E-4293-BBFB-D865B3CFE8B9}"/>
              </a:ext>
            </a:extLst>
          </p:cNvPr>
          <p:cNvCxnSpPr>
            <a:cxnSpLocks/>
          </p:cNvCxnSpPr>
          <p:nvPr/>
        </p:nvCxnSpPr>
        <p:spPr>
          <a:xfrm>
            <a:off x="6125132" y="69576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56" name="直接连接符 55">
            <a:extLst>
              <a:ext uri="{FF2B5EF4-FFF2-40B4-BE49-F238E27FC236}">
                <a16:creationId xmlns:a16="http://schemas.microsoft.com/office/drawing/2014/main" id="{C7210C89-7E54-4A60-AF45-99C95095B7BA}"/>
              </a:ext>
            </a:extLst>
          </p:cNvPr>
          <p:cNvCxnSpPr>
            <a:cxnSpLocks/>
          </p:cNvCxnSpPr>
          <p:nvPr/>
        </p:nvCxnSpPr>
        <p:spPr>
          <a:xfrm>
            <a:off x="6766890" y="88297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49166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EE77026-733D-400D-AED5-6A9E8F74C2F3}"/>
              </a:ext>
            </a:extLst>
          </p:cNvPr>
          <p:cNvSpPr>
            <a:spLocks noGrp="1"/>
          </p:cNvSpPr>
          <p:nvPr>
            <p:ph sz="quarter" idx="12"/>
          </p:nvPr>
        </p:nvSpPr>
        <p:spPr>
          <a:xfrm>
            <a:off x="4993487" y="1630591"/>
            <a:ext cx="4319559" cy="1862991"/>
          </a:xfrm>
        </p:spPr>
        <p:txBody>
          <a:bodyPr/>
          <a:lstStyle/>
          <a:p>
            <a:pPr>
              <a:lnSpc>
                <a:spcPct val="100000"/>
              </a:lnSpc>
              <a:spcBef>
                <a:spcPts val="0"/>
              </a:spcBef>
            </a:pPr>
            <a:r>
              <a:rPr lang="zh-CN" altLang="en-US" sz="7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看不清</a:t>
            </a:r>
            <a:endParaRPr lang="en-US" altLang="zh-CN" sz="7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 name="内容占位符 2">
            <a:extLst>
              <a:ext uri="{FF2B5EF4-FFF2-40B4-BE49-F238E27FC236}">
                <a16:creationId xmlns:a16="http://schemas.microsoft.com/office/drawing/2014/main" id="{7F574EFC-11A4-4113-AB91-5EBA42EF394B}"/>
              </a:ext>
            </a:extLst>
          </p:cNvPr>
          <p:cNvSpPr>
            <a:spLocks noGrp="1"/>
          </p:cNvSpPr>
          <p:nvPr>
            <p:ph sz="quarter" idx="13"/>
          </p:nvPr>
        </p:nvSpPr>
        <p:spPr>
          <a:xfrm>
            <a:off x="7358870" y="2055238"/>
            <a:ext cx="3613751" cy="5102996"/>
          </a:xfrm>
        </p:spPr>
        <p:txBody>
          <a:bodyPr/>
          <a:lstStyle/>
          <a:p>
            <a:pPr>
              <a:lnSpc>
                <a:spcPct val="100000"/>
              </a:lnSpc>
              <a:spcBef>
                <a:spcPts val="0"/>
              </a:spcBef>
            </a:pPr>
            <a:r>
              <a:rPr lang="en-US" altLang="zh-CN" dirty="0">
                <a:latin typeface="Arial" panose="020B0604020202020204" pitchFamily="34" charset="0"/>
                <a:ea typeface="微软雅黑" panose="020B0503020204020204" pitchFamily="34" charset="-122"/>
                <a:sym typeface="Arial" panose="020B0604020202020204" pitchFamily="34" charset="0"/>
              </a:rPr>
              <a:t>3</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 name="内容占位符 3">
            <a:extLst>
              <a:ext uri="{FF2B5EF4-FFF2-40B4-BE49-F238E27FC236}">
                <a16:creationId xmlns:a16="http://schemas.microsoft.com/office/drawing/2014/main" id="{A3B027A8-8BCB-4F54-896B-FBD0BD77D9F2}"/>
              </a:ext>
            </a:extLst>
          </p:cNvPr>
          <p:cNvSpPr>
            <a:spLocks noGrp="1"/>
          </p:cNvSpPr>
          <p:nvPr>
            <p:ph sz="quarter" idx="14"/>
          </p:nvPr>
        </p:nvSpPr>
        <p:spPr>
          <a:xfrm>
            <a:off x="3039310" y="5078982"/>
            <a:ext cx="4319560" cy="877267"/>
          </a:xfrm>
        </p:spPr>
        <p:txBody>
          <a:bodyPr/>
          <a:lstStyle/>
          <a:p>
            <a:pPr algn="dist">
              <a:lnSpc>
                <a:spcPct val="100000"/>
              </a:lnSpc>
              <a:spcBef>
                <a:spcPts val="0"/>
              </a:spcBef>
              <a:tabLst>
                <a:tab pos="5386388" algn="l"/>
              </a:tabLst>
            </a:pPr>
            <a:r>
              <a:rPr lang="zh-CN" altLang="en-US" sz="3600" dirty="0">
                <a:gradFill>
                  <a:gsLst>
                    <a:gs pos="0">
                      <a:schemeClr val="tx2">
                        <a:lumMod val="60000"/>
                        <a:lumOff val="40000"/>
                      </a:schemeClr>
                    </a:gs>
                    <a:gs pos="89000">
                      <a:schemeClr val="bg2">
                        <a:alpha val="85000"/>
                      </a:schemeClr>
                    </a:gs>
                    <a:gs pos="100000">
                      <a:schemeClr val="tx2">
                        <a:lumMod val="20000"/>
                        <a:lumOff val="80000"/>
                        <a:alpha val="44000"/>
                      </a:schemeClr>
                    </a:gs>
                  </a:gsLst>
                  <a:lin ang="5400000" scaled="0"/>
                </a:gradFill>
                <a:latin typeface="Arial" panose="020B0604020202020204" pitchFamily="34" charset="0"/>
                <a:ea typeface="微软雅黑" panose="020B0503020204020204" pitchFamily="34" charset="-122"/>
                <a:sym typeface="Arial" panose="020B0604020202020204" pitchFamily="34" charset="0"/>
              </a:rPr>
              <a:t>元宇宙的未来之路</a:t>
            </a:r>
          </a:p>
        </p:txBody>
      </p:sp>
    </p:spTree>
    <p:extLst>
      <p:ext uri="{BB962C8B-B14F-4D97-AF65-F5344CB8AC3E}">
        <p14:creationId xmlns:p14="http://schemas.microsoft.com/office/powerpoint/2010/main" val="4127945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851DB3BB-ACF6-4471-8380-1419B85C96D6}"/>
              </a:ext>
            </a:extLst>
          </p:cNvPr>
          <p:cNvSpPr txBox="1"/>
          <p:nvPr/>
        </p:nvSpPr>
        <p:spPr>
          <a:xfrm>
            <a:off x="4406278" y="682805"/>
            <a:ext cx="2791149" cy="892552"/>
          </a:xfrm>
          <a:prstGeom prst="rect">
            <a:avLst/>
          </a:prstGeom>
          <a:noFill/>
        </p:spPr>
        <p:txBody>
          <a:bodyPr wrap="none" rtlCol="0">
            <a:spAutoFit/>
          </a:bodyPr>
          <a:lstStyle/>
          <a:p>
            <a:r>
              <a:rPr lang="zh-CN" altLang="en-US" sz="3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老熟人</a:t>
            </a:r>
            <a:endParaRPr lang="en-US" altLang="zh-CN" sz="3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endParaRPr>
          </a:p>
          <a:p>
            <a:r>
              <a:rPr lang="en-US" altLang="zh-CN" sz="2000"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2000"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元宇宙的前世今生</a:t>
            </a:r>
          </a:p>
        </p:txBody>
      </p:sp>
      <p:sp>
        <p:nvSpPr>
          <p:cNvPr id="6" name="文本框 5">
            <a:extLst>
              <a:ext uri="{FF2B5EF4-FFF2-40B4-BE49-F238E27FC236}">
                <a16:creationId xmlns:a16="http://schemas.microsoft.com/office/drawing/2014/main" id="{B2C970D5-92F7-4FAC-9904-5FDB178CBAC2}"/>
              </a:ext>
            </a:extLst>
          </p:cNvPr>
          <p:cNvSpPr txBox="1"/>
          <p:nvPr/>
        </p:nvSpPr>
        <p:spPr>
          <a:xfrm>
            <a:off x="6770323" y="2279889"/>
            <a:ext cx="2531462" cy="861774"/>
          </a:xfrm>
          <a:prstGeom prst="rect">
            <a:avLst/>
          </a:prstGeom>
          <a:noFill/>
        </p:spPr>
        <p:txBody>
          <a:bodyPr wrap="none" rtlCol="0">
            <a:spAutoFit/>
          </a:bodyPr>
          <a:lstStyle/>
          <a:p>
            <a:r>
              <a:rPr lang="zh-CN" altLang="en-US" sz="3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没想到</a:t>
            </a:r>
            <a:endParaRPr lang="en-US" altLang="zh-CN" sz="3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endParaRPr>
          </a:p>
          <a:p>
            <a:r>
              <a:rPr lang="en-US" altLang="zh-CN"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元宇宙的迅猛发展</a:t>
            </a:r>
          </a:p>
        </p:txBody>
      </p:sp>
      <p:sp>
        <p:nvSpPr>
          <p:cNvPr id="7" name="文本框 6">
            <a:extLst>
              <a:ext uri="{FF2B5EF4-FFF2-40B4-BE49-F238E27FC236}">
                <a16:creationId xmlns:a16="http://schemas.microsoft.com/office/drawing/2014/main" id="{3DB64F8B-32FA-46CC-99EA-C7BBC3A67670}"/>
              </a:ext>
            </a:extLst>
          </p:cNvPr>
          <p:cNvSpPr txBox="1"/>
          <p:nvPr/>
        </p:nvSpPr>
        <p:spPr>
          <a:xfrm>
            <a:off x="9074261" y="3618914"/>
            <a:ext cx="2531462" cy="861774"/>
          </a:xfrm>
          <a:prstGeom prst="rect">
            <a:avLst/>
          </a:prstGeom>
          <a:noFill/>
        </p:spPr>
        <p:txBody>
          <a:bodyPr wrap="none" rtlCol="0">
            <a:spAutoFit/>
          </a:bodyPr>
          <a:lstStyle/>
          <a:p>
            <a:r>
              <a:rPr lang="zh-CN" altLang="en-US" sz="3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看不清</a:t>
            </a:r>
            <a:endParaRPr lang="en-US" altLang="zh-CN" sz="3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endParaRPr>
          </a:p>
          <a:p>
            <a:r>
              <a:rPr lang="en-US" altLang="zh-CN"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元宇宙的未来之路</a:t>
            </a:r>
          </a:p>
        </p:txBody>
      </p:sp>
    </p:spTree>
    <p:extLst>
      <p:ext uri="{BB962C8B-B14F-4D97-AF65-F5344CB8AC3E}">
        <p14:creationId xmlns:p14="http://schemas.microsoft.com/office/powerpoint/2010/main" val="4012104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任意多边形: 形状 62">
            <a:extLst>
              <a:ext uri="{FF2B5EF4-FFF2-40B4-BE49-F238E27FC236}">
                <a16:creationId xmlns:a16="http://schemas.microsoft.com/office/drawing/2014/main" id="{567C1D22-0E71-4B01-9876-FD130E69E8A0}"/>
              </a:ext>
            </a:extLst>
          </p:cNvPr>
          <p:cNvSpPr/>
          <p:nvPr/>
        </p:nvSpPr>
        <p:spPr>
          <a:xfrm>
            <a:off x="0" y="5329886"/>
            <a:ext cx="12192000" cy="1528115"/>
          </a:xfrm>
          <a:custGeom>
            <a:avLst/>
            <a:gdLst>
              <a:gd name="connsiteX0" fmla="*/ 6096000 w 12192000"/>
              <a:gd name="connsiteY0" fmla="*/ 0 h 1528115"/>
              <a:gd name="connsiteX1" fmla="*/ 12077446 w 12192000"/>
              <a:gd name="connsiteY1" fmla="*/ 545143 h 1528115"/>
              <a:gd name="connsiteX2" fmla="*/ 12192000 w 12192000"/>
              <a:gd name="connsiteY2" fmla="*/ 568851 h 1528115"/>
              <a:gd name="connsiteX3" fmla="*/ 12192000 w 12192000"/>
              <a:gd name="connsiteY3" fmla="*/ 1528115 h 1528115"/>
              <a:gd name="connsiteX4" fmla="*/ 0 w 12192000"/>
              <a:gd name="connsiteY4" fmla="*/ 1528115 h 1528115"/>
              <a:gd name="connsiteX5" fmla="*/ 0 w 12192000"/>
              <a:gd name="connsiteY5" fmla="*/ 568850 h 1528115"/>
              <a:gd name="connsiteX6" fmla="*/ 114554 w 12192000"/>
              <a:gd name="connsiteY6" fmla="*/ 545143 h 1528115"/>
              <a:gd name="connsiteX7" fmla="*/ 6096000 w 12192000"/>
              <a:gd name="connsiteY7" fmla="*/ 0 h 152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28115">
                <a:moveTo>
                  <a:pt x="6096000" y="0"/>
                </a:moveTo>
                <a:cubicBezTo>
                  <a:pt x="8261764" y="0"/>
                  <a:pt x="10299383" y="197481"/>
                  <a:pt x="12077446" y="545143"/>
                </a:cubicBezTo>
                <a:lnTo>
                  <a:pt x="12192000" y="568851"/>
                </a:lnTo>
                <a:lnTo>
                  <a:pt x="12192000" y="1528115"/>
                </a:lnTo>
                <a:lnTo>
                  <a:pt x="0" y="1528115"/>
                </a:lnTo>
                <a:lnTo>
                  <a:pt x="0" y="568850"/>
                </a:lnTo>
                <a:lnTo>
                  <a:pt x="114554" y="545143"/>
                </a:lnTo>
                <a:cubicBezTo>
                  <a:pt x="1892618" y="197481"/>
                  <a:pt x="3930236" y="0"/>
                  <a:pt x="6096000" y="0"/>
                </a:cubicBezTo>
                <a:close/>
              </a:path>
            </a:pathLst>
          </a:custGeom>
          <a:noFill/>
          <a:ln w="38100">
            <a:solidFill>
              <a:schemeClr val="bg2"/>
            </a:solidFill>
          </a:ln>
          <a:effectLst>
            <a:glow rad="254000">
              <a:schemeClr val="bg2">
                <a:alpha val="3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59" name="组合 58">
            <a:extLst>
              <a:ext uri="{FF2B5EF4-FFF2-40B4-BE49-F238E27FC236}">
                <a16:creationId xmlns:a16="http://schemas.microsoft.com/office/drawing/2014/main" id="{E6FBCF7E-0223-47D6-92E4-710CED55671F}"/>
              </a:ext>
            </a:extLst>
          </p:cNvPr>
          <p:cNvGrpSpPr/>
          <p:nvPr/>
        </p:nvGrpSpPr>
        <p:grpSpPr>
          <a:xfrm>
            <a:off x="-20469" y="1833023"/>
            <a:ext cx="12121372" cy="4196571"/>
            <a:chOff x="-59379" y="2241582"/>
            <a:chExt cx="12121372" cy="4196571"/>
          </a:xfrm>
        </p:grpSpPr>
        <p:grpSp>
          <p:nvGrpSpPr>
            <p:cNvPr id="43" name="组合 42">
              <a:extLst>
                <a:ext uri="{FF2B5EF4-FFF2-40B4-BE49-F238E27FC236}">
                  <a16:creationId xmlns:a16="http://schemas.microsoft.com/office/drawing/2014/main" id="{924613C6-5AFB-4392-8C95-A4173C967C3E}"/>
                </a:ext>
              </a:extLst>
            </p:cNvPr>
            <p:cNvGrpSpPr/>
            <p:nvPr/>
          </p:nvGrpSpPr>
          <p:grpSpPr>
            <a:xfrm>
              <a:off x="-59379" y="2336536"/>
              <a:ext cx="3229699" cy="4039915"/>
              <a:chOff x="6624209" y="2341770"/>
              <a:chExt cx="3103946" cy="3552222"/>
            </a:xfrm>
            <a:scene3d>
              <a:camera prst="perspectiveContrastingLeftFacing">
                <a:rot lat="0" lon="20100000" rev="0"/>
              </a:camera>
              <a:lightRig rig="threePt" dir="t"/>
            </a:scene3d>
          </p:grpSpPr>
          <p:sp>
            <p:nvSpPr>
              <p:cNvPr id="44" name="矩形 43">
                <a:extLst>
                  <a:ext uri="{FF2B5EF4-FFF2-40B4-BE49-F238E27FC236}">
                    <a16:creationId xmlns:a16="http://schemas.microsoft.com/office/drawing/2014/main" id="{60AA6F98-5D0F-4B3A-A3C7-0640F818F408}"/>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45" name="图片 44">
                <a:extLst>
                  <a:ext uri="{FF2B5EF4-FFF2-40B4-BE49-F238E27FC236}">
                    <a16:creationId xmlns:a16="http://schemas.microsoft.com/office/drawing/2014/main" id="{79A0A662-5490-45C1-9D9F-81444B44C2F8}"/>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p:spPr>
          </p:pic>
          <p:sp>
            <p:nvSpPr>
              <p:cNvPr id="46" name="矩形 45">
                <a:extLst>
                  <a:ext uri="{FF2B5EF4-FFF2-40B4-BE49-F238E27FC236}">
                    <a16:creationId xmlns:a16="http://schemas.microsoft.com/office/drawing/2014/main" id="{BBF55632-1B26-4A22-A7ED-544669EA403B}"/>
                  </a:ext>
                </a:extLst>
              </p:cNvPr>
              <p:cNvSpPr/>
              <p:nvPr/>
            </p:nvSpPr>
            <p:spPr>
              <a:xfrm>
                <a:off x="6624209" y="2341770"/>
                <a:ext cx="3103946" cy="3552222"/>
              </a:xfrm>
              <a:prstGeom prst="rect">
                <a:avLst/>
              </a:prstGeom>
              <a:blipFill dpi="0" rotWithShape="1">
                <a:blip r:embed="rId4">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ct val="0"/>
                  </a:spcBef>
                  <a:spcAft>
                    <a:spcPct val="0"/>
                  </a:spcAft>
                </a:pPr>
                <a:endParaRPr lang="zh-CN" altLang="en-US"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pPr marR="0" lvl="1" indent="-274638" algn="ctr">
                  <a:spcBef>
                    <a:spcPct val="0"/>
                  </a:spcBef>
                  <a:spcAft>
                    <a:spcPct val="0"/>
                  </a:spcAft>
                </a:pPr>
                <a:r>
                  <a:rPr lang="zh-CN" altLang="en-US"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电子游戏技术</a:t>
                </a:r>
                <a:endParaRPr lang="en-US" altLang="zh-CN"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marR="0" lvl="1" algn="just">
                  <a:spcBef>
                    <a:spcPct val="0"/>
                  </a:spcBef>
                  <a:spcAft>
                    <a:spcPct val="0"/>
                  </a:spcAft>
                </a:pPr>
                <a:endPar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如支持游戏的程序</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代码和资源（图像、</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声音、动画）的游</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戏引擎</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spcBef>
                    <a:spcPct val="0"/>
                  </a:spcBef>
                  <a:spcAft>
                    <a:spcPct val="0"/>
                  </a:spcAft>
                  <a:tabLst>
                    <a:tab pos="2511425" algn="l"/>
                  </a:tabLst>
                </a:pP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spcBef>
                    <a:spcPct val="0"/>
                  </a:spcBef>
                  <a:spcAft>
                    <a:spcPct val="0"/>
                  </a:spcAft>
                  <a:tabLst>
                    <a:tab pos="2511425" algn="l"/>
                  </a:tabLst>
                </a:pP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spcBef>
                    <a:spcPct val="0"/>
                  </a:spcBef>
                  <a:spcAft>
                    <a:spcPct val="0"/>
                  </a:spcAft>
                  <a:tabLst>
                    <a:tab pos="2511425" algn="l"/>
                  </a:tabLs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lgn="ctr">
                  <a:spcBef>
                    <a:spcPct val="0"/>
                  </a:spcBef>
                  <a:spcAft>
                    <a:spcPct val="0"/>
                  </a:spcAft>
                </a:pP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a:extLst>
                <a:ext uri="{FF2B5EF4-FFF2-40B4-BE49-F238E27FC236}">
                  <a16:creationId xmlns:a16="http://schemas.microsoft.com/office/drawing/2014/main" id="{174A61C5-CEF8-42A4-A0C9-3CAB911D1B64}"/>
                </a:ext>
              </a:extLst>
            </p:cNvPr>
            <p:cNvGrpSpPr/>
            <p:nvPr/>
          </p:nvGrpSpPr>
          <p:grpSpPr>
            <a:xfrm>
              <a:off x="2108507" y="2241582"/>
              <a:ext cx="3229699" cy="4039915"/>
              <a:chOff x="6624209" y="2341770"/>
              <a:chExt cx="3103946" cy="3552222"/>
            </a:xfrm>
            <a:scene3d>
              <a:camera prst="perspectiveContrastingLeftFacing">
                <a:rot lat="0" lon="20400000" rev="0"/>
              </a:camera>
              <a:lightRig rig="threePt" dir="t"/>
            </a:scene3d>
          </p:grpSpPr>
          <p:sp>
            <p:nvSpPr>
              <p:cNvPr id="48" name="矩形 47">
                <a:extLst>
                  <a:ext uri="{FF2B5EF4-FFF2-40B4-BE49-F238E27FC236}">
                    <a16:creationId xmlns:a16="http://schemas.microsoft.com/office/drawing/2014/main" id="{CDC3A72E-13E9-4DD9-A1D5-00691C98DDA2}"/>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49" name="图片 48">
                <a:extLst>
                  <a:ext uri="{FF2B5EF4-FFF2-40B4-BE49-F238E27FC236}">
                    <a16:creationId xmlns:a16="http://schemas.microsoft.com/office/drawing/2014/main" id="{E717189C-3A0E-45D5-9C31-DC8FFC2E5C87}"/>
                  </a:ext>
                </a:extLst>
              </p:cNvPr>
              <p:cNvPicPr>
                <a:picLocks noChangeAspect="1"/>
              </p:cNvPicPr>
              <p:nvPr/>
            </p:nvPicPr>
            <p:blipFill>
              <a:blip r:embed="rId2">
                <a:alphaModFix amt="79000"/>
                <a:extLst>
                  <a:ext uri="{BEBA8EAE-BF5A-486C-A8C5-ECC9F3942E4B}">
                    <a14:imgProps xmlns:a14="http://schemas.microsoft.com/office/drawing/2010/main">
                      <a14:imgLayer r:embed="rId3">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a:blipFill dpi="0" rotWithShape="1">
                <a:blip r:embed="rId4">
                  <a:alphaModFix amt="79000"/>
                </a:blip>
                <a:srcRect/>
                <a:stretch>
                  <a:fillRect/>
                </a:stretch>
              </a:blipFill>
              <a:ln w="12700" cap="flat" cmpd="sng" algn="ctr">
                <a:noFill/>
                <a:prstDash val="solid"/>
                <a:miter lim="800000"/>
              </a:ln>
              <a:effectLst/>
            </p:spPr>
          </p:pic>
          <p:sp>
            <p:nvSpPr>
              <p:cNvPr id="50" name="矩形 49">
                <a:extLst>
                  <a:ext uri="{FF2B5EF4-FFF2-40B4-BE49-F238E27FC236}">
                    <a16:creationId xmlns:a16="http://schemas.microsoft.com/office/drawing/2014/main" id="{8505663F-2751-4A01-82AE-13321D5E3E59}"/>
                  </a:ext>
                </a:extLst>
              </p:cNvPr>
              <p:cNvSpPr/>
              <p:nvPr/>
            </p:nvSpPr>
            <p:spPr>
              <a:xfrm>
                <a:off x="6624209" y="2341770"/>
                <a:ext cx="3103946" cy="3552222"/>
              </a:xfrm>
              <a:prstGeom prst="rect">
                <a:avLst/>
              </a:prstGeom>
              <a:blipFill dpi="0" rotWithShape="1">
                <a:blip r:embed="rId4">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ct val="0"/>
                  </a:spcBef>
                  <a:spcAft>
                    <a:spcPct val="0"/>
                  </a:spcAft>
                </a:pPr>
                <a:endParaRPr lang="zh-CN" altLang="en-US"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pPr marR="0" lvl="1" indent="523875" algn="just">
                  <a:spcBef>
                    <a:spcPct val="0"/>
                  </a:spcBef>
                  <a:spcAft>
                    <a:spcPct val="0"/>
                  </a:spcAft>
                </a:pPr>
                <a:r>
                  <a:rPr lang="zh-CN" altLang="en-US"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人工智能</a:t>
                </a:r>
                <a:endParaRPr lang="en-US" altLang="zh-CN"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marR="0" lvl="1" algn="just">
                  <a:spcBef>
                    <a:spcPct val="0"/>
                  </a:spcBef>
                  <a:spcAft>
                    <a:spcPct val="0"/>
                  </a:spcAft>
                </a:pPr>
                <a:endParaRPr lang="en-US" altLang="zh-CN"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indent="168275"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可以对人的意识、思</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indent="168275"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维的信息过程的模拟。</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indent="168275"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主要目标是使机器能</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indent="168275"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够胜任一些通常需要</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indent="168275"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人类智能才能完成的</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indent="168275"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复杂工作</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indent="168275" algn="just">
                  <a:spcBef>
                    <a:spcPct val="0"/>
                  </a:spcBef>
                  <a:spcAft>
                    <a:spcPct val="0"/>
                  </a:spcAf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lgn="ctr">
                  <a:spcBef>
                    <a:spcPct val="0"/>
                  </a:spcBef>
                  <a:spcAft>
                    <a:spcPct val="0"/>
                  </a:spcAft>
                </a:pP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1" name="组合 50">
              <a:extLst>
                <a:ext uri="{FF2B5EF4-FFF2-40B4-BE49-F238E27FC236}">
                  <a16:creationId xmlns:a16="http://schemas.microsoft.com/office/drawing/2014/main" id="{B2DD7ECA-FFBB-4FEA-830D-9D4EAC7519A1}"/>
                </a:ext>
              </a:extLst>
            </p:cNvPr>
            <p:cNvGrpSpPr/>
            <p:nvPr/>
          </p:nvGrpSpPr>
          <p:grpSpPr>
            <a:xfrm>
              <a:off x="6597847" y="2260665"/>
              <a:ext cx="3229699" cy="4039915"/>
              <a:chOff x="6624209" y="2341770"/>
              <a:chExt cx="3103946" cy="3552222"/>
            </a:xfrm>
            <a:scene3d>
              <a:camera prst="perspectiveContrastingLeftFacing">
                <a:rot lat="0" lon="1200000" rev="0"/>
              </a:camera>
              <a:lightRig rig="threePt" dir="t"/>
            </a:scene3d>
          </p:grpSpPr>
          <p:sp>
            <p:nvSpPr>
              <p:cNvPr id="52" name="矩形 51">
                <a:extLst>
                  <a:ext uri="{FF2B5EF4-FFF2-40B4-BE49-F238E27FC236}">
                    <a16:creationId xmlns:a16="http://schemas.microsoft.com/office/drawing/2014/main" id="{C8DEB3C6-4310-43A3-9657-8355862DFA28}"/>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3" name="图片 52">
                <a:extLst>
                  <a:ext uri="{FF2B5EF4-FFF2-40B4-BE49-F238E27FC236}">
                    <a16:creationId xmlns:a16="http://schemas.microsoft.com/office/drawing/2014/main" id="{C0F39DD7-9A19-406E-BE7C-46D6C8A70072}"/>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p:spPr>
          </p:pic>
          <p:sp>
            <p:nvSpPr>
              <p:cNvPr id="54" name="矩形 53">
                <a:extLst>
                  <a:ext uri="{FF2B5EF4-FFF2-40B4-BE49-F238E27FC236}">
                    <a16:creationId xmlns:a16="http://schemas.microsoft.com/office/drawing/2014/main" id="{01F21D3D-3691-4D87-AE07-E3D7355336F7}"/>
                  </a:ext>
                </a:extLst>
              </p:cNvPr>
              <p:cNvSpPr/>
              <p:nvPr/>
            </p:nvSpPr>
            <p:spPr>
              <a:xfrm>
                <a:off x="6624209" y="2341770"/>
                <a:ext cx="3103946" cy="3552222"/>
              </a:xfrm>
              <a:prstGeom prst="rect">
                <a:avLst/>
              </a:prstGeom>
              <a:blipFill dpi="0" rotWithShape="1">
                <a:blip r:embed="rId4">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lvl="1">
                  <a:tabLst>
                    <a:tab pos="2511425" algn="l"/>
                  </a:tabLs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indent="-538163" algn="ctr">
                  <a:tabLst>
                    <a:tab pos="2511425" algn="l"/>
                  </a:tabLst>
                </a:pPr>
                <a:r>
                  <a:rPr lang="zh-CN" altLang="en-US"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显示技术 </a:t>
                </a:r>
                <a:endParaRPr lang="en-US" altLang="zh-CN"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r>
                  <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rPr>
                  <a:t>VR</a:t>
                </a: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a:t>
                </a:r>
                <a:r>
                  <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rPr>
                  <a:t>AR</a:t>
                </a: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a:t>
                </a:r>
                <a:r>
                  <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rPr>
                  <a:t>MR</a:t>
                </a: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，特</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别是 </a:t>
                </a:r>
                <a:r>
                  <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rPr>
                  <a:t>XR</a:t>
                </a: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，持续迭代</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升级，虚拟沉浸现实</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体验阶梯，不断深化</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的感知交互</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lvl="1">
                  <a:tabLst>
                    <a:tab pos="2511425" algn="l"/>
                  </a:tabLs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5" name="组合 54">
              <a:extLst>
                <a:ext uri="{FF2B5EF4-FFF2-40B4-BE49-F238E27FC236}">
                  <a16:creationId xmlns:a16="http://schemas.microsoft.com/office/drawing/2014/main" id="{67343E19-AF15-4DFC-BFDF-D7B5EBC9DA23}"/>
                </a:ext>
              </a:extLst>
            </p:cNvPr>
            <p:cNvGrpSpPr/>
            <p:nvPr/>
          </p:nvGrpSpPr>
          <p:grpSpPr>
            <a:xfrm>
              <a:off x="8832294" y="2355619"/>
              <a:ext cx="3229699" cy="4039915"/>
              <a:chOff x="6624209" y="2341770"/>
              <a:chExt cx="3103946" cy="3552222"/>
            </a:xfrm>
            <a:scene3d>
              <a:camera prst="perspectiveContrastingLeftFacing">
                <a:rot lat="0" lon="1500000" rev="0"/>
              </a:camera>
              <a:lightRig rig="threePt" dir="t"/>
            </a:scene3d>
          </p:grpSpPr>
          <p:sp>
            <p:nvSpPr>
              <p:cNvPr id="56" name="矩形 55">
                <a:extLst>
                  <a:ext uri="{FF2B5EF4-FFF2-40B4-BE49-F238E27FC236}">
                    <a16:creationId xmlns:a16="http://schemas.microsoft.com/office/drawing/2014/main" id="{A4BDB26D-0C9D-4ABF-A501-06304FD3517A}"/>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7" name="图片 56">
                <a:extLst>
                  <a:ext uri="{FF2B5EF4-FFF2-40B4-BE49-F238E27FC236}">
                    <a16:creationId xmlns:a16="http://schemas.microsoft.com/office/drawing/2014/main" id="{3984FF98-A48C-4CDB-B547-BCE0225E4ED7}"/>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p:spPr>
          </p:pic>
          <p:sp>
            <p:nvSpPr>
              <p:cNvPr id="58" name="矩形 57">
                <a:extLst>
                  <a:ext uri="{FF2B5EF4-FFF2-40B4-BE49-F238E27FC236}">
                    <a16:creationId xmlns:a16="http://schemas.microsoft.com/office/drawing/2014/main" id="{BAEF8098-31C0-4CF9-ABF3-1CA4018344D7}"/>
                  </a:ext>
                </a:extLst>
              </p:cNvPr>
              <p:cNvSpPr/>
              <p:nvPr/>
            </p:nvSpPr>
            <p:spPr>
              <a:xfrm>
                <a:off x="6624209" y="2341770"/>
                <a:ext cx="3103946" cy="3552222"/>
              </a:xfrm>
              <a:prstGeom prst="rect">
                <a:avLst/>
              </a:prstGeom>
              <a:blipFill dpi="0" rotWithShape="1">
                <a:blip r:embed="rId4">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ct val="0"/>
                  </a:spcBef>
                  <a:spcAft>
                    <a:spcPct val="0"/>
                  </a:spcAf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indent="-187325">
                  <a:spcBef>
                    <a:spcPct val="0"/>
                  </a:spcBef>
                  <a:spcAft>
                    <a:spcPct val="0"/>
                  </a:spcAft>
                </a:pPr>
                <a:r>
                  <a:rPr lang="zh-CN" altLang="en-US"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     区块链技术 </a:t>
                </a:r>
                <a:endParaRPr lang="en-US" altLang="zh-CN"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marR="0" lvl="1" algn="just">
                  <a:spcBef>
                    <a:spcPct val="0"/>
                  </a:spcBef>
                  <a:spcAft>
                    <a:spcPct val="0"/>
                  </a:spcAft>
                </a:pP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722313" marR="0" lvl="1"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通过智能合约，去</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722313" marR="0" lvl="1"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中心化的清结算平</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722313" marR="0" lvl="1"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台和价值传递机制，</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722313" marR="0" lvl="1"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实现经济系统运行</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722313" marR="0" lvl="1"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的稳定、高效，透</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722313" marR="0" lvl="1" algn="just">
                  <a:spcBef>
                    <a:spcPct val="0"/>
                  </a:spcBef>
                  <a:spcAft>
                    <a:spcPct val="0"/>
                  </a:spcAf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明和确定性</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algn="just">
                  <a:spcBef>
                    <a:spcPct val="0"/>
                  </a:spcBef>
                  <a:spcAft>
                    <a:spcPct val="0"/>
                  </a:spcAft>
                </a:pP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R="0" lvl="1" algn="just">
                  <a:spcBef>
                    <a:spcPct val="0"/>
                  </a:spcBef>
                  <a:spcAft>
                    <a:spcPct val="0"/>
                  </a:spcAf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lgn="ctr">
                  <a:spcBef>
                    <a:spcPct val="0"/>
                  </a:spcBef>
                  <a:spcAft>
                    <a:spcPct val="0"/>
                  </a:spcAf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9" name="组合 38">
              <a:extLst>
                <a:ext uri="{FF2B5EF4-FFF2-40B4-BE49-F238E27FC236}">
                  <a16:creationId xmlns:a16="http://schemas.microsoft.com/office/drawing/2014/main" id="{117DBAD4-3DFE-4881-BCB2-7A422397E280}"/>
                </a:ext>
              </a:extLst>
            </p:cNvPr>
            <p:cNvGrpSpPr/>
            <p:nvPr/>
          </p:nvGrpSpPr>
          <p:grpSpPr>
            <a:xfrm>
              <a:off x="4375253" y="2398238"/>
              <a:ext cx="3229699" cy="4039915"/>
              <a:chOff x="6662018" y="2496294"/>
              <a:chExt cx="3103945" cy="3552222"/>
            </a:xfrm>
          </p:grpSpPr>
          <p:sp>
            <p:nvSpPr>
              <p:cNvPr id="40" name="矩形 39">
                <a:extLst>
                  <a:ext uri="{FF2B5EF4-FFF2-40B4-BE49-F238E27FC236}">
                    <a16:creationId xmlns:a16="http://schemas.microsoft.com/office/drawing/2014/main" id="{21561EBA-5489-4666-BE0B-8C26DECBDD91}"/>
                  </a:ext>
                </a:extLst>
              </p:cNvPr>
              <p:cNvSpPr/>
              <p:nvPr/>
            </p:nvSpPr>
            <p:spPr>
              <a:xfrm>
                <a:off x="7076021" y="2677995"/>
                <a:ext cx="2313005" cy="2708311"/>
              </a:xfrm>
              <a:prstGeom prst="rect">
                <a:avLst/>
              </a:prstGeom>
              <a:gradFill flip="none" rotWithShape="1">
                <a:gsLst>
                  <a:gs pos="0">
                    <a:schemeClr val="accent5">
                      <a:lumMod val="60000"/>
                      <a:lumOff val="40000"/>
                    </a:schemeClr>
                  </a:gs>
                  <a:gs pos="86000">
                    <a:schemeClr val="accent1">
                      <a:lumMod val="100000"/>
                    </a:schemeClr>
                  </a:gs>
                </a:gsLst>
                <a:path path="circle">
                  <a:fillToRect l="50000" t="-80000" r="50000" b="180000"/>
                </a:path>
                <a:tileRect/>
              </a:gradFill>
              <a:ln w="34925">
                <a:gradFill flip="none" rotWithShape="1">
                  <a:gsLst>
                    <a:gs pos="0">
                      <a:schemeClr val="accent5">
                        <a:lumMod val="98000"/>
                      </a:schemeClr>
                    </a:gs>
                    <a:gs pos="47000">
                      <a:schemeClr val="accent1">
                        <a:lumMod val="59000"/>
                        <a:lumOff val="41000"/>
                      </a:schemeClr>
                    </a:gs>
                    <a:gs pos="91000">
                      <a:schemeClr val="accent2">
                        <a:lumMod val="99000"/>
                        <a:lumOff val="1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41" name="图片 40">
                <a:extLst>
                  <a:ext uri="{FF2B5EF4-FFF2-40B4-BE49-F238E27FC236}">
                    <a16:creationId xmlns:a16="http://schemas.microsoft.com/office/drawing/2014/main" id="{12A8AFF2-974D-420E-9A90-BA0B6463F750}"/>
                  </a:ext>
                </a:extLst>
              </p:cNvPr>
              <p:cNvPicPr>
                <a:picLocks noChangeAspect="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7148733" y="5181025"/>
                <a:ext cx="2161854" cy="401047"/>
              </a:xfrm>
              <a:prstGeom prst="rect">
                <a:avLst/>
              </a:prstGeom>
            </p:spPr>
          </p:pic>
          <p:sp>
            <p:nvSpPr>
              <p:cNvPr id="42" name="矩形 41">
                <a:extLst>
                  <a:ext uri="{FF2B5EF4-FFF2-40B4-BE49-F238E27FC236}">
                    <a16:creationId xmlns:a16="http://schemas.microsoft.com/office/drawing/2014/main" id="{8A97EE98-3FA8-4037-9FB7-F97CBA203551}"/>
                  </a:ext>
                </a:extLst>
              </p:cNvPr>
              <p:cNvSpPr/>
              <p:nvPr/>
            </p:nvSpPr>
            <p:spPr>
              <a:xfrm>
                <a:off x="6662018" y="2496294"/>
                <a:ext cx="3103945" cy="3552222"/>
              </a:xfrm>
              <a:prstGeom prst="rect">
                <a:avLst/>
              </a:prstGeom>
              <a:blipFill dpi="0" rotWithShape="1">
                <a:blip r:embed="rId4">
                  <a:alphaModFix amt="79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ct val="0"/>
                  </a:spcBef>
                  <a:spcAft>
                    <a:spcPct val="0"/>
                  </a:spcAft>
                </a:pPr>
                <a:endParaRPr lang="zh-CN" altLang="en-US"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marL="0" marR="0" lvl="1" algn="ctr">
                  <a:spcBef>
                    <a:spcPct val="0"/>
                  </a:spcBef>
                  <a:spcAft>
                    <a:spcPct val="0"/>
                  </a:spcAft>
                </a:pPr>
                <a:r>
                  <a:rPr lang="zh-CN" altLang="en-US"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网络和算力技术</a:t>
                </a:r>
                <a:endParaRPr lang="en-US" altLang="zh-CN"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marL="0" marR="0" lvl="1">
                  <a:spcBef>
                    <a:spcPct val="0"/>
                  </a:spcBef>
                  <a:spcAft>
                    <a:spcPct val="0"/>
                  </a:spcAft>
                </a:pPr>
                <a:endParaRPr lang="en-US" altLang="zh-CN"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marL="625475" marR="0"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包括空间定位算法、</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marR="0"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虚拟场景拟合、实时</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marR="0"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网络传输、</a:t>
                </a:r>
                <a:r>
                  <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rPr>
                  <a:t>GPU </a:t>
                </a: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服</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marR="0"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务器、边缘计算，降</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marR="0" lvl="1">
                  <a:spcBef>
                    <a:spcPct val="0"/>
                  </a:spcBef>
                  <a:spcAft>
                    <a:spcPct val="0"/>
                  </a:spcAft>
                  <a:tabLst>
                    <a:tab pos="2511425" algn="l"/>
                  </a:tabLst>
                </a:pP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低成本和网络拥堵</a:t>
                </a: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marR="0" lvl="1">
                  <a:spcBef>
                    <a:spcPct val="0"/>
                  </a:spcBef>
                  <a:spcAft>
                    <a:spcPct val="0"/>
                  </a:spcAft>
                  <a:tabLst>
                    <a:tab pos="2511425" algn="l"/>
                  </a:tabLst>
                </a:pP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marR="0" lvl="1">
                  <a:spcBef>
                    <a:spcPct val="0"/>
                  </a:spcBef>
                  <a:spcAft>
                    <a:spcPct val="0"/>
                  </a:spcAft>
                  <a:tabLst>
                    <a:tab pos="2511425" algn="l"/>
                  </a:tabLst>
                </a:pPr>
                <a:endPar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marL="625475" marR="0" lvl="1">
                  <a:spcBef>
                    <a:spcPct val="0"/>
                  </a:spcBef>
                  <a:spcAft>
                    <a:spcPct val="0"/>
                  </a:spcAft>
                  <a:tabLst>
                    <a:tab pos="2511425" algn="l"/>
                  </a:tabLst>
                </a:pP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spcBef>
                    <a:spcPct val="0"/>
                  </a:spcBef>
                  <a:spcAft>
                    <a:spcPct val="0"/>
                  </a:spcAft>
                </a:pPr>
                <a:endParaRPr lang="zh-CN" altLang="en-US" sz="20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30" name="任意多边形: 形状 29">
            <a:extLst>
              <a:ext uri="{FF2B5EF4-FFF2-40B4-BE49-F238E27FC236}">
                <a16:creationId xmlns:a16="http://schemas.microsoft.com/office/drawing/2014/main" id="{43F0870D-9652-49C9-BFB3-0CD33770B660}"/>
              </a:ext>
            </a:extLst>
          </p:cNvPr>
          <p:cNvSpPr/>
          <p:nvPr/>
        </p:nvSpPr>
        <p:spPr>
          <a:xfrm>
            <a:off x="5839950" y="5970341"/>
            <a:ext cx="317804" cy="295781"/>
          </a:xfrm>
          <a:custGeom>
            <a:avLst/>
            <a:gdLst>
              <a:gd name="connsiteX0" fmla="*/ 100584 w 200025"/>
              <a:gd name="connsiteY0" fmla="*/ 0 h 200025"/>
              <a:gd name="connsiteX1" fmla="*/ 0 w 200025"/>
              <a:gd name="connsiteY1" fmla="*/ 100584 h 200025"/>
              <a:gd name="connsiteX2" fmla="*/ 100584 w 200025"/>
              <a:gd name="connsiteY2" fmla="*/ 201168 h 200025"/>
              <a:gd name="connsiteX3" fmla="*/ 201168 w 200025"/>
              <a:gd name="connsiteY3" fmla="*/ 100584 h 200025"/>
              <a:gd name="connsiteX4" fmla="*/ 100584 w 200025"/>
              <a:gd name="connsiteY4" fmla="*/ 0 h 200025"/>
              <a:gd name="connsiteX5" fmla="*/ 100584 w 200025"/>
              <a:gd name="connsiteY5" fmla="*/ 178022 h 200025"/>
              <a:gd name="connsiteX6" fmla="*/ 23241 w 200025"/>
              <a:gd name="connsiteY6" fmla="*/ 100584 h 200025"/>
              <a:gd name="connsiteX7" fmla="*/ 100584 w 200025"/>
              <a:gd name="connsiteY7" fmla="*/ 23146 h 200025"/>
              <a:gd name="connsiteX8" fmla="*/ 178022 w 200025"/>
              <a:gd name="connsiteY8" fmla="*/ 100584 h 200025"/>
              <a:gd name="connsiteX9" fmla="*/ 100584 w 200025"/>
              <a:gd name="connsiteY9" fmla="*/ 178022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0584" y="0"/>
                </a:moveTo>
                <a:cubicBezTo>
                  <a:pt x="44958" y="0"/>
                  <a:pt x="0" y="45053"/>
                  <a:pt x="0" y="100584"/>
                </a:cubicBezTo>
                <a:cubicBezTo>
                  <a:pt x="0" y="156210"/>
                  <a:pt x="44958" y="201168"/>
                  <a:pt x="100584" y="201168"/>
                </a:cubicBezTo>
                <a:cubicBezTo>
                  <a:pt x="156115" y="201168"/>
                  <a:pt x="201168" y="156115"/>
                  <a:pt x="201168" y="100584"/>
                </a:cubicBezTo>
                <a:cubicBezTo>
                  <a:pt x="201263" y="45053"/>
                  <a:pt x="156115" y="0"/>
                  <a:pt x="100584" y="0"/>
                </a:cubicBezTo>
                <a:close/>
                <a:moveTo>
                  <a:pt x="100584" y="178022"/>
                </a:moveTo>
                <a:cubicBezTo>
                  <a:pt x="57912" y="178022"/>
                  <a:pt x="23241" y="143351"/>
                  <a:pt x="23241" y="100584"/>
                </a:cubicBezTo>
                <a:cubicBezTo>
                  <a:pt x="23241" y="57817"/>
                  <a:pt x="57912" y="23146"/>
                  <a:pt x="100584" y="23146"/>
                </a:cubicBezTo>
                <a:cubicBezTo>
                  <a:pt x="143351" y="23146"/>
                  <a:pt x="178022" y="57817"/>
                  <a:pt x="178022" y="100584"/>
                </a:cubicBezTo>
                <a:cubicBezTo>
                  <a:pt x="178022" y="143351"/>
                  <a:pt x="143351" y="178022"/>
                  <a:pt x="100584" y="178022"/>
                </a:cubicBezTo>
                <a:close/>
              </a:path>
            </a:pathLst>
          </a:custGeom>
          <a:ln w="15875"/>
          <a:effectLst>
            <a:glow rad="63500">
              <a:schemeClr val="accent5">
                <a:satMod val="175000"/>
                <a:alpha val="2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任意多边形: 形状 34">
            <a:extLst>
              <a:ext uri="{FF2B5EF4-FFF2-40B4-BE49-F238E27FC236}">
                <a16:creationId xmlns:a16="http://schemas.microsoft.com/office/drawing/2014/main" id="{D2D922A1-B658-4D06-A69A-2DBAC4E8DC05}"/>
              </a:ext>
            </a:extLst>
          </p:cNvPr>
          <p:cNvSpPr/>
          <p:nvPr/>
        </p:nvSpPr>
        <p:spPr>
          <a:xfrm>
            <a:off x="2760029" y="5532270"/>
            <a:ext cx="6469473" cy="1154953"/>
          </a:xfrm>
          <a:custGeom>
            <a:avLst/>
            <a:gdLst>
              <a:gd name="connsiteX0" fmla="*/ 1519428 w 1619250"/>
              <a:gd name="connsiteY0" fmla="*/ 0 h 781050"/>
              <a:gd name="connsiteX1" fmla="*/ 1620107 w 1619250"/>
              <a:gd name="connsiteY1" fmla="*/ 391668 h 781050"/>
              <a:gd name="connsiteX2" fmla="*/ 1519428 w 1619250"/>
              <a:gd name="connsiteY2" fmla="*/ 783431 h 781050"/>
              <a:gd name="connsiteX3" fmla="*/ 1512951 w 1619250"/>
              <a:gd name="connsiteY3" fmla="*/ 779621 h 781050"/>
              <a:gd name="connsiteX4" fmla="*/ 1509046 w 1619250"/>
              <a:gd name="connsiteY4" fmla="*/ 764952 h 781050"/>
              <a:gd name="connsiteX5" fmla="*/ 1602677 w 1619250"/>
              <a:gd name="connsiteY5" fmla="*/ 391668 h 781050"/>
              <a:gd name="connsiteX6" fmla="*/ 1509046 w 1619250"/>
              <a:gd name="connsiteY6" fmla="*/ 18383 h 781050"/>
              <a:gd name="connsiteX7" fmla="*/ 1512951 w 1619250"/>
              <a:gd name="connsiteY7" fmla="*/ 3715 h 781050"/>
              <a:gd name="connsiteX8" fmla="*/ 1519428 w 1619250"/>
              <a:gd name="connsiteY8" fmla="*/ 0 h 781050"/>
              <a:gd name="connsiteX9" fmla="*/ 107156 w 1619250"/>
              <a:gd name="connsiteY9" fmla="*/ 779621 h 781050"/>
              <a:gd name="connsiteX10" fmla="*/ 111157 w 1619250"/>
              <a:gd name="connsiteY10" fmla="*/ 764952 h 781050"/>
              <a:gd name="connsiteX11" fmla="*/ 17526 w 1619250"/>
              <a:gd name="connsiteY11" fmla="*/ 391668 h 781050"/>
              <a:gd name="connsiteX12" fmla="*/ 111157 w 1619250"/>
              <a:gd name="connsiteY12" fmla="*/ 18383 h 781050"/>
              <a:gd name="connsiteX13" fmla="*/ 107156 w 1619250"/>
              <a:gd name="connsiteY13" fmla="*/ 3715 h 781050"/>
              <a:gd name="connsiteX14" fmla="*/ 100679 w 1619250"/>
              <a:gd name="connsiteY14" fmla="*/ 0 h 781050"/>
              <a:gd name="connsiteX15" fmla="*/ 0 w 1619250"/>
              <a:gd name="connsiteY15" fmla="*/ 391668 h 781050"/>
              <a:gd name="connsiteX16" fmla="*/ 100679 w 1619250"/>
              <a:gd name="connsiteY16" fmla="*/ 783431 h 781050"/>
              <a:gd name="connsiteX17" fmla="*/ 107156 w 1619250"/>
              <a:gd name="connsiteY17" fmla="*/ 779621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9250" h="781050">
                <a:moveTo>
                  <a:pt x="1519428" y="0"/>
                </a:moveTo>
                <a:cubicBezTo>
                  <a:pt x="1585055" y="118586"/>
                  <a:pt x="1620107" y="252413"/>
                  <a:pt x="1620107" y="391668"/>
                </a:cubicBezTo>
                <a:cubicBezTo>
                  <a:pt x="1620107" y="530923"/>
                  <a:pt x="1585150" y="664845"/>
                  <a:pt x="1519428" y="783431"/>
                </a:cubicBezTo>
                <a:lnTo>
                  <a:pt x="1512951" y="779621"/>
                </a:lnTo>
                <a:lnTo>
                  <a:pt x="1509046" y="764952"/>
                </a:lnTo>
                <a:cubicBezTo>
                  <a:pt x="1568672" y="653605"/>
                  <a:pt x="1602677" y="526542"/>
                  <a:pt x="1602677" y="391668"/>
                </a:cubicBezTo>
                <a:cubicBezTo>
                  <a:pt x="1602677" y="256794"/>
                  <a:pt x="1568768" y="129730"/>
                  <a:pt x="1509046" y="18383"/>
                </a:cubicBezTo>
                <a:lnTo>
                  <a:pt x="1512951" y="3715"/>
                </a:lnTo>
                <a:lnTo>
                  <a:pt x="1519428" y="0"/>
                </a:lnTo>
                <a:close/>
                <a:moveTo>
                  <a:pt x="107156" y="779621"/>
                </a:moveTo>
                <a:lnTo>
                  <a:pt x="111157" y="764952"/>
                </a:lnTo>
                <a:cubicBezTo>
                  <a:pt x="51435" y="653605"/>
                  <a:pt x="17526" y="526542"/>
                  <a:pt x="17526" y="391668"/>
                </a:cubicBezTo>
                <a:cubicBezTo>
                  <a:pt x="17526" y="256794"/>
                  <a:pt x="51435" y="129730"/>
                  <a:pt x="111157" y="18383"/>
                </a:cubicBezTo>
                <a:lnTo>
                  <a:pt x="107156" y="3715"/>
                </a:lnTo>
                <a:lnTo>
                  <a:pt x="100679" y="0"/>
                </a:lnTo>
                <a:cubicBezTo>
                  <a:pt x="34957" y="118586"/>
                  <a:pt x="0" y="252413"/>
                  <a:pt x="0" y="391668"/>
                </a:cubicBezTo>
                <a:cubicBezTo>
                  <a:pt x="0" y="530923"/>
                  <a:pt x="34957" y="664845"/>
                  <a:pt x="100679" y="783431"/>
                </a:cubicBezTo>
                <a:lnTo>
                  <a:pt x="107156" y="779621"/>
                </a:lnTo>
                <a:close/>
              </a:path>
            </a:pathLst>
          </a:custGeom>
          <a:ln w="15875"/>
          <a:effectLst>
            <a:glow rad="63500">
              <a:schemeClr val="accent5">
                <a:satMod val="175000"/>
                <a:alpha val="2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35">
            <a:extLst>
              <a:ext uri="{FF2B5EF4-FFF2-40B4-BE49-F238E27FC236}">
                <a16:creationId xmlns:a16="http://schemas.microsoft.com/office/drawing/2014/main" id="{8BF89AA0-AA36-40C8-B427-DB2180A68415}"/>
              </a:ext>
            </a:extLst>
          </p:cNvPr>
          <p:cNvSpPr txBox="1"/>
          <p:nvPr/>
        </p:nvSpPr>
        <p:spPr>
          <a:xfrm>
            <a:off x="1699038" y="736312"/>
            <a:ext cx="3475922" cy="584775"/>
          </a:xfrm>
          <a:prstGeom prst="rect">
            <a:avLst/>
          </a:prstGeom>
          <a:noFill/>
        </p:spPr>
        <p:txBody>
          <a:bodyPr wrap="square">
            <a:spAutoFit/>
          </a:bodyPr>
          <a:lstStyle/>
          <a:p>
            <a:pPr marR="0"/>
            <a:r>
              <a:rPr lang="zh-CN" altLang="en-US" sz="32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技术集群五个板块</a:t>
            </a:r>
          </a:p>
        </p:txBody>
      </p:sp>
      <p:cxnSp>
        <p:nvCxnSpPr>
          <p:cNvPr id="37" name="直接连接符 36">
            <a:extLst>
              <a:ext uri="{FF2B5EF4-FFF2-40B4-BE49-F238E27FC236}">
                <a16:creationId xmlns:a16="http://schemas.microsoft.com/office/drawing/2014/main" id="{55B1997F-18C7-4F2D-9CF2-A84EA960534D}"/>
              </a:ext>
            </a:extLst>
          </p:cNvPr>
          <p:cNvCxnSpPr>
            <a:cxnSpLocks/>
          </p:cNvCxnSpPr>
          <p:nvPr/>
        </p:nvCxnSpPr>
        <p:spPr>
          <a:xfrm>
            <a:off x="7230938" y="115428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60" name="直接连接符 59">
            <a:extLst>
              <a:ext uri="{FF2B5EF4-FFF2-40B4-BE49-F238E27FC236}">
                <a16:creationId xmlns:a16="http://schemas.microsoft.com/office/drawing/2014/main" id="{2D7B11BD-8847-43B5-B353-A290ECEC3B04}"/>
              </a:ext>
            </a:extLst>
          </p:cNvPr>
          <p:cNvCxnSpPr>
            <a:cxnSpLocks/>
          </p:cNvCxnSpPr>
          <p:nvPr/>
        </p:nvCxnSpPr>
        <p:spPr>
          <a:xfrm>
            <a:off x="5890121" y="76469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61" name="直接连接符 60">
            <a:extLst>
              <a:ext uri="{FF2B5EF4-FFF2-40B4-BE49-F238E27FC236}">
                <a16:creationId xmlns:a16="http://schemas.microsoft.com/office/drawing/2014/main" id="{C55185A0-C193-46F8-A17C-43BAEC29AB08}"/>
              </a:ext>
            </a:extLst>
          </p:cNvPr>
          <p:cNvCxnSpPr>
            <a:cxnSpLocks/>
          </p:cNvCxnSpPr>
          <p:nvPr/>
        </p:nvCxnSpPr>
        <p:spPr>
          <a:xfrm>
            <a:off x="6531879" y="95190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
        <p:nvSpPr>
          <p:cNvPr id="64" name="文本框 63">
            <a:extLst>
              <a:ext uri="{FF2B5EF4-FFF2-40B4-BE49-F238E27FC236}">
                <a16:creationId xmlns:a16="http://schemas.microsoft.com/office/drawing/2014/main" id="{F72E11CE-0C58-432F-BC84-833D125D7727}"/>
              </a:ext>
            </a:extLst>
          </p:cNvPr>
          <p:cNvSpPr txBox="1"/>
          <p:nvPr/>
        </p:nvSpPr>
        <p:spPr>
          <a:xfrm>
            <a:off x="3868465" y="5795244"/>
            <a:ext cx="4898882" cy="584775"/>
          </a:xfrm>
          <a:prstGeom prst="rect">
            <a:avLst/>
          </a:prstGeom>
          <a:noFill/>
        </p:spPr>
        <p:txBody>
          <a:bodyPr wrap="square">
            <a:spAutoFit/>
          </a:bodyPr>
          <a:lstStyle/>
          <a:p>
            <a:pPr marR="0"/>
            <a:r>
              <a:rPr lang="zh-CN" altLang="en-US" sz="32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紧密交织       环环相扣</a:t>
            </a:r>
          </a:p>
        </p:txBody>
      </p:sp>
    </p:spTree>
    <p:extLst>
      <p:ext uri="{BB962C8B-B14F-4D97-AF65-F5344CB8AC3E}">
        <p14:creationId xmlns:p14="http://schemas.microsoft.com/office/powerpoint/2010/main" val="3680503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矩形: 圆角 77">
            <a:extLst>
              <a:ext uri="{FF2B5EF4-FFF2-40B4-BE49-F238E27FC236}">
                <a16:creationId xmlns:a16="http://schemas.microsoft.com/office/drawing/2014/main" id="{BC14E778-8974-4E15-9BC5-608919C169E4}"/>
              </a:ext>
            </a:extLst>
          </p:cNvPr>
          <p:cNvSpPr/>
          <p:nvPr/>
        </p:nvSpPr>
        <p:spPr>
          <a:xfrm>
            <a:off x="660400" y="1953178"/>
            <a:ext cx="5432511" cy="1270000"/>
          </a:xfrm>
          <a:prstGeom prst="roundRect">
            <a:avLst>
              <a:gd name="adj" fmla="val 8096"/>
            </a:avLst>
          </a:prstGeom>
          <a:gradFill flip="none" rotWithShape="1">
            <a:gsLst>
              <a:gs pos="20000">
                <a:srgbClr val="BFBFBF">
                  <a:alpha val="10000"/>
                </a:srgbClr>
              </a:gs>
              <a:gs pos="80000">
                <a:srgbClr val="FFFFFF">
                  <a:alpha val="30000"/>
                </a:srgbClr>
              </a:gs>
              <a:gs pos="100000">
                <a:schemeClr val="accent1">
                  <a:tint val="0"/>
                  <a:alpha val="5000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79" name="矩形: 圆角 78">
            <a:extLst>
              <a:ext uri="{FF2B5EF4-FFF2-40B4-BE49-F238E27FC236}">
                <a16:creationId xmlns:a16="http://schemas.microsoft.com/office/drawing/2014/main" id="{9EF01FD2-1C83-4B5B-9E5B-8B86D3AC563D}"/>
              </a:ext>
            </a:extLst>
          </p:cNvPr>
          <p:cNvSpPr/>
          <p:nvPr/>
        </p:nvSpPr>
        <p:spPr>
          <a:xfrm>
            <a:off x="660399" y="3372791"/>
            <a:ext cx="5432511" cy="1270000"/>
          </a:xfrm>
          <a:prstGeom prst="roundRect">
            <a:avLst>
              <a:gd name="adj" fmla="val 8096"/>
            </a:avLst>
          </a:prstGeom>
          <a:gradFill flip="none" rotWithShape="1">
            <a:gsLst>
              <a:gs pos="20000">
                <a:srgbClr val="BFBFBF">
                  <a:alpha val="10000"/>
                </a:srgbClr>
              </a:gs>
              <a:gs pos="80000">
                <a:srgbClr val="FFFFFF">
                  <a:alpha val="30000"/>
                </a:srgbClr>
              </a:gs>
              <a:gs pos="100000">
                <a:schemeClr val="accent1">
                  <a:tint val="0"/>
                  <a:alpha val="5000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矩形: 圆角 79">
            <a:extLst>
              <a:ext uri="{FF2B5EF4-FFF2-40B4-BE49-F238E27FC236}">
                <a16:creationId xmlns:a16="http://schemas.microsoft.com/office/drawing/2014/main" id="{63F508D1-356D-4016-AEF6-DC9E1A3C73AE}"/>
              </a:ext>
            </a:extLst>
          </p:cNvPr>
          <p:cNvSpPr/>
          <p:nvPr/>
        </p:nvSpPr>
        <p:spPr>
          <a:xfrm>
            <a:off x="664706" y="4792404"/>
            <a:ext cx="5432511" cy="1270000"/>
          </a:xfrm>
          <a:prstGeom prst="roundRect">
            <a:avLst>
              <a:gd name="adj" fmla="val 8096"/>
            </a:avLst>
          </a:prstGeom>
          <a:gradFill flip="none" rotWithShape="1">
            <a:gsLst>
              <a:gs pos="20000">
                <a:srgbClr val="BFBFBF">
                  <a:alpha val="10000"/>
                </a:srgbClr>
              </a:gs>
              <a:gs pos="80000">
                <a:srgbClr val="FFFFFF">
                  <a:alpha val="30000"/>
                </a:srgbClr>
              </a:gs>
              <a:gs pos="100000">
                <a:schemeClr val="accent1">
                  <a:tint val="0"/>
                  <a:alpha val="5000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3" name="直接连接符 22">
            <a:extLst>
              <a:ext uri="{FF2B5EF4-FFF2-40B4-BE49-F238E27FC236}">
                <a16:creationId xmlns:a16="http://schemas.microsoft.com/office/drawing/2014/main" id="{DA38D70B-B465-44C3-9935-7EF4DABD48ED}"/>
              </a:ext>
            </a:extLst>
          </p:cNvPr>
          <p:cNvCxnSpPr>
            <a:cxnSpLocks/>
          </p:cNvCxnSpPr>
          <p:nvPr/>
        </p:nvCxnSpPr>
        <p:spPr>
          <a:xfrm flipH="1">
            <a:off x="9238610" y="3883479"/>
            <a:ext cx="2344439" cy="4918994"/>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26" name="直接连接符 25">
            <a:extLst>
              <a:ext uri="{FF2B5EF4-FFF2-40B4-BE49-F238E27FC236}">
                <a16:creationId xmlns:a16="http://schemas.microsoft.com/office/drawing/2014/main" id="{81380869-51B7-4301-9FE8-2C12B24C87CF}"/>
              </a:ext>
            </a:extLst>
          </p:cNvPr>
          <p:cNvCxnSpPr>
            <a:cxnSpLocks/>
          </p:cNvCxnSpPr>
          <p:nvPr/>
        </p:nvCxnSpPr>
        <p:spPr>
          <a:xfrm flipH="1">
            <a:off x="9238610" y="4581269"/>
            <a:ext cx="2344439" cy="4918994"/>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27" name="直接连接符 26">
            <a:extLst>
              <a:ext uri="{FF2B5EF4-FFF2-40B4-BE49-F238E27FC236}">
                <a16:creationId xmlns:a16="http://schemas.microsoft.com/office/drawing/2014/main" id="{C4B11EE6-7942-479E-89B6-7CF3CE97CF51}"/>
              </a:ext>
            </a:extLst>
          </p:cNvPr>
          <p:cNvCxnSpPr>
            <a:cxnSpLocks/>
          </p:cNvCxnSpPr>
          <p:nvPr/>
        </p:nvCxnSpPr>
        <p:spPr>
          <a:xfrm flipH="1">
            <a:off x="9238610" y="5279059"/>
            <a:ext cx="2344439" cy="4918994"/>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28" name="直接连接符 27">
            <a:extLst>
              <a:ext uri="{FF2B5EF4-FFF2-40B4-BE49-F238E27FC236}">
                <a16:creationId xmlns:a16="http://schemas.microsoft.com/office/drawing/2014/main" id="{0AA2D906-00A5-4719-9A0A-16E5B3184E9E}"/>
              </a:ext>
            </a:extLst>
          </p:cNvPr>
          <p:cNvCxnSpPr>
            <a:cxnSpLocks/>
          </p:cNvCxnSpPr>
          <p:nvPr/>
        </p:nvCxnSpPr>
        <p:spPr>
          <a:xfrm flipH="1">
            <a:off x="9238610" y="5976849"/>
            <a:ext cx="2344439" cy="4918994"/>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29" name="直接连接符 28">
            <a:extLst>
              <a:ext uri="{FF2B5EF4-FFF2-40B4-BE49-F238E27FC236}">
                <a16:creationId xmlns:a16="http://schemas.microsoft.com/office/drawing/2014/main" id="{9443B5C6-ED50-450D-B0ED-0CFEBCBE063E}"/>
              </a:ext>
            </a:extLst>
          </p:cNvPr>
          <p:cNvCxnSpPr>
            <a:cxnSpLocks/>
          </p:cNvCxnSpPr>
          <p:nvPr/>
        </p:nvCxnSpPr>
        <p:spPr>
          <a:xfrm flipH="1">
            <a:off x="9238610" y="6674638"/>
            <a:ext cx="2344439" cy="4918994"/>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
        <p:nvSpPr>
          <p:cNvPr id="25" name="文本框 24">
            <a:extLst>
              <a:ext uri="{FF2B5EF4-FFF2-40B4-BE49-F238E27FC236}">
                <a16:creationId xmlns:a16="http://schemas.microsoft.com/office/drawing/2014/main" id="{56B9219D-4348-4A85-BEB3-506EE7BBDE41}"/>
              </a:ext>
            </a:extLst>
          </p:cNvPr>
          <p:cNvSpPr txBox="1"/>
          <p:nvPr/>
        </p:nvSpPr>
        <p:spPr>
          <a:xfrm>
            <a:off x="729880" y="2127499"/>
            <a:ext cx="1506647" cy="461665"/>
          </a:xfrm>
          <a:prstGeom prst="rect">
            <a:avLst/>
          </a:prstGeom>
          <a:noFill/>
        </p:spPr>
        <p:txBody>
          <a:bodyPr wrap="square">
            <a:spAutoFit/>
          </a:bodyPr>
          <a:lstStyle/>
          <a:p>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游戏引擎</a:t>
            </a:r>
          </a:p>
        </p:txBody>
      </p:sp>
      <p:sp>
        <p:nvSpPr>
          <p:cNvPr id="30" name="文本框 29">
            <a:extLst>
              <a:ext uri="{FF2B5EF4-FFF2-40B4-BE49-F238E27FC236}">
                <a16:creationId xmlns:a16="http://schemas.microsoft.com/office/drawing/2014/main" id="{10876F20-9AF9-43E6-8890-C88502ED5A06}"/>
              </a:ext>
            </a:extLst>
          </p:cNvPr>
          <p:cNvSpPr txBox="1"/>
          <p:nvPr/>
        </p:nvSpPr>
        <p:spPr>
          <a:xfrm>
            <a:off x="765498" y="3546126"/>
            <a:ext cx="1506647" cy="461665"/>
          </a:xfrm>
          <a:prstGeom prst="rect">
            <a:avLst/>
          </a:prstGeom>
          <a:noFill/>
        </p:spPr>
        <p:txBody>
          <a:bodyPr wrap="square">
            <a:spAutoFit/>
          </a:bodyPr>
          <a:lstStyle/>
          <a:p>
            <a:r>
              <a:rPr lang="en-US" altLang="zh-CN"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3D</a:t>
            </a:r>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建模</a:t>
            </a:r>
          </a:p>
        </p:txBody>
      </p:sp>
      <p:sp>
        <p:nvSpPr>
          <p:cNvPr id="35" name="文本框 34">
            <a:extLst>
              <a:ext uri="{FF2B5EF4-FFF2-40B4-BE49-F238E27FC236}">
                <a16:creationId xmlns:a16="http://schemas.microsoft.com/office/drawing/2014/main" id="{1AE8CFEC-9025-4331-915D-53ACBF2E9F74}"/>
              </a:ext>
            </a:extLst>
          </p:cNvPr>
          <p:cNvSpPr txBox="1"/>
          <p:nvPr/>
        </p:nvSpPr>
        <p:spPr>
          <a:xfrm>
            <a:off x="765498" y="4875514"/>
            <a:ext cx="1506647" cy="461665"/>
          </a:xfrm>
          <a:prstGeom prst="rect">
            <a:avLst/>
          </a:prstGeom>
          <a:noFill/>
        </p:spPr>
        <p:txBody>
          <a:bodyPr wrap="square">
            <a:spAutoFit/>
          </a:bodyPr>
          <a:lstStyle/>
          <a:p>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实时渲染</a:t>
            </a:r>
          </a:p>
        </p:txBody>
      </p:sp>
      <p:sp>
        <p:nvSpPr>
          <p:cNvPr id="36" name="文本框 35">
            <a:extLst>
              <a:ext uri="{FF2B5EF4-FFF2-40B4-BE49-F238E27FC236}">
                <a16:creationId xmlns:a16="http://schemas.microsoft.com/office/drawing/2014/main" id="{7CA49806-700A-43C7-B9BF-5CA2C24FF9E3}"/>
              </a:ext>
            </a:extLst>
          </p:cNvPr>
          <p:cNvSpPr txBox="1"/>
          <p:nvPr/>
        </p:nvSpPr>
        <p:spPr>
          <a:xfrm>
            <a:off x="1194008" y="2571182"/>
            <a:ext cx="4559092" cy="646331"/>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为元宇宙各种场景数字内容提供最重要的技术支撑</a:t>
            </a:r>
          </a:p>
        </p:txBody>
      </p:sp>
      <p:sp>
        <p:nvSpPr>
          <p:cNvPr id="37" name="文本框 36">
            <a:extLst>
              <a:ext uri="{FF2B5EF4-FFF2-40B4-BE49-F238E27FC236}">
                <a16:creationId xmlns:a16="http://schemas.microsoft.com/office/drawing/2014/main" id="{F1334C33-A1DC-400D-89A6-A30993397FFB}"/>
              </a:ext>
            </a:extLst>
          </p:cNvPr>
          <p:cNvSpPr txBox="1"/>
          <p:nvPr/>
        </p:nvSpPr>
        <p:spPr>
          <a:xfrm>
            <a:off x="1194007" y="3983740"/>
            <a:ext cx="4559093" cy="646331"/>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为元宇宙高速、高质量搭建各种素材提供技术支撑</a:t>
            </a:r>
          </a:p>
        </p:txBody>
      </p:sp>
      <p:sp>
        <p:nvSpPr>
          <p:cNvPr id="39" name="文本框 38">
            <a:extLst>
              <a:ext uri="{FF2B5EF4-FFF2-40B4-BE49-F238E27FC236}">
                <a16:creationId xmlns:a16="http://schemas.microsoft.com/office/drawing/2014/main" id="{45EEBCBA-CF38-4DA0-A1C7-58BEAAFD9F74}"/>
              </a:ext>
            </a:extLst>
          </p:cNvPr>
          <p:cNvSpPr txBox="1"/>
          <p:nvPr/>
        </p:nvSpPr>
        <p:spPr>
          <a:xfrm>
            <a:off x="1194007" y="5379825"/>
            <a:ext cx="3936257" cy="646331"/>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为元宇宙逼真展现各种梳子场景提供至关重要的技术支撑</a:t>
            </a:r>
          </a:p>
        </p:txBody>
      </p:sp>
      <p:sp>
        <p:nvSpPr>
          <p:cNvPr id="24" name="文本框 23">
            <a:extLst>
              <a:ext uri="{FF2B5EF4-FFF2-40B4-BE49-F238E27FC236}">
                <a16:creationId xmlns:a16="http://schemas.microsoft.com/office/drawing/2014/main" id="{1F1FD75E-05A0-4F69-B690-A4EEBE9065B5}"/>
              </a:ext>
            </a:extLst>
          </p:cNvPr>
          <p:cNvSpPr txBox="1"/>
          <p:nvPr/>
        </p:nvSpPr>
        <p:spPr>
          <a:xfrm>
            <a:off x="2133480" y="705318"/>
            <a:ext cx="3900639" cy="646331"/>
          </a:xfrm>
          <a:prstGeom prst="rect">
            <a:avLst/>
          </a:prstGeom>
          <a:noFill/>
        </p:spPr>
        <p:txBody>
          <a:bodyPr wrap="square">
            <a:spAutoFit/>
          </a:bodyPr>
          <a:lstStyle/>
          <a:p>
            <a:r>
              <a:rPr lang="zh-CN" altLang="en-US" sz="3600" b="1" dirty="0">
                <a:solidFill>
                  <a:schemeClr val="bg2"/>
                </a:solidFill>
                <a:latin typeface="Arial" panose="020B0604020202020204" pitchFamily="34" charset="0"/>
                <a:ea typeface="微软雅黑" panose="020B0503020204020204" pitchFamily="34" charset="-122"/>
                <a:sym typeface="Arial" panose="020B0604020202020204" pitchFamily="34" charset="0"/>
              </a:rPr>
              <a:t>电子游戏技术</a:t>
            </a:r>
          </a:p>
        </p:txBody>
      </p:sp>
      <p:pic>
        <p:nvPicPr>
          <p:cNvPr id="81" name="图片 80">
            <a:extLst>
              <a:ext uri="{FF2B5EF4-FFF2-40B4-BE49-F238E27FC236}">
                <a16:creationId xmlns:a16="http://schemas.microsoft.com/office/drawing/2014/main" id="{CF414CBE-8404-4593-81AD-7759E6C0C27C}"/>
              </a:ext>
            </a:extLst>
          </p:cNvPr>
          <p:cNvPicPr>
            <a:picLocks noChangeAspect="1"/>
          </p:cNvPicPr>
          <p:nvPr/>
        </p:nvPicPr>
        <p:blipFill>
          <a:blip r:embed="rId2">
            <a:extLst>
              <a:ext uri="{28A0092B-C50C-407E-A947-70E740481C1C}">
                <a14:useLocalDpi xmlns:a14="http://schemas.microsoft.com/office/drawing/2010/main" val="0"/>
              </a:ext>
            </a:extLst>
          </a:blip>
          <a:srcRect r="39211"/>
          <a:stretch>
            <a:fillRect/>
          </a:stretch>
        </p:blipFill>
        <p:spPr>
          <a:xfrm>
            <a:off x="4780546" y="0"/>
            <a:ext cx="7411454" cy="6858000"/>
          </a:xfrm>
          <a:custGeom>
            <a:avLst/>
            <a:gdLst>
              <a:gd name="connsiteX0" fmla="*/ 3223260 w 7411454"/>
              <a:gd name="connsiteY0" fmla="*/ 0 h 6858000"/>
              <a:gd name="connsiteX1" fmla="*/ 7411454 w 7411454"/>
              <a:gd name="connsiteY1" fmla="*/ 0 h 6858000"/>
              <a:gd name="connsiteX2" fmla="*/ 7411454 w 7411454"/>
              <a:gd name="connsiteY2" fmla="*/ 2616226 h 6858000"/>
              <a:gd name="connsiteX3" fmla="*/ 5417820 w 7411454"/>
              <a:gd name="connsiteY3" fmla="*/ 6858000 h 6858000"/>
              <a:gd name="connsiteX4" fmla="*/ 0 w 74114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1454" h="6858000">
                <a:moveTo>
                  <a:pt x="3223260" y="0"/>
                </a:moveTo>
                <a:lnTo>
                  <a:pt x="7411454" y="0"/>
                </a:lnTo>
                <a:lnTo>
                  <a:pt x="7411454" y="2616226"/>
                </a:lnTo>
                <a:lnTo>
                  <a:pt x="5417820" y="6858000"/>
                </a:lnTo>
                <a:lnTo>
                  <a:pt x="0" y="6858000"/>
                </a:lnTo>
                <a:close/>
              </a:path>
            </a:pathLst>
          </a:custGeom>
          <a:effectLst>
            <a:glow rad="292100">
              <a:schemeClr val="accent6">
                <a:lumMod val="60000"/>
                <a:lumOff val="40000"/>
                <a:alpha val="27000"/>
              </a:schemeClr>
            </a:glow>
          </a:effectLst>
        </p:spPr>
      </p:pic>
    </p:spTree>
    <p:extLst>
      <p:ext uri="{BB962C8B-B14F-4D97-AF65-F5344CB8AC3E}">
        <p14:creationId xmlns:p14="http://schemas.microsoft.com/office/powerpoint/2010/main" val="283288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形状 16">
            <a:extLst>
              <a:ext uri="{FF2B5EF4-FFF2-40B4-BE49-F238E27FC236}">
                <a16:creationId xmlns:a16="http://schemas.microsoft.com/office/drawing/2014/main" id="{6DE747B9-7661-4409-B4F3-048F99E16315}"/>
              </a:ext>
            </a:extLst>
          </p:cNvPr>
          <p:cNvSpPr/>
          <p:nvPr/>
        </p:nvSpPr>
        <p:spPr>
          <a:xfrm>
            <a:off x="871924" y="2035361"/>
            <a:ext cx="10930210" cy="4327339"/>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a:extLst>
              <a:ext uri="{FF2B5EF4-FFF2-40B4-BE49-F238E27FC236}">
                <a16:creationId xmlns:a16="http://schemas.microsoft.com/office/drawing/2014/main" id="{55985389-BAAF-434C-9232-BB93829AC724}"/>
              </a:ext>
            </a:extLst>
          </p:cNvPr>
          <p:cNvSpPr/>
          <p:nvPr/>
        </p:nvSpPr>
        <p:spPr>
          <a:xfrm>
            <a:off x="846175" y="2048635"/>
            <a:ext cx="10930210" cy="4302520"/>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任意多边形: 形状 21">
            <a:extLst>
              <a:ext uri="{FF2B5EF4-FFF2-40B4-BE49-F238E27FC236}">
                <a16:creationId xmlns:a16="http://schemas.microsoft.com/office/drawing/2014/main" id="{009A30A7-6F6B-45E6-9569-D6B2C75A3018}"/>
              </a:ext>
            </a:extLst>
          </p:cNvPr>
          <p:cNvSpPr/>
          <p:nvPr/>
        </p:nvSpPr>
        <p:spPr>
          <a:xfrm>
            <a:off x="820427" y="2061908"/>
            <a:ext cx="10930210" cy="4277701"/>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任意多边形: 形状 22">
            <a:extLst>
              <a:ext uri="{FF2B5EF4-FFF2-40B4-BE49-F238E27FC236}">
                <a16:creationId xmlns:a16="http://schemas.microsoft.com/office/drawing/2014/main" id="{1097E063-143F-4AA2-A861-0CE1C599781A}"/>
              </a:ext>
            </a:extLst>
          </p:cNvPr>
          <p:cNvSpPr/>
          <p:nvPr/>
        </p:nvSpPr>
        <p:spPr>
          <a:xfrm>
            <a:off x="794678" y="2075182"/>
            <a:ext cx="10930210" cy="4252882"/>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任意多边形: 形状 23">
            <a:extLst>
              <a:ext uri="{FF2B5EF4-FFF2-40B4-BE49-F238E27FC236}">
                <a16:creationId xmlns:a16="http://schemas.microsoft.com/office/drawing/2014/main" id="{1A858044-BF60-49B4-9A51-357338399DF3}"/>
              </a:ext>
            </a:extLst>
          </p:cNvPr>
          <p:cNvSpPr/>
          <p:nvPr/>
        </p:nvSpPr>
        <p:spPr>
          <a:xfrm>
            <a:off x="768930" y="2088455"/>
            <a:ext cx="10930210" cy="4228063"/>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任意多边形: 形状 24">
            <a:extLst>
              <a:ext uri="{FF2B5EF4-FFF2-40B4-BE49-F238E27FC236}">
                <a16:creationId xmlns:a16="http://schemas.microsoft.com/office/drawing/2014/main" id="{9CFDDE6A-310B-4412-A577-D8A93E02B91C}"/>
              </a:ext>
            </a:extLst>
          </p:cNvPr>
          <p:cNvSpPr/>
          <p:nvPr/>
        </p:nvSpPr>
        <p:spPr>
          <a:xfrm>
            <a:off x="743181" y="2101729"/>
            <a:ext cx="10930210" cy="4203244"/>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任意多边形: 形状 25">
            <a:extLst>
              <a:ext uri="{FF2B5EF4-FFF2-40B4-BE49-F238E27FC236}">
                <a16:creationId xmlns:a16="http://schemas.microsoft.com/office/drawing/2014/main" id="{E98A9466-9702-4DEF-BC06-CD7428E26560}"/>
              </a:ext>
            </a:extLst>
          </p:cNvPr>
          <p:cNvSpPr/>
          <p:nvPr/>
        </p:nvSpPr>
        <p:spPr>
          <a:xfrm>
            <a:off x="717433" y="2115002"/>
            <a:ext cx="10930210" cy="4178425"/>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形状 26">
            <a:extLst>
              <a:ext uri="{FF2B5EF4-FFF2-40B4-BE49-F238E27FC236}">
                <a16:creationId xmlns:a16="http://schemas.microsoft.com/office/drawing/2014/main" id="{E0B61C01-F204-4474-99DE-A6313CF89DF2}"/>
              </a:ext>
            </a:extLst>
          </p:cNvPr>
          <p:cNvSpPr/>
          <p:nvPr/>
        </p:nvSpPr>
        <p:spPr>
          <a:xfrm>
            <a:off x="691684" y="2128276"/>
            <a:ext cx="10930210" cy="4153606"/>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任意多边形: 形状 27">
            <a:extLst>
              <a:ext uri="{FF2B5EF4-FFF2-40B4-BE49-F238E27FC236}">
                <a16:creationId xmlns:a16="http://schemas.microsoft.com/office/drawing/2014/main" id="{BD2554A9-7D01-42CC-9432-DACE5706BAB0}"/>
              </a:ext>
            </a:extLst>
          </p:cNvPr>
          <p:cNvSpPr/>
          <p:nvPr/>
        </p:nvSpPr>
        <p:spPr>
          <a:xfrm>
            <a:off x="665936" y="2141549"/>
            <a:ext cx="10930210" cy="4128787"/>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任意多边形: 形状 28">
            <a:extLst>
              <a:ext uri="{FF2B5EF4-FFF2-40B4-BE49-F238E27FC236}">
                <a16:creationId xmlns:a16="http://schemas.microsoft.com/office/drawing/2014/main" id="{8A333D42-7BF3-4342-A0AF-D25DF705F1D0}"/>
              </a:ext>
            </a:extLst>
          </p:cNvPr>
          <p:cNvSpPr/>
          <p:nvPr/>
        </p:nvSpPr>
        <p:spPr>
          <a:xfrm>
            <a:off x="640187" y="2154823"/>
            <a:ext cx="10930210" cy="4103968"/>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形状 29">
            <a:extLst>
              <a:ext uri="{FF2B5EF4-FFF2-40B4-BE49-F238E27FC236}">
                <a16:creationId xmlns:a16="http://schemas.microsoft.com/office/drawing/2014/main" id="{4651416E-C030-4469-8849-EB65C6D1185E}"/>
              </a:ext>
            </a:extLst>
          </p:cNvPr>
          <p:cNvSpPr/>
          <p:nvPr/>
        </p:nvSpPr>
        <p:spPr>
          <a:xfrm>
            <a:off x="614439" y="2168096"/>
            <a:ext cx="10930210" cy="4079149"/>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lumMod val="100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图片 6">
            <a:extLst>
              <a:ext uri="{FF2B5EF4-FFF2-40B4-BE49-F238E27FC236}">
                <a16:creationId xmlns:a16="http://schemas.microsoft.com/office/drawing/2014/main" id="{399285BA-71A0-44F3-A1B8-D3F64D3FD5E7}"/>
              </a:ext>
            </a:extLst>
          </p:cNvPr>
          <p:cNvPicPr>
            <a:picLocks noChangeAspect="1"/>
          </p:cNvPicPr>
          <p:nvPr/>
        </p:nvPicPr>
        <p:blipFill rotWithShape="1">
          <a:blip r:embed="rId2">
            <a:extLst>
              <a:ext uri="{28A0092B-C50C-407E-A947-70E740481C1C}">
                <a14:useLocalDpi xmlns:a14="http://schemas.microsoft.com/office/drawing/2010/main" val="0"/>
              </a:ext>
            </a:extLst>
          </a:blip>
          <a:srcRect l="28860" t="16204" r="30098" b="10833"/>
          <a:stretch/>
        </p:blipFill>
        <p:spPr>
          <a:xfrm>
            <a:off x="588690" y="1679379"/>
            <a:ext cx="5003800" cy="5003800"/>
          </a:xfrm>
          <a:custGeom>
            <a:avLst/>
            <a:gdLst>
              <a:gd name="connsiteX0" fmla="*/ 2501900 w 5003800"/>
              <a:gd name="connsiteY0" fmla="*/ 0 h 5003800"/>
              <a:gd name="connsiteX1" fmla="*/ 5003800 w 5003800"/>
              <a:gd name="connsiteY1" fmla="*/ 2501900 h 5003800"/>
              <a:gd name="connsiteX2" fmla="*/ 2501900 w 5003800"/>
              <a:gd name="connsiteY2" fmla="*/ 5003800 h 5003800"/>
              <a:gd name="connsiteX3" fmla="*/ 0 w 5003800"/>
              <a:gd name="connsiteY3" fmla="*/ 2501900 h 5003800"/>
              <a:gd name="connsiteX4" fmla="*/ 2501900 w 5003800"/>
              <a:gd name="connsiteY4" fmla="*/ 0 h 500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3800" h="5003800">
                <a:moveTo>
                  <a:pt x="2501900" y="0"/>
                </a:moveTo>
                <a:cubicBezTo>
                  <a:pt x="3883661" y="0"/>
                  <a:pt x="5003800" y="1120139"/>
                  <a:pt x="5003800" y="2501900"/>
                </a:cubicBezTo>
                <a:cubicBezTo>
                  <a:pt x="5003800" y="3883661"/>
                  <a:pt x="3883661" y="5003800"/>
                  <a:pt x="2501900" y="5003800"/>
                </a:cubicBezTo>
                <a:cubicBezTo>
                  <a:pt x="1120139" y="5003800"/>
                  <a:pt x="0" y="3883661"/>
                  <a:pt x="0" y="2501900"/>
                </a:cubicBezTo>
                <a:cubicBezTo>
                  <a:pt x="0" y="1120139"/>
                  <a:pt x="1120139" y="0"/>
                  <a:pt x="2501900" y="0"/>
                </a:cubicBezTo>
                <a:close/>
              </a:path>
            </a:pathLst>
          </a:custGeom>
          <a:effectLst>
            <a:glow rad="330200">
              <a:schemeClr val="bg2">
                <a:alpha val="14000"/>
              </a:schemeClr>
            </a:glow>
          </a:effectLst>
        </p:spPr>
      </p:pic>
      <p:sp>
        <p:nvSpPr>
          <p:cNvPr id="12" name="任意多边形: 形状 11">
            <a:extLst>
              <a:ext uri="{FF2B5EF4-FFF2-40B4-BE49-F238E27FC236}">
                <a16:creationId xmlns:a16="http://schemas.microsoft.com/office/drawing/2014/main" id="{D9DE2458-6A4B-4F9E-ABF1-0AA745C6C40D}"/>
              </a:ext>
            </a:extLst>
          </p:cNvPr>
          <p:cNvSpPr/>
          <p:nvPr/>
        </p:nvSpPr>
        <p:spPr>
          <a:xfrm>
            <a:off x="588690" y="2181370"/>
            <a:ext cx="10930210" cy="4054330"/>
          </a:xfrm>
          <a:custGeom>
            <a:avLst/>
            <a:gdLst>
              <a:gd name="connsiteX0" fmla="*/ 379260 w 10930210"/>
              <a:gd name="connsiteY0" fmla="*/ 0 h 4054330"/>
              <a:gd name="connsiteX1" fmla="*/ 10550950 w 10930210"/>
              <a:gd name="connsiteY1" fmla="*/ 0 h 4054330"/>
              <a:gd name="connsiteX2" fmla="*/ 10598589 w 10930210"/>
              <a:gd name="connsiteY2" fmla="*/ 120823 h 4054330"/>
              <a:gd name="connsiteX3" fmla="*/ 10930210 w 10930210"/>
              <a:gd name="connsiteY3" fmla="*/ 1999909 h 4054330"/>
              <a:gd name="connsiteX4" fmla="*/ 10598589 w 10930210"/>
              <a:gd name="connsiteY4" fmla="*/ 3878996 h 4054330"/>
              <a:gd name="connsiteX5" fmla="*/ 10529457 w 10930210"/>
              <a:gd name="connsiteY5" fmla="*/ 4054330 h 4054330"/>
              <a:gd name="connsiteX6" fmla="*/ 400754 w 10930210"/>
              <a:gd name="connsiteY6" fmla="*/ 4054330 h 4054330"/>
              <a:gd name="connsiteX7" fmla="*/ 331621 w 10930210"/>
              <a:gd name="connsiteY7" fmla="*/ 3878996 h 4054330"/>
              <a:gd name="connsiteX8" fmla="*/ 0 w 10930210"/>
              <a:gd name="connsiteY8" fmla="*/ 1999909 h 4054330"/>
              <a:gd name="connsiteX9" fmla="*/ 331621 w 10930210"/>
              <a:gd name="connsiteY9" fmla="*/ 120823 h 40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30210" h="4054330">
                <a:moveTo>
                  <a:pt x="379260" y="0"/>
                </a:moveTo>
                <a:lnTo>
                  <a:pt x="10550950" y="0"/>
                </a:lnTo>
                <a:lnTo>
                  <a:pt x="10598589" y="120823"/>
                </a:lnTo>
                <a:cubicBezTo>
                  <a:pt x="10813126" y="706752"/>
                  <a:pt x="10930210" y="1339657"/>
                  <a:pt x="10930210" y="1999909"/>
                </a:cubicBezTo>
                <a:cubicBezTo>
                  <a:pt x="10930210" y="2660161"/>
                  <a:pt x="10813126" y="3293067"/>
                  <a:pt x="10598589" y="3878996"/>
                </a:cubicBezTo>
                <a:lnTo>
                  <a:pt x="10529457" y="4054330"/>
                </a:lnTo>
                <a:lnTo>
                  <a:pt x="400754" y="4054330"/>
                </a:lnTo>
                <a:lnTo>
                  <a:pt x="331621" y="3878996"/>
                </a:lnTo>
                <a:cubicBezTo>
                  <a:pt x="117084" y="3293067"/>
                  <a:pt x="0" y="2660161"/>
                  <a:pt x="0" y="1999909"/>
                </a:cubicBezTo>
                <a:cubicBezTo>
                  <a:pt x="0" y="1339657"/>
                  <a:pt x="117084" y="706752"/>
                  <a:pt x="331621" y="120823"/>
                </a:cubicBezTo>
                <a:close/>
              </a:path>
            </a:pathLst>
          </a:custGeom>
          <a:gradFill flip="none" rotWithShape="1">
            <a:gsLst>
              <a:gs pos="0">
                <a:schemeClr val="accent4">
                  <a:lumMod val="48000"/>
                  <a:lumOff val="52000"/>
                </a:schemeClr>
              </a:gs>
              <a:gs pos="75000">
                <a:schemeClr val="accent4">
                  <a:lumMod val="75000"/>
                  <a:alpha val="11000"/>
                </a:schemeClr>
              </a:gs>
              <a:gs pos="100000">
                <a:schemeClr val="accent4">
                  <a:alpha val="0"/>
                  <a:lumMod val="74000"/>
                </a:schemeClr>
              </a:gs>
            </a:gsLst>
            <a:lin ang="10800000" scaled="0"/>
            <a:tileRect/>
          </a:gradFill>
          <a:ln w="12700" cap="flat" cmpd="sng" algn="ctr">
            <a:noFill/>
            <a:prstDash val="solid"/>
            <a:miter lim="800000"/>
          </a:ln>
          <a:effectLst>
            <a:outerShdw blurRad="152400" dist="177800" dir="5400000" algn="t" rotWithShape="0">
              <a:schemeClr val="accent5">
                <a:lumMod val="50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0" name="图片 9">
            <a:extLst>
              <a:ext uri="{FF2B5EF4-FFF2-40B4-BE49-F238E27FC236}">
                <a16:creationId xmlns:a16="http://schemas.microsoft.com/office/drawing/2014/main" id="{BB6A60A5-C732-4C17-935B-66188B0A5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331" y="-8350933"/>
            <a:ext cx="8883253" cy="6858000"/>
          </a:xfrm>
          <a:prstGeom prst="rect">
            <a:avLst/>
          </a:prstGeom>
        </p:spPr>
      </p:pic>
      <p:sp>
        <p:nvSpPr>
          <p:cNvPr id="11" name="文本框 10">
            <a:extLst>
              <a:ext uri="{FF2B5EF4-FFF2-40B4-BE49-F238E27FC236}">
                <a16:creationId xmlns:a16="http://schemas.microsoft.com/office/drawing/2014/main" id="{93F7F1C1-8EA3-4CEE-B36E-78591499342A}"/>
              </a:ext>
            </a:extLst>
          </p:cNvPr>
          <p:cNvSpPr txBox="1"/>
          <p:nvPr/>
        </p:nvSpPr>
        <p:spPr>
          <a:xfrm>
            <a:off x="4965838" y="2260149"/>
            <a:ext cx="1891506" cy="461665"/>
          </a:xfrm>
          <a:prstGeom prst="rect">
            <a:avLst/>
          </a:prstGeom>
          <a:noFill/>
        </p:spPr>
        <p:txBody>
          <a:bodyPr wrap="square">
            <a:spAutoFit/>
          </a:bodyPr>
          <a:lstStyle/>
          <a:p>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计算机视觉</a:t>
            </a:r>
          </a:p>
        </p:txBody>
      </p:sp>
      <p:sp>
        <p:nvSpPr>
          <p:cNvPr id="13" name="文本框 12">
            <a:extLst>
              <a:ext uri="{FF2B5EF4-FFF2-40B4-BE49-F238E27FC236}">
                <a16:creationId xmlns:a16="http://schemas.microsoft.com/office/drawing/2014/main" id="{A390325D-69F0-4B6A-AE93-693FFDE5507E}"/>
              </a:ext>
            </a:extLst>
          </p:cNvPr>
          <p:cNvSpPr txBox="1"/>
          <p:nvPr/>
        </p:nvSpPr>
        <p:spPr>
          <a:xfrm>
            <a:off x="5515040" y="3287439"/>
            <a:ext cx="1553320" cy="461665"/>
          </a:xfrm>
          <a:prstGeom prst="rect">
            <a:avLst/>
          </a:prstGeom>
          <a:noFill/>
        </p:spPr>
        <p:txBody>
          <a:bodyPr wrap="square">
            <a:spAutoFit/>
          </a:bodyPr>
          <a:lstStyle/>
          <a:p>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机器学习</a:t>
            </a:r>
          </a:p>
        </p:txBody>
      </p:sp>
      <p:sp>
        <p:nvSpPr>
          <p:cNvPr id="14" name="文本框 13">
            <a:extLst>
              <a:ext uri="{FF2B5EF4-FFF2-40B4-BE49-F238E27FC236}">
                <a16:creationId xmlns:a16="http://schemas.microsoft.com/office/drawing/2014/main" id="{6CF9F69E-B8E5-44C8-8219-0F2FBCD0B312}"/>
              </a:ext>
            </a:extLst>
          </p:cNvPr>
          <p:cNvSpPr txBox="1"/>
          <p:nvPr/>
        </p:nvSpPr>
        <p:spPr>
          <a:xfrm>
            <a:off x="5515040" y="4319276"/>
            <a:ext cx="2345115" cy="461665"/>
          </a:xfrm>
          <a:prstGeom prst="rect">
            <a:avLst/>
          </a:prstGeom>
          <a:noFill/>
        </p:spPr>
        <p:txBody>
          <a:bodyPr wrap="square">
            <a:spAutoFit/>
          </a:bodyPr>
          <a:lstStyle/>
          <a:p>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自然语言处理</a:t>
            </a:r>
          </a:p>
        </p:txBody>
      </p:sp>
      <p:sp>
        <p:nvSpPr>
          <p:cNvPr id="15" name="文本框 14">
            <a:extLst>
              <a:ext uri="{FF2B5EF4-FFF2-40B4-BE49-F238E27FC236}">
                <a16:creationId xmlns:a16="http://schemas.microsoft.com/office/drawing/2014/main" id="{94B57C72-1218-44F0-9C4B-7B54C2344A87}"/>
              </a:ext>
            </a:extLst>
          </p:cNvPr>
          <p:cNvSpPr txBox="1"/>
          <p:nvPr/>
        </p:nvSpPr>
        <p:spPr>
          <a:xfrm>
            <a:off x="5192781" y="5277488"/>
            <a:ext cx="1722025" cy="461665"/>
          </a:xfrm>
          <a:prstGeom prst="rect">
            <a:avLst/>
          </a:prstGeom>
          <a:noFill/>
        </p:spPr>
        <p:txBody>
          <a:bodyPr wrap="square">
            <a:spAutoFit/>
          </a:bodyPr>
          <a:lstStyle/>
          <a:p>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智能语言</a:t>
            </a:r>
          </a:p>
        </p:txBody>
      </p:sp>
      <p:sp>
        <p:nvSpPr>
          <p:cNvPr id="16" name="文本框 15">
            <a:extLst>
              <a:ext uri="{FF2B5EF4-FFF2-40B4-BE49-F238E27FC236}">
                <a16:creationId xmlns:a16="http://schemas.microsoft.com/office/drawing/2014/main" id="{F55732EF-8E35-420B-94A6-DD120E877561}"/>
              </a:ext>
            </a:extLst>
          </p:cNvPr>
          <p:cNvSpPr txBox="1"/>
          <p:nvPr/>
        </p:nvSpPr>
        <p:spPr>
          <a:xfrm>
            <a:off x="5594727" y="2751858"/>
            <a:ext cx="5156952" cy="338554"/>
          </a:xfrm>
          <a:prstGeom prst="rect">
            <a:avLst/>
          </a:prstGeom>
          <a:noFill/>
        </p:spPr>
        <p:txBody>
          <a:bodyPr wrap="square">
            <a:spAutoFit/>
          </a:bodyPr>
          <a:lstStyle/>
          <a:p>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现实世界图像的数字化关键技术，提供虚实结合的观感</a:t>
            </a:r>
          </a:p>
        </p:txBody>
      </p:sp>
      <p:sp>
        <p:nvSpPr>
          <p:cNvPr id="19" name="文本框 18">
            <a:extLst>
              <a:ext uri="{FF2B5EF4-FFF2-40B4-BE49-F238E27FC236}">
                <a16:creationId xmlns:a16="http://schemas.microsoft.com/office/drawing/2014/main" id="{53BB64E9-BBA2-40AC-8E44-0EB570096AF1}"/>
              </a:ext>
            </a:extLst>
          </p:cNvPr>
          <p:cNvSpPr txBox="1"/>
          <p:nvPr/>
        </p:nvSpPr>
        <p:spPr>
          <a:xfrm>
            <a:off x="5911591" y="3860107"/>
            <a:ext cx="5156952" cy="338554"/>
          </a:xfrm>
          <a:prstGeom prst="rect">
            <a:avLst/>
          </a:prstGeom>
          <a:noFill/>
        </p:spPr>
        <p:txBody>
          <a:bodyPr wrap="square">
            <a:spAutoFit/>
          </a:bodyPr>
          <a:lstStyle/>
          <a:p>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支撑系统和角色达到和超过人类学习水平</a:t>
            </a:r>
          </a:p>
        </p:txBody>
      </p:sp>
      <p:sp>
        <p:nvSpPr>
          <p:cNvPr id="20" name="文本框 19">
            <a:extLst>
              <a:ext uri="{FF2B5EF4-FFF2-40B4-BE49-F238E27FC236}">
                <a16:creationId xmlns:a16="http://schemas.microsoft.com/office/drawing/2014/main" id="{B1A25922-E238-44FC-AC54-597C88BB54C7}"/>
              </a:ext>
            </a:extLst>
          </p:cNvPr>
          <p:cNvSpPr txBox="1"/>
          <p:nvPr/>
        </p:nvSpPr>
        <p:spPr>
          <a:xfrm>
            <a:off x="5904773" y="4774170"/>
            <a:ext cx="5156952" cy="338554"/>
          </a:xfrm>
          <a:prstGeom prst="rect">
            <a:avLst/>
          </a:prstGeom>
          <a:noFill/>
        </p:spPr>
        <p:txBody>
          <a:bodyPr wrap="square">
            <a:spAutoFit/>
          </a:bodyPr>
          <a:lstStyle/>
          <a:p>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主客体之间能够进行准确的交流和理解</a:t>
            </a:r>
          </a:p>
        </p:txBody>
      </p:sp>
      <p:sp>
        <p:nvSpPr>
          <p:cNvPr id="21" name="文本框 20">
            <a:extLst>
              <a:ext uri="{FF2B5EF4-FFF2-40B4-BE49-F238E27FC236}">
                <a16:creationId xmlns:a16="http://schemas.microsoft.com/office/drawing/2014/main" id="{872AA19D-2EDC-4417-A2C7-35999F2DCEF4}"/>
              </a:ext>
            </a:extLst>
          </p:cNvPr>
          <p:cNvSpPr txBox="1"/>
          <p:nvPr/>
        </p:nvSpPr>
        <p:spPr>
          <a:xfrm>
            <a:off x="5710809" y="5826383"/>
            <a:ext cx="5156952" cy="338554"/>
          </a:xfrm>
          <a:prstGeom prst="rect">
            <a:avLst/>
          </a:prstGeom>
          <a:noFill/>
        </p:spPr>
        <p:txBody>
          <a:bodyPr wrap="square">
            <a:spAutoFit/>
          </a:bodyPr>
          <a:lstStyle/>
          <a:p>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用户之间能进行语言识别和交流</a:t>
            </a:r>
          </a:p>
        </p:txBody>
      </p:sp>
      <p:sp>
        <p:nvSpPr>
          <p:cNvPr id="9" name="文本框 8">
            <a:extLst>
              <a:ext uri="{FF2B5EF4-FFF2-40B4-BE49-F238E27FC236}">
                <a16:creationId xmlns:a16="http://schemas.microsoft.com/office/drawing/2014/main" id="{4B341326-F261-4803-AE02-97DC4D0ADDBA}"/>
              </a:ext>
            </a:extLst>
          </p:cNvPr>
          <p:cNvSpPr txBox="1"/>
          <p:nvPr/>
        </p:nvSpPr>
        <p:spPr>
          <a:xfrm>
            <a:off x="2436390" y="653968"/>
            <a:ext cx="3900639" cy="646331"/>
          </a:xfrm>
          <a:prstGeom prst="rect">
            <a:avLst/>
          </a:prstGeom>
          <a:noFill/>
        </p:spPr>
        <p:txBody>
          <a:bodyPr wrap="square">
            <a:spAutoFit/>
          </a:bodyPr>
          <a:lstStyle/>
          <a:p>
            <a:r>
              <a:rPr lang="zh-CN" altLang="en-US" sz="3600" b="1" dirty="0">
                <a:solidFill>
                  <a:schemeClr val="bg2"/>
                </a:solidFill>
                <a:latin typeface="Arial" panose="020B0604020202020204" pitchFamily="34" charset="0"/>
                <a:ea typeface="微软雅黑" panose="020B0503020204020204" pitchFamily="34" charset="-122"/>
                <a:sym typeface="Arial" panose="020B0604020202020204" pitchFamily="34" charset="0"/>
              </a:rPr>
              <a:t>人工智能</a:t>
            </a:r>
          </a:p>
        </p:txBody>
      </p:sp>
      <p:cxnSp>
        <p:nvCxnSpPr>
          <p:cNvPr id="70" name="直接连接符 69">
            <a:extLst>
              <a:ext uri="{FF2B5EF4-FFF2-40B4-BE49-F238E27FC236}">
                <a16:creationId xmlns:a16="http://schemas.microsoft.com/office/drawing/2014/main" id="{7FF68DA9-E4CC-4294-B96E-2C299D1F7856}"/>
              </a:ext>
            </a:extLst>
          </p:cNvPr>
          <p:cNvCxnSpPr>
            <a:cxnSpLocks/>
          </p:cNvCxnSpPr>
          <p:nvPr/>
        </p:nvCxnSpPr>
        <p:spPr>
          <a:xfrm>
            <a:off x="7230938" y="115428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71" name="直接连接符 70">
            <a:extLst>
              <a:ext uri="{FF2B5EF4-FFF2-40B4-BE49-F238E27FC236}">
                <a16:creationId xmlns:a16="http://schemas.microsoft.com/office/drawing/2014/main" id="{FB5B2E2E-CB0D-4D16-BB95-B20E0B80FE5A}"/>
              </a:ext>
            </a:extLst>
          </p:cNvPr>
          <p:cNvCxnSpPr>
            <a:cxnSpLocks/>
          </p:cNvCxnSpPr>
          <p:nvPr/>
        </p:nvCxnSpPr>
        <p:spPr>
          <a:xfrm>
            <a:off x="5890121" y="76469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72" name="直接连接符 71">
            <a:extLst>
              <a:ext uri="{FF2B5EF4-FFF2-40B4-BE49-F238E27FC236}">
                <a16:creationId xmlns:a16="http://schemas.microsoft.com/office/drawing/2014/main" id="{7D4D2142-05DA-4495-ADF9-630926FD7313}"/>
              </a:ext>
            </a:extLst>
          </p:cNvPr>
          <p:cNvCxnSpPr>
            <a:cxnSpLocks/>
          </p:cNvCxnSpPr>
          <p:nvPr/>
        </p:nvCxnSpPr>
        <p:spPr>
          <a:xfrm>
            <a:off x="6531879" y="95190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83498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10"/>
                                  </p:stCondLst>
                                  <p:childTnLst>
                                    <p:set>
                                      <p:cBhvr>
                                        <p:cTn id="6" dur="1" fill="hold">
                                          <p:stCondLst>
                                            <p:cond delay="0"/>
                                          </p:stCondLst>
                                        </p:cTn>
                                        <p:tgtEl>
                                          <p:spTgt spid="17"/>
                                        </p:tgtEl>
                                        <p:attrNameLst>
                                          <p:attrName>style.visibility</p:attrName>
                                        </p:attrNameLst>
                                      </p:cBhvr>
                                      <p:to>
                                        <p:strVal val="hidden"/>
                                      </p:to>
                                    </p:set>
                                  </p:childTnLst>
                                </p:cTn>
                              </p:par>
                              <p:par>
                                <p:cTn id="7" presetID="11" presetClass="entr" presetSubtype="0" fill="hold" grpId="0" nodeType="withEffect">
                                  <p:stCondLst>
                                    <p:cond delay="10"/>
                                  </p:stCondLst>
                                  <p:childTnLst>
                                    <p:set>
                                      <p:cBhvr>
                                        <p:cTn id="8" dur="10">
                                          <p:stCondLst>
                                            <p:cond delay="0"/>
                                          </p:stCondLst>
                                        </p:cTn>
                                        <p:tgtEl>
                                          <p:spTgt spid="18"/>
                                        </p:tgtEl>
                                        <p:attrNameLst>
                                          <p:attrName>style.visibility</p:attrName>
                                        </p:attrNameLst>
                                      </p:cBhvr>
                                      <p:to>
                                        <p:strVal val="visible"/>
                                      </p:to>
                                    </p:set>
                                  </p:childTnLst>
                                </p:cTn>
                              </p:par>
                              <p:par>
                                <p:cTn id="9" presetID="11" presetClass="entr" presetSubtype="0" fill="hold" grpId="0" nodeType="withEffect">
                                  <p:stCondLst>
                                    <p:cond delay="20"/>
                                  </p:stCondLst>
                                  <p:childTnLst>
                                    <p:set>
                                      <p:cBhvr>
                                        <p:cTn id="10" dur="10">
                                          <p:stCondLst>
                                            <p:cond delay="0"/>
                                          </p:stCondLst>
                                        </p:cTn>
                                        <p:tgtEl>
                                          <p:spTgt spid="22"/>
                                        </p:tgtEl>
                                        <p:attrNameLst>
                                          <p:attrName>style.visibility</p:attrName>
                                        </p:attrNameLst>
                                      </p:cBhvr>
                                      <p:to>
                                        <p:strVal val="visible"/>
                                      </p:to>
                                    </p:set>
                                  </p:childTnLst>
                                </p:cTn>
                              </p:par>
                              <p:par>
                                <p:cTn id="11" presetID="11" presetClass="entr" presetSubtype="0" fill="hold" grpId="0" nodeType="withEffect">
                                  <p:stCondLst>
                                    <p:cond delay="30"/>
                                  </p:stCondLst>
                                  <p:childTnLst>
                                    <p:set>
                                      <p:cBhvr>
                                        <p:cTn id="12" dur="10">
                                          <p:stCondLst>
                                            <p:cond delay="0"/>
                                          </p:stCondLst>
                                        </p:cTn>
                                        <p:tgtEl>
                                          <p:spTgt spid="23"/>
                                        </p:tgtEl>
                                        <p:attrNameLst>
                                          <p:attrName>style.visibility</p:attrName>
                                        </p:attrNameLst>
                                      </p:cBhvr>
                                      <p:to>
                                        <p:strVal val="visible"/>
                                      </p:to>
                                    </p:set>
                                  </p:childTnLst>
                                </p:cTn>
                              </p:par>
                              <p:par>
                                <p:cTn id="13" presetID="11" presetClass="entr" presetSubtype="0" fill="hold" grpId="0" nodeType="withEffect">
                                  <p:stCondLst>
                                    <p:cond delay="40"/>
                                  </p:stCondLst>
                                  <p:childTnLst>
                                    <p:set>
                                      <p:cBhvr>
                                        <p:cTn id="14" dur="10">
                                          <p:stCondLst>
                                            <p:cond delay="0"/>
                                          </p:stCondLst>
                                        </p:cTn>
                                        <p:tgtEl>
                                          <p:spTgt spid="24"/>
                                        </p:tgtEl>
                                        <p:attrNameLst>
                                          <p:attrName>style.visibility</p:attrName>
                                        </p:attrNameLst>
                                      </p:cBhvr>
                                      <p:to>
                                        <p:strVal val="visible"/>
                                      </p:to>
                                    </p:set>
                                  </p:childTnLst>
                                </p:cTn>
                              </p:par>
                              <p:par>
                                <p:cTn id="15" presetID="11" presetClass="entr" presetSubtype="0" fill="hold" grpId="0" nodeType="withEffect">
                                  <p:stCondLst>
                                    <p:cond delay="50"/>
                                  </p:stCondLst>
                                  <p:childTnLst>
                                    <p:set>
                                      <p:cBhvr>
                                        <p:cTn id="16" dur="10">
                                          <p:stCondLst>
                                            <p:cond delay="0"/>
                                          </p:stCondLst>
                                        </p:cTn>
                                        <p:tgtEl>
                                          <p:spTgt spid="25"/>
                                        </p:tgtEl>
                                        <p:attrNameLst>
                                          <p:attrName>style.visibility</p:attrName>
                                        </p:attrNameLst>
                                      </p:cBhvr>
                                      <p:to>
                                        <p:strVal val="visible"/>
                                      </p:to>
                                    </p:set>
                                  </p:childTnLst>
                                </p:cTn>
                              </p:par>
                              <p:par>
                                <p:cTn id="17" presetID="11" presetClass="entr" presetSubtype="0" fill="hold" grpId="0" nodeType="withEffect">
                                  <p:stCondLst>
                                    <p:cond delay="60"/>
                                  </p:stCondLst>
                                  <p:childTnLst>
                                    <p:set>
                                      <p:cBhvr>
                                        <p:cTn id="18" dur="10">
                                          <p:stCondLst>
                                            <p:cond delay="0"/>
                                          </p:stCondLst>
                                        </p:cTn>
                                        <p:tgtEl>
                                          <p:spTgt spid="26"/>
                                        </p:tgtEl>
                                        <p:attrNameLst>
                                          <p:attrName>style.visibility</p:attrName>
                                        </p:attrNameLst>
                                      </p:cBhvr>
                                      <p:to>
                                        <p:strVal val="visible"/>
                                      </p:to>
                                    </p:set>
                                  </p:childTnLst>
                                </p:cTn>
                              </p:par>
                              <p:par>
                                <p:cTn id="19" presetID="11" presetClass="entr" presetSubtype="0" fill="hold" grpId="0" nodeType="withEffect">
                                  <p:stCondLst>
                                    <p:cond delay="70"/>
                                  </p:stCondLst>
                                  <p:childTnLst>
                                    <p:set>
                                      <p:cBhvr>
                                        <p:cTn id="20" dur="10">
                                          <p:stCondLst>
                                            <p:cond delay="0"/>
                                          </p:stCondLst>
                                        </p:cTn>
                                        <p:tgtEl>
                                          <p:spTgt spid="27"/>
                                        </p:tgtEl>
                                        <p:attrNameLst>
                                          <p:attrName>style.visibility</p:attrName>
                                        </p:attrNameLst>
                                      </p:cBhvr>
                                      <p:to>
                                        <p:strVal val="visible"/>
                                      </p:to>
                                    </p:set>
                                  </p:childTnLst>
                                </p:cTn>
                              </p:par>
                              <p:par>
                                <p:cTn id="21" presetID="11" presetClass="entr" presetSubtype="0" fill="hold" grpId="0" nodeType="withEffect">
                                  <p:stCondLst>
                                    <p:cond delay="80"/>
                                  </p:stCondLst>
                                  <p:childTnLst>
                                    <p:set>
                                      <p:cBhvr>
                                        <p:cTn id="22" dur="10">
                                          <p:stCondLst>
                                            <p:cond delay="0"/>
                                          </p:stCondLst>
                                        </p:cTn>
                                        <p:tgtEl>
                                          <p:spTgt spid="28"/>
                                        </p:tgtEl>
                                        <p:attrNameLst>
                                          <p:attrName>style.visibility</p:attrName>
                                        </p:attrNameLst>
                                      </p:cBhvr>
                                      <p:to>
                                        <p:strVal val="visible"/>
                                      </p:to>
                                    </p:set>
                                  </p:childTnLst>
                                </p:cTn>
                              </p:par>
                              <p:par>
                                <p:cTn id="23" presetID="11" presetClass="entr" presetSubtype="0" fill="hold" grpId="0" nodeType="withEffect">
                                  <p:stCondLst>
                                    <p:cond delay="90"/>
                                  </p:stCondLst>
                                  <p:childTnLst>
                                    <p:set>
                                      <p:cBhvr>
                                        <p:cTn id="24" dur="10">
                                          <p:stCondLst>
                                            <p:cond delay="0"/>
                                          </p:stCondLst>
                                        </p:cTn>
                                        <p:tgtEl>
                                          <p:spTgt spid="29"/>
                                        </p:tgtEl>
                                        <p:attrNameLst>
                                          <p:attrName>style.visibility</p:attrName>
                                        </p:attrNameLst>
                                      </p:cBhvr>
                                      <p:to>
                                        <p:strVal val="visible"/>
                                      </p:to>
                                    </p:set>
                                  </p:childTnLst>
                                </p:cTn>
                              </p:par>
                              <p:par>
                                <p:cTn id="25" presetID="11" presetClass="entr" presetSubtype="0" fill="hold" grpId="0" nodeType="withEffect">
                                  <p:stCondLst>
                                    <p:cond delay="100"/>
                                  </p:stCondLst>
                                  <p:childTnLst>
                                    <p:set>
                                      <p:cBhvr>
                                        <p:cTn id="26" dur="10">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110"/>
                                  </p:stCondLst>
                                  <p:childTnLst>
                                    <p:set>
                                      <p:cBhvr>
                                        <p:cTn id="28" dur="10"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3" grpId="0" animBg="1"/>
      <p:bldP spid="24" grpId="0" animBg="1"/>
      <p:bldP spid="25" grpId="0" animBg="1"/>
      <p:bldP spid="26" grpId="0" animBg="1"/>
      <p:bldP spid="27" grpId="0" animBg="1"/>
      <p:bldP spid="28" grpId="0" animBg="1"/>
      <p:bldP spid="29" grpId="0" animBg="1"/>
      <p:bldP spid="3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圆角 44">
            <a:extLst>
              <a:ext uri="{FF2B5EF4-FFF2-40B4-BE49-F238E27FC236}">
                <a16:creationId xmlns:a16="http://schemas.microsoft.com/office/drawing/2014/main" id="{DFFE067B-630E-49D1-9826-F934D6243077}"/>
              </a:ext>
            </a:extLst>
          </p:cNvPr>
          <p:cNvSpPr/>
          <p:nvPr/>
        </p:nvSpPr>
        <p:spPr>
          <a:xfrm flipH="1">
            <a:off x="599962" y="4825487"/>
            <a:ext cx="2436859" cy="1224178"/>
          </a:xfrm>
          <a:prstGeom prst="roundRect">
            <a:avLst>
              <a:gd name="adj" fmla="val 0"/>
            </a:avLst>
          </a:prstGeom>
          <a:gradFill flip="none" rotWithShape="1">
            <a:gsLst>
              <a:gs pos="20000">
                <a:schemeClr val="accent5">
                  <a:lumMod val="56000"/>
                </a:schemeClr>
              </a:gs>
              <a:gs pos="62000">
                <a:schemeClr val="accent5">
                  <a:lumMod val="75000"/>
                </a:schemeClr>
              </a:gs>
              <a:gs pos="100000">
                <a:schemeClr val="accent5">
                  <a:lumMod val="61000"/>
                </a:schemeClr>
              </a:gs>
            </a:gsLst>
            <a:lin ang="2700000" scaled="1"/>
            <a:tileRect/>
          </a:gradFill>
          <a:ln w="28575" cap="flat" cmpd="sng" algn="ctr">
            <a:noFill/>
            <a:prstDash val="solid"/>
            <a:miter lim="800000"/>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矩形: 圆角 43">
            <a:extLst>
              <a:ext uri="{FF2B5EF4-FFF2-40B4-BE49-F238E27FC236}">
                <a16:creationId xmlns:a16="http://schemas.microsoft.com/office/drawing/2014/main" id="{09E823F4-47BC-4644-AF4C-73E8F611E72A}"/>
              </a:ext>
            </a:extLst>
          </p:cNvPr>
          <p:cNvSpPr/>
          <p:nvPr/>
        </p:nvSpPr>
        <p:spPr>
          <a:xfrm flipH="1">
            <a:off x="623130" y="2308105"/>
            <a:ext cx="2436859" cy="1224178"/>
          </a:xfrm>
          <a:prstGeom prst="roundRect">
            <a:avLst>
              <a:gd name="adj" fmla="val 0"/>
            </a:avLst>
          </a:prstGeom>
          <a:gradFill flip="none" rotWithShape="1">
            <a:gsLst>
              <a:gs pos="20000">
                <a:schemeClr val="accent5">
                  <a:lumMod val="56000"/>
                </a:schemeClr>
              </a:gs>
              <a:gs pos="62000">
                <a:schemeClr val="accent5">
                  <a:lumMod val="75000"/>
                </a:schemeClr>
              </a:gs>
              <a:gs pos="100000">
                <a:schemeClr val="accent5">
                  <a:lumMod val="61000"/>
                </a:schemeClr>
              </a:gs>
            </a:gsLst>
            <a:lin ang="2700000" scaled="1"/>
            <a:tileRect/>
          </a:gradFill>
          <a:ln w="28575" cap="flat" cmpd="sng" algn="ctr">
            <a:noFill/>
            <a:prstDash val="solid"/>
            <a:miter lim="800000"/>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矩形: 圆角 41">
            <a:extLst>
              <a:ext uri="{FF2B5EF4-FFF2-40B4-BE49-F238E27FC236}">
                <a16:creationId xmlns:a16="http://schemas.microsoft.com/office/drawing/2014/main" id="{F7EE26AA-B0F6-4BE9-923F-D9950FEE04C3}"/>
              </a:ext>
            </a:extLst>
          </p:cNvPr>
          <p:cNvSpPr/>
          <p:nvPr/>
        </p:nvSpPr>
        <p:spPr>
          <a:xfrm>
            <a:off x="9033798" y="4921884"/>
            <a:ext cx="2436859" cy="1224178"/>
          </a:xfrm>
          <a:prstGeom prst="roundRect">
            <a:avLst>
              <a:gd name="adj" fmla="val 0"/>
            </a:avLst>
          </a:prstGeom>
          <a:gradFill flip="none" rotWithShape="1">
            <a:gsLst>
              <a:gs pos="20000">
                <a:schemeClr val="accent5">
                  <a:lumMod val="56000"/>
                </a:schemeClr>
              </a:gs>
              <a:gs pos="62000">
                <a:schemeClr val="accent5">
                  <a:lumMod val="75000"/>
                </a:schemeClr>
              </a:gs>
              <a:gs pos="100000">
                <a:schemeClr val="accent5">
                  <a:lumMod val="61000"/>
                </a:schemeClr>
              </a:gs>
            </a:gsLst>
            <a:lin ang="2700000" scaled="1"/>
            <a:tileRect/>
          </a:gradFill>
          <a:ln w="28575" cap="flat" cmpd="sng" algn="ctr">
            <a:noFill/>
            <a:prstDash val="solid"/>
            <a:miter lim="800000"/>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矩形: 圆角 40">
            <a:extLst>
              <a:ext uri="{FF2B5EF4-FFF2-40B4-BE49-F238E27FC236}">
                <a16:creationId xmlns:a16="http://schemas.microsoft.com/office/drawing/2014/main" id="{8239EF0A-8F98-4BF7-AE99-C672C0ED404D}"/>
              </a:ext>
            </a:extLst>
          </p:cNvPr>
          <p:cNvSpPr/>
          <p:nvPr/>
        </p:nvSpPr>
        <p:spPr>
          <a:xfrm>
            <a:off x="9033798" y="2178445"/>
            <a:ext cx="2436859" cy="1224178"/>
          </a:xfrm>
          <a:prstGeom prst="roundRect">
            <a:avLst>
              <a:gd name="adj" fmla="val 0"/>
            </a:avLst>
          </a:prstGeom>
          <a:gradFill flip="none" rotWithShape="1">
            <a:gsLst>
              <a:gs pos="20000">
                <a:schemeClr val="accent5">
                  <a:lumMod val="56000"/>
                </a:schemeClr>
              </a:gs>
              <a:gs pos="62000">
                <a:schemeClr val="accent5">
                  <a:lumMod val="75000"/>
                </a:schemeClr>
              </a:gs>
              <a:gs pos="100000">
                <a:schemeClr val="accent5">
                  <a:lumMod val="61000"/>
                </a:schemeClr>
              </a:gs>
            </a:gsLst>
            <a:lin ang="2700000" scaled="1"/>
            <a:tileRect/>
          </a:gradFill>
          <a:ln w="28575" cap="flat" cmpd="sng" algn="ctr">
            <a:noFill/>
            <a:prstDash val="solid"/>
            <a:miter lim="800000"/>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矩形: 圆角 39">
            <a:extLst>
              <a:ext uri="{FF2B5EF4-FFF2-40B4-BE49-F238E27FC236}">
                <a16:creationId xmlns:a16="http://schemas.microsoft.com/office/drawing/2014/main" id="{3C05E3AF-500F-45F9-B7B4-2CAD1F84D8D4}"/>
              </a:ext>
            </a:extLst>
          </p:cNvPr>
          <p:cNvSpPr/>
          <p:nvPr/>
        </p:nvSpPr>
        <p:spPr>
          <a:xfrm flipH="1">
            <a:off x="712092" y="4714621"/>
            <a:ext cx="2436859" cy="1224178"/>
          </a:xfrm>
          <a:prstGeom prst="roundRect">
            <a:avLst>
              <a:gd name="adj" fmla="val 0"/>
            </a:avLst>
          </a:prstGeom>
          <a:gradFill flip="none" rotWithShape="1">
            <a:gsLst>
              <a:gs pos="20000">
                <a:schemeClr val="accent5">
                  <a:lumMod val="56000"/>
                </a:schemeClr>
              </a:gs>
              <a:gs pos="62000">
                <a:schemeClr val="accent5">
                  <a:lumMod val="75000"/>
                </a:schemeClr>
              </a:gs>
              <a:gs pos="100000">
                <a:schemeClr val="accent5">
                  <a:lumMod val="61000"/>
                </a:schemeClr>
              </a:gs>
            </a:gsLst>
            <a:lin ang="2700000" scaled="1"/>
            <a:tileRect/>
          </a:gradFill>
          <a:ln w="28575" cap="flat" cmpd="sng" algn="ctr">
            <a:noFill/>
            <a:prstDash val="solid"/>
            <a:miter lim="800000"/>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矩形: 圆角 38">
            <a:extLst>
              <a:ext uri="{FF2B5EF4-FFF2-40B4-BE49-F238E27FC236}">
                <a16:creationId xmlns:a16="http://schemas.microsoft.com/office/drawing/2014/main" id="{33CD868F-9096-47B6-A26F-E840B6BB9BBD}"/>
              </a:ext>
            </a:extLst>
          </p:cNvPr>
          <p:cNvSpPr/>
          <p:nvPr/>
        </p:nvSpPr>
        <p:spPr>
          <a:xfrm flipH="1">
            <a:off x="721343" y="2180769"/>
            <a:ext cx="2436859" cy="1224178"/>
          </a:xfrm>
          <a:prstGeom prst="roundRect">
            <a:avLst>
              <a:gd name="adj" fmla="val 0"/>
            </a:avLst>
          </a:prstGeom>
          <a:gradFill flip="none" rotWithShape="1">
            <a:gsLst>
              <a:gs pos="20000">
                <a:schemeClr val="accent5">
                  <a:lumMod val="56000"/>
                </a:schemeClr>
              </a:gs>
              <a:gs pos="62000">
                <a:schemeClr val="accent5">
                  <a:lumMod val="75000"/>
                </a:schemeClr>
              </a:gs>
              <a:gs pos="100000">
                <a:schemeClr val="accent5">
                  <a:lumMod val="61000"/>
                </a:schemeClr>
              </a:gs>
            </a:gsLst>
            <a:lin ang="2700000" scaled="1"/>
            <a:tileRect/>
          </a:gradFill>
          <a:ln w="28575" cap="flat" cmpd="sng" algn="ctr">
            <a:noFill/>
            <a:prstDash val="solid"/>
            <a:miter lim="800000"/>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矩形: 圆角 37">
            <a:extLst>
              <a:ext uri="{FF2B5EF4-FFF2-40B4-BE49-F238E27FC236}">
                <a16:creationId xmlns:a16="http://schemas.microsoft.com/office/drawing/2014/main" id="{B8082A5C-EE98-4616-B6E6-D29039432B67}"/>
              </a:ext>
            </a:extLst>
          </p:cNvPr>
          <p:cNvSpPr/>
          <p:nvPr/>
        </p:nvSpPr>
        <p:spPr>
          <a:xfrm>
            <a:off x="8948368" y="4811018"/>
            <a:ext cx="2436859" cy="1224178"/>
          </a:xfrm>
          <a:prstGeom prst="roundRect">
            <a:avLst>
              <a:gd name="adj" fmla="val 0"/>
            </a:avLst>
          </a:prstGeom>
          <a:gradFill flip="none" rotWithShape="1">
            <a:gsLst>
              <a:gs pos="20000">
                <a:schemeClr val="accent5">
                  <a:lumMod val="56000"/>
                </a:schemeClr>
              </a:gs>
              <a:gs pos="62000">
                <a:schemeClr val="accent5">
                  <a:lumMod val="75000"/>
                </a:schemeClr>
              </a:gs>
              <a:gs pos="100000">
                <a:schemeClr val="accent5">
                  <a:lumMod val="61000"/>
                </a:schemeClr>
              </a:gs>
            </a:gsLst>
            <a:lin ang="2700000" scaled="1"/>
            <a:tileRect/>
          </a:gradFill>
          <a:ln w="28575" cap="flat" cmpd="sng" algn="ctr">
            <a:noFill/>
            <a:prstDash val="solid"/>
            <a:miter lim="800000"/>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圆角 3">
            <a:extLst>
              <a:ext uri="{FF2B5EF4-FFF2-40B4-BE49-F238E27FC236}">
                <a16:creationId xmlns:a16="http://schemas.microsoft.com/office/drawing/2014/main" id="{03138699-A9D9-4ECE-91E6-761BF4D0A3D9}"/>
              </a:ext>
            </a:extLst>
          </p:cNvPr>
          <p:cNvSpPr/>
          <p:nvPr/>
        </p:nvSpPr>
        <p:spPr>
          <a:xfrm>
            <a:off x="8948368" y="2101375"/>
            <a:ext cx="2436859" cy="1224178"/>
          </a:xfrm>
          <a:prstGeom prst="roundRect">
            <a:avLst>
              <a:gd name="adj" fmla="val 0"/>
            </a:avLst>
          </a:prstGeom>
          <a:gradFill flip="none" rotWithShape="1">
            <a:gsLst>
              <a:gs pos="20000">
                <a:schemeClr val="accent5">
                  <a:lumMod val="56000"/>
                </a:schemeClr>
              </a:gs>
              <a:gs pos="62000">
                <a:schemeClr val="accent5">
                  <a:lumMod val="75000"/>
                </a:schemeClr>
              </a:gs>
              <a:gs pos="100000">
                <a:schemeClr val="accent5">
                  <a:lumMod val="61000"/>
                </a:schemeClr>
              </a:gs>
            </a:gsLst>
            <a:lin ang="2700000" scaled="1"/>
            <a:tileRect/>
          </a:gradFill>
          <a:ln w="28575" cap="flat" cmpd="sng" algn="ctr">
            <a:noFill/>
            <a:prstDash val="solid"/>
            <a:miter lim="800000"/>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35" name="梯形 34">
            <a:extLst>
              <a:ext uri="{FF2B5EF4-FFF2-40B4-BE49-F238E27FC236}">
                <a16:creationId xmlns:a16="http://schemas.microsoft.com/office/drawing/2014/main" id="{5344847B-6ECC-4BDD-9A69-B88BDEDEA4CF}"/>
              </a:ext>
            </a:extLst>
          </p:cNvPr>
          <p:cNvSpPr/>
          <p:nvPr/>
        </p:nvSpPr>
        <p:spPr>
          <a:xfrm rot="4011566">
            <a:off x="3971711" y="3162135"/>
            <a:ext cx="1239453" cy="3078971"/>
          </a:xfrm>
          <a:prstGeom prst="trapezoid">
            <a:avLst>
              <a:gd name="adj" fmla="val 39310"/>
            </a:avLst>
          </a:prstGeom>
          <a:gradFill>
            <a:gsLst>
              <a:gs pos="0">
                <a:schemeClr val="accent1">
                  <a:alpha val="50000"/>
                  <a:lumMod val="0"/>
                </a:schemeClr>
              </a:gs>
              <a:gs pos="100000">
                <a:schemeClr val="accent1">
                  <a:lumMod val="30000"/>
                  <a:lumOff val="70000"/>
                  <a:alpha val="9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梯形 35">
            <a:extLst>
              <a:ext uri="{FF2B5EF4-FFF2-40B4-BE49-F238E27FC236}">
                <a16:creationId xmlns:a16="http://schemas.microsoft.com/office/drawing/2014/main" id="{A274CA07-A1EF-42DC-85BF-3C92A02D32C2}"/>
              </a:ext>
            </a:extLst>
          </p:cNvPr>
          <p:cNvSpPr/>
          <p:nvPr/>
        </p:nvSpPr>
        <p:spPr>
          <a:xfrm rot="6809969">
            <a:off x="3982863" y="1881016"/>
            <a:ext cx="1239453" cy="3078971"/>
          </a:xfrm>
          <a:prstGeom prst="trapezoid">
            <a:avLst>
              <a:gd name="adj" fmla="val 39310"/>
            </a:avLst>
          </a:prstGeom>
          <a:gradFill>
            <a:gsLst>
              <a:gs pos="0">
                <a:schemeClr val="accent1">
                  <a:alpha val="50000"/>
                  <a:lumMod val="0"/>
                </a:schemeClr>
              </a:gs>
              <a:gs pos="100000">
                <a:schemeClr val="accent1">
                  <a:lumMod val="30000"/>
                  <a:lumOff val="70000"/>
                  <a:alpha val="9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7" name="梯形 36">
            <a:extLst>
              <a:ext uri="{FF2B5EF4-FFF2-40B4-BE49-F238E27FC236}">
                <a16:creationId xmlns:a16="http://schemas.microsoft.com/office/drawing/2014/main" id="{30D66043-2EC6-4424-A1E8-23475A503C34}"/>
              </a:ext>
            </a:extLst>
          </p:cNvPr>
          <p:cNvSpPr/>
          <p:nvPr/>
        </p:nvSpPr>
        <p:spPr>
          <a:xfrm rot="17702647">
            <a:off x="6867898" y="3197314"/>
            <a:ext cx="1239453" cy="3078971"/>
          </a:xfrm>
          <a:prstGeom prst="trapezoid">
            <a:avLst>
              <a:gd name="adj" fmla="val 39310"/>
            </a:avLst>
          </a:prstGeom>
          <a:gradFill>
            <a:gsLst>
              <a:gs pos="0">
                <a:schemeClr val="accent1">
                  <a:alpha val="50000"/>
                  <a:lumMod val="0"/>
                </a:schemeClr>
              </a:gs>
              <a:gs pos="100000">
                <a:schemeClr val="accent1">
                  <a:lumMod val="30000"/>
                  <a:lumOff val="70000"/>
                  <a:alpha val="9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梯形 2">
            <a:extLst>
              <a:ext uri="{FF2B5EF4-FFF2-40B4-BE49-F238E27FC236}">
                <a16:creationId xmlns:a16="http://schemas.microsoft.com/office/drawing/2014/main" id="{D9C6E1C5-F56B-4117-ACE1-05F88DEC9D9E}"/>
              </a:ext>
            </a:extLst>
          </p:cNvPr>
          <p:cNvSpPr/>
          <p:nvPr/>
        </p:nvSpPr>
        <p:spPr>
          <a:xfrm rot="14645485">
            <a:off x="6839189" y="1889515"/>
            <a:ext cx="1239453" cy="3078971"/>
          </a:xfrm>
          <a:prstGeom prst="trapezoid">
            <a:avLst>
              <a:gd name="adj" fmla="val 39310"/>
            </a:avLst>
          </a:prstGeom>
          <a:gradFill>
            <a:gsLst>
              <a:gs pos="0">
                <a:schemeClr val="accent1">
                  <a:alpha val="50000"/>
                  <a:lumMod val="0"/>
                </a:schemeClr>
              </a:gs>
              <a:gs pos="100000">
                <a:schemeClr val="accent1">
                  <a:lumMod val="30000"/>
                  <a:lumOff val="70000"/>
                  <a:alpha val="9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椭圆 4">
            <a:extLst>
              <a:ext uri="{FF2B5EF4-FFF2-40B4-BE49-F238E27FC236}">
                <a16:creationId xmlns:a16="http://schemas.microsoft.com/office/drawing/2014/main" id="{03878C63-8EE5-4131-9245-28D3DF326006}"/>
              </a:ext>
            </a:extLst>
          </p:cNvPr>
          <p:cNvSpPr/>
          <p:nvPr/>
        </p:nvSpPr>
        <p:spPr>
          <a:xfrm>
            <a:off x="4510439" y="2576564"/>
            <a:ext cx="3078972" cy="3078972"/>
          </a:xfrm>
          <a:prstGeom prst="ellipse">
            <a:avLst/>
          </a:prstGeom>
          <a:gradFill flip="none" rotWithShape="1">
            <a:gsLst>
              <a:gs pos="51000">
                <a:schemeClr val="accent1">
                  <a:lumMod val="20000"/>
                  <a:lumOff val="80000"/>
                  <a:alpha val="0"/>
                </a:schemeClr>
              </a:gs>
              <a:gs pos="100000">
                <a:schemeClr val="accent1"/>
              </a:gs>
            </a:gsLst>
            <a:path path="circle">
              <a:fillToRect l="50000" t="50000" r="50000" b="50000"/>
            </a:path>
            <a:tileRect/>
          </a:gradFill>
          <a:ln w="25400" cap="flat" cmpd="sng" algn="ctr">
            <a:noFill/>
            <a:prstDash val="solid"/>
            <a:miter lim="800000"/>
          </a:ln>
          <a:effectLst/>
        </p:spPr>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0" cap="none" spc="0" normalizeH="0" baseline="0" noProof="0" dirty="0">
              <a:ln>
                <a:noFill/>
              </a:ln>
              <a:solidFill>
                <a:schemeClr val="bg2"/>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椭圆 6">
            <a:extLst>
              <a:ext uri="{FF2B5EF4-FFF2-40B4-BE49-F238E27FC236}">
                <a16:creationId xmlns:a16="http://schemas.microsoft.com/office/drawing/2014/main" id="{2073706C-5C0F-445D-98B2-B154FE183BFB}"/>
              </a:ext>
            </a:extLst>
          </p:cNvPr>
          <p:cNvSpPr/>
          <p:nvPr/>
        </p:nvSpPr>
        <p:spPr>
          <a:xfrm>
            <a:off x="5063358" y="3127458"/>
            <a:ext cx="1973136" cy="19731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r>
              <a:rPr lang="zh-CN" altLang="en-US" sz="28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区块链</a:t>
            </a:r>
          </a:p>
        </p:txBody>
      </p:sp>
      <p:grpSp>
        <p:nvGrpSpPr>
          <p:cNvPr id="8" name="组合 7">
            <a:extLst>
              <a:ext uri="{FF2B5EF4-FFF2-40B4-BE49-F238E27FC236}">
                <a16:creationId xmlns:a16="http://schemas.microsoft.com/office/drawing/2014/main" id="{2FF0A0B9-97F2-4446-A904-B21A017EC9FE}"/>
              </a:ext>
            </a:extLst>
          </p:cNvPr>
          <p:cNvGrpSpPr/>
          <p:nvPr/>
        </p:nvGrpSpPr>
        <p:grpSpPr>
          <a:xfrm>
            <a:off x="2528935" y="2174563"/>
            <a:ext cx="1236621" cy="1236621"/>
            <a:chOff x="1686236" y="1457427"/>
            <a:chExt cx="1604918" cy="1604918"/>
          </a:xfrm>
        </p:grpSpPr>
        <p:sp>
          <p:nvSpPr>
            <p:cNvPr id="9" name="椭圆 8">
              <a:extLst>
                <a:ext uri="{FF2B5EF4-FFF2-40B4-BE49-F238E27FC236}">
                  <a16:creationId xmlns:a16="http://schemas.microsoft.com/office/drawing/2014/main" id="{EFBC8276-A81C-4849-8DB5-CBA55F6E093B}"/>
                </a:ext>
              </a:extLst>
            </p:cNvPr>
            <p:cNvSpPr/>
            <p:nvPr/>
          </p:nvSpPr>
          <p:spPr>
            <a:xfrm>
              <a:off x="1686236" y="1457427"/>
              <a:ext cx="1604918" cy="1604918"/>
            </a:xfrm>
            <a:prstGeom prst="ellipse">
              <a:avLst/>
            </a:prstGeom>
            <a:gradFill flip="none" rotWithShape="1">
              <a:gsLst>
                <a:gs pos="79000">
                  <a:schemeClr val="accent1">
                    <a:lumMod val="45000"/>
                    <a:lumOff val="55000"/>
                    <a:alpha val="0"/>
                  </a:schemeClr>
                </a:gs>
                <a:gs pos="100000">
                  <a:schemeClr val="accent1">
                    <a:lumMod val="30000"/>
                    <a:lumOff val="70000"/>
                    <a:alpha val="73000"/>
                  </a:schemeClr>
                </a:gs>
              </a:gsLst>
              <a:path path="shape">
                <a:fillToRect l="50000" t="50000" r="50000" b="50000"/>
              </a:path>
              <a:tileRect/>
            </a:gra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schemeClr val="bg2"/>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椭圆 9">
              <a:extLst>
                <a:ext uri="{FF2B5EF4-FFF2-40B4-BE49-F238E27FC236}">
                  <a16:creationId xmlns:a16="http://schemas.microsoft.com/office/drawing/2014/main" id="{042527C3-D7C1-4815-B44A-15262AB0BCA8}"/>
                </a:ext>
              </a:extLst>
            </p:cNvPr>
            <p:cNvSpPr/>
            <p:nvPr/>
          </p:nvSpPr>
          <p:spPr>
            <a:xfrm>
              <a:off x="1830121" y="1601312"/>
              <a:ext cx="1317148" cy="1317148"/>
            </a:xfrm>
            <a:prstGeom prst="ellipse">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dirty="0">
                  <a:solidFill>
                    <a:schemeClr val="accent5">
                      <a:lumMod val="50000"/>
                    </a:schemeClr>
                  </a:solidFill>
                  <a:latin typeface="Arial" panose="020B0604020202020204" pitchFamily="34" charset="0"/>
                  <a:ea typeface="微软雅黑" panose="020B0503020204020204" pitchFamily="34" charset="-122"/>
                  <a:sym typeface="Arial" panose="020B0604020202020204" pitchFamily="34" charset="0"/>
                </a:rPr>
                <a:t>分布式账本</a:t>
              </a:r>
            </a:p>
          </p:txBody>
        </p:sp>
      </p:grpSp>
      <p:grpSp>
        <p:nvGrpSpPr>
          <p:cNvPr id="11" name="组合 10">
            <a:extLst>
              <a:ext uri="{FF2B5EF4-FFF2-40B4-BE49-F238E27FC236}">
                <a16:creationId xmlns:a16="http://schemas.microsoft.com/office/drawing/2014/main" id="{5C586CB4-6FE1-42D5-9DC2-1F2B2DD02116}"/>
              </a:ext>
            </a:extLst>
          </p:cNvPr>
          <p:cNvGrpSpPr/>
          <p:nvPr/>
        </p:nvGrpSpPr>
        <p:grpSpPr>
          <a:xfrm>
            <a:off x="2535285" y="4707202"/>
            <a:ext cx="1236621" cy="1236621"/>
            <a:chOff x="1686236" y="1457427"/>
            <a:chExt cx="1604918" cy="1604918"/>
          </a:xfrm>
        </p:grpSpPr>
        <p:sp>
          <p:nvSpPr>
            <p:cNvPr id="12" name="椭圆 11">
              <a:extLst>
                <a:ext uri="{FF2B5EF4-FFF2-40B4-BE49-F238E27FC236}">
                  <a16:creationId xmlns:a16="http://schemas.microsoft.com/office/drawing/2014/main" id="{240167D5-B723-477C-B767-76CFED406F1F}"/>
                </a:ext>
              </a:extLst>
            </p:cNvPr>
            <p:cNvSpPr/>
            <p:nvPr/>
          </p:nvSpPr>
          <p:spPr>
            <a:xfrm>
              <a:off x="1686236" y="1457427"/>
              <a:ext cx="1604918" cy="1604918"/>
            </a:xfrm>
            <a:prstGeom prst="ellipse">
              <a:avLst/>
            </a:prstGeom>
            <a:gradFill flip="none" rotWithShape="1">
              <a:gsLst>
                <a:gs pos="79000">
                  <a:schemeClr val="accent1">
                    <a:lumMod val="45000"/>
                    <a:lumOff val="55000"/>
                    <a:alpha val="0"/>
                  </a:schemeClr>
                </a:gs>
                <a:gs pos="100000">
                  <a:schemeClr val="accent1">
                    <a:lumMod val="30000"/>
                    <a:lumOff val="70000"/>
                    <a:alpha val="73000"/>
                  </a:schemeClr>
                </a:gs>
              </a:gsLst>
              <a:path path="shape">
                <a:fillToRect l="50000" t="50000" r="50000" b="50000"/>
              </a:path>
              <a:tileRect/>
            </a:gra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schemeClr val="bg2"/>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3" name="椭圆 12">
              <a:extLst>
                <a:ext uri="{FF2B5EF4-FFF2-40B4-BE49-F238E27FC236}">
                  <a16:creationId xmlns:a16="http://schemas.microsoft.com/office/drawing/2014/main" id="{0803454C-4119-468F-B290-4AFDCF04DD6B}"/>
                </a:ext>
              </a:extLst>
            </p:cNvPr>
            <p:cNvSpPr/>
            <p:nvPr/>
          </p:nvSpPr>
          <p:spPr>
            <a:xfrm>
              <a:off x="1830121" y="1601312"/>
              <a:ext cx="1317148" cy="1317148"/>
            </a:xfrm>
            <a:prstGeom prst="ellips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dirty="0">
                  <a:solidFill>
                    <a:schemeClr val="accent5">
                      <a:lumMod val="50000"/>
                    </a:schemeClr>
                  </a:solidFill>
                  <a:latin typeface="Arial" panose="020B0604020202020204" pitchFamily="34" charset="0"/>
                  <a:ea typeface="微软雅黑" panose="020B0503020204020204" pitchFamily="34" charset="-122"/>
                  <a:sym typeface="Arial" panose="020B0604020202020204" pitchFamily="34" charset="0"/>
                </a:rPr>
                <a:t>共识</a:t>
              </a:r>
              <a:endParaRPr lang="en-US" altLang="zh-CN" dirty="0">
                <a:solidFill>
                  <a:schemeClr val="accent5">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ctr">
                <a:defRPr/>
              </a:pPr>
              <a:r>
                <a:rPr lang="zh-CN" altLang="en-US" dirty="0">
                  <a:solidFill>
                    <a:schemeClr val="accent5">
                      <a:lumMod val="50000"/>
                    </a:schemeClr>
                  </a:solidFill>
                  <a:latin typeface="Arial" panose="020B0604020202020204" pitchFamily="34" charset="0"/>
                  <a:ea typeface="微软雅黑" panose="020B0503020204020204" pitchFamily="34" charset="-122"/>
                  <a:sym typeface="Arial" panose="020B0604020202020204" pitchFamily="34" charset="0"/>
                </a:rPr>
                <a:t>机制</a:t>
              </a:r>
            </a:p>
          </p:txBody>
        </p:sp>
      </p:grpSp>
      <p:grpSp>
        <p:nvGrpSpPr>
          <p:cNvPr id="14" name="组合 13">
            <a:extLst>
              <a:ext uri="{FF2B5EF4-FFF2-40B4-BE49-F238E27FC236}">
                <a16:creationId xmlns:a16="http://schemas.microsoft.com/office/drawing/2014/main" id="{1AEE8261-B989-48D0-9577-AB6E19FBA7C4}"/>
              </a:ext>
            </a:extLst>
          </p:cNvPr>
          <p:cNvGrpSpPr/>
          <p:nvPr/>
        </p:nvGrpSpPr>
        <p:grpSpPr>
          <a:xfrm>
            <a:off x="8289439" y="4780124"/>
            <a:ext cx="1236621" cy="1236621"/>
            <a:chOff x="1686236" y="1457427"/>
            <a:chExt cx="1604918" cy="1604918"/>
          </a:xfrm>
        </p:grpSpPr>
        <p:sp>
          <p:nvSpPr>
            <p:cNvPr id="15" name="椭圆 14">
              <a:extLst>
                <a:ext uri="{FF2B5EF4-FFF2-40B4-BE49-F238E27FC236}">
                  <a16:creationId xmlns:a16="http://schemas.microsoft.com/office/drawing/2014/main" id="{184A76C4-FB2E-42A7-82B4-7881F307808A}"/>
                </a:ext>
              </a:extLst>
            </p:cNvPr>
            <p:cNvSpPr/>
            <p:nvPr/>
          </p:nvSpPr>
          <p:spPr>
            <a:xfrm>
              <a:off x="1686236" y="1457427"/>
              <a:ext cx="1604918" cy="1604918"/>
            </a:xfrm>
            <a:prstGeom prst="ellipse">
              <a:avLst/>
            </a:prstGeom>
            <a:gradFill flip="none" rotWithShape="1">
              <a:gsLst>
                <a:gs pos="79000">
                  <a:schemeClr val="accent1">
                    <a:lumMod val="45000"/>
                    <a:lumOff val="55000"/>
                    <a:alpha val="0"/>
                  </a:schemeClr>
                </a:gs>
                <a:gs pos="100000">
                  <a:schemeClr val="accent1">
                    <a:lumMod val="30000"/>
                    <a:lumOff val="70000"/>
                    <a:alpha val="73000"/>
                  </a:schemeClr>
                </a:gs>
              </a:gsLst>
              <a:path path="shape">
                <a:fillToRect l="50000" t="50000" r="50000" b="50000"/>
              </a:path>
              <a:tileRect/>
            </a:gra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schemeClr val="bg2"/>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a:extLst>
                <a:ext uri="{FF2B5EF4-FFF2-40B4-BE49-F238E27FC236}">
                  <a16:creationId xmlns:a16="http://schemas.microsoft.com/office/drawing/2014/main" id="{549B5ECD-46B8-428B-A4E9-49204291EA7B}"/>
                </a:ext>
              </a:extLst>
            </p:cNvPr>
            <p:cNvSpPr/>
            <p:nvPr/>
          </p:nvSpPr>
          <p:spPr>
            <a:xfrm>
              <a:off x="1830121" y="1601312"/>
              <a:ext cx="1317148" cy="1317148"/>
            </a:xfrm>
            <a:prstGeom prst="ellipse">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dirty="0">
                  <a:solidFill>
                    <a:schemeClr val="accent5">
                      <a:lumMod val="50000"/>
                    </a:schemeClr>
                  </a:solidFill>
                  <a:latin typeface="Arial" panose="020B0604020202020204" pitchFamily="34" charset="0"/>
                  <a:ea typeface="微软雅黑" panose="020B0503020204020204" pitchFamily="34" charset="-122"/>
                  <a:sym typeface="Arial" panose="020B0604020202020204" pitchFamily="34" charset="0"/>
                </a:rPr>
                <a:t>智能</a:t>
              </a:r>
              <a:endParaRPr lang="en-US" altLang="zh-CN" dirty="0">
                <a:solidFill>
                  <a:schemeClr val="accent5">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ctr">
                <a:defRPr/>
              </a:pPr>
              <a:r>
                <a:rPr lang="zh-CN" altLang="en-US" dirty="0">
                  <a:solidFill>
                    <a:schemeClr val="accent5">
                      <a:lumMod val="50000"/>
                    </a:schemeClr>
                  </a:solidFill>
                  <a:latin typeface="Arial" panose="020B0604020202020204" pitchFamily="34" charset="0"/>
                  <a:ea typeface="微软雅黑" panose="020B0503020204020204" pitchFamily="34" charset="-122"/>
                  <a:sym typeface="Arial" panose="020B0604020202020204" pitchFamily="34" charset="0"/>
                </a:rPr>
                <a:t>合约</a:t>
              </a:r>
            </a:p>
          </p:txBody>
        </p:sp>
      </p:grpSp>
      <p:grpSp>
        <p:nvGrpSpPr>
          <p:cNvPr id="17" name="组合 16">
            <a:extLst>
              <a:ext uri="{FF2B5EF4-FFF2-40B4-BE49-F238E27FC236}">
                <a16:creationId xmlns:a16="http://schemas.microsoft.com/office/drawing/2014/main" id="{3935EFEC-32F0-4241-88DE-CC01995A0C78}"/>
              </a:ext>
            </a:extLst>
          </p:cNvPr>
          <p:cNvGrpSpPr/>
          <p:nvPr/>
        </p:nvGrpSpPr>
        <p:grpSpPr>
          <a:xfrm>
            <a:off x="8289439" y="2101375"/>
            <a:ext cx="1236621" cy="1236621"/>
            <a:chOff x="1686236" y="1457427"/>
            <a:chExt cx="1604918" cy="1604918"/>
          </a:xfrm>
        </p:grpSpPr>
        <p:sp>
          <p:nvSpPr>
            <p:cNvPr id="18" name="椭圆 17">
              <a:extLst>
                <a:ext uri="{FF2B5EF4-FFF2-40B4-BE49-F238E27FC236}">
                  <a16:creationId xmlns:a16="http://schemas.microsoft.com/office/drawing/2014/main" id="{0CAACF3A-7E6A-49D8-834F-2D347083F77D}"/>
                </a:ext>
              </a:extLst>
            </p:cNvPr>
            <p:cNvSpPr/>
            <p:nvPr/>
          </p:nvSpPr>
          <p:spPr>
            <a:xfrm>
              <a:off x="1686236" y="1457427"/>
              <a:ext cx="1604918" cy="1604918"/>
            </a:xfrm>
            <a:prstGeom prst="ellipse">
              <a:avLst/>
            </a:prstGeom>
            <a:gradFill flip="none" rotWithShape="1">
              <a:gsLst>
                <a:gs pos="79000">
                  <a:schemeClr val="accent1">
                    <a:lumMod val="45000"/>
                    <a:lumOff val="55000"/>
                    <a:alpha val="0"/>
                  </a:schemeClr>
                </a:gs>
                <a:gs pos="100000">
                  <a:schemeClr val="accent1">
                    <a:lumMod val="30000"/>
                    <a:lumOff val="70000"/>
                    <a:alpha val="73000"/>
                  </a:schemeClr>
                </a:gs>
              </a:gsLst>
              <a:path path="shape">
                <a:fillToRect l="50000" t="50000" r="50000" b="50000"/>
              </a:path>
              <a:tileRect/>
            </a:gra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schemeClr val="bg2"/>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9" name="椭圆 18">
              <a:extLst>
                <a:ext uri="{FF2B5EF4-FFF2-40B4-BE49-F238E27FC236}">
                  <a16:creationId xmlns:a16="http://schemas.microsoft.com/office/drawing/2014/main" id="{F20DE1BD-35FB-4F0A-BA1B-295DB105B343}"/>
                </a:ext>
              </a:extLst>
            </p:cNvPr>
            <p:cNvSpPr/>
            <p:nvPr/>
          </p:nvSpPr>
          <p:spPr>
            <a:xfrm>
              <a:off x="1830121" y="1601312"/>
              <a:ext cx="1317148" cy="1317148"/>
            </a:xfrm>
            <a:prstGeom prst="ellipse">
              <a:avLst/>
            </a:prstGeom>
            <a:solidFill>
              <a:schemeClr val="accent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b="0" i="0" dirty="0">
                  <a:solidFill>
                    <a:schemeClr val="accent5">
                      <a:lumMod val="50000"/>
                    </a:schemeClr>
                  </a:solidFill>
                  <a:effectLst/>
                  <a:latin typeface="Arial" panose="020B0604020202020204" pitchFamily="34" charset="0"/>
                  <a:ea typeface="微软雅黑" panose="020B0503020204020204" pitchFamily="34" charset="-122"/>
                  <a:sym typeface="Arial" panose="020B0604020202020204" pitchFamily="34" charset="0"/>
                </a:rPr>
                <a:t>非对称加密</a:t>
              </a:r>
            </a:p>
          </p:txBody>
        </p:sp>
      </p:grpSp>
      <p:sp>
        <p:nvSpPr>
          <p:cNvPr id="21" name="椭圆 20">
            <a:extLst>
              <a:ext uri="{FF2B5EF4-FFF2-40B4-BE49-F238E27FC236}">
                <a16:creationId xmlns:a16="http://schemas.microsoft.com/office/drawing/2014/main" id="{A481F07E-FC78-46FA-8E61-AC4F45104528}"/>
              </a:ext>
            </a:extLst>
          </p:cNvPr>
          <p:cNvSpPr/>
          <p:nvPr/>
        </p:nvSpPr>
        <p:spPr>
          <a:xfrm>
            <a:off x="4850792" y="2908441"/>
            <a:ext cx="2373266" cy="2373266"/>
          </a:xfrm>
          <a:prstGeom prst="ellipse">
            <a:avLst/>
          </a:prstGeom>
          <a:noFill/>
          <a:ln w="38100">
            <a:solidFill>
              <a:schemeClr val="bg2"/>
            </a:solidFill>
          </a:ln>
          <a:effectLst>
            <a:glow rad="254000">
              <a:schemeClr val="bg2">
                <a:alpha val="3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a:extLst>
              <a:ext uri="{FF2B5EF4-FFF2-40B4-BE49-F238E27FC236}">
                <a16:creationId xmlns:a16="http://schemas.microsoft.com/office/drawing/2014/main" id="{B4DABFE2-8862-4A23-BCF7-E41C0F63ABB1}"/>
              </a:ext>
            </a:extLst>
          </p:cNvPr>
          <p:cNvSpPr txBox="1"/>
          <p:nvPr/>
        </p:nvSpPr>
        <p:spPr>
          <a:xfrm>
            <a:off x="809223" y="2279192"/>
            <a:ext cx="1527096" cy="1077218"/>
          </a:xfrm>
          <a:prstGeom prst="rect">
            <a:avLst/>
          </a:prstGeom>
          <a:noFill/>
        </p:spPr>
        <p:txBody>
          <a:bodyPr wrap="square">
            <a:spAutoFit/>
          </a:bodyPr>
          <a:lstStyle/>
          <a:p>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交易记账由分布在不同地方的多个节点共同完成</a:t>
            </a:r>
          </a:p>
        </p:txBody>
      </p:sp>
      <p:sp>
        <p:nvSpPr>
          <p:cNvPr id="26" name="文本框 25">
            <a:extLst>
              <a:ext uri="{FF2B5EF4-FFF2-40B4-BE49-F238E27FC236}">
                <a16:creationId xmlns:a16="http://schemas.microsoft.com/office/drawing/2014/main" id="{3E2681DA-358E-429B-8893-D60037D9ADCC}"/>
              </a:ext>
            </a:extLst>
          </p:cNvPr>
          <p:cNvSpPr txBox="1"/>
          <p:nvPr/>
        </p:nvSpPr>
        <p:spPr>
          <a:xfrm>
            <a:off x="9593777" y="2320267"/>
            <a:ext cx="1732313" cy="830997"/>
          </a:xfrm>
          <a:prstGeom prst="rect">
            <a:avLst/>
          </a:prstGeom>
          <a:noFill/>
        </p:spPr>
        <p:txBody>
          <a:bodyPr wrap="square">
            <a:spAutoFit/>
          </a:bodyPr>
          <a:lstStyle/>
          <a:p>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只有在数据拥有者授权的情况下才能访问到</a:t>
            </a:r>
          </a:p>
        </p:txBody>
      </p:sp>
      <p:sp>
        <p:nvSpPr>
          <p:cNvPr id="27" name="文本框 26">
            <a:extLst>
              <a:ext uri="{FF2B5EF4-FFF2-40B4-BE49-F238E27FC236}">
                <a16:creationId xmlns:a16="http://schemas.microsoft.com/office/drawing/2014/main" id="{0F5690E5-E7F7-4AD9-8D76-911742E5F008}"/>
              </a:ext>
            </a:extLst>
          </p:cNvPr>
          <p:cNvSpPr txBox="1"/>
          <p:nvPr/>
        </p:nvSpPr>
        <p:spPr>
          <a:xfrm>
            <a:off x="774080" y="4818068"/>
            <a:ext cx="1638767" cy="1077218"/>
          </a:xfrm>
          <a:prstGeom prst="rect">
            <a:avLst/>
          </a:prstGeom>
          <a:noFill/>
        </p:spPr>
        <p:txBody>
          <a:bodyPr wrap="square">
            <a:spAutoFit/>
          </a:bodyPr>
          <a:lstStyle/>
          <a:p>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提出了四种不同的共识机制，在效率和安全性之间取得平衡</a:t>
            </a:r>
          </a:p>
        </p:txBody>
      </p:sp>
      <p:sp>
        <p:nvSpPr>
          <p:cNvPr id="28" name="文本框 27">
            <a:extLst>
              <a:ext uri="{FF2B5EF4-FFF2-40B4-BE49-F238E27FC236}">
                <a16:creationId xmlns:a16="http://schemas.microsoft.com/office/drawing/2014/main" id="{E3A04E9E-BCB0-440D-8C37-C65B4B690BF0}"/>
              </a:ext>
            </a:extLst>
          </p:cNvPr>
          <p:cNvSpPr txBox="1"/>
          <p:nvPr/>
        </p:nvSpPr>
        <p:spPr>
          <a:xfrm>
            <a:off x="9617136" y="5137267"/>
            <a:ext cx="1685593" cy="584775"/>
          </a:xfrm>
          <a:prstGeom prst="rect">
            <a:avLst/>
          </a:prstGeom>
          <a:noFill/>
        </p:spPr>
        <p:txBody>
          <a:bodyPr wrap="square">
            <a:spAutoFit/>
          </a:bodyPr>
          <a:lstStyle/>
          <a:p>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基于可信的不可篡改的数据</a:t>
            </a:r>
          </a:p>
        </p:txBody>
      </p:sp>
      <p:sp>
        <p:nvSpPr>
          <p:cNvPr id="29" name="文本框 28">
            <a:extLst>
              <a:ext uri="{FF2B5EF4-FFF2-40B4-BE49-F238E27FC236}">
                <a16:creationId xmlns:a16="http://schemas.microsoft.com/office/drawing/2014/main" id="{ED863227-556E-4866-AA91-794387CB3F83}"/>
              </a:ext>
            </a:extLst>
          </p:cNvPr>
          <p:cNvSpPr txBox="1"/>
          <p:nvPr/>
        </p:nvSpPr>
        <p:spPr>
          <a:xfrm>
            <a:off x="2820762" y="752079"/>
            <a:ext cx="2242596" cy="584775"/>
          </a:xfrm>
          <a:prstGeom prst="rect">
            <a:avLst/>
          </a:prstGeom>
          <a:noFill/>
        </p:spPr>
        <p:txBody>
          <a:bodyPr wrap="square">
            <a:spAutoFit/>
          </a:bodyPr>
          <a:lstStyle/>
          <a:p>
            <a:pPr marR="0" lvl="0" indent="0" fontAlgn="auto">
              <a:buClrTx/>
              <a:buSzTx/>
              <a:buFontTx/>
              <a:buNone/>
              <a:tabLst/>
              <a:defRPr/>
            </a:pPr>
            <a:r>
              <a:rPr lang="zh-CN" altLang="en-US" sz="32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区块链</a:t>
            </a:r>
          </a:p>
        </p:txBody>
      </p:sp>
      <p:cxnSp>
        <p:nvCxnSpPr>
          <p:cNvPr id="31" name="直接连接符 30">
            <a:extLst>
              <a:ext uri="{FF2B5EF4-FFF2-40B4-BE49-F238E27FC236}">
                <a16:creationId xmlns:a16="http://schemas.microsoft.com/office/drawing/2014/main" id="{76D4738B-E02B-4186-ACA2-D1F6F9326813}"/>
              </a:ext>
            </a:extLst>
          </p:cNvPr>
          <p:cNvCxnSpPr>
            <a:cxnSpLocks/>
          </p:cNvCxnSpPr>
          <p:nvPr/>
        </p:nvCxnSpPr>
        <p:spPr>
          <a:xfrm>
            <a:off x="7230938" y="115428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32" name="直接连接符 31">
            <a:extLst>
              <a:ext uri="{FF2B5EF4-FFF2-40B4-BE49-F238E27FC236}">
                <a16:creationId xmlns:a16="http://schemas.microsoft.com/office/drawing/2014/main" id="{8D4817CB-FF8F-4459-94E3-64E2B44A09D5}"/>
              </a:ext>
            </a:extLst>
          </p:cNvPr>
          <p:cNvCxnSpPr>
            <a:cxnSpLocks/>
          </p:cNvCxnSpPr>
          <p:nvPr/>
        </p:nvCxnSpPr>
        <p:spPr>
          <a:xfrm>
            <a:off x="5890121" y="76469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34" name="直接连接符 33">
            <a:extLst>
              <a:ext uri="{FF2B5EF4-FFF2-40B4-BE49-F238E27FC236}">
                <a16:creationId xmlns:a16="http://schemas.microsoft.com/office/drawing/2014/main" id="{8245F122-2418-4E40-99C3-7AC278499AEB}"/>
              </a:ext>
            </a:extLst>
          </p:cNvPr>
          <p:cNvCxnSpPr>
            <a:cxnSpLocks/>
          </p:cNvCxnSpPr>
          <p:nvPr/>
        </p:nvCxnSpPr>
        <p:spPr>
          <a:xfrm>
            <a:off x="6531879" y="95190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73844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接连接符 63">
            <a:extLst>
              <a:ext uri="{FF2B5EF4-FFF2-40B4-BE49-F238E27FC236}">
                <a16:creationId xmlns:a16="http://schemas.microsoft.com/office/drawing/2014/main" id="{7B6255BD-8C7D-41AC-8E76-5892FA60ED90}"/>
              </a:ext>
            </a:extLst>
          </p:cNvPr>
          <p:cNvCxnSpPr>
            <a:cxnSpLocks/>
          </p:cNvCxnSpPr>
          <p:nvPr/>
        </p:nvCxnSpPr>
        <p:spPr>
          <a:xfrm>
            <a:off x="7230938" y="115428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65" name="直接连接符 64">
            <a:extLst>
              <a:ext uri="{FF2B5EF4-FFF2-40B4-BE49-F238E27FC236}">
                <a16:creationId xmlns:a16="http://schemas.microsoft.com/office/drawing/2014/main" id="{C877B119-8793-46A7-AEE0-07A596E909D0}"/>
              </a:ext>
            </a:extLst>
          </p:cNvPr>
          <p:cNvCxnSpPr>
            <a:cxnSpLocks/>
          </p:cNvCxnSpPr>
          <p:nvPr/>
        </p:nvCxnSpPr>
        <p:spPr>
          <a:xfrm>
            <a:off x="5890121" y="76469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66" name="直接连接符 65">
            <a:extLst>
              <a:ext uri="{FF2B5EF4-FFF2-40B4-BE49-F238E27FC236}">
                <a16:creationId xmlns:a16="http://schemas.microsoft.com/office/drawing/2014/main" id="{622270E0-0D8E-432F-9F1A-DC553C53B28A}"/>
              </a:ext>
            </a:extLst>
          </p:cNvPr>
          <p:cNvCxnSpPr>
            <a:cxnSpLocks/>
          </p:cNvCxnSpPr>
          <p:nvPr/>
        </p:nvCxnSpPr>
        <p:spPr>
          <a:xfrm>
            <a:off x="6531879" y="95190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pic>
        <p:nvPicPr>
          <p:cNvPr id="14" name="图片 13">
            <a:extLst>
              <a:ext uri="{FF2B5EF4-FFF2-40B4-BE49-F238E27FC236}">
                <a16:creationId xmlns:a16="http://schemas.microsoft.com/office/drawing/2014/main" id="{11F0898F-EDD2-4750-A884-511136CFAD85}"/>
              </a:ext>
            </a:extLst>
          </p:cNvPr>
          <p:cNvPicPr>
            <a:picLocks noChangeAspect="1"/>
          </p:cNvPicPr>
          <p:nvPr/>
        </p:nvPicPr>
        <p:blipFill rotWithShape="1">
          <a:blip r:embed="rId2">
            <a:extLst>
              <a:ext uri="{28A0092B-C50C-407E-A947-70E740481C1C}">
                <a14:useLocalDpi xmlns:a14="http://schemas.microsoft.com/office/drawing/2010/main" val="0"/>
              </a:ext>
            </a:extLst>
          </a:blip>
          <a:srcRect t="38563" b="17705"/>
          <a:stretch/>
        </p:blipFill>
        <p:spPr>
          <a:xfrm>
            <a:off x="0" y="1872343"/>
            <a:ext cx="12192000" cy="3554636"/>
          </a:xfrm>
          <a:prstGeom prst="rect">
            <a:avLst/>
          </a:prstGeom>
        </p:spPr>
      </p:pic>
      <p:sp>
        <p:nvSpPr>
          <p:cNvPr id="19" name="矩形 18">
            <a:extLst>
              <a:ext uri="{FF2B5EF4-FFF2-40B4-BE49-F238E27FC236}">
                <a16:creationId xmlns:a16="http://schemas.microsoft.com/office/drawing/2014/main" id="{A6918947-E16B-4D08-9FD2-AC2468547A13}"/>
              </a:ext>
            </a:extLst>
          </p:cNvPr>
          <p:cNvSpPr/>
          <p:nvPr/>
        </p:nvSpPr>
        <p:spPr>
          <a:xfrm>
            <a:off x="-12700" y="1872343"/>
            <a:ext cx="12192000" cy="3611078"/>
          </a:xfrm>
          <a:prstGeom prst="rect">
            <a:avLst/>
          </a:prstGeom>
          <a:gradFill flip="none" rotWithShape="1">
            <a:gsLst>
              <a:gs pos="37000">
                <a:schemeClr val="accent4">
                  <a:lumMod val="75000"/>
                </a:schemeClr>
              </a:gs>
              <a:gs pos="63000">
                <a:schemeClr val="accent4">
                  <a:lumMod val="75000"/>
                  <a:alpha val="11000"/>
                </a:schemeClr>
              </a:gs>
              <a:gs pos="100000">
                <a:schemeClr val="accent4">
                  <a:lumMod val="75000"/>
                  <a:alpha val="0"/>
                </a:schemeClr>
              </a:gs>
            </a:gsLst>
            <a:lin ang="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pic>
        <p:nvPicPr>
          <p:cNvPr id="17" name="图片 16">
            <a:extLst>
              <a:ext uri="{FF2B5EF4-FFF2-40B4-BE49-F238E27FC236}">
                <a16:creationId xmlns:a16="http://schemas.microsoft.com/office/drawing/2014/main" id="{6724C159-C403-4DB6-8122-B8ECE98AE5C3}"/>
              </a:ext>
            </a:extLst>
          </p:cNvPr>
          <p:cNvPicPr>
            <a:picLocks noChangeAspect="1"/>
          </p:cNvPicPr>
          <p:nvPr/>
        </p:nvPicPr>
        <p:blipFill rotWithShape="1">
          <a:blip r:embed="rId3">
            <a:extLst>
              <a:ext uri="{28A0092B-C50C-407E-A947-70E740481C1C}">
                <a14:useLocalDpi xmlns:a14="http://schemas.microsoft.com/office/drawing/2010/main" val="0"/>
              </a:ext>
            </a:extLst>
          </a:blip>
          <a:srcRect l="53542" t="24971"/>
          <a:stretch/>
        </p:blipFill>
        <p:spPr>
          <a:xfrm>
            <a:off x="6540500" y="762000"/>
            <a:ext cx="5664200" cy="6096000"/>
          </a:xfrm>
          <a:prstGeom prst="rect">
            <a:avLst/>
          </a:prstGeom>
        </p:spPr>
      </p:pic>
      <p:sp>
        <p:nvSpPr>
          <p:cNvPr id="18" name="文本框 17">
            <a:extLst>
              <a:ext uri="{FF2B5EF4-FFF2-40B4-BE49-F238E27FC236}">
                <a16:creationId xmlns:a16="http://schemas.microsoft.com/office/drawing/2014/main" id="{3828D8D1-7563-41DE-8EAB-40B2D63F359C}"/>
              </a:ext>
            </a:extLst>
          </p:cNvPr>
          <p:cNvSpPr txBox="1"/>
          <p:nvPr/>
        </p:nvSpPr>
        <p:spPr>
          <a:xfrm>
            <a:off x="643701" y="2395572"/>
            <a:ext cx="5321670" cy="2308324"/>
          </a:xfrm>
          <a:prstGeom prst="rect">
            <a:avLst/>
          </a:prstGeom>
          <a:noFill/>
        </p:spPr>
        <p:txBody>
          <a:bodyPr wrap="square">
            <a:spAutoFit/>
          </a:bodyPr>
          <a:lstStyle/>
          <a:p>
            <a:r>
              <a:rPr lang="zh-CN" altLang="en-US" sz="24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是一种可以创建和体验虚拟世界的计算机仿真系统，它利用计算机生成一种模拟环境，使用户沉浸到该环境中。因为这些现象不是我们直接所能看到的，而是通过计算机技术模拟出来的现实中的世界，故称为虚拟现实。</a:t>
            </a:r>
          </a:p>
        </p:txBody>
      </p:sp>
      <p:sp>
        <p:nvSpPr>
          <p:cNvPr id="15" name="文本框 14">
            <a:extLst>
              <a:ext uri="{FF2B5EF4-FFF2-40B4-BE49-F238E27FC236}">
                <a16:creationId xmlns:a16="http://schemas.microsoft.com/office/drawing/2014/main" id="{DF884ED3-D466-41FE-AB3C-889573DF2C73}"/>
              </a:ext>
            </a:extLst>
          </p:cNvPr>
          <p:cNvSpPr txBox="1"/>
          <p:nvPr/>
        </p:nvSpPr>
        <p:spPr>
          <a:xfrm>
            <a:off x="1722709" y="736312"/>
            <a:ext cx="3350034" cy="584775"/>
          </a:xfrm>
          <a:prstGeom prst="rect">
            <a:avLst/>
          </a:prstGeom>
          <a:noFill/>
        </p:spPr>
        <p:txBody>
          <a:bodyPr wrap="square">
            <a:spAutoFit/>
          </a:bodyPr>
          <a:lstStyle/>
          <a:p>
            <a:r>
              <a:rPr lang="zh-CN" altLang="en-US" sz="32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虚拟现实技术 </a:t>
            </a:r>
            <a:r>
              <a:rPr lang="en-US" altLang="zh-CN" sz="32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VR</a:t>
            </a:r>
          </a:p>
        </p:txBody>
      </p:sp>
    </p:spTree>
    <p:extLst>
      <p:ext uri="{BB962C8B-B14F-4D97-AF65-F5344CB8AC3E}">
        <p14:creationId xmlns:p14="http://schemas.microsoft.com/office/powerpoint/2010/main" val="496914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41BF9B15-18D3-4154-B447-4893DFD805DB}"/>
              </a:ext>
            </a:extLst>
          </p:cNvPr>
          <p:cNvSpPr/>
          <p:nvPr/>
        </p:nvSpPr>
        <p:spPr>
          <a:xfrm>
            <a:off x="658812" y="2205038"/>
            <a:ext cx="10860087" cy="3587504"/>
          </a:xfrm>
          <a:prstGeom prst="roundRect">
            <a:avLst>
              <a:gd name="adj" fmla="val 0"/>
            </a:avLst>
          </a:prstGeom>
          <a:gradFill>
            <a:gsLst>
              <a:gs pos="20000">
                <a:schemeClr val="accent5">
                  <a:lumMod val="29000"/>
                </a:schemeClr>
              </a:gs>
              <a:gs pos="55000">
                <a:schemeClr val="accent5">
                  <a:lumMod val="75000"/>
                </a:schemeClr>
              </a:gs>
              <a:gs pos="100000">
                <a:schemeClr val="accent5">
                  <a:lumMod val="27000"/>
                </a:schemeClr>
              </a:gs>
            </a:gsLst>
            <a:lin ang="2700000" scaled="1"/>
          </a:gra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5" name="表格 5">
            <a:extLst>
              <a:ext uri="{FF2B5EF4-FFF2-40B4-BE49-F238E27FC236}">
                <a16:creationId xmlns:a16="http://schemas.microsoft.com/office/drawing/2014/main" id="{C54E4770-092E-4A46-88F2-58DBD285CB04}"/>
              </a:ext>
            </a:extLst>
          </p:cNvPr>
          <p:cNvGraphicFramePr>
            <a:graphicFrameLocks noGrp="1"/>
          </p:cNvGraphicFramePr>
          <p:nvPr>
            <p:extLst>
              <p:ext uri="{D42A27DB-BD31-4B8C-83A1-F6EECF244321}">
                <p14:modId xmlns:p14="http://schemas.microsoft.com/office/powerpoint/2010/main" val="3102822441"/>
              </p:ext>
            </p:extLst>
          </p:nvPr>
        </p:nvGraphicFramePr>
        <p:xfrm>
          <a:off x="677863" y="2205038"/>
          <a:ext cx="10836274" cy="3587506"/>
        </p:xfrm>
        <a:graphic>
          <a:graphicData uri="http://schemas.openxmlformats.org/drawingml/2006/table">
            <a:tbl>
              <a:tblPr firstRow="1" bandRow="1">
                <a:tableStyleId>{5A111915-BE36-4E01-A7E5-04B1672EAD32}</a:tableStyleId>
              </a:tblPr>
              <a:tblGrid>
                <a:gridCol w="745818">
                  <a:extLst>
                    <a:ext uri="{9D8B030D-6E8A-4147-A177-3AD203B41FA5}">
                      <a16:colId xmlns:a16="http://schemas.microsoft.com/office/drawing/2014/main" val="3705285909"/>
                    </a:ext>
                  </a:extLst>
                </a:gridCol>
                <a:gridCol w="1731012">
                  <a:extLst>
                    <a:ext uri="{9D8B030D-6E8A-4147-A177-3AD203B41FA5}">
                      <a16:colId xmlns:a16="http://schemas.microsoft.com/office/drawing/2014/main" val="2881036414"/>
                    </a:ext>
                  </a:extLst>
                </a:gridCol>
                <a:gridCol w="8359444">
                  <a:extLst>
                    <a:ext uri="{9D8B030D-6E8A-4147-A177-3AD203B41FA5}">
                      <a16:colId xmlns:a16="http://schemas.microsoft.com/office/drawing/2014/main" val="1874979836"/>
                    </a:ext>
                  </a:extLst>
                </a:gridCol>
              </a:tblGrid>
              <a:tr h="467878">
                <a:tc>
                  <a:txBody>
                    <a:bodyPr/>
                    <a:lstStyle/>
                    <a:p>
                      <a:pPr algn="ctr">
                        <a:lnSpc>
                          <a:spcPct val="100000"/>
                        </a:lnSpc>
                        <a:spcBef>
                          <a:spcPts val="0"/>
                        </a:spcBef>
                        <a:spcAft>
                          <a:spcPts val="0"/>
                        </a:spcAft>
                      </a:pPr>
                      <a:r>
                        <a:rPr lang="zh-CN" altLang="en-US" sz="2000" dirty="0">
                          <a:solidFill>
                            <a:schemeClr val="bg2"/>
                          </a:solidFill>
                          <a:latin typeface="Arial" panose="020B0604020202020204" pitchFamily="34" charset="0"/>
                          <a:ea typeface="微软雅黑" panose="020B0503020204020204" pitchFamily="34" charset="-122"/>
                          <a:sym typeface="Arial" panose="020B0604020202020204" pitchFamily="34" charset="0"/>
                        </a:rPr>
                        <a:t>序号</a:t>
                      </a:r>
                    </a:p>
                  </a:txBody>
                  <a:tcPr anchor="ctr"/>
                </a:tc>
                <a:tc>
                  <a:txBody>
                    <a:bodyPr/>
                    <a:lstStyle/>
                    <a:p>
                      <a:pPr algn="ctr">
                        <a:lnSpc>
                          <a:spcPct val="100000"/>
                        </a:lnSpc>
                        <a:spcBef>
                          <a:spcPts val="0"/>
                        </a:spcBef>
                        <a:spcAft>
                          <a:spcPts val="0"/>
                        </a:spcAft>
                      </a:pPr>
                      <a:r>
                        <a:rPr lang="zh-CN" altLang="en-US" sz="2000" b="1" kern="1200" dirty="0">
                          <a:solidFill>
                            <a:schemeClr val="bg2"/>
                          </a:solidFill>
                          <a:latin typeface="Arial" panose="020B0604020202020204" pitchFamily="34" charset="0"/>
                          <a:ea typeface="微软雅黑" panose="020B0503020204020204" pitchFamily="34" charset="-122"/>
                          <a:cs typeface="+mn-cs"/>
                          <a:sym typeface="Arial" panose="020B0604020202020204" pitchFamily="34" charset="0"/>
                        </a:rPr>
                        <a:t>重要趋势</a:t>
                      </a:r>
                    </a:p>
                  </a:txBody>
                  <a:tcPr anchor="ctr"/>
                </a:tc>
                <a:tc>
                  <a:txBody>
                    <a:bodyPr/>
                    <a:lstStyle/>
                    <a:p>
                      <a:pPr algn="ctr">
                        <a:lnSpc>
                          <a:spcPct val="100000"/>
                        </a:lnSpc>
                        <a:spcBef>
                          <a:spcPts val="0"/>
                        </a:spcBef>
                        <a:spcAft>
                          <a:spcPts val="0"/>
                        </a:spcAft>
                      </a:pPr>
                      <a:r>
                        <a:rPr lang="zh-CN" altLang="en-US" sz="2000" b="1" kern="1200" dirty="0">
                          <a:solidFill>
                            <a:schemeClr val="bg2"/>
                          </a:solidFill>
                          <a:latin typeface="Arial" panose="020B0604020202020204" pitchFamily="34" charset="0"/>
                          <a:ea typeface="微软雅黑" panose="020B0503020204020204" pitchFamily="34" charset="-122"/>
                          <a:cs typeface="+mn-cs"/>
                          <a:sym typeface="Arial" panose="020B0604020202020204" pitchFamily="34" charset="0"/>
                        </a:rPr>
                        <a:t>具体内涵</a:t>
                      </a:r>
                    </a:p>
                  </a:txBody>
                  <a:tcPr anchor="ctr"/>
                </a:tc>
                <a:extLst>
                  <a:ext uri="{0D108BD9-81ED-4DB2-BD59-A6C34878D82A}">
                    <a16:rowId xmlns:a16="http://schemas.microsoft.com/office/drawing/2014/main" val="37948216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i="0" kern="1200" dirty="0">
                          <a:solidFill>
                            <a:schemeClr val="bg2"/>
                          </a:solidFill>
                          <a:effectLst/>
                          <a:latin typeface="Arial" panose="020B0604020202020204" pitchFamily="34" charset="0"/>
                          <a:ea typeface="微软雅黑" panose="020B0503020204020204" pitchFamily="34" charset="-122"/>
                          <a:cs typeface="+mn-cs"/>
                          <a:sym typeface="Arial" panose="020B0604020202020204" pitchFamily="34" charset="0"/>
                        </a:rPr>
                        <a:t>1</a:t>
                      </a:r>
                      <a:endParaRPr lang="zh-CN" altLang="en-US" sz="1800" b="1" i="0" kern="1200" dirty="0">
                        <a:solidFill>
                          <a:schemeClr val="bg2"/>
                        </a:solidFill>
                        <a:effectLst/>
                        <a:latin typeface="Arial" panose="020B0604020202020204" pitchFamily="34" charset="0"/>
                        <a:ea typeface="微软雅黑" panose="020B0503020204020204" pitchFamily="34" charset="-122"/>
                        <a:cs typeface="+mn-cs"/>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算力多样泛在</a:t>
                      </a:r>
                      <a:endPar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随着物联网、边缘计算的繁荣发展，算力逐渐向边缘侧和端侧延伸，边缘算力逐渐丰富。</a:t>
                      </a:r>
                      <a:endParaRPr lang="en-US" altLang="zh-CN"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算力整体上呈现云边端三级架构，具备云算力超集中、边端算力超分布的特征。</a:t>
                      </a:r>
                      <a:endPar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txBody>
                  <a:tcPr/>
                </a:tc>
                <a:extLst>
                  <a:ext uri="{0D108BD9-81ED-4DB2-BD59-A6C34878D82A}">
                    <a16:rowId xmlns:a16="http://schemas.microsoft.com/office/drawing/2014/main" val="309999920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i="0" kern="1200" dirty="0">
                          <a:solidFill>
                            <a:schemeClr val="bg2"/>
                          </a:solidFill>
                          <a:effectLst/>
                          <a:latin typeface="Arial" panose="020B0604020202020204" pitchFamily="34" charset="0"/>
                          <a:ea typeface="微软雅黑" panose="020B0503020204020204" pitchFamily="34" charset="-122"/>
                          <a:cs typeface="+mn-cs"/>
                          <a:sym typeface="Arial" panose="020B0604020202020204" pitchFamily="34" charset="0"/>
                        </a:rPr>
                        <a:t>2</a:t>
                      </a:r>
                      <a:endParaRPr lang="zh-CN" altLang="en-US" sz="1800" b="1" i="0" kern="1200" dirty="0">
                        <a:solidFill>
                          <a:schemeClr val="bg2"/>
                        </a:solidFill>
                        <a:effectLst/>
                        <a:latin typeface="Arial" panose="020B0604020202020204" pitchFamily="34" charset="0"/>
                        <a:ea typeface="微软雅黑" panose="020B0503020204020204" pitchFamily="34" charset="-122"/>
                        <a:cs typeface="+mn-cs"/>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lang="zh-CN" altLang="en-US"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算网深度结合</a:t>
                      </a:r>
                      <a:endPar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pPr algn="ctr">
                        <a:lnSpc>
                          <a:spcPct val="100000"/>
                        </a:lnSpc>
                        <a:spcBef>
                          <a:spcPct val="0"/>
                        </a:spcBef>
                        <a:spcAft>
                          <a:spcPct val="0"/>
                        </a:spcAft>
                      </a:pP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通过网络连接泛在算力，可突破单点算力的性能极限，发挥算力的集群优势。</a:t>
                      </a:r>
                      <a:endParaRPr lang="en-US" altLang="zh-CN"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通过对算网资源的全局智能调度和优化，可有效促进算力的</a:t>
                      </a:r>
                      <a:r>
                        <a:rPr lang="en-US" altLang="zh-CN"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流动</a:t>
                      </a:r>
                      <a:r>
                        <a:rPr lang="en-US" altLang="zh-CN"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a:t>
                      </a:r>
                    </a:p>
                  </a:txBody>
                  <a:tcPr/>
                </a:tc>
                <a:extLst>
                  <a:ext uri="{0D108BD9-81ED-4DB2-BD59-A6C34878D82A}">
                    <a16:rowId xmlns:a16="http://schemas.microsoft.com/office/drawing/2014/main" val="161849713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i="0" kern="1200" dirty="0">
                          <a:solidFill>
                            <a:schemeClr val="bg2"/>
                          </a:solidFill>
                          <a:effectLst/>
                          <a:latin typeface="Arial" panose="020B0604020202020204" pitchFamily="34" charset="0"/>
                          <a:ea typeface="微软雅黑" panose="020B0503020204020204" pitchFamily="34" charset="-122"/>
                          <a:cs typeface="+mn-cs"/>
                          <a:sym typeface="Arial" panose="020B0604020202020204" pitchFamily="34" charset="0"/>
                        </a:rPr>
                        <a:t>3</a:t>
                      </a:r>
                      <a:endParaRPr lang="zh-CN" altLang="en-US" sz="1800" b="1" i="0" kern="1200" dirty="0">
                        <a:solidFill>
                          <a:schemeClr val="bg2"/>
                        </a:solidFill>
                        <a:effectLst/>
                        <a:latin typeface="Arial" panose="020B0604020202020204" pitchFamily="34" charset="0"/>
                        <a:ea typeface="微软雅黑" panose="020B0503020204020204" pitchFamily="34" charset="-122"/>
                        <a:cs typeface="+mn-cs"/>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要素融合互促</a:t>
                      </a:r>
                      <a:endPar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算力将成为多技术融合、多领域协同的重要载体。</a:t>
                      </a:r>
                      <a:endParaRPr lang="en-US" altLang="zh-CN"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人工智能、大数据、区块链等技术的融合和跨领域协同，推动算力服务向纵深发展。</a:t>
                      </a:r>
                    </a:p>
                  </a:txBody>
                  <a:tcPr/>
                </a:tc>
                <a:extLst>
                  <a:ext uri="{0D108BD9-81ED-4DB2-BD59-A6C34878D82A}">
                    <a16:rowId xmlns:a16="http://schemas.microsoft.com/office/drawing/2014/main" val="238883036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i="0" kern="1200" dirty="0">
                          <a:solidFill>
                            <a:schemeClr val="bg2"/>
                          </a:solidFill>
                          <a:effectLst/>
                          <a:latin typeface="Arial" panose="020B0604020202020204" pitchFamily="34" charset="0"/>
                          <a:ea typeface="微软雅黑" panose="020B0503020204020204" pitchFamily="34" charset="-122"/>
                          <a:cs typeface="+mn-cs"/>
                          <a:sym typeface="Arial" panose="020B0604020202020204" pitchFamily="34" charset="0"/>
                        </a:rPr>
                        <a:t>4</a:t>
                      </a:r>
                      <a:endParaRPr lang="zh-CN" altLang="en-US" sz="1800" b="1" i="0" kern="1200" dirty="0">
                        <a:solidFill>
                          <a:schemeClr val="bg2"/>
                        </a:solidFill>
                        <a:effectLst/>
                        <a:latin typeface="Arial" panose="020B0604020202020204" pitchFamily="34" charset="0"/>
                        <a:ea typeface="微软雅黑" panose="020B0503020204020204" pitchFamily="34" charset="-122"/>
                        <a:cs typeface="+mn-cs"/>
                        <a:sym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算网一体服务</a:t>
                      </a:r>
                      <a:endPar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算网服务转变为算网深度融合、灵活组合的一体化服务。</a:t>
                      </a:r>
                      <a:endParaRPr lang="en-US" altLang="zh-CN"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6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服务开始从资源型向任务型发展，跨层次、多形态的极简一体化能力将更加丰富。</a:t>
                      </a:r>
                    </a:p>
                  </a:txBody>
                  <a:tcPr/>
                </a:tc>
                <a:extLst>
                  <a:ext uri="{0D108BD9-81ED-4DB2-BD59-A6C34878D82A}">
                    <a16:rowId xmlns:a16="http://schemas.microsoft.com/office/drawing/2014/main" val="452000314"/>
                  </a:ext>
                </a:extLst>
              </a:tr>
            </a:tbl>
          </a:graphicData>
        </a:graphic>
      </p:graphicFrame>
      <p:sp>
        <p:nvSpPr>
          <p:cNvPr id="11" name="文本框 10">
            <a:extLst>
              <a:ext uri="{FF2B5EF4-FFF2-40B4-BE49-F238E27FC236}">
                <a16:creationId xmlns:a16="http://schemas.microsoft.com/office/drawing/2014/main" id="{B65EAEEA-EBF7-4C74-9994-4BD1104EFDFF}"/>
              </a:ext>
            </a:extLst>
          </p:cNvPr>
          <p:cNvSpPr txBox="1"/>
          <p:nvPr/>
        </p:nvSpPr>
        <p:spPr>
          <a:xfrm>
            <a:off x="2061407" y="705534"/>
            <a:ext cx="6096000" cy="646331"/>
          </a:xfrm>
          <a:prstGeom prst="rect">
            <a:avLst/>
          </a:prstGeom>
          <a:noFill/>
        </p:spPr>
        <p:txBody>
          <a:bodyPr wrap="square">
            <a:spAutoFit/>
          </a:bodyPr>
          <a:lstStyle/>
          <a:p>
            <a:r>
              <a:rPr lang="zh-CN" altLang="en-US" sz="3600" b="1" dirty="0">
                <a:solidFill>
                  <a:schemeClr val="bg2"/>
                </a:solidFill>
                <a:latin typeface="Arial" panose="020B0604020202020204" pitchFamily="34" charset="0"/>
                <a:ea typeface="微软雅黑" panose="020B0503020204020204" pitchFamily="34" charset="-122"/>
                <a:sym typeface="Arial" panose="020B0604020202020204" pitchFamily="34" charset="0"/>
              </a:rPr>
              <a:t>算力网络技术</a:t>
            </a:r>
          </a:p>
        </p:txBody>
      </p:sp>
      <p:cxnSp>
        <p:nvCxnSpPr>
          <p:cNvPr id="55" name="直接连接符 54">
            <a:extLst>
              <a:ext uri="{FF2B5EF4-FFF2-40B4-BE49-F238E27FC236}">
                <a16:creationId xmlns:a16="http://schemas.microsoft.com/office/drawing/2014/main" id="{807C98FA-7B13-4635-91E7-8A7ADF340645}"/>
              </a:ext>
            </a:extLst>
          </p:cNvPr>
          <p:cNvCxnSpPr>
            <a:cxnSpLocks/>
          </p:cNvCxnSpPr>
          <p:nvPr/>
        </p:nvCxnSpPr>
        <p:spPr>
          <a:xfrm>
            <a:off x="7230938" y="115428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56" name="直接连接符 55">
            <a:extLst>
              <a:ext uri="{FF2B5EF4-FFF2-40B4-BE49-F238E27FC236}">
                <a16:creationId xmlns:a16="http://schemas.microsoft.com/office/drawing/2014/main" id="{32B2B98C-424E-4720-AEE4-6FE37FC49B78}"/>
              </a:ext>
            </a:extLst>
          </p:cNvPr>
          <p:cNvCxnSpPr>
            <a:cxnSpLocks/>
          </p:cNvCxnSpPr>
          <p:nvPr/>
        </p:nvCxnSpPr>
        <p:spPr>
          <a:xfrm>
            <a:off x="5890121" y="76469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57" name="直接连接符 56">
            <a:extLst>
              <a:ext uri="{FF2B5EF4-FFF2-40B4-BE49-F238E27FC236}">
                <a16:creationId xmlns:a16="http://schemas.microsoft.com/office/drawing/2014/main" id="{D6CCDAD4-0FA1-475F-8D2D-77007688DC7F}"/>
              </a:ext>
            </a:extLst>
          </p:cNvPr>
          <p:cNvCxnSpPr>
            <a:cxnSpLocks/>
          </p:cNvCxnSpPr>
          <p:nvPr/>
        </p:nvCxnSpPr>
        <p:spPr>
          <a:xfrm>
            <a:off x="6531879" y="95190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72460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6CA4309-200A-4BA3-B2F8-FB9FCC4E6E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944" b="93056" l="6116" r="98391">
                        <a14:foregroundMark x1="74571" y1="14167" x2="86588" y2="21111"/>
                        <a14:foregroundMark x1="86588" y1="21111" x2="91202" y2="39861"/>
                        <a14:foregroundMark x1="91202" y1="39861" x2="84013" y2="77500"/>
                        <a14:foregroundMark x1="84013" y1="77500" x2="75429" y2="87778"/>
                        <a14:foregroundMark x1="75429" y1="87778" x2="73176" y2="88889"/>
                        <a14:foregroundMark x1="73069" y1="90694" x2="84335" y2="89861"/>
                        <a14:foregroundMark x1="84335" y1="89861" x2="95172" y2="78611"/>
                        <a14:foregroundMark x1="95172" y1="78611" x2="95601" y2="41944"/>
                        <a14:foregroundMark x1="95601" y1="41944" x2="89592" y2="16250"/>
                        <a14:foregroundMark x1="91524" y1="11806" x2="97532" y2="55417"/>
                        <a14:foregroundMark x1="97532" y1="55417" x2="95279" y2="93611"/>
                        <a14:foregroundMark x1="88734" y1="81806" x2="88734" y2="92083"/>
                        <a14:foregroundMark x1="86695" y1="91944" x2="77897" y2="92361"/>
                        <a14:foregroundMark x1="8262" y1="44722" x2="6330" y2="55417"/>
                        <a14:foregroundMark x1="6330" y1="55417" x2="10622" y2="61944"/>
                        <a14:foregroundMark x1="10622" y1="61944" x2="10944" y2="62083"/>
                        <a14:foregroundMark x1="12124" y1="52500" x2="36803" y2="65417"/>
                        <a14:foregroundMark x1="14163" y1="46389" x2="24893" y2="55972"/>
                        <a14:foregroundMark x1="49249" y1="9028" x2="97318" y2="10139"/>
                        <a14:foregroundMark x1="98391" y1="8056" x2="56223" y2="10278"/>
                        <a14:foregroundMark x1="66738" y1="7500" x2="83476" y2="5556"/>
                        <a14:foregroundMark x1="83476" y1="5556" x2="89056" y2="5972"/>
                        <a14:foregroundMark x1="89056" y1="5972" x2="93455" y2="10278"/>
                        <a14:foregroundMark x1="93670" y1="8889" x2="95279" y2="1944"/>
                        <a14:backgroundMark x1="45708" y1="14583" x2="46030" y2="15694"/>
                        <a14:backgroundMark x1="45708" y1="16667" x2="45708" y2="20417"/>
                        <a14:backgroundMark x1="46030" y1="19306" x2="45923" y2="19583"/>
                        <a14:backgroundMark x1="45923" y1="19722" x2="46137" y2="21389"/>
                        <a14:backgroundMark x1="46030" y1="21667" x2="46137" y2="22222"/>
                        <a14:backgroundMark x1="45708" y1="13333" x2="45708" y2="14583"/>
                        <a14:backgroundMark x1="45494" y1="11528" x2="45494" y2="12361"/>
                        <a14:backgroundMark x1="45601" y1="12639" x2="45708" y2="14028"/>
                        <a14:backgroundMark x1="46030" y1="7500" x2="45279" y2="11667"/>
                      </a14:backgroundRemoval>
                    </a14:imgEffect>
                  </a14:imgLayer>
                </a14:imgProps>
              </a:ext>
              <a:ext uri="{28A0092B-C50C-407E-A947-70E740481C1C}">
                <a14:useLocalDpi xmlns:a14="http://schemas.microsoft.com/office/drawing/2010/main" val="0"/>
              </a:ext>
            </a:extLst>
          </a:blip>
          <a:stretch>
            <a:fillRect/>
          </a:stretch>
        </p:blipFill>
        <p:spPr>
          <a:xfrm>
            <a:off x="1963554" y="-539015"/>
            <a:ext cx="10228446" cy="7948575"/>
          </a:xfrm>
          <a:prstGeom prst="rect">
            <a:avLst/>
          </a:prstGeom>
        </p:spPr>
      </p:pic>
      <p:sp>
        <p:nvSpPr>
          <p:cNvPr id="9" name="文本框 8">
            <a:extLst>
              <a:ext uri="{FF2B5EF4-FFF2-40B4-BE49-F238E27FC236}">
                <a16:creationId xmlns:a16="http://schemas.microsoft.com/office/drawing/2014/main" id="{9AB6DC57-4330-413A-A43B-BA502A5419A2}"/>
              </a:ext>
            </a:extLst>
          </p:cNvPr>
          <p:cNvSpPr txBox="1"/>
          <p:nvPr/>
        </p:nvSpPr>
        <p:spPr>
          <a:xfrm>
            <a:off x="874155" y="3049466"/>
            <a:ext cx="1450037" cy="369332"/>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让机器明白</a:t>
            </a:r>
          </a:p>
        </p:txBody>
      </p:sp>
      <p:sp>
        <p:nvSpPr>
          <p:cNvPr id="6" name="矩形: 圆角 5">
            <a:extLst>
              <a:ext uri="{FF2B5EF4-FFF2-40B4-BE49-F238E27FC236}">
                <a16:creationId xmlns:a16="http://schemas.microsoft.com/office/drawing/2014/main" id="{84840728-F5A8-4A9D-A950-108090318B80}"/>
              </a:ext>
            </a:extLst>
          </p:cNvPr>
          <p:cNvSpPr/>
          <p:nvPr/>
        </p:nvSpPr>
        <p:spPr>
          <a:xfrm>
            <a:off x="663489" y="2301756"/>
            <a:ext cx="1824101" cy="1270000"/>
          </a:xfrm>
          <a:prstGeom prst="roundRect">
            <a:avLst>
              <a:gd name="adj" fmla="val 8096"/>
            </a:avLst>
          </a:prstGeom>
          <a:gradFill flip="none" rotWithShape="1">
            <a:gsLst>
              <a:gs pos="20000">
                <a:srgbClr val="BFBFBF">
                  <a:alpha val="10000"/>
                </a:srgbClr>
              </a:gs>
              <a:gs pos="80000">
                <a:srgbClr val="FFFFFF">
                  <a:alpha val="30000"/>
                </a:srgbClr>
              </a:gs>
              <a:gs pos="100000">
                <a:schemeClr val="accent1">
                  <a:tint val="0"/>
                  <a:alpha val="5000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a:extLst>
              <a:ext uri="{FF2B5EF4-FFF2-40B4-BE49-F238E27FC236}">
                <a16:creationId xmlns:a16="http://schemas.microsoft.com/office/drawing/2014/main" id="{4125F4DD-3E23-4642-AF4F-36398029CA9C}"/>
              </a:ext>
            </a:extLst>
          </p:cNvPr>
          <p:cNvSpPr txBox="1"/>
          <p:nvPr/>
        </p:nvSpPr>
        <p:spPr>
          <a:xfrm>
            <a:off x="974053" y="2485486"/>
            <a:ext cx="1450037" cy="523220"/>
          </a:xfrm>
          <a:prstGeom prst="rect">
            <a:avLst/>
          </a:prstGeom>
          <a:noFill/>
        </p:spPr>
        <p:txBody>
          <a:bodyPr wrap="square">
            <a:spAutoFit/>
          </a:bodyPr>
          <a:lstStyle/>
          <a:p>
            <a:r>
              <a:rPr lang="zh-CN" altLang="en-US" sz="2800" dirty="0">
                <a:solidFill>
                  <a:schemeClr val="bg2"/>
                </a:solidFill>
                <a:latin typeface="Arial" panose="020B0604020202020204" pitchFamily="34" charset="0"/>
                <a:ea typeface="微软雅黑" panose="020B0503020204020204" pitchFamily="34" charset="-122"/>
                <a:sym typeface="Arial" panose="020B0604020202020204" pitchFamily="34" charset="0"/>
              </a:rPr>
              <a:t>听  懂</a:t>
            </a:r>
          </a:p>
        </p:txBody>
      </p:sp>
      <p:sp>
        <p:nvSpPr>
          <p:cNvPr id="14" name="文本框 13">
            <a:extLst>
              <a:ext uri="{FF2B5EF4-FFF2-40B4-BE49-F238E27FC236}">
                <a16:creationId xmlns:a16="http://schemas.microsoft.com/office/drawing/2014/main" id="{37EC2A1E-F88F-4F90-AA22-C756119D4A3A}"/>
              </a:ext>
            </a:extLst>
          </p:cNvPr>
          <p:cNvSpPr txBox="1"/>
          <p:nvPr/>
        </p:nvSpPr>
        <p:spPr>
          <a:xfrm>
            <a:off x="895886" y="5063379"/>
            <a:ext cx="1450037" cy="923330"/>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人机用户界面更加自然和容易使用</a:t>
            </a:r>
          </a:p>
        </p:txBody>
      </p:sp>
      <p:sp>
        <p:nvSpPr>
          <p:cNvPr id="15" name="矩形: 圆角 14">
            <a:extLst>
              <a:ext uri="{FF2B5EF4-FFF2-40B4-BE49-F238E27FC236}">
                <a16:creationId xmlns:a16="http://schemas.microsoft.com/office/drawing/2014/main" id="{A59D14F9-B9A2-456B-A618-AF9467F777E4}"/>
              </a:ext>
            </a:extLst>
          </p:cNvPr>
          <p:cNvSpPr/>
          <p:nvPr/>
        </p:nvSpPr>
        <p:spPr>
          <a:xfrm>
            <a:off x="663489" y="3946429"/>
            <a:ext cx="1809435" cy="2141756"/>
          </a:xfrm>
          <a:prstGeom prst="roundRect">
            <a:avLst>
              <a:gd name="adj" fmla="val 7041"/>
            </a:avLst>
          </a:prstGeom>
          <a:gradFill flip="none" rotWithShape="1">
            <a:gsLst>
              <a:gs pos="20000">
                <a:srgbClr val="BFBFBF">
                  <a:alpha val="10000"/>
                </a:srgbClr>
              </a:gs>
              <a:gs pos="80000">
                <a:srgbClr val="FFFFFF">
                  <a:alpha val="30000"/>
                </a:srgbClr>
              </a:gs>
              <a:gs pos="100000">
                <a:schemeClr val="accent1">
                  <a:tint val="0"/>
                  <a:alpha val="50000"/>
                </a:schemeClr>
              </a:gs>
            </a:gsLst>
            <a:lin ang="2700000" scaled="1"/>
            <a:tileRect/>
          </a:gradFill>
          <a:ln w="28575">
            <a:solidFill>
              <a:srgbClr val="F2F2F2"/>
            </a:solid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BEF23C49-B2DD-4D5E-9249-7FE16575F962}"/>
              </a:ext>
            </a:extLst>
          </p:cNvPr>
          <p:cNvSpPr txBox="1"/>
          <p:nvPr/>
        </p:nvSpPr>
        <p:spPr>
          <a:xfrm>
            <a:off x="1037553" y="4252456"/>
            <a:ext cx="1450037" cy="523220"/>
          </a:xfrm>
          <a:prstGeom prst="rect">
            <a:avLst/>
          </a:prstGeom>
          <a:noFill/>
        </p:spPr>
        <p:txBody>
          <a:bodyPr wrap="square">
            <a:spAutoFit/>
          </a:bodyPr>
          <a:lstStyle/>
          <a:p>
            <a:r>
              <a:rPr lang="zh-CN" altLang="en-US" sz="2800" dirty="0">
                <a:solidFill>
                  <a:schemeClr val="bg2"/>
                </a:solidFill>
                <a:latin typeface="Arial" panose="020B0604020202020204" pitchFamily="34" charset="0"/>
                <a:ea typeface="微软雅黑" panose="020B0503020204020204" pitchFamily="34" charset="-122"/>
                <a:sym typeface="Arial" panose="020B0604020202020204" pitchFamily="34" charset="0"/>
              </a:rPr>
              <a:t>易  用</a:t>
            </a:r>
          </a:p>
        </p:txBody>
      </p:sp>
      <p:sp>
        <p:nvSpPr>
          <p:cNvPr id="7" name="文本框 6">
            <a:extLst>
              <a:ext uri="{FF2B5EF4-FFF2-40B4-BE49-F238E27FC236}">
                <a16:creationId xmlns:a16="http://schemas.microsoft.com/office/drawing/2014/main" id="{2AB5BD4D-6E9A-4EFD-88E6-5E884D2C0E6F}"/>
              </a:ext>
            </a:extLst>
          </p:cNvPr>
          <p:cNvSpPr txBox="1"/>
          <p:nvPr/>
        </p:nvSpPr>
        <p:spPr>
          <a:xfrm>
            <a:off x="2382264" y="704313"/>
            <a:ext cx="2238375" cy="646331"/>
          </a:xfrm>
          <a:prstGeom prst="rect">
            <a:avLst/>
          </a:prstGeom>
          <a:noFill/>
        </p:spPr>
        <p:txBody>
          <a:bodyPr wrap="square">
            <a:spAutoFit/>
          </a:bodyPr>
          <a:lstStyle/>
          <a:p>
            <a:r>
              <a:rPr lang="zh-CN" altLang="en-US" sz="3600" b="1" dirty="0">
                <a:solidFill>
                  <a:schemeClr val="bg2"/>
                </a:solidFill>
                <a:latin typeface="Arial" panose="020B0604020202020204" pitchFamily="34" charset="0"/>
                <a:ea typeface="微软雅黑" panose="020B0503020204020204" pitchFamily="34" charset="-122"/>
                <a:sym typeface="Arial" panose="020B0604020202020204" pitchFamily="34" charset="0"/>
              </a:rPr>
              <a:t>语音识别</a:t>
            </a:r>
          </a:p>
        </p:txBody>
      </p:sp>
      <p:sp>
        <p:nvSpPr>
          <p:cNvPr id="17" name="任意多边形: 形状 16">
            <a:extLst>
              <a:ext uri="{FF2B5EF4-FFF2-40B4-BE49-F238E27FC236}">
                <a16:creationId xmlns:a16="http://schemas.microsoft.com/office/drawing/2014/main" id="{C4DAB6FF-35AE-4D5C-BE64-60F933960373}"/>
              </a:ext>
            </a:extLst>
          </p:cNvPr>
          <p:cNvSpPr/>
          <p:nvPr/>
        </p:nvSpPr>
        <p:spPr>
          <a:xfrm>
            <a:off x="3363890" y="5980578"/>
            <a:ext cx="8837855" cy="877422"/>
          </a:xfrm>
          <a:custGeom>
            <a:avLst/>
            <a:gdLst>
              <a:gd name="connsiteX0" fmla="*/ 5326293 w 7784562"/>
              <a:gd name="connsiteY0" fmla="*/ 375 h 790601"/>
              <a:gd name="connsiteX1" fmla="*/ 7382106 w 7784562"/>
              <a:gd name="connsiteY1" fmla="*/ 135902 h 790601"/>
              <a:gd name="connsiteX2" fmla="*/ 7784562 w 7784562"/>
              <a:gd name="connsiteY2" fmla="*/ 192257 h 790601"/>
              <a:gd name="connsiteX3" fmla="*/ 7784562 w 7784562"/>
              <a:gd name="connsiteY3" fmla="*/ 790601 h 790601"/>
              <a:gd name="connsiteX4" fmla="*/ 0 w 7784562"/>
              <a:gd name="connsiteY4" fmla="*/ 790601 h 790601"/>
              <a:gd name="connsiteX5" fmla="*/ 702849 w 7784562"/>
              <a:gd name="connsiteY5" fmla="*/ 651472 h 790601"/>
              <a:gd name="connsiteX6" fmla="*/ 4863562 w 7784562"/>
              <a:gd name="connsiteY6" fmla="*/ 15901 h 790601"/>
              <a:gd name="connsiteX7" fmla="*/ 5326293 w 7784562"/>
              <a:gd name="connsiteY7" fmla="*/ 375 h 7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4562" h="790601">
                <a:moveTo>
                  <a:pt x="5326293" y="375"/>
                </a:moveTo>
                <a:cubicBezTo>
                  <a:pt x="5966718" y="-5043"/>
                  <a:pt x="6691147" y="48566"/>
                  <a:pt x="7382106" y="135902"/>
                </a:cubicBezTo>
                <a:lnTo>
                  <a:pt x="7784562" y="192257"/>
                </a:lnTo>
                <a:lnTo>
                  <a:pt x="7784562" y="790601"/>
                </a:lnTo>
                <a:lnTo>
                  <a:pt x="0" y="790601"/>
                </a:lnTo>
                <a:lnTo>
                  <a:pt x="702849" y="651472"/>
                </a:lnTo>
                <a:cubicBezTo>
                  <a:pt x="2348268" y="334096"/>
                  <a:pt x="3976943" y="70670"/>
                  <a:pt x="4863562" y="15901"/>
                </a:cubicBezTo>
                <a:cubicBezTo>
                  <a:pt x="5011332" y="6773"/>
                  <a:pt x="5166187" y="1730"/>
                  <a:pt x="5326293" y="375"/>
                </a:cubicBezTo>
                <a:close/>
              </a:path>
            </a:pathLst>
          </a:custGeom>
          <a:gradFill>
            <a:gsLst>
              <a:gs pos="0">
                <a:schemeClr val="accent2">
                  <a:lumMod val="52000"/>
                  <a:lumOff val="48000"/>
                </a:schemeClr>
              </a:gs>
              <a:gs pos="100000">
                <a:schemeClr val="accent2">
                  <a:lumMod val="93000"/>
                  <a:lumOff val="7000"/>
                </a:schemeClr>
              </a:gs>
            </a:gsLst>
            <a:lin ang="0" scaled="0"/>
          </a:gradFill>
          <a:ln>
            <a:noFill/>
          </a:ln>
          <a:effectLst>
            <a:glow>
              <a:schemeClr val="accent1">
                <a:lumMod val="90000"/>
                <a:lumOff val="10000"/>
                <a:alpha val="60000"/>
              </a:schemeClr>
            </a:glow>
            <a:outerShdw blurRad="139700" dist="101600" dir="16200000" rotWithShape="0">
              <a:schemeClr val="accent2">
                <a:lumMod val="90000"/>
                <a:lumOff val="10000"/>
                <a:alpha val="7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480304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占位符 9">
            <a:extLst>
              <a:ext uri="{FF2B5EF4-FFF2-40B4-BE49-F238E27FC236}">
                <a16:creationId xmlns:a16="http://schemas.microsoft.com/office/drawing/2014/main" id="{AC93E19D-56AB-42ED-8EC1-3377BAB3419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1821" b="1821"/>
          <a:stretch>
            <a:fillRect/>
          </a:stretch>
        </p:blipFill>
        <p:spPr/>
      </p:pic>
      <p:pic>
        <p:nvPicPr>
          <p:cNvPr id="6" name="图片占位符 5">
            <a:extLst>
              <a:ext uri="{FF2B5EF4-FFF2-40B4-BE49-F238E27FC236}">
                <a16:creationId xmlns:a16="http://schemas.microsoft.com/office/drawing/2014/main" id="{35FEAFF7-1B83-4B6F-9473-250F9C6C12E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760" r="20760"/>
          <a:stretch>
            <a:fillRect/>
          </a:stretch>
        </p:blipFill>
        <p:spPr/>
      </p:pic>
      <p:pic>
        <p:nvPicPr>
          <p:cNvPr id="8" name="图片占位符 7">
            <a:extLst>
              <a:ext uri="{FF2B5EF4-FFF2-40B4-BE49-F238E27FC236}">
                <a16:creationId xmlns:a16="http://schemas.microsoft.com/office/drawing/2014/main" id="{31698577-2A50-4F08-B17B-62E9161D7989}"/>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1321" r="1321"/>
          <a:stretch>
            <a:fillRect/>
          </a:stretch>
        </p:blipFill>
        <p:spPr/>
      </p:pic>
      <p:sp>
        <p:nvSpPr>
          <p:cNvPr id="11" name="文本框 10">
            <a:extLst>
              <a:ext uri="{FF2B5EF4-FFF2-40B4-BE49-F238E27FC236}">
                <a16:creationId xmlns:a16="http://schemas.microsoft.com/office/drawing/2014/main" id="{DED62FBD-1E2B-48C0-8986-C5CDD2D3A043}"/>
              </a:ext>
            </a:extLst>
          </p:cNvPr>
          <p:cNvSpPr txBox="1"/>
          <p:nvPr/>
        </p:nvSpPr>
        <p:spPr>
          <a:xfrm>
            <a:off x="1737372" y="705534"/>
            <a:ext cx="3566149" cy="646331"/>
          </a:xfrm>
          <a:prstGeom prst="rect">
            <a:avLst/>
          </a:prstGeom>
          <a:noFill/>
        </p:spPr>
        <p:txBody>
          <a:bodyPr wrap="square">
            <a:spAutoFit/>
          </a:bodyPr>
          <a:lstStyle/>
          <a:p>
            <a:r>
              <a:rPr lang="zh-CN" altLang="en-US" sz="3600" b="1" dirty="0">
                <a:solidFill>
                  <a:schemeClr val="bg2"/>
                </a:solidFill>
                <a:latin typeface="Arial" panose="020B0604020202020204" pitchFamily="34" charset="0"/>
                <a:ea typeface="微软雅黑" panose="020B0503020204020204" pitchFamily="34" charset="-122"/>
                <a:sym typeface="Arial" panose="020B0604020202020204" pitchFamily="34" charset="0"/>
              </a:rPr>
              <a:t>想象中的元宇宙</a:t>
            </a:r>
            <a:endParaRPr lang="en-US" altLang="zh-CN" sz="36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6" name="图片 15">
            <a:extLst>
              <a:ext uri="{FF2B5EF4-FFF2-40B4-BE49-F238E27FC236}">
                <a16:creationId xmlns:a16="http://schemas.microsoft.com/office/drawing/2014/main" id="{4693E422-7578-4746-8130-A27648212EEF}"/>
              </a:ext>
            </a:extLst>
          </p:cNvPr>
          <p:cNvPicPr>
            <a:picLocks noChangeAspect="1"/>
          </p:cNvPicPr>
          <p:nvPr/>
        </p:nvPicPr>
        <p:blipFill>
          <a:blip r:embed="rId5">
            <a:alphaModFix amt="79000"/>
            <a:extLst>
              <a:ext uri="{BEBA8EAE-BF5A-486C-A8C5-ECC9F3942E4B}">
                <a14:imgProps xmlns:a14="http://schemas.microsoft.com/office/drawing/2010/main">
                  <a14:imgLayer r:embed="rId6">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931813" y="5790332"/>
            <a:ext cx="2742913" cy="556167"/>
          </a:xfrm>
          <a:prstGeom prst="rect">
            <a:avLst/>
          </a:prstGeom>
          <a:blipFill dpi="0" rotWithShape="1">
            <a:blip r:embed="rId7">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pic>
      <p:pic>
        <p:nvPicPr>
          <p:cNvPr id="18" name="图片 17">
            <a:extLst>
              <a:ext uri="{FF2B5EF4-FFF2-40B4-BE49-F238E27FC236}">
                <a16:creationId xmlns:a16="http://schemas.microsoft.com/office/drawing/2014/main" id="{CDCBE027-8634-49C1-9AE4-0943C8921C7F}"/>
              </a:ext>
            </a:extLst>
          </p:cNvPr>
          <p:cNvPicPr>
            <a:picLocks noChangeAspect="1"/>
          </p:cNvPicPr>
          <p:nvPr/>
        </p:nvPicPr>
        <p:blipFill>
          <a:blip r:embed="rId5">
            <a:alphaModFix amt="79000"/>
            <a:extLst>
              <a:ext uri="{BEBA8EAE-BF5A-486C-A8C5-ECC9F3942E4B}">
                <a14:imgProps xmlns:a14="http://schemas.microsoft.com/office/drawing/2010/main">
                  <a14:imgLayer r:embed="rId6">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4425379" y="5837162"/>
            <a:ext cx="2742913" cy="556167"/>
          </a:xfrm>
          <a:prstGeom prst="rect">
            <a:avLst/>
          </a:prstGeom>
          <a:blipFill dpi="0" rotWithShape="1">
            <a:blip r:embed="rId7">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pic>
      <p:pic>
        <p:nvPicPr>
          <p:cNvPr id="19" name="图片 18">
            <a:extLst>
              <a:ext uri="{FF2B5EF4-FFF2-40B4-BE49-F238E27FC236}">
                <a16:creationId xmlns:a16="http://schemas.microsoft.com/office/drawing/2014/main" id="{2B7C2B5D-454A-4B7D-9C39-09C2ABD5EE5B}"/>
              </a:ext>
            </a:extLst>
          </p:cNvPr>
          <p:cNvPicPr>
            <a:picLocks noChangeAspect="1"/>
          </p:cNvPicPr>
          <p:nvPr/>
        </p:nvPicPr>
        <p:blipFill>
          <a:blip r:embed="rId5">
            <a:alphaModFix amt="79000"/>
            <a:extLst>
              <a:ext uri="{BEBA8EAE-BF5A-486C-A8C5-ECC9F3942E4B}">
                <a14:imgProps xmlns:a14="http://schemas.microsoft.com/office/drawing/2010/main">
                  <a14:imgLayer r:embed="rId6">
                    <a14:imgEffect>
                      <a14:sharpenSoften amount="-8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8434909" y="5856016"/>
            <a:ext cx="2742913" cy="556167"/>
          </a:xfrm>
          <a:prstGeom prst="rect">
            <a:avLst/>
          </a:prstGeom>
          <a:blipFill dpi="0" rotWithShape="1">
            <a:blip r:embed="rId7">
              <a:alphaModFix amt="79000"/>
            </a:blip>
            <a:srcRect/>
            <a:stretch>
              <a:fillRect/>
            </a:stretch>
          </a:blipFill>
          <a:ln w="12700" cap="flat" cmpd="sng" algn="ctr">
            <a:noFill/>
            <a:prstDash val="solid"/>
            <a:miter lim="800000"/>
          </a:ln>
          <a:effectLst/>
          <a:scene3d>
            <a:camera prst="perspectiveContrastingLeftFacing" fov="0">
              <a:rot lat="0" lon="0" rev="0"/>
            </a:camera>
            <a:lightRig rig="threePt" dir="t"/>
          </a:scene3d>
        </p:spPr>
      </p:pic>
      <p:sp>
        <p:nvSpPr>
          <p:cNvPr id="21" name="任意多边形: 形状 20">
            <a:extLst>
              <a:ext uri="{FF2B5EF4-FFF2-40B4-BE49-F238E27FC236}">
                <a16:creationId xmlns:a16="http://schemas.microsoft.com/office/drawing/2014/main" id="{EE1FE8B5-E7EA-4C42-BD62-972478473971}"/>
              </a:ext>
            </a:extLst>
          </p:cNvPr>
          <p:cNvSpPr/>
          <p:nvPr/>
        </p:nvSpPr>
        <p:spPr>
          <a:xfrm>
            <a:off x="3363890" y="5980578"/>
            <a:ext cx="8837855" cy="877422"/>
          </a:xfrm>
          <a:custGeom>
            <a:avLst/>
            <a:gdLst>
              <a:gd name="connsiteX0" fmla="*/ 5326293 w 7784562"/>
              <a:gd name="connsiteY0" fmla="*/ 375 h 790601"/>
              <a:gd name="connsiteX1" fmla="*/ 7382106 w 7784562"/>
              <a:gd name="connsiteY1" fmla="*/ 135902 h 790601"/>
              <a:gd name="connsiteX2" fmla="*/ 7784562 w 7784562"/>
              <a:gd name="connsiteY2" fmla="*/ 192257 h 790601"/>
              <a:gd name="connsiteX3" fmla="*/ 7784562 w 7784562"/>
              <a:gd name="connsiteY3" fmla="*/ 790601 h 790601"/>
              <a:gd name="connsiteX4" fmla="*/ 0 w 7784562"/>
              <a:gd name="connsiteY4" fmla="*/ 790601 h 790601"/>
              <a:gd name="connsiteX5" fmla="*/ 702849 w 7784562"/>
              <a:gd name="connsiteY5" fmla="*/ 651472 h 790601"/>
              <a:gd name="connsiteX6" fmla="*/ 4863562 w 7784562"/>
              <a:gd name="connsiteY6" fmla="*/ 15901 h 790601"/>
              <a:gd name="connsiteX7" fmla="*/ 5326293 w 7784562"/>
              <a:gd name="connsiteY7" fmla="*/ 375 h 79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4562" h="790601">
                <a:moveTo>
                  <a:pt x="5326293" y="375"/>
                </a:moveTo>
                <a:cubicBezTo>
                  <a:pt x="5966718" y="-5043"/>
                  <a:pt x="6691147" y="48566"/>
                  <a:pt x="7382106" y="135902"/>
                </a:cubicBezTo>
                <a:lnTo>
                  <a:pt x="7784562" y="192257"/>
                </a:lnTo>
                <a:lnTo>
                  <a:pt x="7784562" y="790601"/>
                </a:lnTo>
                <a:lnTo>
                  <a:pt x="0" y="790601"/>
                </a:lnTo>
                <a:lnTo>
                  <a:pt x="702849" y="651472"/>
                </a:lnTo>
                <a:cubicBezTo>
                  <a:pt x="2348268" y="334096"/>
                  <a:pt x="3976943" y="70670"/>
                  <a:pt x="4863562" y="15901"/>
                </a:cubicBezTo>
                <a:cubicBezTo>
                  <a:pt x="5011332" y="6773"/>
                  <a:pt x="5166187" y="1730"/>
                  <a:pt x="5326293" y="375"/>
                </a:cubicBezTo>
                <a:close/>
              </a:path>
            </a:pathLst>
          </a:custGeom>
          <a:gradFill>
            <a:gsLst>
              <a:gs pos="0">
                <a:schemeClr val="accent2">
                  <a:lumMod val="52000"/>
                  <a:lumOff val="48000"/>
                </a:schemeClr>
              </a:gs>
              <a:gs pos="100000">
                <a:schemeClr val="accent2">
                  <a:lumMod val="93000"/>
                  <a:lumOff val="7000"/>
                </a:schemeClr>
              </a:gs>
            </a:gsLst>
            <a:lin ang="0" scaled="0"/>
          </a:gradFill>
          <a:ln>
            <a:noFill/>
          </a:ln>
          <a:effectLst>
            <a:glow>
              <a:schemeClr val="accent1">
                <a:lumMod val="90000"/>
                <a:lumOff val="10000"/>
                <a:alpha val="60000"/>
              </a:schemeClr>
            </a:glow>
            <a:outerShdw blurRad="139700" dist="101600" dir="16200000" rotWithShape="0">
              <a:schemeClr val="accent2">
                <a:lumMod val="90000"/>
                <a:lumOff val="10000"/>
                <a:alpha val="76000"/>
              </a:scheme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cxnSp>
        <p:nvCxnSpPr>
          <p:cNvPr id="22" name="直接连接符 21">
            <a:extLst>
              <a:ext uri="{FF2B5EF4-FFF2-40B4-BE49-F238E27FC236}">
                <a16:creationId xmlns:a16="http://schemas.microsoft.com/office/drawing/2014/main" id="{D7A81E86-7588-4952-A7B3-D18DB81526B5}"/>
              </a:ext>
            </a:extLst>
          </p:cNvPr>
          <p:cNvCxnSpPr>
            <a:cxnSpLocks/>
          </p:cNvCxnSpPr>
          <p:nvPr/>
        </p:nvCxnSpPr>
        <p:spPr>
          <a:xfrm>
            <a:off x="7230938" y="115428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23" name="直接连接符 22">
            <a:extLst>
              <a:ext uri="{FF2B5EF4-FFF2-40B4-BE49-F238E27FC236}">
                <a16:creationId xmlns:a16="http://schemas.microsoft.com/office/drawing/2014/main" id="{5E027B65-6D4F-4701-9B14-71A01CF55B3C}"/>
              </a:ext>
            </a:extLst>
          </p:cNvPr>
          <p:cNvCxnSpPr>
            <a:cxnSpLocks/>
          </p:cNvCxnSpPr>
          <p:nvPr/>
        </p:nvCxnSpPr>
        <p:spPr>
          <a:xfrm>
            <a:off x="5890121" y="76469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24" name="直接连接符 23">
            <a:extLst>
              <a:ext uri="{FF2B5EF4-FFF2-40B4-BE49-F238E27FC236}">
                <a16:creationId xmlns:a16="http://schemas.microsoft.com/office/drawing/2014/main" id="{55578B6B-CD69-4193-B168-694C4927A564}"/>
              </a:ext>
            </a:extLst>
          </p:cNvPr>
          <p:cNvCxnSpPr>
            <a:cxnSpLocks/>
          </p:cNvCxnSpPr>
          <p:nvPr/>
        </p:nvCxnSpPr>
        <p:spPr>
          <a:xfrm>
            <a:off x="6531879" y="95190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88240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a:extLst>
              <a:ext uri="{FF2B5EF4-FFF2-40B4-BE49-F238E27FC236}">
                <a16:creationId xmlns:a16="http://schemas.microsoft.com/office/drawing/2014/main" id="{AB1C8368-36B8-467E-B882-0A839417182C}"/>
              </a:ext>
            </a:extLst>
          </p:cNvPr>
          <p:cNvSpPr/>
          <p:nvPr/>
        </p:nvSpPr>
        <p:spPr>
          <a:xfrm>
            <a:off x="660401" y="2241899"/>
            <a:ext cx="3530493" cy="1466583"/>
          </a:xfrm>
          <a:prstGeom prst="roundRect">
            <a:avLst>
              <a:gd name="adj" fmla="val 8502"/>
            </a:avLst>
          </a:prstGeom>
          <a:gradFill>
            <a:gsLst>
              <a:gs pos="11000">
                <a:schemeClr val="accent4">
                  <a:lumMod val="74000"/>
                  <a:lumOff val="26000"/>
                </a:schemeClr>
              </a:gs>
              <a:gs pos="100000">
                <a:schemeClr val="accent4">
                  <a:lumMod val="100000"/>
                  <a:alpha val="38000"/>
                </a:schemeClr>
              </a:gs>
            </a:gsLst>
            <a:lin ang="0" scaled="0"/>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42" name="直接连接符 241">
            <a:extLst>
              <a:ext uri="{FF2B5EF4-FFF2-40B4-BE49-F238E27FC236}">
                <a16:creationId xmlns:a16="http://schemas.microsoft.com/office/drawing/2014/main" id="{82645760-1512-4C53-913C-384860296524}"/>
              </a:ext>
            </a:extLst>
          </p:cNvPr>
          <p:cNvCxnSpPr>
            <a:cxnSpLocks/>
            <a:stCxn id="251" idx="0"/>
          </p:cNvCxnSpPr>
          <p:nvPr/>
        </p:nvCxnSpPr>
        <p:spPr>
          <a:xfrm flipV="1">
            <a:off x="9077325" y="1036940"/>
            <a:ext cx="0" cy="1574148"/>
          </a:xfrm>
          <a:prstGeom prst="line">
            <a:avLst/>
          </a:prstGeom>
          <a:ln w="19050">
            <a:gradFill>
              <a:gsLst>
                <a:gs pos="0">
                  <a:schemeClr val="accent1">
                    <a:lumMod val="5000"/>
                    <a:lumOff val="95000"/>
                    <a:alpha val="13000"/>
                  </a:schemeClr>
                </a:gs>
                <a:gs pos="43000">
                  <a:schemeClr val="accent1">
                    <a:lumMod val="0"/>
                    <a:lumOff val="100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3" name="直接连接符 242">
            <a:extLst>
              <a:ext uri="{FF2B5EF4-FFF2-40B4-BE49-F238E27FC236}">
                <a16:creationId xmlns:a16="http://schemas.microsoft.com/office/drawing/2014/main" id="{02B1EABD-37E9-4327-823D-E410FEDB80D2}"/>
              </a:ext>
            </a:extLst>
          </p:cNvPr>
          <p:cNvCxnSpPr>
            <a:cxnSpLocks/>
          </p:cNvCxnSpPr>
          <p:nvPr/>
        </p:nvCxnSpPr>
        <p:spPr>
          <a:xfrm>
            <a:off x="5159828" y="1028700"/>
            <a:ext cx="3917497" cy="8240"/>
          </a:xfrm>
          <a:prstGeom prst="line">
            <a:avLst/>
          </a:prstGeom>
          <a:ln w="19050">
            <a:gradFill>
              <a:gsLst>
                <a:gs pos="0">
                  <a:srgbClr val="36556B"/>
                </a:gs>
                <a:gs pos="68000">
                  <a:schemeClr val="accent1">
                    <a:lumMod val="0"/>
                    <a:lumOff val="100000"/>
                  </a:schemeClr>
                </a:gs>
                <a:gs pos="100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51" name="椭圆 250">
            <a:extLst>
              <a:ext uri="{FF2B5EF4-FFF2-40B4-BE49-F238E27FC236}">
                <a16:creationId xmlns:a16="http://schemas.microsoft.com/office/drawing/2014/main" id="{228C0EDC-F50F-428D-81DE-F30A9B1B1282}"/>
              </a:ext>
            </a:extLst>
          </p:cNvPr>
          <p:cNvSpPr/>
          <p:nvPr/>
        </p:nvSpPr>
        <p:spPr>
          <a:xfrm>
            <a:off x="8895274" y="2611088"/>
            <a:ext cx="364103" cy="364103"/>
          </a:xfrm>
          <a:prstGeom prst="ellipse">
            <a:avLst/>
          </a:prstGeom>
          <a:gradFill flip="none" rotWithShape="1">
            <a:gsLst>
              <a:gs pos="79000">
                <a:schemeClr val="accent1">
                  <a:alpha val="0"/>
                  <a:lumMod val="0"/>
                  <a:lumOff val="100000"/>
                </a:schemeClr>
              </a:gs>
              <a:gs pos="100000">
                <a:schemeClr val="accent1">
                  <a:alpha val="73000"/>
                  <a:lumMod val="0"/>
                  <a:lumOff val="100000"/>
                </a:schemeClr>
              </a:gs>
            </a:gsLst>
            <a:path path="shape">
              <a:fillToRect l="50000" t="50000" r="50000" b="50000"/>
            </a:path>
            <a:tileRect/>
          </a:gradFill>
          <a:ln w="9525">
            <a:solidFill>
              <a:schemeClr val="accent1">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7C464F75-502A-45F0-9B56-33C3725492B1}"/>
              </a:ext>
            </a:extLst>
          </p:cNvPr>
          <p:cNvSpPr txBox="1"/>
          <p:nvPr/>
        </p:nvSpPr>
        <p:spPr>
          <a:xfrm>
            <a:off x="1196066" y="705534"/>
            <a:ext cx="4165600" cy="646331"/>
          </a:xfrm>
          <a:prstGeom prst="rect">
            <a:avLst/>
          </a:prstGeom>
          <a:noFill/>
        </p:spPr>
        <p:txBody>
          <a:bodyPr wrap="square">
            <a:spAutoFit/>
          </a:bodyPr>
          <a:lstStyle/>
          <a:p>
            <a:pPr algn="l"/>
            <a:r>
              <a:rPr lang="zh-CN" altLang="en-US" sz="3600" b="1" dirty="0">
                <a:solidFill>
                  <a:schemeClr val="bg2"/>
                </a:solidFill>
                <a:latin typeface="Arial" panose="020B0604020202020204" pitchFamily="34" charset="0"/>
                <a:ea typeface="微软雅黑" panose="020B0503020204020204" pitchFamily="34" charset="-122"/>
                <a:sym typeface="Arial" panose="020B0604020202020204" pitchFamily="34" charset="0"/>
              </a:rPr>
              <a:t>元宇宙工作委员会</a:t>
            </a:r>
          </a:p>
        </p:txBody>
      </p:sp>
      <p:sp>
        <p:nvSpPr>
          <p:cNvPr id="16" name="矩形: 圆角 15">
            <a:extLst>
              <a:ext uri="{FF2B5EF4-FFF2-40B4-BE49-F238E27FC236}">
                <a16:creationId xmlns:a16="http://schemas.microsoft.com/office/drawing/2014/main" id="{CED1F015-1D31-4C59-AFBC-C387CA81FF0E}"/>
              </a:ext>
            </a:extLst>
          </p:cNvPr>
          <p:cNvSpPr/>
          <p:nvPr/>
        </p:nvSpPr>
        <p:spPr>
          <a:xfrm>
            <a:off x="660400" y="4012740"/>
            <a:ext cx="3530493" cy="1970856"/>
          </a:xfrm>
          <a:prstGeom prst="roundRect">
            <a:avLst>
              <a:gd name="adj" fmla="val 8502"/>
            </a:avLst>
          </a:prstGeom>
          <a:gradFill>
            <a:gsLst>
              <a:gs pos="11000">
                <a:schemeClr val="accent4">
                  <a:lumMod val="74000"/>
                  <a:lumOff val="26000"/>
                </a:schemeClr>
              </a:gs>
              <a:gs pos="100000">
                <a:schemeClr val="accent4">
                  <a:lumMod val="100000"/>
                  <a:alpha val="38000"/>
                </a:schemeClr>
              </a:gs>
            </a:gsLst>
            <a:lin ang="0" scaled="0"/>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6E599813-039D-4C0B-B5F2-09E480852966}"/>
              </a:ext>
            </a:extLst>
          </p:cNvPr>
          <p:cNvSpPr txBox="1"/>
          <p:nvPr/>
        </p:nvSpPr>
        <p:spPr>
          <a:xfrm>
            <a:off x="864746" y="2398377"/>
            <a:ext cx="3326148" cy="1200329"/>
          </a:xfrm>
          <a:prstGeom prst="rect">
            <a:avLst/>
          </a:prstGeom>
          <a:noFill/>
        </p:spPr>
        <p:txBody>
          <a:bodyPr wrap="square">
            <a:spAutoFit/>
          </a:bodyPr>
          <a:lstStyle/>
          <a:p>
            <a:r>
              <a:rPr lang="en-US" altLang="zh-CN"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10</a:t>
            </a:r>
            <a:r>
              <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月</a:t>
            </a:r>
            <a:r>
              <a:rPr lang="en-US" altLang="zh-CN"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13</a:t>
            </a:r>
            <a:r>
              <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日，第一家元宇宙全国社团机构</a:t>
            </a:r>
            <a:r>
              <a:rPr lang="en-US" altLang="zh-CN"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中国民营科技实业家协会元宇宙工作委员会在京成立。</a:t>
            </a: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a:extLst>
              <a:ext uri="{FF2B5EF4-FFF2-40B4-BE49-F238E27FC236}">
                <a16:creationId xmlns:a16="http://schemas.microsoft.com/office/drawing/2014/main" id="{BCBAAB99-88D3-4457-BC9A-8ABF2BC8CBB4}"/>
              </a:ext>
            </a:extLst>
          </p:cNvPr>
          <p:cNvSpPr txBox="1"/>
          <p:nvPr/>
        </p:nvSpPr>
        <p:spPr>
          <a:xfrm>
            <a:off x="814847" y="4129621"/>
            <a:ext cx="3284321" cy="1754326"/>
          </a:xfrm>
          <a:prstGeom prst="rect">
            <a:avLst/>
          </a:prstGeom>
          <a:noFill/>
        </p:spPr>
        <p:txBody>
          <a:bodyPr wrap="square">
            <a:spAutoFit/>
          </a:bodyPr>
          <a:lstStyle/>
          <a:p>
            <a:r>
              <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元宇宙工作委员会由“产学研用金服”等近</a:t>
            </a:r>
            <a:r>
              <a:rPr lang="en-US" altLang="zh-CN"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70</a:t>
            </a:r>
            <a:r>
              <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家机构发起，得到了包括文化、智慧、乡村振兴、智能制造、</a:t>
            </a:r>
            <a:r>
              <a:rPr lang="en-US" altLang="zh-CN"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VR</a:t>
            </a:r>
            <a:r>
              <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、人工智能等十几个领域的机构与协会的大力支持。</a:t>
            </a: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40" name="图片 239">
            <a:extLst>
              <a:ext uri="{FF2B5EF4-FFF2-40B4-BE49-F238E27FC236}">
                <a16:creationId xmlns:a16="http://schemas.microsoft.com/office/drawing/2014/main" id="{560A223E-C85B-4803-9F77-39B58B193F2B}"/>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4512436" y="1226800"/>
            <a:ext cx="7242293" cy="5140753"/>
          </a:xfrm>
          <a:prstGeom prst="rect">
            <a:avLst/>
          </a:prstGeom>
        </p:spPr>
      </p:pic>
    </p:spTree>
    <p:extLst>
      <p:ext uri="{BB962C8B-B14F-4D97-AF65-F5344CB8AC3E}">
        <p14:creationId xmlns:p14="http://schemas.microsoft.com/office/powerpoint/2010/main" val="4178465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2499E18-2CEA-4243-888D-FDAE07F65F82}"/>
              </a:ext>
            </a:extLst>
          </p:cNvPr>
          <p:cNvSpPr/>
          <p:nvPr/>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a:extLst>
              <a:ext uri="{FF2B5EF4-FFF2-40B4-BE49-F238E27FC236}">
                <a16:creationId xmlns:a16="http://schemas.microsoft.com/office/drawing/2014/main" id="{C602CCDD-359E-4E36-90BA-EB6F9ACD4489}"/>
              </a:ext>
            </a:extLst>
          </p:cNvPr>
          <p:cNvSpPr/>
          <p:nvPr/>
        </p:nvSpPr>
        <p:spPr>
          <a:xfrm>
            <a:off x="0"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rgbClr val="18374C"/>
              </a:gs>
              <a:gs pos="28000">
                <a:srgbClr val="50708B"/>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id="{4E82003D-8908-4F4E-B2A8-71C00BE3A8AE}"/>
              </a:ext>
            </a:extLst>
          </p:cNvPr>
          <p:cNvSpPr/>
          <p:nvPr/>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图片 6">
            <a:extLst>
              <a:ext uri="{FF2B5EF4-FFF2-40B4-BE49-F238E27FC236}">
                <a16:creationId xmlns:a16="http://schemas.microsoft.com/office/drawing/2014/main" id="{CA32ACCF-0032-4B3A-9FB2-D5D9CF064A9B}"/>
              </a:ext>
            </a:extLst>
          </p:cNvPr>
          <p:cNvPicPr>
            <a:picLocks noChangeAspect="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l="69187"/>
          <a:stretch/>
        </p:blipFill>
        <p:spPr>
          <a:xfrm>
            <a:off x="0" y="-35512"/>
            <a:ext cx="12192000" cy="6893512"/>
          </a:xfrm>
          <a:prstGeom prst="rect">
            <a:avLst/>
          </a:prstGeom>
        </p:spPr>
      </p:pic>
      <p:pic>
        <p:nvPicPr>
          <p:cNvPr id="6" name="图片 5">
            <a:extLst>
              <a:ext uri="{FF2B5EF4-FFF2-40B4-BE49-F238E27FC236}">
                <a16:creationId xmlns:a16="http://schemas.microsoft.com/office/drawing/2014/main" id="{FAFDA7D7-18E5-4A2B-87A4-7E5A206E8EF3}"/>
              </a:ext>
            </a:extLst>
          </p:cNvPr>
          <p:cNvPicPr>
            <a:picLocks noChangeAspect="1"/>
          </p:cNvPicPr>
          <p:nvPr/>
        </p:nvPicPr>
        <p:blipFill>
          <a:blip r:embed="rId4">
            <a:duotone>
              <a:srgbClr val="033753">
                <a:shade val="45000"/>
                <a:satMod val="135000"/>
              </a:srgbClr>
              <a:prstClr val="white"/>
            </a:duotone>
            <a:extLst>
              <a:ext uri="{BEBA8EAE-BF5A-486C-A8C5-ECC9F3942E4B}">
                <a14:imgProps xmlns:a14="http://schemas.microsoft.com/office/drawing/2010/main">
                  <a14:imgLayer r:embed="rId5">
                    <a14:imgEffect>
                      <a14:backgroundRemoval t="6662" b="89995" l="9954" r="89931">
                        <a14:foregroundMark x1="47106" y1="8899" x2="50386" y2="30658"/>
                        <a14:foregroundMark x1="50386" y1="30658" x2="47261" y2="38092"/>
                        <a14:foregroundMark x1="47261" y1="38092" x2="48765" y2="40972"/>
                        <a14:foregroundMark x1="49537" y1="6662" x2="49537" y2="7330"/>
                        <a14:foregroundMark x1="49537" y1="41255" x2="47685" y2="48457"/>
                        <a14:foregroundMark x1="47878" y1="51106" x2="50772" y2="85545"/>
                        <a14:foregroundMark x1="60340" y1="51337" x2="59761" y2="51415"/>
                        <a14:foregroundMark x1="48341" y1="85622" x2="51235" y2="86368"/>
                        <a14:foregroundMark x1="48650" y1="84748" x2="51427" y2="86600"/>
                        <a14:foregroundMark x1="52006" y1="84825" x2="47762" y2="87269"/>
                        <a14:foregroundMark x1="46991" y1="82665" x2="47878" y2="84234"/>
                        <a14:foregroundMark x1="48225" y1="82742" x2="45988" y2="82227"/>
                        <a14:foregroundMark x1="43904" y1="62217" x2="45216" y2="64223"/>
                        <a14:foregroundMark x1="46103" y1="66898" x2="45563" y2="68210"/>
                        <a14:foregroundMark x1="43326" y1="47479" x2="44907" y2="47479"/>
                        <a14:foregroundMark x1="43017" y1="49100" x2="44097" y2="49331"/>
                        <a14:foregroundMark x1="48765" y1="45988" x2="49460" y2="48894"/>
                        <a14:backgroundMark x1="53434" y1="49254" x2="52315" y2="54527"/>
                        <a14:backgroundMark x1="52006" y1="42361" x2="53897" y2="48894"/>
                      </a14:backgroundRemoval>
                    </a14:imgEffect>
                  </a14:imgLayer>
                </a14:imgProps>
              </a:ex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5" name="文本框 4">
            <a:extLst>
              <a:ext uri="{FF2B5EF4-FFF2-40B4-BE49-F238E27FC236}">
                <a16:creationId xmlns:a16="http://schemas.microsoft.com/office/drawing/2014/main" id="{B3A3AA58-1B53-4498-8C8A-8FB454E5EC63}"/>
              </a:ext>
            </a:extLst>
          </p:cNvPr>
          <p:cNvSpPr txBox="1"/>
          <p:nvPr/>
        </p:nvSpPr>
        <p:spPr>
          <a:xfrm>
            <a:off x="1066800" y="2050177"/>
            <a:ext cx="2262158" cy="2585323"/>
          </a:xfrm>
          <a:prstGeom prst="rect">
            <a:avLst/>
          </a:prstGeom>
          <a:noFill/>
        </p:spPr>
        <p:txBody>
          <a:bodyPr wrap="none" rtlCol="0">
            <a:spAutoFit/>
          </a:bodyPr>
          <a:lstStyle/>
          <a:p>
            <a:r>
              <a:rPr lang="zh-CN" altLang="en-US" sz="5400" b="1" dirty="0">
                <a:solidFill>
                  <a:schemeClr val="accent1">
                    <a:lumMod val="90000"/>
                    <a:lumOff val="10000"/>
                  </a:schemeClr>
                </a:solidFill>
                <a:latin typeface="Arial" panose="020B0604020202020204" pitchFamily="34" charset="0"/>
                <a:ea typeface="微软雅黑" panose="020B0503020204020204" pitchFamily="34" charset="-122"/>
                <a:sym typeface="Arial" panose="020B0604020202020204" pitchFamily="34" charset="0"/>
              </a:rPr>
              <a:t>元宇宙</a:t>
            </a:r>
            <a:endParaRPr lang="en-US" altLang="zh-CN" sz="5400" b="1" dirty="0">
              <a:solidFill>
                <a:schemeClr val="accent1">
                  <a:lumMod val="90000"/>
                  <a:lumOff val="10000"/>
                </a:schemeClr>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sz="54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r>
              <a:rPr lang="zh-CN" altLang="en-US" sz="5400" b="1" dirty="0">
                <a:solidFill>
                  <a:schemeClr val="bg2"/>
                </a:solidFill>
                <a:latin typeface="Arial" panose="020B0604020202020204" pitchFamily="34" charset="0"/>
                <a:ea typeface="微软雅黑" panose="020B0503020204020204" pitchFamily="34" charset="-122"/>
                <a:sym typeface="Arial" panose="020B0604020202020204" pitchFamily="34" charset="0"/>
              </a:rPr>
              <a:t>会走向</a:t>
            </a:r>
          </a:p>
        </p:txBody>
      </p:sp>
      <p:sp>
        <p:nvSpPr>
          <p:cNvPr id="8" name="文本框 7">
            <a:extLst>
              <a:ext uri="{FF2B5EF4-FFF2-40B4-BE49-F238E27FC236}">
                <a16:creationId xmlns:a16="http://schemas.microsoft.com/office/drawing/2014/main" id="{5DA5FE84-9E01-46E8-B334-D112CCCFB8E4}"/>
              </a:ext>
            </a:extLst>
          </p:cNvPr>
          <p:cNvSpPr txBox="1"/>
          <p:nvPr/>
        </p:nvSpPr>
        <p:spPr>
          <a:xfrm>
            <a:off x="6288015" y="1549196"/>
            <a:ext cx="2441694" cy="3724096"/>
          </a:xfrm>
          <a:prstGeom prst="rect">
            <a:avLst/>
          </a:prstGeom>
          <a:noFill/>
        </p:spPr>
        <p:txBody>
          <a:bodyPr wrap="none" rtlCol="0">
            <a:spAutoFit/>
          </a:bodyPr>
          <a:lstStyle/>
          <a:p>
            <a:r>
              <a:rPr lang="zh-CN" altLang="en-US" sz="8800" b="1" dirty="0">
                <a:solidFill>
                  <a:schemeClr val="accent1">
                    <a:lumMod val="90000"/>
                    <a:lumOff val="10000"/>
                  </a:schemeClr>
                </a:solidFill>
                <a:latin typeface="Arial" panose="020B0604020202020204" pitchFamily="34" charset="0"/>
                <a:ea typeface="微软雅黑" panose="020B0503020204020204" pitchFamily="34" charset="-122"/>
                <a:sym typeface="Arial" panose="020B0604020202020204" pitchFamily="34" charset="0"/>
              </a:rPr>
              <a:t>光明</a:t>
            </a:r>
            <a:endParaRPr lang="en-US" altLang="zh-CN" sz="8800" b="1" dirty="0">
              <a:solidFill>
                <a:schemeClr val="accent1">
                  <a:lumMod val="90000"/>
                  <a:lumOff val="10000"/>
                </a:schemeClr>
              </a:solidFill>
              <a:latin typeface="Arial" panose="020B0604020202020204" pitchFamily="34" charset="0"/>
              <a:ea typeface="微软雅黑" panose="020B0503020204020204" pitchFamily="34" charset="-122"/>
              <a:sym typeface="Arial" panose="020B0604020202020204" pitchFamily="34" charset="0"/>
            </a:endParaRPr>
          </a:p>
          <a:p>
            <a:endParaRPr lang="en-US" altLang="zh-CN" sz="5400" b="1"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r>
              <a:rPr lang="zh-CN" altLang="en-US" sz="8800" b="1" dirty="0">
                <a:solidFill>
                  <a:schemeClr val="bg2"/>
                </a:solidFill>
                <a:latin typeface="Arial" panose="020B0604020202020204" pitchFamily="34" charset="0"/>
                <a:ea typeface="微软雅黑" panose="020B0503020204020204" pitchFamily="34" charset="-122"/>
                <a:sym typeface="Arial" panose="020B0604020202020204" pitchFamily="34" charset="0"/>
              </a:rPr>
              <a:t>黑暗</a:t>
            </a:r>
          </a:p>
        </p:txBody>
      </p:sp>
      <p:sp>
        <p:nvSpPr>
          <p:cNvPr id="10" name="文本框 9">
            <a:extLst>
              <a:ext uri="{FF2B5EF4-FFF2-40B4-BE49-F238E27FC236}">
                <a16:creationId xmlns:a16="http://schemas.microsoft.com/office/drawing/2014/main" id="{BBFA580A-A54F-4B2F-8BF3-4FBD31758C1E}"/>
              </a:ext>
            </a:extLst>
          </p:cNvPr>
          <p:cNvSpPr txBox="1"/>
          <p:nvPr/>
        </p:nvSpPr>
        <p:spPr>
          <a:xfrm>
            <a:off x="1066800" y="4958665"/>
            <a:ext cx="3780408" cy="923330"/>
          </a:xfrm>
          <a:prstGeom prst="rect">
            <a:avLst/>
          </a:prstGeom>
          <a:noFill/>
        </p:spPr>
        <p:txBody>
          <a:bodyPr wrap="square">
            <a:spAutoFit/>
          </a:bodyPr>
          <a:lstStyle/>
          <a:p>
            <a:r>
              <a:rPr lang="zh-CN" altLang="en-US" b="0" i="0" dirty="0">
                <a:solidFill>
                  <a:schemeClr val="accent6">
                    <a:lumMod val="20000"/>
                    <a:lumOff val="80000"/>
                  </a:schemeClr>
                </a:solidFill>
                <a:effectLst/>
                <a:latin typeface="Arial" panose="020B0604020202020204" pitchFamily="34" charset="0"/>
                <a:ea typeface="微软雅黑" panose="020B0503020204020204" pitchFamily="34" charset="-122"/>
                <a:sym typeface="Arial" panose="020B0604020202020204" pitchFamily="34" charset="0"/>
              </a:rPr>
              <a:t> 元宇宙就像一个厚厚的编织茧房，彻底隔绝了外面的世界，如果人类沉迷于此，最终只能走向灭亡</a:t>
            </a:r>
            <a:endParaRPr lang="zh-CN" altLang="en-US" dirty="0">
              <a:solidFill>
                <a:schemeClr val="accent6">
                  <a:lumMod val="20000"/>
                  <a:lumOff val="8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a:extLst>
              <a:ext uri="{FF2B5EF4-FFF2-40B4-BE49-F238E27FC236}">
                <a16:creationId xmlns:a16="http://schemas.microsoft.com/office/drawing/2014/main" id="{1E21C63C-A6D6-4CBC-BD83-CED0B029A1DE}"/>
              </a:ext>
            </a:extLst>
          </p:cNvPr>
          <p:cNvSpPr txBox="1"/>
          <p:nvPr/>
        </p:nvSpPr>
        <p:spPr>
          <a:xfrm>
            <a:off x="1066800" y="815396"/>
            <a:ext cx="3780408" cy="923330"/>
          </a:xfrm>
          <a:prstGeom prst="rect">
            <a:avLst/>
          </a:prstGeom>
          <a:noFill/>
        </p:spPr>
        <p:txBody>
          <a:bodyPr wrap="square">
            <a:spAutoFit/>
          </a:bodyPr>
          <a:lstStyle/>
          <a:p>
            <a:r>
              <a:rPr lang="zh-CN" altLang="en-US" b="0" i="0" dirty="0">
                <a:solidFill>
                  <a:schemeClr val="accent1">
                    <a:lumMod val="90000"/>
                    <a:lumOff val="10000"/>
                  </a:schemeClr>
                </a:solidFill>
                <a:effectLst/>
                <a:latin typeface="Arial" panose="020B0604020202020204" pitchFamily="34" charset="0"/>
                <a:ea typeface="微软雅黑" panose="020B0503020204020204" pitchFamily="34" charset="-122"/>
                <a:sym typeface="Arial" panose="020B0604020202020204" pitchFamily="34" charset="0"/>
              </a:rPr>
              <a:t>未来人类可以直接把意识上传到计算机上，不再依赖肉体生存。只要计算机不损坏，人就能永生。</a:t>
            </a:r>
            <a:endParaRPr lang="zh-CN" altLang="en-US" dirty="0">
              <a:solidFill>
                <a:schemeClr val="accent1">
                  <a:lumMod val="90000"/>
                  <a:lumOff val="1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半闭框 12">
            <a:extLst>
              <a:ext uri="{FF2B5EF4-FFF2-40B4-BE49-F238E27FC236}">
                <a16:creationId xmlns:a16="http://schemas.microsoft.com/office/drawing/2014/main" id="{7C38FB29-D468-4449-A019-6BDA5A86A2AE}"/>
              </a:ext>
            </a:extLst>
          </p:cNvPr>
          <p:cNvSpPr/>
          <p:nvPr/>
        </p:nvSpPr>
        <p:spPr>
          <a:xfrm>
            <a:off x="662378" y="680918"/>
            <a:ext cx="404422" cy="393254"/>
          </a:xfrm>
          <a:prstGeom prst="halfFrame">
            <a:avLst>
              <a:gd name="adj1" fmla="val 11281"/>
              <a:gd name="adj2" fmla="val 10745"/>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半闭框 13">
            <a:extLst>
              <a:ext uri="{FF2B5EF4-FFF2-40B4-BE49-F238E27FC236}">
                <a16:creationId xmlns:a16="http://schemas.microsoft.com/office/drawing/2014/main" id="{02E9295D-CE6A-4437-95A1-2D61E4DA5BC4}"/>
              </a:ext>
            </a:extLst>
          </p:cNvPr>
          <p:cNvSpPr/>
          <p:nvPr/>
        </p:nvSpPr>
        <p:spPr>
          <a:xfrm>
            <a:off x="658813" y="4762038"/>
            <a:ext cx="404422" cy="393254"/>
          </a:xfrm>
          <a:prstGeom prst="halfFrame">
            <a:avLst>
              <a:gd name="adj1" fmla="val 11281"/>
              <a:gd name="adj2" fmla="val 1074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半闭框 14">
            <a:extLst>
              <a:ext uri="{FF2B5EF4-FFF2-40B4-BE49-F238E27FC236}">
                <a16:creationId xmlns:a16="http://schemas.microsoft.com/office/drawing/2014/main" id="{D14A932E-8EC0-43A2-9EB6-2FB4C96F216C}"/>
              </a:ext>
            </a:extLst>
          </p:cNvPr>
          <p:cNvSpPr/>
          <p:nvPr/>
        </p:nvSpPr>
        <p:spPr>
          <a:xfrm rot="10800000">
            <a:off x="4572001" y="5720880"/>
            <a:ext cx="404422" cy="393254"/>
          </a:xfrm>
          <a:prstGeom prst="halfFrame">
            <a:avLst>
              <a:gd name="adj1" fmla="val 11281"/>
              <a:gd name="adj2" fmla="val 1074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半闭框 15">
            <a:extLst>
              <a:ext uri="{FF2B5EF4-FFF2-40B4-BE49-F238E27FC236}">
                <a16:creationId xmlns:a16="http://schemas.microsoft.com/office/drawing/2014/main" id="{8EB3A038-E120-4622-9E22-0E1A6F248551}"/>
              </a:ext>
            </a:extLst>
          </p:cNvPr>
          <p:cNvSpPr/>
          <p:nvPr/>
        </p:nvSpPr>
        <p:spPr>
          <a:xfrm rot="10800000">
            <a:off x="4457249" y="1497451"/>
            <a:ext cx="404422" cy="393254"/>
          </a:xfrm>
          <a:prstGeom prst="halfFrame">
            <a:avLst>
              <a:gd name="adj1" fmla="val 11281"/>
              <a:gd name="adj2" fmla="val 10745"/>
            </a:avLst>
          </a:prstGeom>
          <a:solidFill>
            <a:schemeClr val="accent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806673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4C45E63-B924-43AC-BB3C-3D18148A9DD4}"/>
              </a:ext>
            </a:extLst>
          </p:cNvPr>
          <p:cNvSpPr>
            <a:spLocks noGrp="1"/>
          </p:cNvSpPr>
          <p:nvPr>
            <p:ph sz="quarter" idx="12"/>
          </p:nvPr>
        </p:nvSpPr>
        <p:spPr>
          <a:xfrm>
            <a:off x="5107787" y="1645724"/>
            <a:ext cx="3718579" cy="1862991"/>
          </a:xfrm>
        </p:spPr>
        <p:txBody>
          <a:bodyPr/>
          <a:lstStyle/>
          <a:p>
            <a:pPr>
              <a:lnSpc>
                <a:spcPct val="100000"/>
              </a:lnSpc>
              <a:spcBef>
                <a:spcPts val="0"/>
              </a:spcBef>
            </a:pPr>
            <a:r>
              <a:rPr lang="zh-CN" altLang="en-US" sz="7200" b="1" dirty="0">
                <a:latin typeface="Arial" panose="020B0604020202020204" pitchFamily="34" charset="0"/>
                <a:ea typeface="微软雅黑" panose="020B0503020204020204" pitchFamily="34" charset="-122"/>
                <a:sym typeface="Arial" panose="020B0604020202020204" pitchFamily="34" charset="0"/>
              </a:rPr>
              <a:t>老熟人</a:t>
            </a:r>
            <a:endParaRPr lang="en-US" altLang="zh-CN" sz="7200" b="1" dirty="0">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 name="内容占位符 2">
            <a:extLst>
              <a:ext uri="{FF2B5EF4-FFF2-40B4-BE49-F238E27FC236}">
                <a16:creationId xmlns:a16="http://schemas.microsoft.com/office/drawing/2014/main" id="{3B69F96C-3CB8-4716-B113-86B3E6C97CCC}"/>
              </a:ext>
            </a:extLst>
          </p:cNvPr>
          <p:cNvSpPr>
            <a:spLocks noGrp="1"/>
          </p:cNvSpPr>
          <p:nvPr>
            <p:ph sz="quarter" idx="13"/>
          </p:nvPr>
        </p:nvSpPr>
        <p:spPr>
          <a:xfrm>
            <a:off x="7230314" y="2106204"/>
            <a:ext cx="3613751" cy="5102996"/>
          </a:xfrm>
        </p:spPr>
        <p:txBody>
          <a:bodyPr/>
          <a:lstStyle/>
          <a:p>
            <a:pPr>
              <a:lnSpc>
                <a:spcPct val="100000"/>
              </a:lnSpc>
              <a:spcBef>
                <a:spcPts val="0"/>
              </a:spcBef>
            </a:pPr>
            <a:r>
              <a:rPr lang="en-US" altLang="zh-CN" dirty="0">
                <a:latin typeface="Arial" panose="020B0604020202020204" pitchFamily="34" charset="0"/>
                <a:ea typeface="微软雅黑" panose="020B0503020204020204" pitchFamily="34" charset="-122"/>
                <a:sym typeface="Arial" panose="020B0604020202020204" pitchFamily="34" charset="0"/>
              </a:rPr>
              <a:t>1</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 name="内容占位符 3">
            <a:extLst>
              <a:ext uri="{FF2B5EF4-FFF2-40B4-BE49-F238E27FC236}">
                <a16:creationId xmlns:a16="http://schemas.microsoft.com/office/drawing/2014/main" id="{442E8386-D18E-4874-A6B4-EEE6369485DC}"/>
              </a:ext>
            </a:extLst>
          </p:cNvPr>
          <p:cNvSpPr>
            <a:spLocks noGrp="1"/>
          </p:cNvSpPr>
          <p:nvPr>
            <p:ph sz="quarter" idx="14"/>
          </p:nvPr>
        </p:nvSpPr>
        <p:spPr>
          <a:xfrm>
            <a:off x="3039310" y="5119515"/>
            <a:ext cx="5199915" cy="877267"/>
          </a:xfrm>
        </p:spPr>
        <p:txBody>
          <a:bodyPr/>
          <a:lstStyle/>
          <a:p>
            <a:pPr>
              <a:lnSpc>
                <a:spcPct val="100000"/>
              </a:lnSpc>
              <a:spcBef>
                <a:spcPts val="0"/>
              </a:spcBef>
            </a:pPr>
            <a:r>
              <a:rPr lang="zh-CN" altLang="en-US" sz="3600" dirty="0">
                <a:gradFill>
                  <a:gsLst>
                    <a:gs pos="0">
                      <a:schemeClr val="accent1">
                        <a:lumMod val="50000"/>
                        <a:lumOff val="50000"/>
                      </a:schemeClr>
                    </a:gs>
                    <a:gs pos="89000">
                      <a:schemeClr val="bg2">
                        <a:alpha val="85000"/>
                      </a:schemeClr>
                    </a:gs>
                    <a:gs pos="100000">
                      <a:schemeClr val="accent5">
                        <a:lumMod val="20000"/>
                        <a:lumOff val="80000"/>
                      </a:schemeClr>
                    </a:gs>
                  </a:gsLst>
                  <a:lin ang="5400000" scaled="0"/>
                </a:gradFill>
                <a:latin typeface="Arial" panose="020B0604020202020204" pitchFamily="34" charset="0"/>
                <a:ea typeface="微软雅黑" panose="020B0503020204020204" pitchFamily="34" charset="-122"/>
                <a:sym typeface="Arial" panose="020B0604020202020204" pitchFamily="34" charset="0"/>
              </a:rPr>
              <a:t>元宇宙的前世今生</a:t>
            </a:r>
          </a:p>
          <a:p>
            <a:pPr>
              <a:lnSpc>
                <a:spcPct val="100000"/>
              </a:lnSpc>
              <a:spcBef>
                <a:spcPts val="0"/>
              </a:spcBef>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279552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B940349-F77C-41E7-9217-369D0403B210}"/>
              </a:ext>
            </a:extLst>
          </p:cNvPr>
          <p:cNvSpPr txBox="1"/>
          <p:nvPr/>
        </p:nvSpPr>
        <p:spPr>
          <a:xfrm>
            <a:off x="943425" y="1514933"/>
            <a:ext cx="4106015" cy="2308324"/>
          </a:xfrm>
          <a:prstGeom prst="rect">
            <a:avLst/>
          </a:prstGeom>
          <a:noFill/>
        </p:spPr>
        <p:txBody>
          <a:bodyPr wrap="square">
            <a:spAutoFit/>
          </a:bodyPr>
          <a:lstStyle/>
          <a:p>
            <a:r>
              <a:rPr lang="zh-CN" altLang="en-US" sz="3600"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“不管地球达到了</a:t>
            </a:r>
            <a:endParaRPr lang="en-US" altLang="zh-CN" sz="3600"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r>
              <a:rPr lang="zh-CN" altLang="en-US" sz="3600"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怎样的繁荣，那些</a:t>
            </a:r>
            <a:endParaRPr lang="en-US" altLang="zh-CN" sz="3600"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r>
              <a:rPr lang="zh-CN" altLang="en-US" sz="3600"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没有太空航行的未</a:t>
            </a:r>
            <a:endParaRPr lang="en-US" altLang="zh-CN" sz="3600"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a:p>
            <a:r>
              <a:rPr lang="zh-CN" altLang="en-US" sz="3600"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来都是暗淡的。”</a:t>
            </a:r>
            <a:endParaRPr lang="en-US" altLang="zh-CN" sz="3600" b="1"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a:extLst>
              <a:ext uri="{FF2B5EF4-FFF2-40B4-BE49-F238E27FC236}">
                <a16:creationId xmlns:a16="http://schemas.microsoft.com/office/drawing/2014/main" id="{181D8178-B2E9-4CAD-B8E4-56D713890F98}"/>
              </a:ext>
            </a:extLst>
          </p:cNvPr>
          <p:cNvSpPr txBox="1"/>
          <p:nvPr/>
        </p:nvSpPr>
        <p:spPr>
          <a:xfrm>
            <a:off x="838200" y="4512070"/>
            <a:ext cx="3720886" cy="830997"/>
          </a:xfrm>
          <a:prstGeom prst="rect">
            <a:avLst/>
          </a:prstGeom>
          <a:noFill/>
        </p:spPr>
        <p:txBody>
          <a:bodyPr wrap="square">
            <a:spAutoFit/>
          </a:bodyPr>
          <a:lstStyle/>
          <a:p>
            <a:pPr algn="r"/>
            <a:r>
              <a:rPr lang="en-US" altLang="zh-CN" sz="24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24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 刘慈欣</a:t>
            </a:r>
            <a:endParaRPr lang="en-US" altLang="zh-CN" sz="24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a:p>
            <a:pPr algn="r"/>
            <a:r>
              <a:rPr lang="zh-CN" altLang="en-US" sz="24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 </a:t>
            </a:r>
            <a:r>
              <a:rPr lang="en-US" altLang="zh-CN" sz="24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24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三体</a:t>
            </a:r>
            <a:r>
              <a:rPr lang="en-US" altLang="zh-CN" sz="24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a:t>
            </a:r>
            <a:r>
              <a:rPr lang="zh-CN" altLang="en-US" sz="2400"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作者</a:t>
            </a:r>
            <a:endParaRPr lang="zh-CN" altLang="en-US" sz="2400"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006740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F3FB6C1-2EDF-4F05-AB77-F41893AFF0A7}"/>
              </a:ext>
            </a:extLst>
          </p:cNvPr>
          <p:cNvSpPr/>
          <p:nvPr/>
        </p:nvSpPr>
        <p:spPr>
          <a:xfrm>
            <a:off x="3912856" y="3231670"/>
            <a:ext cx="730969" cy="276999"/>
          </a:xfrm>
          <a:prstGeom prst="rect">
            <a:avLst/>
          </a:prstGeom>
        </p:spPr>
        <p:txBody>
          <a:bodyPr wrap="none" lIns="0" tIns="0" rIns="0" bIns="0">
            <a:spAutoFit/>
          </a:bodyPr>
          <a:lstStyle/>
          <a:p>
            <a:pPr marL="0" marR="0" lvl="0" indent="0" algn="just" defTabSz="914400" rtl="0" eaLnBrk="1" fontAlgn="auto" latinLnBrk="0" hangingPunct="1">
              <a:buClrTx/>
              <a:buSzTx/>
              <a:buFontTx/>
              <a:buNone/>
              <a:tabLst/>
              <a:defRPr/>
            </a:pPr>
            <a:r>
              <a:rPr kumimoji="0" lang="zh-CN" altLang="en-US" sz="1800" b="1" i="0" u="none" strike="noStrike" kern="1200" cap="none" spc="100" normalizeH="0" baseline="0" noProof="0" dirty="0">
                <a:ln>
                  <a:noFill/>
                </a:ln>
                <a:solidFill>
                  <a:schemeClr val="accent5">
                    <a:lumMod val="75000"/>
                  </a:schemeClr>
                </a:solidFill>
                <a:effectLst/>
                <a:uLnTx/>
                <a:uFillTx/>
                <a:latin typeface="Arial" panose="020B0604020202020204" pitchFamily="34" charset="0"/>
                <a:ea typeface="微软雅黑" panose="020B0503020204020204" pitchFamily="34" charset="-122"/>
                <a:sym typeface="Arial" panose="020B0604020202020204" pitchFamily="34" charset="0"/>
              </a:rPr>
              <a:t>联系人</a:t>
            </a:r>
          </a:p>
        </p:txBody>
      </p:sp>
      <p:sp>
        <p:nvSpPr>
          <p:cNvPr id="5" name="矩形 4">
            <a:extLst>
              <a:ext uri="{FF2B5EF4-FFF2-40B4-BE49-F238E27FC236}">
                <a16:creationId xmlns:a16="http://schemas.microsoft.com/office/drawing/2014/main" id="{48C799D2-6FB9-40A7-A55A-6235FA85B43D}"/>
              </a:ext>
            </a:extLst>
          </p:cNvPr>
          <p:cNvSpPr/>
          <p:nvPr/>
        </p:nvSpPr>
        <p:spPr>
          <a:xfrm>
            <a:off x="3952129" y="4179828"/>
            <a:ext cx="1468351" cy="553998"/>
          </a:xfrm>
          <a:prstGeom prst="rect">
            <a:avLst/>
          </a:prstGeom>
        </p:spPr>
        <p:txBody>
          <a:bodyPr wrap="none" lIns="0" tIns="0" rIns="0" bIns="0">
            <a:spAutoFit/>
          </a:bodyPr>
          <a:lstStyle/>
          <a:p>
            <a:pPr marL="0" marR="0" lvl="0" indent="0" algn="just" defTabSz="914400" rtl="0" eaLnBrk="1" fontAlgn="auto" latinLnBrk="0" hangingPunct="1">
              <a:buClrTx/>
              <a:buSzTx/>
              <a:buFontTx/>
              <a:buNone/>
              <a:tabLst/>
              <a:defRPr/>
            </a:pPr>
            <a:r>
              <a:rPr kumimoji="0" lang="zh-CN" altLang="en-US" sz="1800" b="1" i="0" u="none" strike="noStrike" kern="1200" cap="none" spc="100" normalizeH="0" baseline="0" noProof="0" dirty="0">
                <a:ln>
                  <a:noFill/>
                </a:ln>
                <a:solidFill>
                  <a:schemeClr val="accent5">
                    <a:lumMod val="75000"/>
                  </a:schemeClr>
                </a:solidFill>
                <a:effectLst/>
                <a:uLnTx/>
                <a:uFillTx/>
                <a:latin typeface="Arial" panose="020B0604020202020204" pitchFamily="34" charset="0"/>
                <a:ea typeface="微软雅黑" panose="020B0503020204020204" pitchFamily="34" charset="-122"/>
                <a:sym typeface="Arial" panose="020B0604020202020204" pitchFamily="34" charset="0"/>
              </a:rPr>
              <a:t>邮箱</a:t>
            </a:r>
            <a:endParaRPr kumimoji="0" lang="en-US" altLang="zh-CN" sz="1800" b="1" i="0" u="none" strike="noStrike" kern="1200" cap="none" spc="100" normalizeH="0" baseline="0" noProof="0" dirty="0">
              <a:ln>
                <a:noFill/>
              </a:ln>
              <a:solidFill>
                <a:schemeClr val="accent5">
                  <a:lumMod val="7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a:p>
            <a:pPr marL="0" marR="0" lvl="0" indent="0" algn="just" defTabSz="914400" rtl="0" eaLnBrk="1" fontAlgn="auto" latinLnBrk="0" hangingPunct="1">
              <a:buClrTx/>
              <a:buSzTx/>
              <a:buFontTx/>
              <a:buNone/>
              <a:tabLst/>
              <a:defRPr/>
            </a:pPr>
            <a:r>
              <a:rPr kumimoji="0" lang="en-US" altLang="zh-CN" sz="1800" b="1" i="0" u="none" strike="noStrike" kern="1200" cap="none" spc="100" normalizeH="0" baseline="0" noProof="0" dirty="0">
                <a:ln>
                  <a:noFill/>
                </a:ln>
                <a:solidFill>
                  <a:schemeClr val="accent5">
                    <a:lumMod val="75000"/>
                  </a:schemeClr>
                </a:solidFill>
                <a:effectLst/>
                <a:uLnTx/>
                <a:uFillTx/>
                <a:latin typeface="Arial" panose="020B0604020202020204" pitchFamily="34" charset="0"/>
                <a:ea typeface="微软雅黑" panose="020B0503020204020204" pitchFamily="34" charset="-122"/>
                <a:sym typeface="Arial" panose="020B0604020202020204" pitchFamily="34" charset="0"/>
              </a:rPr>
              <a:t>XX@qq.com</a:t>
            </a:r>
            <a:endParaRPr kumimoji="0" lang="zh-CN" altLang="en-US" sz="1800" b="1" i="0" u="none" strike="noStrike" kern="1200" cap="none" spc="100" normalizeH="0" baseline="0" noProof="0" dirty="0">
              <a:ln>
                <a:noFill/>
              </a:ln>
              <a:solidFill>
                <a:schemeClr val="accent5">
                  <a:lumMod val="7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6" name="Freeform 71">
            <a:extLst>
              <a:ext uri="{FF2B5EF4-FFF2-40B4-BE49-F238E27FC236}">
                <a16:creationId xmlns:a16="http://schemas.microsoft.com/office/drawing/2014/main" id="{82BBA402-6101-48DE-BD65-779659493C56}"/>
              </a:ext>
            </a:extLst>
          </p:cNvPr>
          <p:cNvSpPr>
            <a:spLocks noEditPoints="1"/>
          </p:cNvSpPr>
          <p:nvPr/>
        </p:nvSpPr>
        <p:spPr bwMode="auto">
          <a:xfrm>
            <a:off x="3316401" y="3214594"/>
            <a:ext cx="254000" cy="311150"/>
          </a:xfrm>
          <a:custGeom>
            <a:avLst/>
            <a:gdLst>
              <a:gd name="T0" fmla="*/ 151 w 156"/>
              <a:gd name="T1" fmla="*/ 138 h 192"/>
              <a:gd name="T2" fmla="*/ 118 w 156"/>
              <a:gd name="T3" fmla="*/ 116 h 192"/>
              <a:gd name="T4" fmla="*/ 104 w 156"/>
              <a:gd name="T5" fmla="*/ 164 h 192"/>
              <a:gd name="T6" fmla="*/ 96 w 156"/>
              <a:gd name="T7" fmla="*/ 172 h 192"/>
              <a:gd name="T8" fmla="*/ 88 w 156"/>
              <a:gd name="T9" fmla="*/ 164 h 192"/>
              <a:gd name="T10" fmla="*/ 88 w 156"/>
              <a:gd name="T11" fmla="*/ 126 h 192"/>
              <a:gd name="T12" fmla="*/ 78 w 156"/>
              <a:gd name="T13" fmla="*/ 116 h 192"/>
              <a:gd name="T14" fmla="*/ 68 w 156"/>
              <a:gd name="T15" fmla="*/ 126 h 192"/>
              <a:gd name="T16" fmla="*/ 68 w 156"/>
              <a:gd name="T17" fmla="*/ 164 h 192"/>
              <a:gd name="T18" fmla="*/ 60 w 156"/>
              <a:gd name="T19" fmla="*/ 172 h 192"/>
              <a:gd name="T20" fmla="*/ 52 w 156"/>
              <a:gd name="T21" fmla="*/ 164 h 192"/>
              <a:gd name="T22" fmla="*/ 38 w 156"/>
              <a:gd name="T23" fmla="*/ 116 h 192"/>
              <a:gd name="T24" fmla="*/ 5 w 156"/>
              <a:gd name="T25" fmla="*/ 138 h 192"/>
              <a:gd name="T26" fmla="*/ 0 w 156"/>
              <a:gd name="T27" fmla="*/ 156 h 192"/>
              <a:gd name="T28" fmla="*/ 0 w 156"/>
              <a:gd name="T29" fmla="*/ 160 h 192"/>
              <a:gd name="T30" fmla="*/ 0 w 156"/>
              <a:gd name="T31" fmla="*/ 168 h 192"/>
              <a:gd name="T32" fmla="*/ 0 w 156"/>
              <a:gd name="T33" fmla="*/ 176 h 192"/>
              <a:gd name="T34" fmla="*/ 16 w 156"/>
              <a:gd name="T35" fmla="*/ 192 h 192"/>
              <a:gd name="T36" fmla="*/ 140 w 156"/>
              <a:gd name="T37" fmla="*/ 192 h 192"/>
              <a:gd name="T38" fmla="*/ 156 w 156"/>
              <a:gd name="T39" fmla="*/ 176 h 192"/>
              <a:gd name="T40" fmla="*/ 156 w 156"/>
              <a:gd name="T41" fmla="*/ 168 h 192"/>
              <a:gd name="T42" fmla="*/ 156 w 156"/>
              <a:gd name="T43" fmla="*/ 160 h 192"/>
              <a:gd name="T44" fmla="*/ 156 w 156"/>
              <a:gd name="T45" fmla="*/ 156 h 192"/>
              <a:gd name="T46" fmla="*/ 151 w 156"/>
              <a:gd name="T47" fmla="*/ 138 h 192"/>
              <a:gd name="T48" fmla="*/ 36 w 156"/>
              <a:gd name="T49" fmla="*/ 42 h 192"/>
              <a:gd name="T50" fmla="*/ 78 w 156"/>
              <a:gd name="T51" fmla="*/ 100 h 192"/>
              <a:gd name="T52" fmla="*/ 120 w 156"/>
              <a:gd name="T53" fmla="*/ 42 h 192"/>
              <a:gd name="T54" fmla="*/ 78 w 156"/>
              <a:gd name="T55" fmla="*/ 0 h 192"/>
              <a:gd name="T56" fmla="*/ 36 w 156"/>
              <a:gd name="T57" fmla="*/ 4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 h="192">
                <a:moveTo>
                  <a:pt x="151" y="138"/>
                </a:moveTo>
                <a:cubicBezTo>
                  <a:pt x="142" y="127"/>
                  <a:pt x="132" y="120"/>
                  <a:pt x="118" y="116"/>
                </a:cubicBezTo>
                <a:cubicBezTo>
                  <a:pt x="104" y="164"/>
                  <a:pt x="104" y="164"/>
                  <a:pt x="104" y="164"/>
                </a:cubicBezTo>
                <a:cubicBezTo>
                  <a:pt x="104" y="168"/>
                  <a:pt x="100" y="172"/>
                  <a:pt x="96" y="172"/>
                </a:cubicBezTo>
                <a:cubicBezTo>
                  <a:pt x="92" y="172"/>
                  <a:pt x="88" y="168"/>
                  <a:pt x="88" y="164"/>
                </a:cubicBezTo>
                <a:cubicBezTo>
                  <a:pt x="88" y="126"/>
                  <a:pt x="88" y="126"/>
                  <a:pt x="88" y="126"/>
                </a:cubicBezTo>
                <a:cubicBezTo>
                  <a:pt x="88" y="120"/>
                  <a:pt x="84" y="116"/>
                  <a:pt x="78" y="116"/>
                </a:cubicBezTo>
                <a:cubicBezTo>
                  <a:pt x="72" y="116"/>
                  <a:pt x="68" y="120"/>
                  <a:pt x="68" y="126"/>
                </a:cubicBezTo>
                <a:cubicBezTo>
                  <a:pt x="68" y="164"/>
                  <a:pt x="68" y="164"/>
                  <a:pt x="68" y="164"/>
                </a:cubicBezTo>
                <a:cubicBezTo>
                  <a:pt x="68" y="168"/>
                  <a:pt x="64" y="172"/>
                  <a:pt x="60" y="172"/>
                </a:cubicBezTo>
                <a:cubicBezTo>
                  <a:pt x="56" y="172"/>
                  <a:pt x="52" y="168"/>
                  <a:pt x="52" y="164"/>
                </a:cubicBezTo>
                <a:cubicBezTo>
                  <a:pt x="38" y="116"/>
                  <a:pt x="38" y="116"/>
                  <a:pt x="38" y="116"/>
                </a:cubicBezTo>
                <a:cubicBezTo>
                  <a:pt x="24" y="120"/>
                  <a:pt x="14" y="127"/>
                  <a:pt x="5" y="138"/>
                </a:cubicBezTo>
                <a:cubicBezTo>
                  <a:pt x="2" y="143"/>
                  <a:pt x="0" y="151"/>
                  <a:pt x="0" y="156"/>
                </a:cubicBezTo>
                <a:cubicBezTo>
                  <a:pt x="0" y="157"/>
                  <a:pt x="0" y="159"/>
                  <a:pt x="0" y="160"/>
                </a:cubicBezTo>
                <a:cubicBezTo>
                  <a:pt x="0" y="168"/>
                  <a:pt x="0" y="168"/>
                  <a:pt x="0" y="168"/>
                </a:cubicBezTo>
                <a:cubicBezTo>
                  <a:pt x="0" y="176"/>
                  <a:pt x="0" y="176"/>
                  <a:pt x="0" y="176"/>
                </a:cubicBezTo>
                <a:cubicBezTo>
                  <a:pt x="0" y="185"/>
                  <a:pt x="7" y="192"/>
                  <a:pt x="16" y="192"/>
                </a:cubicBezTo>
                <a:cubicBezTo>
                  <a:pt x="140" y="192"/>
                  <a:pt x="140" y="192"/>
                  <a:pt x="140" y="192"/>
                </a:cubicBezTo>
                <a:cubicBezTo>
                  <a:pt x="149" y="192"/>
                  <a:pt x="156" y="185"/>
                  <a:pt x="156" y="176"/>
                </a:cubicBezTo>
                <a:cubicBezTo>
                  <a:pt x="156" y="168"/>
                  <a:pt x="156" y="168"/>
                  <a:pt x="156" y="168"/>
                </a:cubicBezTo>
                <a:cubicBezTo>
                  <a:pt x="156" y="160"/>
                  <a:pt x="156" y="160"/>
                  <a:pt x="156" y="160"/>
                </a:cubicBezTo>
                <a:cubicBezTo>
                  <a:pt x="156" y="159"/>
                  <a:pt x="156" y="157"/>
                  <a:pt x="156" y="156"/>
                </a:cubicBezTo>
                <a:cubicBezTo>
                  <a:pt x="156" y="151"/>
                  <a:pt x="154" y="143"/>
                  <a:pt x="151" y="138"/>
                </a:cubicBezTo>
                <a:close/>
                <a:moveTo>
                  <a:pt x="36" y="42"/>
                </a:moveTo>
                <a:cubicBezTo>
                  <a:pt x="36" y="66"/>
                  <a:pt x="51" y="100"/>
                  <a:pt x="78" y="100"/>
                </a:cubicBezTo>
                <a:cubicBezTo>
                  <a:pt x="105" y="100"/>
                  <a:pt x="120" y="66"/>
                  <a:pt x="120" y="42"/>
                </a:cubicBezTo>
                <a:cubicBezTo>
                  <a:pt x="120" y="19"/>
                  <a:pt x="101" y="0"/>
                  <a:pt x="78" y="0"/>
                </a:cubicBezTo>
                <a:cubicBezTo>
                  <a:pt x="55" y="0"/>
                  <a:pt x="36" y="19"/>
                  <a:pt x="36" y="42"/>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8" name="组合 7">
            <a:extLst>
              <a:ext uri="{FF2B5EF4-FFF2-40B4-BE49-F238E27FC236}">
                <a16:creationId xmlns:a16="http://schemas.microsoft.com/office/drawing/2014/main" id="{5EA15C0A-5F0F-45B8-A554-E7B599309BE1}"/>
              </a:ext>
            </a:extLst>
          </p:cNvPr>
          <p:cNvGrpSpPr/>
          <p:nvPr/>
        </p:nvGrpSpPr>
        <p:grpSpPr>
          <a:xfrm>
            <a:off x="3240201" y="4325859"/>
            <a:ext cx="406400" cy="263525"/>
            <a:chOff x="9632951" y="5778501"/>
            <a:chExt cx="406400" cy="263525"/>
          </a:xfrm>
          <a:solidFill>
            <a:schemeClr val="accent4">
              <a:lumMod val="50000"/>
            </a:schemeClr>
          </a:solidFill>
        </p:grpSpPr>
        <p:sp>
          <p:nvSpPr>
            <p:cNvPr id="9" name="Freeform 202">
              <a:extLst>
                <a:ext uri="{FF2B5EF4-FFF2-40B4-BE49-F238E27FC236}">
                  <a16:creationId xmlns:a16="http://schemas.microsoft.com/office/drawing/2014/main" id="{7A0B1C2E-7E60-470F-B4EE-708E95319846}"/>
                </a:ext>
              </a:extLst>
            </p:cNvPr>
            <p:cNvSpPr>
              <a:spLocks noEditPoints="1"/>
            </p:cNvSpPr>
            <p:nvPr/>
          </p:nvSpPr>
          <p:spPr bwMode="auto">
            <a:xfrm>
              <a:off x="9634538" y="5780088"/>
              <a:ext cx="403225" cy="258763"/>
            </a:xfrm>
            <a:custGeom>
              <a:avLst/>
              <a:gdLst>
                <a:gd name="T0" fmla="*/ 179 w 186"/>
                <a:gd name="T1" fmla="*/ 120 h 120"/>
                <a:gd name="T2" fmla="*/ 6 w 186"/>
                <a:gd name="T3" fmla="*/ 120 h 120"/>
                <a:gd name="T4" fmla="*/ 0 w 186"/>
                <a:gd name="T5" fmla="*/ 114 h 120"/>
                <a:gd name="T6" fmla="*/ 0 w 186"/>
                <a:gd name="T7" fmla="*/ 6 h 120"/>
                <a:gd name="T8" fmla="*/ 6 w 186"/>
                <a:gd name="T9" fmla="*/ 0 h 120"/>
                <a:gd name="T10" fmla="*/ 179 w 186"/>
                <a:gd name="T11" fmla="*/ 0 h 120"/>
                <a:gd name="T12" fmla="*/ 186 w 186"/>
                <a:gd name="T13" fmla="*/ 6 h 120"/>
                <a:gd name="T14" fmla="*/ 186 w 186"/>
                <a:gd name="T15" fmla="*/ 114 h 120"/>
                <a:gd name="T16" fmla="*/ 179 w 186"/>
                <a:gd name="T17" fmla="*/ 120 h 120"/>
                <a:gd name="T18" fmla="*/ 7 w 186"/>
                <a:gd name="T19" fmla="*/ 113 h 120"/>
                <a:gd name="T20" fmla="*/ 178 w 186"/>
                <a:gd name="T21" fmla="*/ 113 h 120"/>
                <a:gd name="T22" fmla="*/ 178 w 186"/>
                <a:gd name="T23" fmla="*/ 7 h 120"/>
                <a:gd name="T24" fmla="*/ 7 w 186"/>
                <a:gd name="T25" fmla="*/ 7 h 120"/>
                <a:gd name="T26" fmla="*/ 7 w 186"/>
                <a:gd name="T27" fmla="*/ 11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120">
                  <a:moveTo>
                    <a:pt x="179" y="120"/>
                  </a:moveTo>
                  <a:cubicBezTo>
                    <a:pt x="6" y="120"/>
                    <a:pt x="6" y="120"/>
                    <a:pt x="6" y="120"/>
                  </a:cubicBezTo>
                  <a:cubicBezTo>
                    <a:pt x="3" y="120"/>
                    <a:pt x="0" y="118"/>
                    <a:pt x="0" y="114"/>
                  </a:cubicBezTo>
                  <a:cubicBezTo>
                    <a:pt x="0" y="6"/>
                    <a:pt x="0" y="6"/>
                    <a:pt x="0" y="6"/>
                  </a:cubicBezTo>
                  <a:cubicBezTo>
                    <a:pt x="0" y="2"/>
                    <a:pt x="3" y="0"/>
                    <a:pt x="6" y="0"/>
                  </a:cubicBezTo>
                  <a:cubicBezTo>
                    <a:pt x="179" y="0"/>
                    <a:pt x="179" y="0"/>
                    <a:pt x="179" y="0"/>
                  </a:cubicBezTo>
                  <a:cubicBezTo>
                    <a:pt x="183" y="0"/>
                    <a:pt x="186" y="2"/>
                    <a:pt x="186" y="6"/>
                  </a:cubicBezTo>
                  <a:cubicBezTo>
                    <a:pt x="186" y="114"/>
                    <a:pt x="186" y="114"/>
                    <a:pt x="186" y="114"/>
                  </a:cubicBezTo>
                  <a:cubicBezTo>
                    <a:pt x="186" y="118"/>
                    <a:pt x="183" y="120"/>
                    <a:pt x="179" y="120"/>
                  </a:cubicBezTo>
                  <a:close/>
                  <a:moveTo>
                    <a:pt x="7" y="113"/>
                  </a:moveTo>
                  <a:cubicBezTo>
                    <a:pt x="178" y="113"/>
                    <a:pt x="178" y="113"/>
                    <a:pt x="178" y="113"/>
                  </a:cubicBezTo>
                  <a:cubicBezTo>
                    <a:pt x="178" y="7"/>
                    <a:pt x="178" y="7"/>
                    <a:pt x="178" y="7"/>
                  </a:cubicBezTo>
                  <a:cubicBezTo>
                    <a:pt x="7" y="7"/>
                    <a:pt x="7" y="7"/>
                    <a:pt x="7" y="7"/>
                  </a:cubicBezTo>
                  <a:lnTo>
                    <a:pt x="7" y="11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203">
              <a:extLst>
                <a:ext uri="{FF2B5EF4-FFF2-40B4-BE49-F238E27FC236}">
                  <a16:creationId xmlns:a16="http://schemas.microsoft.com/office/drawing/2014/main" id="{9850C73F-371D-4CD1-993E-680E00F5BCD8}"/>
                </a:ext>
              </a:extLst>
            </p:cNvPr>
            <p:cNvSpPr>
              <a:spLocks noEditPoints="1"/>
            </p:cNvSpPr>
            <p:nvPr/>
          </p:nvSpPr>
          <p:spPr bwMode="auto">
            <a:xfrm>
              <a:off x="9632951" y="5899151"/>
              <a:ext cx="406400" cy="142875"/>
            </a:xfrm>
            <a:custGeom>
              <a:avLst/>
              <a:gdLst>
                <a:gd name="T0" fmla="*/ 180 w 188"/>
                <a:gd name="T1" fmla="*/ 66 h 66"/>
                <a:gd name="T2" fmla="*/ 7 w 188"/>
                <a:gd name="T3" fmla="*/ 66 h 66"/>
                <a:gd name="T4" fmla="*/ 3 w 188"/>
                <a:gd name="T5" fmla="*/ 64 h 66"/>
                <a:gd name="T6" fmla="*/ 0 w 188"/>
                <a:gd name="T7" fmla="*/ 62 h 66"/>
                <a:gd name="T8" fmla="*/ 62 w 188"/>
                <a:gd name="T9" fmla="*/ 0 h 66"/>
                <a:gd name="T10" fmla="*/ 94 w 188"/>
                <a:gd name="T11" fmla="*/ 32 h 66"/>
                <a:gd name="T12" fmla="*/ 126 w 188"/>
                <a:gd name="T13" fmla="*/ 0 h 66"/>
                <a:gd name="T14" fmla="*/ 188 w 188"/>
                <a:gd name="T15" fmla="*/ 62 h 66"/>
                <a:gd name="T16" fmla="*/ 184 w 188"/>
                <a:gd name="T17" fmla="*/ 64 h 66"/>
                <a:gd name="T18" fmla="*/ 180 w 188"/>
                <a:gd name="T19" fmla="*/ 66 h 66"/>
                <a:gd name="T20" fmla="*/ 62 w 188"/>
                <a:gd name="T21" fmla="*/ 10 h 66"/>
                <a:gd name="T22" fmla="*/ 14 w 188"/>
                <a:gd name="T23" fmla="*/ 58 h 66"/>
                <a:gd name="T24" fmla="*/ 173 w 188"/>
                <a:gd name="T25" fmla="*/ 58 h 66"/>
                <a:gd name="T26" fmla="*/ 126 w 188"/>
                <a:gd name="T27" fmla="*/ 10 h 66"/>
                <a:gd name="T28" fmla="*/ 98 w 188"/>
                <a:gd name="T29" fmla="*/ 38 h 66"/>
                <a:gd name="T30" fmla="*/ 89 w 188"/>
                <a:gd name="T31" fmla="*/ 38 h 66"/>
                <a:gd name="T32" fmla="*/ 62 w 188"/>
                <a:gd name="T33" fmla="*/ 1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8" h="66">
                  <a:moveTo>
                    <a:pt x="180" y="66"/>
                  </a:moveTo>
                  <a:cubicBezTo>
                    <a:pt x="7" y="66"/>
                    <a:pt x="7" y="66"/>
                    <a:pt x="7" y="66"/>
                  </a:cubicBezTo>
                  <a:cubicBezTo>
                    <a:pt x="6" y="66"/>
                    <a:pt x="5" y="65"/>
                    <a:pt x="3" y="64"/>
                  </a:cubicBezTo>
                  <a:cubicBezTo>
                    <a:pt x="0" y="62"/>
                    <a:pt x="0" y="62"/>
                    <a:pt x="0" y="62"/>
                  </a:cubicBezTo>
                  <a:cubicBezTo>
                    <a:pt x="62" y="0"/>
                    <a:pt x="62" y="0"/>
                    <a:pt x="62" y="0"/>
                  </a:cubicBezTo>
                  <a:cubicBezTo>
                    <a:pt x="94" y="32"/>
                    <a:pt x="94" y="32"/>
                    <a:pt x="94" y="32"/>
                  </a:cubicBezTo>
                  <a:cubicBezTo>
                    <a:pt x="126" y="0"/>
                    <a:pt x="126" y="0"/>
                    <a:pt x="126" y="0"/>
                  </a:cubicBezTo>
                  <a:cubicBezTo>
                    <a:pt x="188" y="62"/>
                    <a:pt x="188" y="62"/>
                    <a:pt x="188" y="62"/>
                  </a:cubicBezTo>
                  <a:cubicBezTo>
                    <a:pt x="184" y="64"/>
                    <a:pt x="184" y="64"/>
                    <a:pt x="184" y="64"/>
                  </a:cubicBezTo>
                  <a:cubicBezTo>
                    <a:pt x="183" y="65"/>
                    <a:pt x="181" y="66"/>
                    <a:pt x="180" y="66"/>
                  </a:cubicBezTo>
                  <a:close/>
                  <a:moveTo>
                    <a:pt x="62" y="10"/>
                  </a:moveTo>
                  <a:cubicBezTo>
                    <a:pt x="14" y="58"/>
                    <a:pt x="14" y="58"/>
                    <a:pt x="14" y="58"/>
                  </a:cubicBezTo>
                  <a:cubicBezTo>
                    <a:pt x="173" y="58"/>
                    <a:pt x="173" y="58"/>
                    <a:pt x="173" y="58"/>
                  </a:cubicBezTo>
                  <a:cubicBezTo>
                    <a:pt x="126" y="10"/>
                    <a:pt x="126" y="10"/>
                    <a:pt x="126" y="10"/>
                  </a:cubicBezTo>
                  <a:cubicBezTo>
                    <a:pt x="98" y="38"/>
                    <a:pt x="98" y="38"/>
                    <a:pt x="98" y="38"/>
                  </a:cubicBezTo>
                  <a:cubicBezTo>
                    <a:pt x="96" y="40"/>
                    <a:pt x="91" y="40"/>
                    <a:pt x="89" y="38"/>
                  </a:cubicBezTo>
                  <a:lnTo>
                    <a:pt x="62" y="1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204">
              <a:extLst>
                <a:ext uri="{FF2B5EF4-FFF2-40B4-BE49-F238E27FC236}">
                  <a16:creationId xmlns:a16="http://schemas.microsoft.com/office/drawing/2014/main" id="{498959C8-9E26-45E8-AADF-B95CA1062ED9}"/>
                </a:ext>
              </a:extLst>
            </p:cNvPr>
            <p:cNvSpPr>
              <a:spLocks noEditPoints="1"/>
            </p:cNvSpPr>
            <p:nvPr/>
          </p:nvSpPr>
          <p:spPr bwMode="auto">
            <a:xfrm>
              <a:off x="9632951" y="5778501"/>
              <a:ext cx="404813" cy="204788"/>
            </a:xfrm>
            <a:custGeom>
              <a:avLst/>
              <a:gdLst>
                <a:gd name="T0" fmla="*/ 94 w 187"/>
                <a:gd name="T1" fmla="*/ 95 h 95"/>
                <a:gd name="T2" fmla="*/ 89 w 187"/>
                <a:gd name="T3" fmla="*/ 93 h 95"/>
                <a:gd name="T4" fmla="*/ 0 w 187"/>
                <a:gd name="T5" fmla="*/ 4 h 95"/>
                <a:gd name="T6" fmla="*/ 3 w 187"/>
                <a:gd name="T7" fmla="*/ 2 h 95"/>
                <a:gd name="T8" fmla="*/ 7 w 187"/>
                <a:gd name="T9" fmla="*/ 0 h 95"/>
                <a:gd name="T10" fmla="*/ 180 w 187"/>
                <a:gd name="T11" fmla="*/ 0 h 95"/>
                <a:gd name="T12" fmla="*/ 184 w 187"/>
                <a:gd name="T13" fmla="*/ 2 h 95"/>
                <a:gd name="T14" fmla="*/ 187 w 187"/>
                <a:gd name="T15" fmla="*/ 4 h 95"/>
                <a:gd name="T16" fmla="*/ 98 w 187"/>
                <a:gd name="T17" fmla="*/ 93 h 95"/>
                <a:gd name="T18" fmla="*/ 94 w 187"/>
                <a:gd name="T19" fmla="*/ 95 h 95"/>
                <a:gd name="T20" fmla="*/ 14 w 187"/>
                <a:gd name="T21" fmla="*/ 8 h 95"/>
                <a:gd name="T22" fmla="*/ 94 w 187"/>
                <a:gd name="T23" fmla="*/ 88 h 95"/>
                <a:gd name="T24" fmla="*/ 174 w 187"/>
                <a:gd name="T25" fmla="*/ 8 h 95"/>
                <a:gd name="T26" fmla="*/ 14 w 187"/>
                <a:gd name="T27" fmla="*/ 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 h="95">
                  <a:moveTo>
                    <a:pt x="94" y="95"/>
                  </a:moveTo>
                  <a:cubicBezTo>
                    <a:pt x="92" y="95"/>
                    <a:pt x="90" y="95"/>
                    <a:pt x="89" y="93"/>
                  </a:cubicBezTo>
                  <a:cubicBezTo>
                    <a:pt x="0" y="4"/>
                    <a:pt x="0" y="4"/>
                    <a:pt x="0" y="4"/>
                  </a:cubicBezTo>
                  <a:cubicBezTo>
                    <a:pt x="3" y="2"/>
                    <a:pt x="3" y="2"/>
                    <a:pt x="3" y="2"/>
                  </a:cubicBezTo>
                  <a:cubicBezTo>
                    <a:pt x="4" y="1"/>
                    <a:pt x="6" y="0"/>
                    <a:pt x="7" y="0"/>
                  </a:cubicBezTo>
                  <a:cubicBezTo>
                    <a:pt x="180" y="0"/>
                    <a:pt x="180" y="0"/>
                    <a:pt x="180" y="0"/>
                  </a:cubicBezTo>
                  <a:cubicBezTo>
                    <a:pt x="182" y="0"/>
                    <a:pt x="183" y="1"/>
                    <a:pt x="184" y="2"/>
                  </a:cubicBezTo>
                  <a:cubicBezTo>
                    <a:pt x="187" y="4"/>
                    <a:pt x="187" y="4"/>
                    <a:pt x="187" y="4"/>
                  </a:cubicBezTo>
                  <a:cubicBezTo>
                    <a:pt x="98" y="93"/>
                    <a:pt x="98" y="93"/>
                    <a:pt x="98" y="93"/>
                  </a:cubicBezTo>
                  <a:cubicBezTo>
                    <a:pt x="97" y="95"/>
                    <a:pt x="95" y="95"/>
                    <a:pt x="94" y="95"/>
                  </a:cubicBezTo>
                  <a:close/>
                  <a:moveTo>
                    <a:pt x="14" y="8"/>
                  </a:moveTo>
                  <a:cubicBezTo>
                    <a:pt x="94" y="88"/>
                    <a:pt x="94" y="88"/>
                    <a:pt x="94" y="88"/>
                  </a:cubicBezTo>
                  <a:cubicBezTo>
                    <a:pt x="174" y="8"/>
                    <a:pt x="174" y="8"/>
                    <a:pt x="174" y="8"/>
                  </a:cubicBezTo>
                  <a:lnTo>
                    <a:pt x="14"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1968144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BFE8EF5-B5A8-43D8-B9E3-B13A4F9AA70D}"/>
              </a:ext>
            </a:extLst>
          </p:cNvPr>
          <p:cNvSpPr txBox="1"/>
          <p:nvPr/>
        </p:nvSpPr>
        <p:spPr>
          <a:xfrm>
            <a:off x="3760482" y="2228671"/>
            <a:ext cx="4671035" cy="1200329"/>
          </a:xfrm>
          <a:prstGeom prst="rect">
            <a:avLst/>
          </a:prstGeom>
          <a:noFill/>
          <a:effectLst/>
        </p:spPr>
        <p:txBody>
          <a:bodyPr wrap="square" rtlCol="0">
            <a:spAutoFit/>
          </a:bodyPr>
          <a:lstStyle/>
          <a:p>
            <a:pPr algn="dist"/>
            <a:r>
              <a:rPr lang="zh-CN" altLang="en-US" sz="7200" b="1" dirty="0">
                <a:gradFill>
                  <a:gsLst>
                    <a:gs pos="65000">
                      <a:schemeClr val="accent5">
                        <a:lumMod val="60000"/>
                        <a:lumOff val="4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Arial" panose="020B0604020202020204" pitchFamily="34" charset="0"/>
                <a:ea typeface="微软雅黑" panose="020B0503020204020204" pitchFamily="34" charset="-122"/>
                <a:sym typeface="Arial" panose="020B0604020202020204" pitchFamily="34" charset="0"/>
              </a:rPr>
              <a:t>感谢观看</a:t>
            </a:r>
          </a:p>
        </p:txBody>
      </p:sp>
      <p:sp>
        <p:nvSpPr>
          <p:cNvPr id="4" name="文本框 3">
            <a:extLst>
              <a:ext uri="{FF2B5EF4-FFF2-40B4-BE49-F238E27FC236}">
                <a16:creationId xmlns:a16="http://schemas.microsoft.com/office/drawing/2014/main" id="{E3F704B0-134A-4903-8F43-929D30629DED}"/>
              </a:ext>
            </a:extLst>
          </p:cNvPr>
          <p:cNvSpPr txBox="1"/>
          <p:nvPr/>
        </p:nvSpPr>
        <p:spPr>
          <a:xfrm>
            <a:off x="3495546" y="3812127"/>
            <a:ext cx="4935971" cy="523220"/>
          </a:xfrm>
          <a:prstGeom prst="rect">
            <a:avLst/>
          </a:prstGeom>
          <a:noFill/>
          <a:effectLst/>
        </p:spPr>
        <p:txBody>
          <a:bodyPr wrap="square" rtlCol="0">
            <a:spAutoFit/>
          </a:bodyPr>
          <a:lstStyle>
            <a:defPPr>
              <a:defRPr lang="zh-CN"/>
            </a:defPPr>
            <a:lvl1pPr algn="dist">
              <a:defRPr sz="7200" b="1">
                <a:gradFill>
                  <a:gsLst>
                    <a:gs pos="65000">
                      <a:schemeClr val="accent1">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微软雅黑" panose="020B0503020204020204" pitchFamily="34" charset="-122"/>
                <a:ea typeface="微软雅黑" panose="020B0503020204020204" pitchFamily="34" charset="-122"/>
              </a:defRPr>
            </a:lvl1pPr>
          </a:lstStyle>
          <a:p>
            <a:r>
              <a:rPr lang="en-US" altLang="zh-CN" sz="2800" dirty="0">
                <a:latin typeface="Arial" panose="020B0604020202020204" pitchFamily="34" charset="0"/>
                <a:sym typeface="Arial" panose="020B0604020202020204" pitchFamily="34" charset="0"/>
              </a:rPr>
              <a:t>METAVERSE</a:t>
            </a:r>
            <a:endParaRPr lang="zh-CN" altLang="en-US" sz="2800" dirty="0">
              <a:latin typeface="Arial" panose="020B0604020202020204" pitchFamily="34" charset="0"/>
              <a:sym typeface="Arial" panose="020B0604020202020204" pitchFamily="34" charset="0"/>
            </a:endParaRPr>
          </a:p>
        </p:txBody>
      </p:sp>
      <p:sp>
        <p:nvSpPr>
          <p:cNvPr id="5" name="文本框 4">
            <a:extLst>
              <a:ext uri="{FF2B5EF4-FFF2-40B4-BE49-F238E27FC236}">
                <a16:creationId xmlns:a16="http://schemas.microsoft.com/office/drawing/2014/main" id="{4715C4ED-1DFC-451F-BF3E-DE3DB826B99F}"/>
              </a:ext>
            </a:extLst>
          </p:cNvPr>
          <p:cNvSpPr txBox="1"/>
          <p:nvPr/>
        </p:nvSpPr>
        <p:spPr>
          <a:xfrm>
            <a:off x="2543969" y="1566048"/>
            <a:ext cx="7196585" cy="523220"/>
          </a:xfrm>
          <a:prstGeom prst="rect">
            <a:avLst/>
          </a:prstGeom>
          <a:noFill/>
        </p:spPr>
        <p:txBody>
          <a:bodyPr wrap="square" rtlCol="0">
            <a:spAutoFit/>
          </a:bodyPr>
          <a:lstStyle/>
          <a:p>
            <a:pPr algn="dist"/>
            <a:r>
              <a:rPr lang="en-US" altLang="zh-CN" sz="2800" b="1" dirty="0">
                <a:gradFill>
                  <a:gsLst>
                    <a:gs pos="65000">
                      <a:schemeClr val="accent1">
                        <a:lumMod val="20000"/>
                        <a:lumOff val="80000"/>
                      </a:schemeClr>
                    </a:gs>
                    <a:gs pos="22000">
                      <a:schemeClr val="accent6">
                        <a:lumMod val="20000"/>
                        <a:lumOff val="80000"/>
                      </a:schemeClr>
                    </a:gs>
                  </a:gsLst>
                  <a:lin ang="5400000" scaled="1"/>
                </a:gradFill>
                <a:effectLst>
                  <a:outerShdw blurRad="76200" dist="76200" algn="l" rotWithShape="0">
                    <a:prstClr val="black">
                      <a:alpha val="40000"/>
                    </a:prstClr>
                  </a:outerShdw>
                </a:effectLst>
                <a:latin typeface="Arial" panose="020B0604020202020204" pitchFamily="34" charset="0"/>
                <a:ea typeface="微软雅黑" panose="020B0503020204020204" pitchFamily="34" charset="-122"/>
                <a:sym typeface="Arial" panose="020B0604020202020204" pitchFamily="34" charset="0"/>
              </a:rPr>
              <a:t>NO ONE CAN  HIDE</a:t>
            </a:r>
          </a:p>
        </p:txBody>
      </p:sp>
    </p:spTree>
    <p:extLst>
      <p:ext uri="{BB962C8B-B14F-4D97-AF65-F5344CB8AC3E}">
        <p14:creationId xmlns:p14="http://schemas.microsoft.com/office/powerpoint/2010/main" val="2942132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C3D094EC-491C-2649-AF07-6B22837C919C}"/>
              </a:ext>
            </a:extLst>
          </p:cNvPr>
          <p:cNvSpPr>
            <a:spLocks noGrp="1"/>
          </p:cNvSpPr>
          <p:nvPr>
            <p:ph type="body" sz="quarter" idx="11"/>
          </p:nvPr>
        </p:nvSpPr>
        <p:spPr/>
        <p:txBody>
          <a:bodyPr/>
          <a:lstStyle/>
          <a:p>
            <a:r>
              <a:rPr kumimoji="1" lang="en-US" altLang="zh-CN" dirty="0" err="1"/>
              <a:t>OfficePLUS.cn</a:t>
            </a:r>
            <a:endParaRPr kumimoji="1" lang="zh-CN" altLang="en-US" dirty="0"/>
          </a:p>
        </p:txBody>
      </p:sp>
      <p:sp>
        <p:nvSpPr>
          <p:cNvPr id="3" name="文本占位符 2">
            <a:extLst>
              <a:ext uri="{FF2B5EF4-FFF2-40B4-BE49-F238E27FC236}">
                <a16:creationId xmlns:a16="http://schemas.microsoft.com/office/drawing/2014/main" id="{9AFB47E1-7AF0-204F-89F0-4C0DE2B37BF5}"/>
              </a:ext>
            </a:extLst>
          </p:cNvPr>
          <p:cNvSpPr>
            <a:spLocks noGrp="1"/>
          </p:cNvSpPr>
          <p:nvPr>
            <p:ph type="body" sz="quarter" idx="13"/>
          </p:nvPr>
        </p:nvSpPr>
        <p:spPr/>
        <p:txBody>
          <a:bodyPr/>
          <a:lstStyle/>
          <a:p>
            <a:r>
              <a:rPr kumimoji="1" lang="zh-CN" altLang="en-US" dirty="0"/>
              <a:t>中文 微软雅黑</a:t>
            </a:r>
            <a:endParaRPr kumimoji="1" lang="en" altLang="zh-CN" dirty="0"/>
          </a:p>
          <a:p>
            <a:r>
              <a:rPr kumimoji="1" lang="zh-CN" altLang="en-US" dirty="0"/>
              <a:t>英文 </a:t>
            </a:r>
            <a:r>
              <a:rPr kumimoji="1" lang="en" altLang="zh-CN" dirty="0" err="1"/>
              <a:t>Arail</a:t>
            </a:r>
            <a:endParaRPr kumimoji="1" lang="en" altLang="zh-CN" dirty="0"/>
          </a:p>
          <a:p>
            <a:endParaRPr kumimoji="1" lang="en-US" altLang="zh-CN" dirty="0"/>
          </a:p>
          <a:p>
            <a:r>
              <a:rPr kumimoji="1" lang="zh-CN" altLang="en-US" dirty="0"/>
              <a:t>标题 </a:t>
            </a:r>
            <a:r>
              <a:rPr kumimoji="1" lang="en-US" altLang="zh-CN" dirty="0"/>
              <a:t>1.0</a:t>
            </a:r>
          </a:p>
          <a:p>
            <a:r>
              <a:rPr kumimoji="1" lang="zh-CN" altLang="en-US" dirty="0"/>
              <a:t>正文 </a:t>
            </a:r>
            <a:r>
              <a:rPr kumimoji="1" lang="en-US" altLang="zh-CN" dirty="0"/>
              <a:t>1.2</a:t>
            </a:r>
          </a:p>
          <a:p>
            <a:r>
              <a:rPr kumimoji="1" lang="en" altLang="zh-CN" dirty="0" err="1"/>
              <a:t>freepik.com</a:t>
            </a:r>
            <a:endParaRPr kumimoji="1" lang="en" altLang="zh-CN" dirty="0"/>
          </a:p>
          <a:p>
            <a:endParaRPr kumimoji="1" lang="en" altLang="zh-CN" dirty="0"/>
          </a:p>
          <a:p>
            <a:r>
              <a:rPr kumimoji="1" lang="zh-CN" altLang="en-US" dirty="0"/>
              <a:t>本网站所提供的任何信息内容（包括但不限于 </a:t>
            </a:r>
            <a:r>
              <a:rPr kumimoji="1" lang="en" altLang="zh-CN" dirty="0"/>
              <a:t>PPT </a:t>
            </a:r>
            <a:r>
              <a:rPr kumimoji="1" lang="zh-CN" altLang="en-US" dirty="0"/>
              <a:t>模板、</a:t>
            </a:r>
            <a:r>
              <a:rPr kumimoji="1" lang="en" altLang="zh-CN" dirty="0"/>
              <a:t>Word </a:t>
            </a:r>
            <a:r>
              <a:rPr kumimoji="1" lang="zh-CN" altLang="en-US" dirty="0"/>
              <a:t>文档、</a:t>
            </a:r>
            <a:r>
              <a:rPr kumimoji="1" lang="en" altLang="zh-CN" dirty="0"/>
              <a:t>Excel </a:t>
            </a:r>
            <a:r>
              <a:rPr kumimoji="1" lang="zh-CN" altLang="en-US" dirty="0"/>
              <a:t>图表、图片素材等）均受</a:t>
            </a:r>
            <a:r>
              <a:rPr kumimoji="1" lang="en-US" altLang="zh-CN" dirty="0"/>
              <a:t>《</a:t>
            </a:r>
            <a:r>
              <a:rPr kumimoji="1" lang="zh-CN" altLang="en-US" dirty="0"/>
              <a:t>中华人民共和国著作权法</a:t>
            </a:r>
            <a:r>
              <a:rPr kumimoji="1" lang="en-US" altLang="zh-CN" dirty="0"/>
              <a:t>》</a:t>
            </a:r>
            <a:r>
              <a:rPr kumimoji="1" lang="zh-CN" altLang="en-US" dirty="0"/>
              <a:t>、</a:t>
            </a:r>
            <a:r>
              <a:rPr kumimoji="1" lang="en-US" altLang="zh-CN" dirty="0"/>
              <a:t>《</a:t>
            </a:r>
            <a:r>
              <a:rPr kumimoji="1" lang="zh-CN" altLang="en-US" dirty="0"/>
              <a:t>信息网络传播权保护条例</a:t>
            </a:r>
            <a:r>
              <a:rPr kumimoji="1" lang="en-US" altLang="zh-CN" dirty="0"/>
              <a:t>》</a:t>
            </a:r>
            <a:r>
              <a:rPr kumimoji="1" lang="zh-CN" altLang="en-US" dirty="0"/>
              <a:t>及其他适用的法律法规的保护，未经权利人书面明确授权，信息内容的任何部分</a:t>
            </a:r>
            <a:r>
              <a:rPr kumimoji="1" lang="en-US" altLang="zh-CN" dirty="0"/>
              <a:t>(</a:t>
            </a:r>
            <a:r>
              <a:rPr kumimoji="1" lang="zh-CN" altLang="en-US" dirty="0"/>
              <a:t>包括图片或图表</a:t>
            </a:r>
            <a:r>
              <a:rPr kumimoji="1" lang="en-US" altLang="zh-CN" dirty="0"/>
              <a:t>)</a:t>
            </a:r>
            <a:r>
              <a:rPr kumimoji="1" lang="zh-CN" altLang="en-US" dirty="0"/>
              <a:t>不得被全部或部分的复制、传播、销售，否则将承担法律责任。</a:t>
            </a:r>
            <a:endParaRPr kumimoji="1" lang="en-US" altLang="zh-CN" dirty="0"/>
          </a:p>
          <a:p>
            <a:endParaRPr kumimoji="1" lang="en-US" altLang="zh-CN" dirty="0"/>
          </a:p>
          <a:p>
            <a:r>
              <a:rPr kumimoji="1" lang="en-US" altLang="zh-CN" dirty="0"/>
              <a:t>Nigel</a:t>
            </a:r>
          </a:p>
        </p:txBody>
      </p:sp>
      <p:sp>
        <p:nvSpPr>
          <p:cNvPr id="5" name="文本占位符 4">
            <a:extLst>
              <a:ext uri="{FF2B5EF4-FFF2-40B4-BE49-F238E27FC236}">
                <a16:creationId xmlns:a16="http://schemas.microsoft.com/office/drawing/2014/main" id="{9379F369-F966-CC4F-9150-5720C0654BE8}"/>
              </a:ext>
            </a:extLst>
          </p:cNvPr>
          <p:cNvSpPr>
            <a:spLocks noGrp="1"/>
          </p:cNvSpPr>
          <p:nvPr>
            <p:ph type="body" sz="quarter" idx="10"/>
          </p:nvPr>
        </p:nvSpPr>
        <p:spPr/>
        <p:txBody>
          <a:bodyPr/>
          <a:lstStyle/>
          <a:p>
            <a:r>
              <a:rPr kumimoji="1" lang="zh-CN" altLang="en-US" dirty="0"/>
              <a:t>标注</a:t>
            </a:r>
          </a:p>
        </p:txBody>
      </p:sp>
      <p:sp>
        <p:nvSpPr>
          <p:cNvPr id="8" name="文本占位符 7">
            <a:extLst>
              <a:ext uri="{FF2B5EF4-FFF2-40B4-BE49-F238E27FC236}">
                <a16:creationId xmlns:a16="http://schemas.microsoft.com/office/drawing/2014/main" id="{52037C6C-C3D0-B143-999B-9FBD7AAF906F}"/>
              </a:ext>
            </a:extLst>
          </p:cNvPr>
          <p:cNvSpPr>
            <a:spLocks noGrp="1"/>
          </p:cNvSpPr>
          <p:nvPr>
            <p:ph type="body" sz="quarter" idx="17"/>
          </p:nvPr>
        </p:nvSpPr>
        <p:spPr/>
        <p:txBody>
          <a:bodyPr/>
          <a:lstStyle/>
          <a:p>
            <a:r>
              <a:rPr kumimoji="1" lang="zh-CN" altLang="en-US" dirty="0"/>
              <a:t>字体使用</a:t>
            </a:r>
            <a:endParaRPr kumimoji="1" lang="en-US" altLang="zh-CN" dirty="0"/>
          </a:p>
          <a:p>
            <a:endParaRPr kumimoji="1" lang="en-US" altLang="zh-CN" dirty="0"/>
          </a:p>
          <a:p>
            <a:endParaRPr kumimoji="1" lang="en-US" altLang="zh-CN" dirty="0"/>
          </a:p>
          <a:p>
            <a:r>
              <a:rPr kumimoji="1" lang="zh-CN" altLang="en-US" dirty="0"/>
              <a:t>行距</a:t>
            </a:r>
            <a:endParaRPr kumimoji="1" lang="en-US" altLang="zh-CN" dirty="0"/>
          </a:p>
          <a:p>
            <a:endParaRPr kumimoji="1" lang="en-US" altLang="zh-CN" dirty="0"/>
          </a:p>
          <a:p>
            <a:r>
              <a:rPr kumimoji="1" lang="zh-CN" altLang="en-US" dirty="0"/>
              <a:t>素材</a:t>
            </a:r>
            <a:endParaRPr kumimoji="1" lang="en-US" altLang="zh-CN" dirty="0"/>
          </a:p>
          <a:p>
            <a:endParaRPr kumimoji="1" lang="en-US" altLang="zh-CN" dirty="0"/>
          </a:p>
          <a:p>
            <a:r>
              <a:rPr kumimoji="1" lang="zh-CN" altLang="en-US" dirty="0"/>
              <a:t>声明</a:t>
            </a:r>
            <a:endParaRPr kumimoji="1" lang="en-US" altLang="zh-CN" dirty="0"/>
          </a:p>
          <a:p>
            <a:endParaRPr kumimoji="1" lang="en-US" altLang="zh-CN" dirty="0"/>
          </a:p>
          <a:p>
            <a:endParaRPr kumimoji="1" lang="en-US" altLang="zh-CN" dirty="0"/>
          </a:p>
          <a:p>
            <a:endParaRPr kumimoji="1" lang="en-US" altLang="zh-CN" dirty="0"/>
          </a:p>
          <a:p>
            <a:r>
              <a:rPr kumimoji="1" lang="zh-CN" altLang="en-US" dirty="0"/>
              <a:t>作者</a:t>
            </a:r>
          </a:p>
        </p:txBody>
      </p:sp>
    </p:spTree>
    <p:extLst>
      <p:ext uri="{BB962C8B-B14F-4D97-AF65-F5344CB8AC3E}">
        <p14:creationId xmlns:p14="http://schemas.microsoft.com/office/powerpoint/2010/main" val="3179033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矩形: 圆角 69">
            <a:extLst>
              <a:ext uri="{FF2B5EF4-FFF2-40B4-BE49-F238E27FC236}">
                <a16:creationId xmlns:a16="http://schemas.microsoft.com/office/drawing/2014/main" id="{607D78FC-5A8A-4B36-91B5-CE68BEF9FD64}"/>
              </a:ext>
            </a:extLst>
          </p:cNvPr>
          <p:cNvSpPr/>
          <p:nvPr/>
        </p:nvSpPr>
        <p:spPr>
          <a:xfrm>
            <a:off x="2075222" y="5078794"/>
            <a:ext cx="5322098" cy="939938"/>
          </a:xfrm>
          <a:prstGeom prst="roundRect">
            <a:avLst>
              <a:gd name="adj" fmla="val 50000"/>
            </a:avLst>
          </a:prstGeom>
          <a:gradFill>
            <a:gsLst>
              <a:gs pos="45000">
                <a:schemeClr val="accent5">
                  <a:lumMod val="60000"/>
                  <a:lumOff val="40000"/>
                  <a:alpha val="18000"/>
                </a:schemeClr>
              </a:gs>
              <a:gs pos="83000">
                <a:schemeClr val="accent5">
                  <a:lumMod val="50000"/>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93" name="组合 92">
            <a:extLst>
              <a:ext uri="{FF2B5EF4-FFF2-40B4-BE49-F238E27FC236}">
                <a16:creationId xmlns:a16="http://schemas.microsoft.com/office/drawing/2014/main" id="{242A4B06-2C15-4AED-9935-A2F8C448FF09}"/>
              </a:ext>
            </a:extLst>
          </p:cNvPr>
          <p:cNvGrpSpPr/>
          <p:nvPr/>
        </p:nvGrpSpPr>
        <p:grpSpPr>
          <a:xfrm>
            <a:off x="672516" y="1130300"/>
            <a:ext cx="7075500" cy="3967308"/>
            <a:chOff x="1858997" y="767500"/>
            <a:chExt cx="8746614" cy="4850921"/>
          </a:xfrm>
        </p:grpSpPr>
        <p:grpSp>
          <p:nvGrpSpPr>
            <p:cNvPr id="31" name="组合 30">
              <a:extLst>
                <a:ext uri="{FF2B5EF4-FFF2-40B4-BE49-F238E27FC236}">
                  <a16:creationId xmlns:a16="http://schemas.microsoft.com/office/drawing/2014/main" id="{19D2C949-B43C-48CC-9BBB-5F4C718F63EB}"/>
                </a:ext>
              </a:extLst>
            </p:cNvPr>
            <p:cNvGrpSpPr/>
            <p:nvPr/>
          </p:nvGrpSpPr>
          <p:grpSpPr>
            <a:xfrm>
              <a:off x="1858997" y="767500"/>
              <a:ext cx="8746614" cy="4850921"/>
              <a:chOff x="2457370" y="1050587"/>
              <a:chExt cx="7419326" cy="4114800"/>
            </a:xfrm>
          </p:grpSpPr>
          <p:pic>
            <p:nvPicPr>
              <p:cNvPr id="29" name="图片 28">
                <a:extLst>
                  <a:ext uri="{FF2B5EF4-FFF2-40B4-BE49-F238E27FC236}">
                    <a16:creationId xmlns:a16="http://schemas.microsoft.com/office/drawing/2014/main" id="{DC438CE1-8DA4-4974-9841-DF22645B5BE2}"/>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38598" y="1050587"/>
                <a:ext cx="4114800" cy="4114800"/>
              </a:xfrm>
              <a:prstGeom prst="rect">
                <a:avLst/>
              </a:prstGeom>
            </p:spPr>
          </p:pic>
          <p:sp>
            <p:nvSpPr>
              <p:cNvPr id="30" name="椭圆 29">
                <a:extLst>
                  <a:ext uri="{FF2B5EF4-FFF2-40B4-BE49-F238E27FC236}">
                    <a16:creationId xmlns:a16="http://schemas.microsoft.com/office/drawing/2014/main" id="{965D2995-B79F-4833-A6CD-AEF2A7B392CF}"/>
                  </a:ext>
                </a:extLst>
              </p:cNvPr>
              <p:cNvSpPr/>
              <p:nvPr/>
            </p:nvSpPr>
            <p:spPr>
              <a:xfrm rot="20201307">
                <a:off x="2457370" y="2644908"/>
                <a:ext cx="7419326" cy="889056"/>
              </a:xfrm>
              <a:custGeom>
                <a:avLst/>
                <a:gdLst>
                  <a:gd name="connsiteX0" fmla="*/ 0 w 5194570"/>
                  <a:gd name="connsiteY0" fmla="*/ 437941 h 875882"/>
                  <a:gd name="connsiteX1" fmla="*/ 2597285 w 5194570"/>
                  <a:gd name="connsiteY1" fmla="*/ 0 h 875882"/>
                  <a:gd name="connsiteX2" fmla="*/ 5194570 w 5194570"/>
                  <a:gd name="connsiteY2" fmla="*/ 437941 h 875882"/>
                  <a:gd name="connsiteX3" fmla="*/ 2597285 w 5194570"/>
                  <a:gd name="connsiteY3" fmla="*/ 875882 h 875882"/>
                  <a:gd name="connsiteX4" fmla="*/ 0 w 5194570"/>
                  <a:gd name="connsiteY4" fmla="*/ 437941 h 875882"/>
                  <a:gd name="connsiteX0" fmla="*/ 57094 w 5251664"/>
                  <a:gd name="connsiteY0" fmla="*/ 451123 h 889064"/>
                  <a:gd name="connsiteX1" fmla="*/ 1001948 w 5251664"/>
                  <a:gd name="connsiteY1" fmla="*/ 144218 h 889064"/>
                  <a:gd name="connsiteX2" fmla="*/ 2654379 w 5251664"/>
                  <a:gd name="connsiteY2" fmla="*/ 13182 h 889064"/>
                  <a:gd name="connsiteX3" fmla="*/ 5251664 w 5251664"/>
                  <a:gd name="connsiteY3" fmla="*/ 451123 h 889064"/>
                  <a:gd name="connsiteX4" fmla="*/ 2654379 w 5251664"/>
                  <a:gd name="connsiteY4" fmla="*/ 889064 h 889064"/>
                  <a:gd name="connsiteX5" fmla="*/ 57094 w 5251664"/>
                  <a:gd name="connsiteY5" fmla="*/ 451123 h 889064"/>
                  <a:gd name="connsiteX0" fmla="*/ 57094 w 5290143"/>
                  <a:gd name="connsiteY0" fmla="*/ 438117 h 876058"/>
                  <a:gd name="connsiteX1" fmla="*/ 1001948 w 5290143"/>
                  <a:gd name="connsiteY1" fmla="*/ 131212 h 876058"/>
                  <a:gd name="connsiteX2" fmla="*/ 2654379 w 5290143"/>
                  <a:gd name="connsiteY2" fmla="*/ 176 h 876058"/>
                  <a:gd name="connsiteX3" fmla="*/ 4103287 w 5290143"/>
                  <a:gd name="connsiteY3" fmla="*/ 111780 h 876058"/>
                  <a:gd name="connsiteX4" fmla="*/ 5251664 w 5290143"/>
                  <a:gd name="connsiteY4" fmla="*/ 438117 h 876058"/>
                  <a:gd name="connsiteX5" fmla="*/ 2654379 w 5290143"/>
                  <a:gd name="connsiteY5" fmla="*/ 876058 h 876058"/>
                  <a:gd name="connsiteX6" fmla="*/ 57094 w 5290143"/>
                  <a:gd name="connsiteY6" fmla="*/ 438117 h 876058"/>
                  <a:gd name="connsiteX0" fmla="*/ 2654379 w 5290143"/>
                  <a:gd name="connsiteY0" fmla="*/ 176 h 876058"/>
                  <a:gd name="connsiteX1" fmla="*/ 4103287 w 5290143"/>
                  <a:gd name="connsiteY1" fmla="*/ 111780 h 876058"/>
                  <a:gd name="connsiteX2" fmla="*/ 5251664 w 5290143"/>
                  <a:gd name="connsiteY2" fmla="*/ 438117 h 876058"/>
                  <a:gd name="connsiteX3" fmla="*/ 2654379 w 5290143"/>
                  <a:gd name="connsiteY3" fmla="*/ 876058 h 876058"/>
                  <a:gd name="connsiteX4" fmla="*/ 57094 w 5290143"/>
                  <a:gd name="connsiteY4" fmla="*/ 438117 h 876058"/>
                  <a:gd name="connsiteX5" fmla="*/ 1001948 w 5290143"/>
                  <a:gd name="connsiteY5" fmla="*/ 131212 h 876058"/>
                  <a:gd name="connsiteX6" fmla="*/ 2745819 w 5290143"/>
                  <a:gd name="connsiteY6" fmla="*/ 91616 h 876058"/>
                  <a:gd name="connsiteX0" fmla="*/ 2654379 w 5290143"/>
                  <a:gd name="connsiteY0" fmla="*/ 176 h 876058"/>
                  <a:gd name="connsiteX1" fmla="*/ 4103287 w 5290143"/>
                  <a:gd name="connsiteY1" fmla="*/ 111780 h 876058"/>
                  <a:gd name="connsiteX2" fmla="*/ 5251664 w 5290143"/>
                  <a:gd name="connsiteY2" fmla="*/ 438117 h 876058"/>
                  <a:gd name="connsiteX3" fmla="*/ 2654379 w 5290143"/>
                  <a:gd name="connsiteY3" fmla="*/ 876058 h 876058"/>
                  <a:gd name="connsiteX4" fmla="*/ 57094 w 5290143"/>
                  <a:gd name="connsiteY4" fmla="*/ 438117 h 876058"/>
                  <a:gd name="connsiteX5" fmla="*/ 1001948 w 5290143"/>
                  <a:gd name="connsiteY5" fmla="*/ 131212 h 876058"/>
                  <a:gd name="connsiteX0" fmla="*/ 4103287 w 5290143"/>
                  <a:gd name="connsiteY0" fmla="*/ 0 h 764278"/>
                  <a:gd name="connsiteX1" fmla="*/ 5251664 w 5290143"/>
                  <a:gd name="connsiteY1" fmla="*/ 326337 h 764278"/>
                  <a:gd name="connsiteX2" fmla="*/ 2654379 w 5290143"/>
                  <a:gd name="connsiteY2" fmla="*/ 764278 h 764278"/>
                  <a:gd name="connsiteX3" fmla="*/ 57094 w 5290143"/>
                  <a:gd name="connsiteY3" fmla="*/ 326337 h 764278"/>
                  <a:gd name="connsiteX4" fmla="*/ 1001948 w 5290143"/>
                  <a:gd name="connsiteY4" fmla="*/ 19432 h 764278"/>
                  <a:gd name="connsiteX0" fmla="*/ 4046895 w 5233751"/>
                  <a:gd name="connsiteY0" fmla="*/ 0 h 764278"/>
                  <a:gd name="connsiteX1" fmla="*/ 5195272 w 5233751"/>
                  <a:gd name="connsiteY1" fmla="*/ 326337 h 764278"/>
                  <a:gd name="connsiteX2" fmla="*/ 2597987 w 5233751"/>
                  <a:gd name="connsiteY2" fmla="*/ 764278 h 764278"/>
                  <a:gd name="connsiteX3" fmla="*/ 702 w 5233751"/>
                  <a:gd name="connsiteY3" fmla="*/ 326337 h 764278"/>
                  <a:gd name="connsiteX4" fmla="*/ 945556 w 5233751"/>
                  <a:gd name="connsiteY4" fmla="*/ 19432 h 764278"/>
                  <a:gd name="connsiteX0" fmla="*/ 4065289 w 5252145"/>
                  <a:gd name="connsiteY0" fmla="*/ 124779 h 889057"/>
                  <a:gd name="connsiteX1" fmla="*/ 5213666 w 5252145"/>
                  <a:gd name="connsiteY1" fmla="*/ 451116 h 889057"/>
                  <a:gd name="connsiteX2" fmla="*/ 2616381 w 5252145"/>
                  <a:gd name="connsiteY2" fmla="*/ 889057 h 889057"/>
                  <a:gd name="connsiteX3" fmla="*/ 19096 w 5252145"/>
                  <a:gd name="connsiteY3" fmla="*/ 451116 h 889057"/>
                  <a:gd name="connsiteX4" fmla="*/ 1496920 w 5252145"/>
                  <a:gd name="connsiteY4" fmla="*/ 0 h 889057"/>
                  <a:gd name="connsiteX0" fmla="*/ 3732389 w 5243520"/>
                  <a:gd name="connsiteY0" fmla="*/ 156385 h 889057"/>
                  <a:gd name="connsiteX1" fmla="*/ 5213666 w 5243520"/>
                  <a:gd name="connsiteY1" fmla="*/ 451116 h 889057"/>
                  <a:gd name="connsiteX2" fmla="*/ 2616381 w 5243520"/>
                  <a:gd name="connsiteY2" fmla="*/ 889057 h 889057"/>
                  <a:gd name="connsiteX3" fmla="*/ 19096 w 5243520"/>
                  <a:gd name="connsiteY3" fmla="*/ 451116 h 889057"/>
                  <a:gd name="connsiteX4" fmla="*/ 1496920 w 5243520"/>
                  <a:gd name="connsiteY4" fmla="*/ 0 h 889057"/>
                  <a:gd name="connsiteX0" fmla="*/ 3694422 w 5242773"/>
                  <a:gd name="connsiteY0" fmla="*/ 144963 h 889057"/>
                  <a:gd name="connsiteX1" fmla="*/ 5213666 w 5242773"/>
                  <a:gd name="connsiteY1" fmla="*/ 451116 h 889057"/>
                  <a:gd name="connsiteX2" fmla="*/ 2616381 w 5242773"/>
                  <a:gd name="connsiteY2" fmla="*/ 889057 h 889057"/>
                  <a:gd name="connsiteX3" fmla="*/ 19096 w 5242773"/>
                  <a:gd name="connsiteY3" fmla="*/ 451116 h 889057"/>
                  <a:gd name="connsiteX4" fmla="*/ 1496920 w 5242773"/>
                  <a:gd name="connsiteY4" fmla="*/ 0 h 889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2773" h="889057">
                    <a:moveTo>
                      <a:pt x="3694422" y="144963"/>
                    </a:moveTo>
                    <a:cubicBezTo>
                      <a:pt x="4127303" y="217953"/>
                      <a:pt x="5455151" y="323736"/>
                      <a:pt x="5213666" y="451116"/>
                    </a:cubicBezTo>
                    <a:cubicBezTo>
                      <a:pt x="4972181" y="578496"/>
                      <a:pt x="4050822" y="889057"/>
                      <a:pt x="2616381" y="889057"/>
                    </a:cubicBezTo>
                    <a:cubicBezTo>
                      <a:pt x="1181940" y="889057"/>
                      <a:pt x="205673" y="599292"/>
                      <a:pt x="19096" y="451116"/>
                    </a:cubicBezTo>
                    <a:cubicBezTo>
                      <a:pt x="-167481" y="302940"/>
                      <a:pt x="1064039" y="72990"/>
                      <a:pt x="1496920" y="0"/>
                    </a:cubicBezTo>
                  </a:path>
                </a:pathLst>
              </a:custGeom>
              <a:noFill/>
              <a:ln w="38100">
                <a:solidFill>
                  <a:schemeClr val="bg2"/>
                </a:solidFill>
              </a:ln>
              <a:effectLst>
                <a:glow rad="254000">
                  <a:schemeClr val="bg2">
                    <a:alpha val="3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32" name="椭圆 31">
              <a:extLst>
                <a:ext uri="{FF2B5EF4-FFF2-40B4-BE49-F238E27FC236}">
                  <a16:creationId xmlns:a16="http://schemas.microsoft.com/office/drawing/2014/main" id="{3E07D09A-1E91-46FF-B33B-927C3867D840}"/>
                </a:ext>
              </a:extLst>
            </p:cNvPr>
            <p:cNvSpPr/>
            <p:nvPr/>
          </p:nvSpPr>
          <p:spPr>
            <a:xfrm rot="20008784">
              <a:off x="3212497" y="3774835"/>
              <a:ext cx="375020" cy="375020"/>
            </a:xfrm>
            <a:prstGeom prst="ellipse">
              <a:avLst/>
            </a:prstGeom>
            <a:gradFill flip="none" rotWithShape="1">
              <a:gsLst>
                <a:gs pos="0">
                  <a:schemeClr val="accent5">
                    <a:lumMod val="0"/>
                    <a:lumOff val="100000"/>
                  </a:schemeClr>
                </a:gs>
                <a:gs pos="18000">
                  <a:schemeClr val="accent5">
                    <a:lumMod val="0"/>
                    <a:lumOff val="100000"/>
                  </a:schemeClr>
                </a:gs>
                <a:gs pos="77000">
                  <a:schemeClr val="accent4">
                    <a:lumMod val="75000"/>
                    <a:alpha val="9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a:extLst>
                <a:ext uri="{FF2B5EF4-FFF2-40B4-BE49-F238E27FC236}">
                  <a16:creationId xmlns:a16="http://schemas.microsoft.com/office/drawing/2014/main" id="{7F90C9F0-2500-4539-BFBB-8DD4D5671B3F}"/>
                </a:ext>
              </a:extLst>
            </p:cNvPr>
            <p:cNvSpPr/>
            <p:nvPr/>
          </p:nvSpPr>
          <p:spPr>
            <a:xfrm rot="20008784">
              <a:off x="4992139" y="3643032"/>
              <a:ext cx="924944" cy="924944"/>
            </a:xfrm>
            <a:prstGeom prst="ellipse">
              <a:avLst/>
            </a:prstGeom>
            <a:gradFill flip="none" rotWithShape="1">
              <a:gsLst>
                <a:gs pos="0">
                  <a:schemeClr val="accent5">
                    <a:lumMod val="0"/>
                    <a:lumOff val="100000"/>
                  </a:schemeClr>
                </a:gs>
                <a:gs pos="18000">
                  <a:schemeClr val="accent5">
                    <a:lumMod val="0"/>
                    <a:lumOff val="100000"/>
                  </a:schemeClr>
                </a:gs>
                <a:gs pos="77000">
                  <a:schemeClr val="accent4">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35" name="椭圆 34">
              <a:extLst>
                <a:ext uri="{FF2B5EF4-FFF2-40B4-BE49-F238E27FC236}">
                  <a16:creationId xmlns:a16="http://schemas.microsoft.com/office/drawing/2014/main" id="{752800BA-F090-476A-94C3-E3AE0863202C}"/>
                </a:ext>
              </a:extLst>
            </p:cNvPr>
            <p:cNvSpPr/>
            <p:nvPr/>
          </p:nvSpPr>
          <p:spPr>
            <a:xfrm rot="20008784">
              <a:off x="9085621" y="1823103"/>
              <a:ext cx="589041" cy="589041"/>
            </a:xfrm>
            <a:prstGeom prst="ellipse">
              <a:avLst/>
            </a:prstGeom>
            <a:gradFill flip="none" rotWithShape="1">
              <a:gsLst>
                <a:gs pos="0">
                  <a:schemeClr val="accent5">
                    <a:lumMod val="0"/>
                    <a:lumOff val="100000"/>
                  </a:schemeClr>
                </a:gs>
                <a:gs pos="18000">
                  <a:schemeClr val="accent5">
                    <a:lumMod val="0"/>
                    <a:lumOff val="100000"/>
                  </a:schemeClr>
                </a:gs>
                <a:gs pos="77000">
                  <a:schemeClr val="accent4">
                    <a:lumMod val="75000"/>
                    <a:alpha val="87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cxnSp>
        <p:nvCxnSpPr>
          <p:cNvPr id="50" name="直接连接符 49">
            <a:extLst>
              <a:ext uri="{FF2B5EF4-FFF2-40B4-BE49-F238E27FC236}">
                <a16:creationId xmlns:a16="http://schemas.microsoft.com/office/drawing/2014/main" id="{91E907A2-CEB4-47DF-8B22-9CB68417FB55}"/>
              </a:ext>
            </a:extLst>
          </p:cNvPr>
          <p:cNvCxnSpPr>
            <a:cxnSpLocks/>
            <a:endCxn id="32" idx="3"/>
          </p:cNvCxnSpPr>
          <p:nvPr/>
        </p:nvCxnSpPr>
        <p:spPr>
          <a:xfrm flipH="1" flipV="1">
            <a:off x="1871550" y="3888113"/>
            <a:ext cx="408555" cy="1244719"/>
          </a:xfrm>
          <a:prstGeom prst="line">
            <a:avLst/>
          </a:prstGeom>
          <a:ln w="12700">
            <a:gradFill>
              <a:gsLst>
                <a:gs pos="0">
                  <a:schemeClr val="accent5">
                    <a:lumMod val="60000"/>
                    <a:lumOff val="40000"/>
                  </a:schemeClr>
                </a:gs>
                <a:gs pos="100000">
                  <a:schemeClr val="accent5">
                    <a:lumMod val="50000"/>
                    <a:alpha val="0"/>
                  </a:schemeClr>
                </a:gs>
              </a:gsLst>
              <a:lin ang="0" scaled="0"/>
            </a:gradFill>
          </a:ln>
        </p:spPr>
        <p:style>
          <a:lnRef idx="1">
            <a:schemeClr val="accent5"/>
          </a:lnRef>
          <a:fillRef idx="0">
            <a:schemeClr val="accent5"/>
          </a:fillRef>
          <a:effectRef idx="0">
            <a:schemeClr val="accent5"/>
          </a:effectRef>
          <a:fontRef idx="minor">
            <a:schemeClr val="tx1"/>
          </a:fontRef>
        </p:style>
      </p:cxnSp>
      <p:cxnSp>
        <p:nvCxnSpPr>
          <p:cNvPr id="86" name="直接连接符 85">
            <a:extLst>
              <a:ext uri="{FF2B5EF4-FFF2-40B4-BE49-F238E27FC236}">
                <a16:creationId xmlns:a16="http://schemas.microsoft.com/office/drawing/2014/main" id="{32374B7C-C083-40C1-BFFC-33C208809C65}"/>
              </a:ext>
            </a:extLst>
          </p:cNvPr>
          <p:cNvCxnSpPr>
            <a:cxnSpLocks/>
            <a:stCxn id="84" idx="2"/>
            <a:endCxn id="34" idx="5"/>
          </p:cNvCxnSpPr>
          <p:nvPr/>
        </p:nvCxnSpPr>
        <p:spPr>
          <a:xfrm flipH="1">
            <a:off x="3937281" y="3941146"/>
            <a:ext cx="923580" cy="40316"/>
          </a:xfrm>
          <a:prstGeom prst="line">
            <a:avLst/>
          </a:prstGeom>
          <a:ln w="12700">
            <a:gradFill>
              <a:gsLst>
                <a:gs pos="0">
                  <a:schemeClr val="accent5">
                    <a:lumMod val="60000"/>
                    <a:lumOff val="40000"/>
                  </a:schemeClr>
                </a:gs>
                <a:gs pos="100000">
                  <a:schemeClr val="accent5">
                    <a:lumMod val="50000"/>
                    <a:alpha val="0"/>
                  </a:schemeClr>
                </a:gs>
              </a:gsLst>
              <a:lin ang="0" scaled="0"/>
            </a:gradFill>
          </a:ln>
        </p:spPr>
        <p:style>
          <a:lnRef idx="1">
            <a:schemeClr val="accent5"/>
          </a:lnRef>
          <a:fillRef idx="0">
            <a:schemeClr val="accent5"/>
          </a:fillRef>
          <a:effectRef idx="0">
            <a:schemeClr val="accent5"/>
          </a:effectRef>
          <a:fontRef idx="minor">
            <a:schemeClr val="tx1"/>
          </a:fontRef>
        </p:style>
      </p:cxnSp>
      <p:grpSp>
        <p:nvGrpSpPr>
          <p:cNvPr id="121" name="组合 120">
            <a:extLst>
              <a:ext uri="{FF2B5EF4-FFF2-40B4-BE49-F238E27FC236}">
                <a16:creationId xmlns:a16="http://schemas.microsoft.com/office/drawing/2014/main" id="{2F9B7E75-3963-4AE4-A43A-CBA0552DC59F}"/>
              </a:ext>
            </a:extLst>
          </p:cNvPr>
          <p:cNvGrpSpPr/>
          <p:nvPr/>
        </p:nvGrpSpPr>
        <p:grpSpPr>
          <a:xfrm>
            <a:off x="1931429" y="4955122"/>
            <a:ext cx="4912009" cy="1089335"/>
            <a:chOff x="675061" y="5184649"/>
            <a:chExt cx="4912009" cy="1089335"/>
          </a:xfrm>
        </p:grpSpPr>
        <p:grpSp>
          <p:nvGrpSpPr>
            <p:cNvPr id="54" name="组合 53">
              <a:extLst>
                <a:ext uri="{FF2B5EF4-FFF2-40B4-BE49-F238E27FC236}">
                  <a16:creationId xmlns:a16="http://schemas.microsoft.com/office/drawing/2014/main" id="{3A85362E-A189-44D4-8C07-1E18E9E1932D}"/>
                </a:ext>
              </a:extLst>
            </p:cNvPr>
            <p:cNvGrpSpPr/>
            <p:nvPr/>
          </p:nvGrpSpPr>
          <p:grpSpPr>
            <a:xfrm>
              <a:off x="675061" y="5277840"/>
              <a:ext cx="1306159" cy="993113"/>
              <a:chOff x="1441139" y="2451056"/>
              <a:chExt cx="1306159" cy="993113"/>
            </a:xfrm>
          </p:grpSpPr>
          <p:grpSp>
            <p:nvGrpSpPr>
              <p:cNvPr id="38" name="组合 37">
                <a:extLst>
                  <a:ext uri="{FF2B5EF4-FFF2-40B4-BE49-F238E27FC236}">
                    <a16:creationId xmlns:a16="http://schemas.microsoft.com/office/drawing/2014/main" id="{65549C9C-EB46-431D-BAB1-8817B8B2FE25}"/>
                  </a:ext>
                </a:extLst>
              </p:cNvPr>
              <p:cNvGrpSpPr/>
              <p:nvPr/>
            </p:nvGrpSpPr>
            <p:grpSpPr>
              <a:xfrm rot="6555467">
                <a:off x="1441139" y="2451056"/>
                <a:ext cx="993113" cy="993113"/>
                <a:chOff x="874713" y="329165"/>
                <a:chExt cx="2699658" cy="2699658"/>
              </a:xfrm>
            </p:grpSpPr>
            <p:grpSp>
              <p:nvGrpSpPr>
                <p:cNvPr id="39" name="组合 38">
                  <a:extLst>
                    <a:ext uri="{FF2B5EF4-FFF2-40B4-BE49-F238E27FC236}">
                      <a16:creationId xmlns:a16="http://schemas.microsoft.com/office/drawing/2014/main" id="{9F1027DA-BF88-4A8B-BDF7-C231D8876208}"/>
                    </a:ext>
                  </a:extLst>
                </p:cNvPr>
                <p:cNvGrpSpPr/>
                <p:nvPr/>
              </p:nvGrpSpPr>
              <p:grpSpPr>
                <a:xfrm>
                  <a:off x="1122212" y="558398"/>
                  <a:ext cx="2228850" cy="2228850"/>
                  <a:chOff x="3422650" y="1511299"/>
                  <a:chExt cx="2228850" cy="2228850"/>
                </a:xfrm>
              </p:grpSpPr>
              <p:grpSp>
                <p:nvGrpSpPr>
                  <p:cNvPr id="42" name="组合 41">
                    <a:extLst>
                      <a:ext uri="{FF2B5EF4-FFF2-40B4-BE49-F238E27FC236}">
                        <a16:creationId xmlns:a16="http://schemas.microsoft.com/office/drawing/2014/main" id="{B1B8AA35-F583-4701-B75D-5AD88D014BA3}"/>
                      </a:ext>
                    </a:extLst>
                  </p:cNvPr>
                  <p:cNvGrpSpPr/>
                  <p:nvPr/>
                </p:nvGrpSpPr>
                <p:grpSpPr>
                  <a:xfrm>
                    <a:off x="3422650" y="1511299"/>
                    <a:ext cx="2228850" cy="2228850"/>
                    <a:chOff x="3422650" y="1511299"/>
                    <a:chExt cx="2228850" cy="2228850"/>
                  </a:xfrm>
                </p:grpSpPr>
                <p:sp>
                  <p:nvSpPr>
                    <p:cNvPr id="47" name="弧形 46">
                      <a:extLst>
                        <a:ext uri="{FF2B5EF4-FFF2-40B4-BE49-F238E27FC236}">
                          <a16:creationId xmlns:a16="http://schemas.microsoft.com/office/drawing/2014/main" id="{FC181527-C453-42A9-B8D7-F6F4A3194F80}"/>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8" name="弧形 47">
                      <a:extLst>
                        <a:ext uri="{FF2B5EF4-FFF2-40B4-BE49-F238E27FC236}">
                          <a16:creationId xmlns:a16="http://schemas.microsoft.com/office/drawing/2014/main" id="{B592AEB5-6BEA-4911-9DBA-972DB0555EA5}"/>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9" name="弧形 48">
                      <a:extLst>
                        <a:ext uri="{FF2B5EF4-FFF2-40B4-BE49-F238E27FC236}">
                          <a16:creationId xmlns:a16="http://schemas.microsoft.com/office/drawing/2014/main" id="{42CFF705-9C69-4ECE-AF11-C3827CC28F7F}"/>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3" name="组合 42">
                    <a:extLst>
                      <a:ext uri="{FF2B5EF4-FFF2-40B4-BE49-F238E27FC236}">
                        <a16:creationId xmlns:a16="http://schemas.microsoft.com/office/drawing/2014/main" id="{100CEE26-72A0-460B-AF78-8545D0790DC4}"/>
                      </a:ext>
                    </a:extLst>
                  </p:cNvPr>
                  <p:cNvGrpSpPr/>
                  <p:nvPr/>
                </p:nvGrpSpPr>
                <p:grpSpPr>
                  <a:xfrm rot="4185091">
                    <a:off x="3422650" y="1511299"/>
                    <a:ext cx="2228850" cy="2228850"/>
                    <a:chOff x="3422650" y="1511299"/>
                    <a:chExt cx="2228850" cy="2228850"/>
                  </a:xfrm>
                  <a:effectLst/>
                </p:grpSpPr>
                <p:sp>
                  <p:nvSpPr>
                    <p:cNvPr id="44" name="弧形 43">
                      <a:extLst>
                        <a:ext uri="{FF2B5EF4-FFF2-40B4-BE49-F238E27FC236}">
                          <a16:creationId xmlns:a16="http://schemas.microsoft.com/office/drawing/2014/main" id="{8ACDFBAD-A8E0-4EC4-994A-D3C22D2E4C0B}"/>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5" name="弧形 44">
                      <a:extLst>
                        <a:ext uri="{FF2B5EF4-FFF2-40B4-BE49-F238E27FC236}">
                          <a16:creationId xmlns:a16="http://schemas.microsoft.com/office/drawing/2014/main" id="{C34D5E2A-8F8C-4966-9715-4EBEC7CBAF70}"/>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6" name="弧形 45">
                      <a:extLst>
                        <a:ext uri="{FF2B5EF4-FFF2-40B4-BE49-F238E27FC236}">
                          <a16:creationId xmlns:a16="http://schemas.microsoft.com/office/drawing/2014/main" id="{37EE7DF0-ECC2-47BD-B35C-E41D218C5157}"/>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40" name="弧形 39">
                  <a:extLst>
                    <a:ext uri="{FF2B5EF4-FFF2-40B4-BE49-F238E27FC236}">
                      <a16:creationId xmlns:a16="http://schemas.microsoft.com/office/drawing/2014/main" id="{3354EB88-470D-456B-A9E7-A4094B907B63}"/>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41" name="弧形 40">
                  <a:extLst>
                    <a:ext uri="{FF2B5EF4-FFF2-40B4-BE49-F238E27FC236}">
                      <a16:creationId xmlns:a16="http://schemas.microsoft.com/office/drawing/2014/main" id="{85776542-6BBE-4632-BCCB-BFAD00DF6B7C}"/>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37" name="文本框 36">
                <a:extLst>
                  <a:ext uri="{FF2B5EF4-FFF2-40B4-BE49-F238E27FC236}">
                    <a16:creationId xmlns:a16="http://schemas.microsoft.com/office/drawing/2014/main" id="{53969319-BFF6-4468-9B5D-76C03945F1B3}"/>
                  </a:ext>
                </a:extLst>
              </p:cNvPr>
              <p:cNvSpPr txBox="1"/>
              <p:nvPr/>
            </p:nvSpPr>
            <p:spPr>
              <a:xfrm>
                <a:off x="1801616" y="2743516"/>
                <a:ext cx="945682" cy="461665"/>
              </a:xfrm>
              <a:prstGeom prst="rect">
                <a:avLst/>
              </a:prstGeom>
              <a:noFill/>
            </p:spPr>
            <p:txBody>
              <a:bodyPr wrap="square">
                <a:spAutoFit/>
              </a:bodyPr>
              <a:lstStyle/>
              <a:p>
                <a:pPr marR="0" lvl="0" indent="0" fontAlgn="auto">
                  <a:buClrTx/>
                  <a:buSzTx/>
                  <a:buFontTx/>
                  <a:buNone/>
                  <a:tabLst/>
                  <a:defRPr/>
                </a:pPr>
                <a:r>
                  <a:rPr lang="en-US" altLang="zh-CN" sz="2400" b="1" dirty="0">
                    <a:gradFill flip="none" rotWithShape="1">
                      <a:gsLst>
                        <a:gs pos="0">
                          <a:srgbClr val="B64926">
                            <a:lumMod val="0"/>
                            <a:lumOff val="100000"/>
                          </a:srgbClr>
                        </a:gs>
                        <a:gs pos="77000">
                          <a:schemeClr val="accent3">
                            <a:lumMod val="24000"/>
                            <a:lumOff val="76000"/>
                          </a:schemeClr>
                        </a:gs>
                        <a:gs pos="100000">
                          <a:schemeClr val="bg2">
                            <a:lumMod val="36000"/>
                            <a:lumOff val="64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1981</a:t>
                </a:r>
                <a:endParaRPr lang="zh-CN" altLang="en-US" sz="2400" b="1" dirty="0">
                  <a:gradFill flip="none" rotWithShape="1">
                    <a:gsLst>
                      <a:gs pos="0">
                        <a:srgbClr val="B64926">
                          <a:lumMod val="0"/>
                          <a:lumOff val="100000"/>
                        </a:srgbClr>
                      </a:gs>
                      <a:gs pos="77000">
                        <a:schemeClr val="accent3">
                          <a:lumMod val="24000"/>
                          <a:lumOff val="76000"/>
                        </a:schemeClr>
                      </a:gs>
                      <a:gs pos="100000">
                        <a:schemeClr val="bg2">
                          <a:lumMod val="36000"/>
                          <a:lumOff val="64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grpSp>
        <p:sp>
          <p:nvSpPr>
            <p:cNvPr id="67" name="文本框 66">
              <a:extLst>
                <a:ext uri="{FF2B5EF4-FFF2-40B4-BE49-F238E27FC236}">
                  <a16:creationId xmlns:a16="http://schemas.microsoft.com/office/drawing/2014/main" id="{C3422457-B900-492F-8645-541F32322BE9}"/>
                </a:ext>
              </a:extLst>
            </p:cNvPr>
            <p:cNvSpPr txBox="1"/>
            <p:nvPr/>
          </p:nvSpPr>
          <p:spPr>
            <a:xfrm>
              <a:off x="1976877" y="5689209"/>
              <a:ext cx="3610193" cy="584775"/>
            </a:xfrm>
            <a:prstGeom prst="rect">
              <a:avLst/>
            </a:prstGeom>
            <a:noFill/>
          </p:spPr>
          <p:txBody>
            <a:bodyPr wrap="square">
              <a:spAutoFit/>
            </a:bodyPr>
            <a:lstStyle/>
            <a:p>
              <a:r>
                <a:rPr lang="en-US" altLang="zh-CN" sz="1600" dirty="0" err="1">
                  <a:solidFill>
                    <a:schemeClr val="accent5">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Vernor</a:t>
              </a:r>
              <a:r>
                <a:rPr lang="en-US" altLang="zh-CN" sz="1600" dirty="0">
                  <a:solidFill>
                    <a:schemeClr val="accent5">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 Steffen </a:t>
              </a:r>
              <a:r>
                <a:rPr lang="en-US" altLang="zh-CN" sz="1600" dirty="0" err="1">
                  <a:solidFill>
                    <a:schemeClr val="accent5">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Vinge</a:t>
              </a:r>
              <a:endParaRPr lang="en-US" altLang="zh-CN" sz="1600" dirty="0">
                <a:solidFill>
                  <a:schemeClr val="accent5">
                    <a:lumMod val="20000"/>
                    <a:lumOff val="80000"/>
                  </a:schemeClr>
                </a:solidFill>
                <a:latin typeface="Arial" panose="020B0604020202020204" pitchFamily="34" charset="0"/>
                <a:ea typeface="微软雅黑" panose="020B0503020204020204" pitchFamily="34" charset="-122"/>
                <a:sym typeface="Arial" panose="020B0604020202020204" pitchFamily="34" charset="0"/>
              </a:endParaRPr>
            </a:p>
            <a:p>
              <a:r>
                <a:rPr lang="en-US" altLang="zh-CN" sz="1600" dirty="0">
                  <a:solidFill>
                    <a:schemeClr val="bg2">
                      <a:lumMod val="85000"/>
                    </a:schemeClr>
                  </a:solidFill>
                  <a:latin typeface="Arial" panose="020B0604020202020204" pitchFamily="34" charset="0"/>
                  <a:ea typeface="微软雅黑" panose="020B0503020204020204" pitchFamily="34" charset="-122"/>
                  <a:sym typeface="Arial" panose="020B0604020202020204" pitchFamily="34" charset="0"/>
                </a:rPr>
                <a:t>True Names</a:t>
              </a:r>
              <a:endParaRPr lang="zh-CN" altLang="en-US" sz="1600" dirty="0">
                <a:solidFill>
                  <a:schemeClr val="bg2">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9" name="文本框 68">
              <a:extLst>
                <a:ext uri="{FF2B5EF4-FFF2-40B4-BE49-F238E27FC236}">
                  <a16:creationId xmlns:a16="http://schemas.microsoft.com/office/drawing/2014/main" id="{B63B3AD2-67C3-4088-B549-6E86ACEB41F6}"/>
                </a:ext>
              </a:extLst>
            </p:cNvPr>
            <p:cNvSpPr txBox="1"/>
            <p:nvPr/>
          </p:nvSpPr>
          <p:spPr>
            <a:xfrm>
              <a:off x="1968180" y="5302158"/>
              <a:ext cx="3262894" cy="461665"/>
            </a:xfrm>
            <a:prstGeom prst="rect">
              <a:avLst/>
            </a:prstGeom>
            <a:noFill/>
          </p:spPr>
          <p:txBody>
            <a:bodyPr wrap="square">
              <a:spAutoFit/>
            </a:bodyPr>
            <a:lstStyle/>
            <a:p>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脑机接口进入虚拟世界</a:t>
              </a:r>
            </a:p>
          </p:txBody>
        </p:sp>
        <p:cxnSp>
          <p:nvCxnSpPr>
            <p:cNvPr id="87" name="直接连接符 86">
              <a:extLst>
                <a:ext uri="{FF2B5EF4-FFF2-40B4-BE49-F238E27FC236}">
                  <a16:creationId xmlns:a16="http://schemas.microsoft.com/office/drawing/2014/main" id="{A99CC1EF-228C-4D96-BE26-358D2B7386FB}"/>
                </a:ext>
              </a:extLst>
            </p:cNvPr>
            <p:cNvCxnSpPr>
              <a:cxnSpLocks/>
            </p:cNvCxnSpPr>
            <p:nvPr/>
          </p:nvCxnSpPr>
          <p:spPr>
            <a:xfrm flipV="1">
              <a:off x="3484586" y="5184649"/>
              <a:ext cx="0" cy="268836"/>
            </a:xfrm>
            <a:prstGeom prst="line">
              <a:avLst/>
            </a:prstGeom>
            <a:ln w="12700">
              <a:gradFill>
                <a:gsLst>
                  <a:gs pos="0">
                    <a:schemeClr val="accent5">
                      <a:lumMod val="60000"/>
                      <a:lumOff val="40000"/>
                    </a:schemeClr>
                  </a:gs>
                  <a:gs pos="100000">
                    <a:schemeClr val="accent5">
                      <a:lumMod val="50000"/>
                      <a:alpha val="0"/>
                    </a:schemeClr>
                  </a:gs>
                </a:gsLst>
                <a:lin ang="0" scaled="0"/>
              </a:gradFill>
            </a:ln>
          </p:spPr>
          <p:style>
            <a:lnRef idx="1">
              <a:schemeClr val="accent5"/>
            </a:lnRef>
            <a:fillRef idx="0">
              <a:schemeClr val="accent5"/>
            </a:fillRef>
            <a:effectRef idx="0">
              <a:schemeClr val="accent5"/>
            </a:effectRef>
            <a:fontRef idx="minor">
              <a:schemeClr val="tx1"/>
            </a:fontRef>
          </p:style>
        </p:cxnSp>
      </p:grpSp>
      <p:grpSp>
        <p:nvGrpSpPr>
          <p:cNvPr id="120" name="组合 119">
            <a:extLst>
              <a:ext uri="{FF2B5EF4-FFF2-40B4-BE49-F238E27FC236}">
                <a16:creationId xmlns:a16="http://schemas.microsoft.com/office/drawing/2014/main" id="{A066D1EE-36C4-44B7-AAEA-C76DF093531F}"/>
              </a:ext>
            </a:extLst>
          </p:cNvPr>
          <p:cNvGrpSpPr/>
          <p:nvPr/>
        </p:nvGrpSpPr>
        <p:grpSpPr>
          <a:xfrm>
            <a:off x="4643576" y="3739133"/>
            <a:ext cx="5347665" cy="1024869"/>
            <a:chOff x="5507389" y="4440545"/>
            <a:chExt cx="5347665" cy="1024869"/>
          </a:xfrm>
        </p:grpSpPr>
        <p:sp>
          <p:nvSpPr>
            <p:cNvPr id="71" name="矩形: 圆角 70">
              <a:extLst>
                <a:ext uri="{FF2B5EF4-FFF2-40B4-BE49-F238E27FC236}">
                  <a16:creationId xmlns:a16="http://schemas.microsoft.com/office/drawing/2014/main" id="{177C81D3-F6E3-4432-8C82-E2C5A82649F1}"/>
                </a:ext>
              </a:extLst>
            </p:cNvPr>
            <p:cNvSpPr/>
            <p:nvPr/>
          </p:nvSpPr>
          <p:spPr>
            <a:xfrm>
              <a:off x="5532956" y="4472315"/>
              <a:ext cx="5322098" cy="939938"/>
            </a:xfrm>
            <a:prstGeom prst="roundRect">
              <a:avLst>
                <a:gd name="adj" fmla="val 50000"/>
              </a:avLst>
            </a:prstGeom>
            <a:gradFill>
              <a:gsLst>
                <a:gs pos="45000">
                  <a:schemeClr val="accent5">
                    <a:lumMod val="60000"/>
                    <a:lumOff val="40000"/>
                    <a:alpha val="18000"/>
                  </a:schemeClr>
                </a:gs>
                <a:gs pos="83000">
                  <a:schemeClr val="accent5">
                    <a:lumMod val="50000"/>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72" name="组合 71">
              <a:extLst>
                <a:ext uri="{FF2B5EF4-FFF2-40B4-BE49-F238E27FC236}">
                  <a16:creationId xmlns:a16="http://schemas.microsoft.com/office/drawing/2014/main" id="{4F6D06C1-2E99-46BD-BE47-15BFA1BEC79A}"/>
                </a:ext>
              </a:extLst>
            </p:cNvPr>
            <p:cNvGrpSpPr/>
            <p:nvPr/>
          </p:nvGrpSpPr>
          <p:grpSpPr>
            <a:xfrm>
              <a:off x="5507389" y="4440545"/>
              <a:ext cx="1306159" cy="993113"/>
              <a:chOff x="1441139" y="2451056"/>
              <a:chExt cx="1306159" cy="993113"/>
            </a:xfrm>
          </p:grpSpPr>
          <p:grpSp>
            <p:nvGrpSpPr>
              <p:cNvPr id="73" name="组合 72">
                <a:extLst>
                  <a:ext uri="{FF2B5EF4-FFF2-40B4-BE49-F238E27FC236}">
                    <a16:creationId xmlns:a16="http://schemas.microsoft.com/office/drawing/2014/main" id="{4F95C11A-5720-4643-A50E-6C0DC3471D82}"/>
                  </a:ext>
                </a:extLst>
              </p:cNvPr>
              <p:cNvGrpSpPr/>
              <p:nvPr/>
            </p:nvGrpSpPr>
            <p:grpSpPr>
              <a:xfrm rot="6555467">
                <a:off x="1441139" y="2451056"/>
                <a:ext cx="993113" cy="993113"/>
                <a:chOff x="874713" y="329165"/>
                <a:chExt cx="2699658" cy="2699658"/>
              </a:xfrm>
            </p:grpSpPr>
            <p:grpSp>
              <p:nvGrpSpPr>
                <p:cNvPr id="75" name="组合 74">
                  <a:extLst>
                    <a:ext uri="{FF2B5EF4-FFF2-40B4-BE49-F238E27FC236}">
                      <a16:creationId xmlns:a16="http://schemas.microsoft.com/office/drawing/2014/main" id="{B863622D-B1EB-464A-8C38-1FB8A3D5FA96}"/>
                    </a:ext>
                  </a:extLst>
                </p:cNvPr>
                <p:cNvGrpSpPr/>
                <p:nvPr/>
              </p:nvGrpSpPr>
              <p:grpSpPr>
                <a:xfrm>
                  <a:off x="1122212" y="558398"/>
                  <a:ext cx="2228850" cy="2228850"/>
                  <a:chOff x="3422650" y="1511299"/>
                  <a:chExt cx="2228850" cy="2228850"/>
                </a:xfrm>
              </p:grpSpPr>
              <p:grpSp>
                <p:nvGrpSpPr>
                  <p:cNvPr id="78" name="组合 77">
                    <a:extLst>
                      <a:ext uri="{FF2B5EF4-FFF2-40B4-BE49-F238E27FC236}">
                        <a16:creationId xmlns:a16="http://schemas.microsoft.com/office/drawing/2014/main" id="{752BA91D-4D19-4A00-A928-613CAF1BC4CE}"/>
                      </a:ext>
                    </a:extLst>
                  </p:cNvPr>
                  <p:cNvGrpSpPr/>
                  <p:nvPr/>
                </p:nvGrpSpPr>
                <p:grpSpPr>
                  <a:xfrm>
                    <a:off x="3422650" y="1511299"/>
                    <a:ext cx="2228850" cy="2228850"/>
                    <a:chOff x="3422650" y="1511299"/>
                    <a:chExt cx="2228850" cy="2228850"/>
                  </a:xfrm>
                </p:grpSpPr>
                <p:sp>
                  <p:nvSpPr>
                    <p:cNvPr id="83" name="弧形 82">
                      <a:extLst>
                        <a:ext uri="{FF2B5EF4-FFF2-40B4-BE49-F238E27FC236}">
                          <a16:creationId xmlns:a16="http://schemas.microsoft.com/office/drawing/2014/main" id="{A18002E0-E5D7-4B1E-93DB-F4A7583AC884}"/>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4" name="弧形 83">
                      <a:extLst>
                        <a:ext uri="{FF2B5EF4-FFF2-40B4-BE49-F238E27FC236}">
                          <a16:creationId xmlns:a16="http://schemas.microsoft.com/office/drawing/2014/main" id="{1856B273-AE63-4485-B079-7BB6E396E692}"/>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5" name="弧形 84">
                      <a:extLst>
                        <a:ext uri="{FF2B5EF4-FFF2-40B4-BE49-F238E27FC236}">
                          <a16:creationId xmlns:a16="http://schemas.microsoft.com/office/drawing/2014/main" id="{99139528-A190-49D1-92B9-3CBB5BCFFCD4}"/>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9" name="组合 78">
                    <a:extLst>
                      <a:ext uri="{FF2B5EF4-FFF2-40B4-BE49-F238E27FC236}">
                        <a16:creationId xmlns:a16="http://schemas.microsoft.com/office/drawing/2014/main" id="{D3C2665D-0206-48B6-9FE1-3C7F2E117286}"/>
                      </a:ext>
                    </a:extLst>
                  </p:cNvPr>
                  <p:cNvGrpSpPr/>
                  <p:nvPr/>
                </p:nvGrpSpPr>
                <p:grpSpPr>
                  <a:xfrm rot="4185091">
                    <a:off x="3422650" y="1511299"/>
                    <a:ext cx="2228850" cy="2228850"/>
                    <a:chOff x="3422650" y="1511299"/>
                    <a:chExt cx="2228850" cy="2228850"/>
                  </a:xfrm>
                  <a:effectLst/>
                </p:grpSpPr>
                <p:sp>
                  <p:nvSpPr>
                    <p:cNvPr id="80" name="弧形 79">
                      <a:extLst>
                        <a:ext uri="{FF2B5EF4-FFF2-40B4-BE49-F238E27FC236}">
                          <a16:creationId xmlns:a16="http://schemas.microsoft.com/office/drawing/2014/main" id="{205FA0FC-FB94-4FA8-9E1F-1C06A9425CD8}"/>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1" name="弧形 80">
                      <a:extLst>
                        <a:ext uri="{FF2B5EF4-FFF2-40B4-BE49-F238E27FC236}">
                          <a16:creationId xmlns:a16="http://schemas.microsoft.com/office/drawing/2014/main" id="{55906141-2B9B-4126-BF58-C8056D072584}"/>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82" name="弧形 81">
                      <a:extLst>
                        <a:ext uri="{FF2B5EF4-FFF2-40B4-BE49-F238E27FC236}">
                          <a16:creationId xmlns:a16="http://schemas.microsoft.com/office/drawing/2014/main" id="{91FE68FA-1032-4644-AC99-B2EF9282C190}"/>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76" name="弧形 75">
                  <a:extLst>
                    <a:ext uri="{FF2B5EF4-FFF2-40B4-BE49-F238E27FC236}">
                      <a16:creationId xmlns:a16="http://schemas.microsoft.com/office/drawing/2014/main" id="{D7AB5E9B-BA94-4037-98D0-3711284A6275}"/>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7" name="弧形 76">
                  <a:extLst>
                    <a:ext uri="{FF2B5EF4-FFF2-40B4-BE49-F238E27FC236}">
                      <a16:creationId xmlns:a16="http://schemas.microsoft.com/office/drawing/2014/main" id="{F578FACC-73D2-4A8D-8A7A-C3262ACE8C00}"/>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74" name="文本框 73">
                <a:extLst>
                  <a:ext uri="{FF2B5EF4-FFF2-40B4-BE49-F238E27FC236}">
                    <a16:creationId xmlns:a16="http://schemas.microsoft.com/office/drawing/2014/main" id="{5F49664B-0BB5-47FC-95F3-ADCA0F8B4270}"/>
                  </a:ext>
                </a:extLst>
              </p:cNvPr>
              <p:cNvSpPr txBox="1"/>
              <p:nvPr/>
            </p:nvSpPr>
            <p:spPr>
              <a:xfrm>
                <a:off x="1801616" y="2743516"/>
                <a:ext cx="945682" cy="461665"/>
              </a:xfrm>
              <a:prstGeom prst="rect">
                <a:avLst/>
              </a:prstGeom>
              <a:noFill/>
            </p:spPr>
            <p:txBody>
              <a:bodyPr wrap="square">
                <a:spAutoFit/>
              </a:bodyPr>
              <a:lstStyle/>
              <a:p>
                <a:r>
                  <a:rPr lang="en-US" altLang="zh-CN" sz="2400" b="1" dirty="0">
                    <a:gradFill flip="none" rotWithShape="1">
                      <a:gsLst>
                        <a:gs pos="0">
                          <a:srgbClr val="B64926">
                            <a:lumMod val="0"/>
                            <a:lumOff val="100000"/>
                          </a:srgbClr>
                        </a:gs>
                        <a:gs pos="77000">
                          <a:schemeClr val="accent3">
                            <a:lumMod val="24000"/>
                            <a:lumOff val="76000"/>
                          </a:schemeClr>
                        </a:gs>
                        <a:gs pos="100000">
                          <a:schemeClr val="bg2">
                            <a:lumMod val="36000"/>
                            <a:lumOff val="64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1992</a:t>
                </a:r>
                <a:endParaRPr lang="zh-CN" altLang="en-US" sz="2400" b="1" dirty="0">
                  <a:gradFill flip="none" rotWithShape="1">
                    <a:gsLst>
                      <a:gs pos="0">
                        <a:srgbClr val="B64926">
                          <a:lumMod val="0"/>
                          <a:lumOff val="100000"/>
                        </a:srgbClr>
                      </a:gs>
                      <a:gs pos="77000">
                        <a:schemeClr val="accent3">
                          <a:lumMod val="24000"/>
                          <a:lumOff val="76000"/>
                        </a:schemeClr>
                      </a:gs>
                      <a:gs pos="100000">
                        <a:schemeClr val="bg2">
                          <a:lumMod val="36000"/>
                          <a:lumOff val="64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grpSp>
        <p:sp>
          <p:nvSpPr>
            <p:cNvPr id="88" name="文本框 87">
              <a:extLst>
                <a:ext uri="{FF2B5EF4-FFF2-40B4-BE49-F238E27FC236}">
                  <a16:creationId xmlns:a16="http://schemas.microsoft.com/office/drawing/2014/main" id="{170EB165-EFBA-49B5-999D-424DAF138B8C}"/>
                </a:ext>
              </a:extLst>
            </p:cNvPr>
            <p:cNvSpPr txBox="1"/>
            <p:nvPr/>
          </p:nvSpPr>
          <p:spPr>
            <a:xfrm>
              <a:off x="6759540" y="4880639"/>
              <a:ext cx="3610193" cy="584775"/>
            </a:xfrm>
            <a:prstGeom prst="rect">
              <a:avLst/>
            </a:prstGeom>
            <a:noFill/>
          </p:spPr>
          <p:txBody>
            <a:bodyPr wrap="square">
              <a:spAutoFit/>
            </a:bodyPr>
            <a:lstStyle/>
            <a:p>
              <a:pPr marL="0" marR="0" lvl="0" indent="0" algn="l" defTabSz="914400" rtl="0" eaLnBrk="1" fontAlgn="auto" latinLnBrk="0" hangingPunct="1">
                <a:spcBef>
                  <a:spcPct val="0"/>
                </a:spcBef>
                <a:spcAft>
                  <a:spcPct val="0"/>
                </a:spcAft>
                <a:buClrTx/>
                <a:buSzTx/>
                <a:buFontTx/>
                <a:buNone/>
                <a:tabLst/>
                <a:defRPr/>
              </a:pPr>
              <a:r>
                <a:rPr kumimoji="0" lang="en-US" altLang="zh-CN" sz="1600" b="0" i="0" u="none" strike="noStrike" kern="1200" cap="none" spc="0" normalizeH="0" baseline="0" noProof="0" dirty="0">
                  <a:ln>
                    <a:noFill/>
                  </a:ln>
                  <a:solidFill>
                    <a:schemeClr val="accent5">
                      <a:lumMod val="20000"/>
                      <a:lumOff val="80000"/>
                    </a:schemeClr>
                  </a:solidFill>
                  <a:effectLst/>
                  <a:uLnTx/>
                  <a:uFillTx/>
                  <a:latin typeface="Arial" panose="020B0604020202020204" pitchFamily="34" charset="0"/>
                  <a:ea typeface="微软雅黑" panose="020B0503020204020204" pitchFamily="34" charset="-122"/>
                  <a:sym typeface="Arial" panose="020B0604020202020204" pitchFamily="34" charset="0"/>
                </a:rPr>
                <a:t>Neal Stephenson</a:t>
              </a:r>
            </a:p>
            <a:p>
              <a:pPr>
                <a:spcBef>
                  <a:spcPct val="0"/>
                </a:spcBef>
                <a:spcAft>
                  <a:spcPct val="0"/>
                </a:spcAft>
              </a:pPr>
              <a:r>
                <a:rPr lang="en-US" altLang="zh-CN" sz="1600" dirty="0">
                  <a:solidFill>
                    <a:schemeClr val="bg2">
                      <a:lumMod val="85000"/>
                    </a:schemeClr>
                  </a:solidFill>
                  <a:latin typeface="Arial" panose="020B0604020202020204" pitchFamily="34" charset="0"/>
                  <a:ea typeface="微软雅黑" panose="020B0503020204020204" pitchFamily="34" charset="-122"/>
                  <a:sym typeface="Arial" panose="020B0604020202020204" pitchFamily="34" charset="0"/>
                </a:rPr>
                <a:t>Snow Crash</a:t>
              </a:r>
              <a:endParaRPr lang="zh-CN" altLang="en-US" sz="1600" dirty="0">
                <a:solidFill>
                  <a:schemeClr val="bg2">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9" name="文本框 88">
              <a:extLst>
                <a:ext uri="{FF2B5EF4-FFF2-40B4-BE49-F238E27FC236}">
                  <a16:creationId xmlns:a16="http://schemas.microsoft.com/office/drawing/2014/main" id="{0FCE3670-4309-4AEB-B5E9-645A950D8BF8}"/>
                </a:ext>
              </a:extLst>
            </p:cNvPr>
            <p:cNvSpPr txBox="1"/>
            <p:nvPr/>
          </p:nvSpPr>
          <p:spPr>
            <a:xfrm>
              <a:off x="6747480" y="4476887"/>
              <a:ext cx="4028228" cy="461665"/>
            </a:xfrm>
            <a:prstGeom prst="rect">
              <a:avLst/>
            </a:prstGeom>
            <a:noFill/>
          </p:spPr>
          <p:txBody>
            <a:bodyPr wrap="square">
              <a:spAutoFit/>
            </a:bodyPr>
            <a:lstStyle/>
            <a:p>
              <a:pPr marL="0" marR="0" lvl="0" indent="0" algn="l" defTabSz="914400" rtl="0" eaLnBrk="1" fontAlgn="auto" latinLnBrk="0" hangingPunct="1">
                <a:buClrTx/>
                <a:buSzTx/>
                <a:buFontTx/>
                <a:buNone/>
                <a:tabLst/>
                <a:defRPr/>
              </a:pPr>
              <a:r>
                <a:rPr kumimoji="0" lang="zh-CN" altLang="en-US" sz="2400" b="1" i="0" u="none" strike="noStrike" kern="1200" cap="none" spc="0" normalizeH="0" baseline="0" noProof="0" dirty="0">
                  <a:ln>
                    <a:noFill/>
                  </a:ln>
                  <a:solidFill>
                    <a:schemeClr val="bg2"/>
                  </a:solidFill>
                  <a:effectLst/>
                  <a:uLnTx/>
                  <a:uFillTx/>
                  <a:latin typeface="Arial" panose="020B0604020202020204" pitchFamily="34" charset="0"/>
                  <a:ea typeface="微软雅黑" panose="020B0503020204020204" pitchFamily="34" charset="-122"/>
                  <a:sym typeface="Arial" panose="020B0604020202020204" pitchFamily="34" charset="0"/>
                </a:rPr>
                <a:t>平行于现实世界的虚拟世界</a:t>
              </a:r>
            </a:p>
          </p:txBody>
        </p:sp>
      </p:grpSp>
      <p:cxnSp>
        <p:nvCxnSpPr>
          <p:cNvPr id="116" name="直接连接符 115">
            <a:extLst>
              <a:ext uri="{FF2B5EF4-FFF2-40B4-BE49-F238E27FC236}">
                <a16:creationId xmlns:a16="http://schemas.microsoft.com/office/drawing/2014/main" id="{FC3BD33A-908E-403B-A457-BF0FCF0AF166}"/>
              </a:ext>
            </a:extLst>
          </p:cNvPr>
          <p:cNvCxnSpPr>
            <a:cxnSpLocks/>
          </p:cNvCxnSpPr>
          <p:nvPr/>
        </p:nvCxnSpPr>
        <p:spPr>
          <a:xfrm flipH="1" flipV="1">
            <a:off x="6739639" y="2268764"/>
            <a:ext cx="256398" cy="323573"/>
          </a:xfrm>
          <a:prstGeom prst="line">
            <a:avLst/>
          </a:prstGeom>
          <a:ln w="12700">
            <a:gradFill>
              <a:gsLst>
                <a:gs pos="0">
                  <a:schemeClr val="accent5">
                    <a:lumMod val="60000"/>
                    <a:lumOff val="40000"/>
                  </a:schemeClr>
                </a:gs>
                <a:gs pos="100000">
                  <a:schemeClr val="accent5">
                    <a:lumMod val="50000"/>
                    <a:alpha val="0"/>
                  </a:schemeClr>
                </a:gs>
              </a:gsLst>
              <a:lin ang="0" scaled="0"/>
            </a:gradFill>
          </a:ln>
        </p:spPr>
        <p:style>
          <a:lnRef idx="1">
            <a:schemeClr val="accent5"/>
          </a:lnRef>
          <a:fillRef idx="0">
            <a:schemeClr val="accent5"/>
          </a:fillRef>
          <a:effectRef idx="0">
            <a:schemeClr val="accent5"/>
          </a:effectRef>
          <a:fontRef idx="minor">
            <a:schemeClr val="tx1"/>
          </a:fontRef>
        </p:style>
      </p:cxnSp>
      <p:grpSp>
        <p:nvGrpSpPr>
          <p:cNvPr id="119" name="组合 118">
            <a:extLst>
              <a:ext uri="{FF2B5EF4-FFF2-40B4-BE49-F238E27FC236}">
                <a16:creationId xmlns:a16="http://schemas.microsoft.com/office/drawing/2014/main" id="{57E054A5-DC99-4837-AEC7-B0AA3623BA83}"/>
              </a:ext>
            </a:extLst>
          </p:cNvPr>
          <p:cNvGrpSpPr/>
          <p:nvPr/>
        </p:nvGrpSpPr>
        <p:grpSpPr>
          <a:xfrm>
            <a:off x="6792454" y="2542251"/>
            <a:ext cx="5347665" cy="995994"/>
            <a:chOff x="6829929" y="2446563"/>
            <a:chExt cx="5347665" cy="995994"/>
          </a:xfrm>
        </p:grpSpPr>
        <p:sp>
          <p:nvSpPr>
            <p:cNvPr id="101" name="矩形: 圆角 100">
              <a:extLst>
                <a:ext uri="{FF2B5EF4-FFF2-40B4-BE49-F238E27FC236}">
                  <a16:creationId xmlns:a16="http://schemas.microsoft.com/office/drawing/2014/main" id="{32D31D42-7390-4066-9ED4-ACDB7594917C}"/>
                </a:ext>
              </a:extLst>
            </p:cNvPr>
            <p:cNvSpPr/>
            <p:nvPr/>
          </p:nvSpPr>
          <p:spPr>
            <a:xfrm>
              <a:off x="6855496" y="2478333"/>
              <a:ext cx="5322098" cy="939938"/>
            </a:xfrm>
            <a:prstGeom prst="roundRect">
              <a:avLst>
                <a:gd name="adj" fmla="val 50000"/>
              </a:avLst>
            </a:prstGeom>
            <a:gradFill>
              <a:gsLst>
                <a:gs pos="45000">
                  <a:schemeClr val="accent5">
                    <a:lumMod val="60000"/>
                    <a:lumOff val="40000"/>
                    <a:alpha val="18000"/>
                  </a:schemeClr>
                </a:gs>
                <a:gs pos="83000">
                  <a:schemeClr val="accent5">
                    <a:lumMod val="50000"/>
                    <a:alpha val="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nvGrpSpPr>
            <p:cNvPr id="102" name="组合 101">
              <a:extLst>
                <a:ext uri="{FF2B5EF4-FFF2-40B4-BE49-F238E27FC236}">
                  <a16:creationId xmlns:a16="http://schemas.microsoft.com/office/drawing/2014/main" id="{CAAF7DA4-4528-4501-A5B3-DCA051B13F52}"/>
                </a:ext>
              </a:extLst>
            </p:cNvPr>
            <p:cNvGrpSpPr/>
            <p:nvPr/>
          </p:nvGrpSpPr>
          <p:grpSpPr>
            <a:xfrm>
              <a:off x="6829929" y="2446563"/>
              <a:ext cx="1306159" cy="993113"/>
              <a:chOff x="1441139" y="2451056"/>
              <a:chExt cx="1306159" cy="993113"/>
            </a:xfrm>
          </p:grpSpPr>
          <p:grpSp>
            <p:nvGrpSpPr>
              <p:cNvPr id="103" name="组合 102">
                <a:extLst>
                  <a:ext uri="{FF2B5EF4-FFF2-40B4-BE49-F238E27FC236}">
                    <a16:creationId xmlns:a16="http://schemas.microsoft.com/office/drawing/2014/main" id="{1E6FA269-C335-4C97-ADBA-665DB2639534}"/>
                  </a:ext>
                </a:extLst>
              </p:cNvPr>
              <p:cNvGrpSpPr/>
              <p:nvPr/>
            </p:nvGrpSpPr>
            <p:grpSpPr>
              <a:xfrm rot="6555467">
                <a:off x="1441139" y="2451056"/>
                <a:ext cx="993113" cy="993113"/>
                <a:chOff x="874713" y="329165"/>
                <a:chExt cx="2699658" cy="2699658"/>
              </a:xfrm>
            </p:grpSpPr>
            <p:grpSp>
              <p:nvGrpSpPr>
                <p:cNvPr id="105" name="组合 104">
                  <a:extLst>
                    <a:ext uri="{FF2B5EF4-FFF2-40B4-BE49-F238E27FC236}">
                      <a16:creationId xmlns:a16="http://schemas.microsoft.com/office/drawing/2014/main" id="{0944A367-7C06-49DD-A2E6-745FB396F2EE}"/>
                    </a:ext>
                  </a:extLst>
                </p:cNvPr>
                <p:cNvGrpSpPr/>
                <p:nvPr/>
              </p:nvGrpSpPr>
              <p:grpSpPr>
                <a:xfrm>
                  <a:off x="1122212" y="558398"/>
                  <a:ext cx="2228850" cy="2228850"/>
                  <a:chOff x="3422650" y="1511299"/>
                  <a:chExt cx="2228850" cy="2228850"/>
                </a:xfrm>
              </p:grpSpPr>
              <p:grpSp>
                <p:nvGrpSpPr>
                  <p:cNvPr id="108" name="组合 107">
                    <a:extLst>
                      <a:ext uri="{FF2B5EF4-FFF2-40B4-BE49-F238E27FC236}">
                        <a16:creationId xmlns:a16="http://schemas.microsoft.com/office/drawing/2014/main" id="{027D983B-804E-435B-BC6D-FEAE48A62354}"/>
                      </a:ext>
                    </a:extLst>
                  </p:cNvPr>
                  <p:cNvGrpSpPr/>
                  <p:nvPr/>
                </p:nvGrpSpPr>
                <p:grpSpPr>
                  <a:xfrm>
                    <a:off x="3422650" y="1511299"/>
                    <a:ext cx="2228850" cy="2228850"/>
                    <a:chOff x="3422650" y="1511299"/>
                    <a:chExt cx="2228850" cy="2228850"/>
                  </a:xfrm>
                </p:grpSpPr>
                <p:sp>
                  <p:nvSpPr>
                    <p:cNvPr id="113" name="弧形 112">
                      <a:extLst>
                        <a:ext uri="{FF2B5EF4-FFF2-40B4-BE49-F238E27FC236}">
                          <a16:creationId xmlns:a16="http://schemas.microsoft.com/office/drawing/2014/main" id="{2607CC4D-899F-41E0-B643-81C0CA462B51}"/>
                        </a:ext>
                      </a:extLst>
                    </p:cNvPr>
                    <p:cNvSpPr/>
                    <p:nvPr/>
                  </p:nvSpPr>
                  <p:spPr>
                    <a:xfrm>
                      <a:off x="3422650" y="1511299"/>
                      <a:ext cx="2228850" cy="2228850"/>
                    </a:xfrm>
                    <a:prstGeom prst="arc">
                      <a:avLst>
                        <a:gd name="adj1" fmla="val 16200000"/>
                        <a:gd name="adj2" fmla="val 20851096"/>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4" name="弧形 113">
                      <a:extLst>
                        <a:ext uri="{FF2B5EF4-FFF2-40B4-BE49-F238E27FC236}">
                          <a16:creationId xmlns:a16="http://schemas.microsoft.com/office/drawing/2014/main" id="{C1D5FD2E-4293-4D25-923C-4BBE5C934FE4}"/>
                        </a:ext>
                      </a:extLst>
                    </p:cNvPr>
                    <p:cNvSpPr/>
                    <p:nvPr/>
                  </p:nvSpPr>
                  <p:spPr>
                    <a:xfrm>
                      <a:off x="3422650" y="1511299"/>
                      <a:ext cx="2228850" cy="2228850"/>
                    </a:xfrm>
                    <a:prstGeom prst="arc">
                      <a:avLst>
                        <a:gd name="adj1" fmla="val 1652346"/>
                        <a:gd name="adj2" fmla="val 7060444"/>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5" name="弧形 114">
                      <a:extLst>
                        <a:ext uri="{FF2B5EF4-FFF2-40B4-BE49-F238E27FC236}">
                          <a16:creationId xmlns:a16="http://schemas.microsoft.com/office/drawing/2014/main" id="{A41BDE7D-A6D4-49BE-AE2B-F7337EC42F64}"/>
                        </a:ext>
                      </a:extLst>
                    </p:cNvPr>
                    <p:cNvSpPr/>
                    <p:nvPr/>
                  </p:nvSpPr>
                  <p:spPr>
                    <a:xfrm>
                      <a:off x="3422650" y="1511299"/>
                      <a:ext cx="2228850" cy="2228850"/>
                    </a:xfrm>
                    <a:prstGeom prst="arc">
                      <a:avLst>
                        <a:gd name="adj1" fmla="val 9720641"/>
                        <a:gd name="adj2" fmla="val 13789610"/>
                      </a:avLst>
                    </a:prstGeom>
                    <a:ln w="15875"/>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09" name="组合 108">
                    <a:extLst>
                      <a:ext uri="{FF2B5EF4-FFF2-40B4-BE49-F238E27FC236}">
                        <a16:creationId xmlns:a16="http://schemas.microsoft.com/office/drawing/2014/main" id="{A1058988-1EED-4ED0-9603-D2A66A85E15C}"/>
                      </a:ext>
                    </a:extLst>
                  </p:cNvPr>
                  <p:cNvGrpSpPr/>
                  <p:nvPr/>
                </p:nvGrpSpPr>
                <p:grpSpPr>
                  <a:xfrm rot="4185091">
                    <a:off x="3422650" y="1511299"/>
                    <a:ext cx="2228850" cy="2228850"/>
                    <a:chOff x="3422650" y="1511299"/>
                    <a:chExt cx="2228850" cy="2228850"/>
                  </a:xfrm>
                  <a:effectLst/>
                </p:grpSpPr>
                <p:sp>
                  <p:nvSpPr>
                    <p:cNvPr id="110" name="弧形 109">
                      <a:extLst>
                        <a:ext uri="{FF2B5EF4-FFF2-40B4-BE49-F238E27FC236}">
                          <a16:creationId xmlns:a16="http://schemas.microsoft.com/office/drawing/2014/main" id="{B9776B38-0A9B-406C-BFB6-13DD160B9FF3}"/>
                        </a:ext>
                      </a:extLst>
                    </p:cNvPr>
                    <p:cNvSpPr/>
                    <p:nvPr/>
                  </p:nvSpPr>
                  <p:spPr>
                    <a:xfrm>
                      <a:off x="3422650" y="1511299"/>
                      <a:ext cx="2228850" cy="2228850"/>
                    </a:xfrm>
                    <a:prstGeom prst="arc">
                      <a:avLst>
                        <a:gd name="adj1" fmla="val 16597692"/>
                        <a:gd name="adj2" fmla="val 63755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1" name="弧形 110">
                      <a:extLst>
                        <a:ext uri="{FF2B5EF4-FFF2-40B4-BE49-F238E27FC236}">
                          <a16:creationId xmlns:a16="http://schemas.microsoft.com/office/drawing/2014/main" id="{0223593F-8EDE-4A60-A1D7-62C4256C0AFB}"/>
                        </a:ext>
                      </a:extLst>
                    </p:cNvPr>
                    <p:cNvSpPr/>
                    <p:nvPr/>
                  </p:nvSpPr>
                  <p:spPr>
                    <a:xfrm>
                      <a:off x="3422650" y="1511299"/>
                      <a:ext cx="2228850" cy="2228850"/>
                    </a:xfrm>
                    <a:prstGeom prst="arc">
                      <a:avLst>
                        <a:gd name="adj1" fmla="val 3962744"/>
                        <a:gd name="adj2" fmla="val 8710740"/>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2" name="弧形 111">
                      <a:extLst>
                        <a:ext uri="{FF2B5EF4-FFF2-40B4-BE49-F238E27FC236}">
                          <a16:creationId xmlns:a16="http://schemas.microsoft.com/office/drawing/2014/main" id="{58491F6D-E487-40EE-903C-04BAFC8D2D3D}"/>
                        </a:ext>
                      </a:extLst>
                    </p:cNvPr>
                    <p:cNvSpPr/>
                    <p:nvPr/>
                  </p:nvSpPr>
                  <p:spPr>
                    <a:xfrm>
                      <a:off x="3422650" y="1511299"/>
                      <a:ext cx="2228850" cy="2228850"/>
                    </a:xfrm>
                    <a:prstGeom prst="arc">
                      <a:avLst>
                        <a:gd name="adj1" fmla="val 13073389"/>
                        <a:gd name="adj2" fmla="val 14985249"/>
                      </a:avLst>
                    </a:prstGeom>
                    <a:ln w="114300">
                      <a:solidFill>
                        <a:schemeClr val="accent5"/>
                      </a:solidFill>
                    </a:ln>
                    <a:effectLst>
                      <a:glow rad="63500">
                        <a:schemeClr val="accent5">
                          <a:satMod val="175000"/>
                          <a:alpha val="30000"/>
                        </a:schemeClr>
                      </a:glow>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106" name="弧形 105">
                  <a:extLst>
                    <a:ext uri="{FF2B5EF4-FFF2-40B4-BE49-F238E27FC236}">
                      <a16:creationId xmlns:a16="http://schemas.microsoft.com/office/drawing/2014/main" id="{E2BBACB7-2A6F-4106-8167-7B5F1E78B62D}"/>
                    </a:ext>
                  </a:extLst>
                </p:cNvPr>
                <p:cNvSpPr/>
                <p:nvPr/>
              </p:nvSpPr>
              <p:spPr>
                <a:xfrm>
                  <a:off x="874713" y="329165"/>
                  <a:ext cx="2699658" cy="269965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7" name="弧形 106">
                  <a:extLst>
                    <a:ext uri="{FF2B5EF4-FFF2-40B4-BE49-F238E27FC236}">
                      <a16:creationId xmlns:a16="http://schemas.microsoft.com/office/drawing/2014/main" id="{5381ECAE-1C79-4D47-BF65-83DBAF5CE1A2}"/>
                    </a:ext>
                  </a:extLst>
                </p:cNvPr>
                <p:cNvSpPr/>
                <p:nvPr/>
              </p:nvSpPr>
              <p:spPr>
                <a:xfrm>
                  <a:off x="1266053" y="712270"/>
                  <a:ext cx="1915428" cy="191542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104" name="文本框 103">
                <a:extLst>
                  <a:ext uri="{FF2B5EF4-FFF2-40B4-BE49-F238E27FC236}">
                    <a16:creationId xmlns:a16="http://schemas.microsoft.com/office/drawing/2014/main" id="{5E1F7684-C458-48A3-B644-972AF33B2905}"/>
                  </a:ext>
                </a:extLst>
              </p:cNvPr>
              <p:cNvSpPr txBox="1"/>
              <p:nvPr/>
            </p:nvSpPr>
            <p:spPr>
              <a:xfrm>
                <a:off x="1801616" y="2743516"/>
                <a:ext cx="945682" cy="461665"/>
              </a:xfrm>
              <a:prstGeom prst="rect">
                <a:avLst/>
              </a:prstGeom>
              <a:noFill/>
            </p:spPr>
            <p:txBody>
              <a:bodyPr wrap="square">
                <a:spAutoFit/>
              </a:bodyPr>
              <a:lstStyle/>
              <a:p>
                <a:pPr marL="0" marR="0" lvl="0" indent="0" algn="l" defTabSz="914400" rtl="0" eaLnBrk="1" fontAlgn="auto" latinLnBrk="0" hangingPunct="1">
                  <a:buClrTx/>
                  <a:buSzTx/>
                  <a:buFontTx/>
                  <a:buNone/>
                  <a:tabLst/>
                  <a:defRPr/>
                </a:pPr>
                <a:r>
                  <a:rPr kumimoji="0" lang="en-US" altLang="zh-CN" sz="2400" b="1" i="0" u="none" strike="noStrike" kern="1200" cap="none" spc="0" normalizeH="0" baseline="0" noProof="0" dirty="0">
                    <a:ln>
                      <a:noFill/>
                    </a:ln>
                    <a:gradFill flip="none" rotWithShape="1">
                      <a:gsLst>
                        <a:gs pos="0">
                          <a:srgbClr val="B64926">
                            <a:lumMod val="0"/>
                            <a:lumOff val="100000"/>
                          </a:srgbClr>
                        </a:gs>
                        <a:gs pos="77000">
                          <a:schemeClr val="accent3">
                            <a:lumMod val="24000"/>
                            <a:lumOff val="76000"/>
                          </a:schemeClr>
                        </a:gs>
                        <a:gs pos="100000">
                          <a:schemeClr val="bg2">
                            <a:lumMod val="36000"/>
                            <a:lumOff val="64000"/>
                          </a:schemeClr>
                        </a:gs>
                      </a:gsLst>
                      <a:path path="circle">
                        <a:fillToRect l="50000" t="130000" r="50000" b="-30000"/>
                      </a:path>
                      <a:tileRect/>
                    </a:gradFill>
                    <a:effectLst/>
                    <a:uLnTx/>
                    <a:uFillTx/>
                    <a:latin typeface="Arial" panose="020B0604020202020204" pitchFamily="34" charset="0"/>
                    <a:ea typeface="微软雅黑" panose="020B0503020204020204" pitchFamily="34" charset="-122"/>
                    <a:sym typeface="Arial" panose="020B0604020202020204" pitchFamily="34" charset="0"/>
                  </a:rPr>
                  <a:t>2018</a:t>
                </a:r>
                <a:endParaRPr kumimoji="0" lang="zh-CN" altLang="en-US" sz="2400" b="1" i="0" u="none" strike="noStrike" kern="1200" cap="none" spc="0" normalizeH="0" baseline="0" noProof="0" dirty="0">
                  <a:ln>
                    <a:noFill/>
                  </a:ln>
                  <a:gradFill flip="none" rotWithShape="1">
                    <a:gsLst>
                      <a:gs pos="0">
                        <a:srgbClr val="B64926">
                          <a:lumMod val="0"/>
                          <a:lumOff val="100000"/>
                        </a:srgbClr>
                      </a:gs>
                      <a:gs pos="77000">
                        <a:schemeClr val="accent3">
                          <a:lumMod val="24000"/>
                          <a:lumOff val="76000"/>
                        </a:schemeClr>
                      </a:gs>
                      <a:gs pos="100000">
                        <a:schemeClr val="bg2">
                          <a:lumMod val="36000"/>
                          <a:lumOff val="64000"/>
                        </a:schemeClr>
                      </a:gs>
                    </a:gsLst>
                    <a:path path="circle">
                      <a:fillToRect l="50000" t="130000" r="50000" b="-30000"/>
                    </a:path>
                    <a:tileRect/>
                  </a:gra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117" name="文本框 116">
              <a:extLst>
                <a:ext uri="{FF2B5EF4-FFF2-40B4-BE49-F238E27FC236}">
                  <a16:creationId xmlns:a16="http://schemas.microsoft.com/office/drawing/2014/main" id="{AD092DBA-1473-46D3-816B-2E9766775601}"/>
                </a:ext>
              </a:extLst>
            </p:cNvPr>
            <p:cNvSpPr txBox="1"/>
            <p:nvPr/>
          </p:nvSpPr>
          <p:spPr>
            <a:xfrm>
              <a:off x="8062830" y="2857782"/>
              <a:ext cx="3610193" cy="584775"/>
            </a:xfrm>
            <a:prstGeom prst="rect">
              <a:avLst/>
            </a:prstGeom>
            <a:noFill/>
          </p:spPr>
          <p:txBody>
            <a:bodyPr wrap="square">
              <a:spAutoFit/>
            </a:bodyPr>
            <a:lstStyle/>
            <a:p>
              <a:pPr>
                <a:spcBef>
                  <a:spcPct val="0"/>
                </a:spcBef>
                <a:spcAft>
                  <a:spcPct val="0"/>
                </a:spcAft>
              </a:pPr>
              <a:r>
                <a:rPr lang="en-US" altLang="zh-CN" sz="1600" dirty="0">
                  <a:solidFill>
                    <a:schemeClr val="accent5">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Steven Allan Spielberg</a:t>
              </a:r>
            </a:p>
            <a:p>
              <a:pPr marL="0" marR="0" lvl="0" indent="0" algn="l" defTabSz="914400" rtl="0" eaLnBrk="1" fontAlgn="auto" latinLnBrk="0" hangingPunct="1">
                <a:spcBef>
                  <a:spcPct val="0"/>
                </a:spcBef>
                <a:spcAft>
                  <a:spcPct val="0"/>
                </a:spcAft>
                <a:buClrTx/>
                <a:buSzTx/>
                <a:buFontTx/>
                <a:buNone/>
                <a:tabLst/>
                <a:defRPr/>
              </a:pPr>
              <a:r>
                <a:rPr kumimoji="0" lang="en-US" altLang="zh-CN" sz="1600" b="0" i="0" u="none" strike="noStrike" kern="1200" cap="none" spc="0" normalizeH="0" baseline="0" noProof="0" dirty="0">
                  <a:ln>
                    <a:noFill/>
                  </a:ln>
                  <a:solidFill>
                    <a:schemeClr val="bg2">
                      <a:lumMod val="85000"/>
                    </a:schemeClr>
                  </a:solidFill>
                  <a:effectLst/>
                  <a:uLnTx/>
                  <a:uFillTx/>
                  <a:latin typeface="Arial" panose="020B0604020202020204" pitchFamily="34" charset="0"/>
                  <a:ea typeface="微软雅黑" panose="020B0503020204020204" pitchFamily="34" charset="-122"/>
                  <a:sym typeface="Arial" panose="020B0604020202020204" pitchFamily="34" charset="0"/>
                </a:rPr>
                <a:t>Ready Player One</a:t>
              </a:r>
              <a:endParaRPr kumimoji="0" lang="zh-CN" altLang="en-US" sz="1600" b="0" i="0" u="none" strike="noStrike" kern="1200" cap="none" spc="0" normalizeH="0" baseline="0" noProof="0" dirty="0">
                <a:ln>
                  <a:noFill/>
                </a:ln>
                <a:solidFill>
                  <a:schemeClr val="bg2">
                    <a:lumMod val="85000"/>
                  </a:schemeClr>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18" name="文本框 117">
              <a:extLst>
                <a:ext uri="{FF2B5EF4-FFF2-40B4-BE49-F238E27FC236}">
                  <a16:creationId xmlns:a16="http://schemas.microsoft.com/office/drawing/2014/main" id="{48C1EC88-766D-42B6-8172-EC8FE45172AD}"/>
                </a:ext>
              </a:extLst>
            </p:cNvPr>
            <p:cNvSpPr txBox="1"/>
            <p:nvPr/>
          </p:nvSpPr>
          <p:spPr>
            <a:xfrm>
              <a:off x="8070020" y="2482905"/>
              <a:ext cx="4028228" cy="461665"/>
            </a:xfrm>
            <a:prstGeom prst="rect">
              <a:avLst/>
            </a:prstGeom>
            <a:noFill/>
          </p:spPr>
          <p:txBody>
            <a:bodyPr wrap="square">
              <a:spAutoFit/>
            </a:bodyPr>
            <a:lstStyle/>
            <a:p>
              <a:r>
                <a:rPr lang="zh-CN" altLang="en-US" sz="2400" b="1" dirty="0">
                  <a:solidFill>
                    <a:schemeClr val="bg2"/>
                  </a:solidFill>
                  <a:latin typeface="Arial" panose="020B0604020202020204" pitchFamily="34" charset="0"/>
                  <a:ea typeface="微软雅黑" panose="020B0503020204020204" pitchFamily="34" charset="-122"/>
                  <a:sym typeface="Arial" panose="020B0604020202020204" pitchFamily="34" charset="0"/>
                </a:rPr>
                <a:t>虚拟现实游戏世界“绿洲”</a:t>
              </a:r>
            </a:p>
          </p:txBody>
        </p:sp>
      </p:grpSp>
      <p:sp>
        <p:nvSpPr>
          <p:cNvPr id="143" name="文本框 142">
            <a:extLst>
              <a:ext uri="{FF2B5EF4-FFF2-40B4-BE49-F238E27FC236}">
                <a16:creationId xmlns:a16="http://schemas.microsoft.com/office/drawing/2014/main" id="{12880481-6A8E-4776-B063-C8E2945B646F}"/>
              </a:ext>
            </a:extLst>
          </p:cNvPr>
          <p:cNvSpPr txBox="1"/>
          <p:nvPr/>
        </p:nvSpPr>
        <p:spPr>
          <a:xfrm>
            <a:off x="2229150" y="736312"/>
            <a:ext cx="2646878" cy="584775"/>
          </a:xfrm>
          <a:prstGeom prst="rect">
            <a:avLst/>
          </a:prstGeom>
          <a:noFill/>
        </p:spPr>
        <p:txBody>
          <a:bodyPr wrap="none" rtlCol="0">
            <a:spAutoFit/>
          </a:bodyPr>
          <a:lstStyle/>
          <a:p>
            <a:pPr marL="0" marR="0" lvl="0" indent="0" algn="l" defTabSz="914400" rtl="0" eaLnBrk="1" fontAlgn="auto" latinLnBrk="0" hangingPunct="1">
              <a:buClrTx/>
              <a:buSzTx/>
              <a:buFontTx/>
              <a:buNone/>
              <a:tabLst/>
              <a:defRPr/>
            </a:pPr>
            <a:r>
              <a:rPr kumimoji="0" lang="zh-CN" altLang="en-US" sz="3200" b="1" i="0" u="none" strike="noStrike" kern="1200" cap="none" spc="0" normalizeH="0" baseline="0" noProof="0" dirty="0">
                <a:ln>
                  <a:noFill/>
                </a:ln>
                <a:gradFill>
                  <a:gsLst>
                    <a:gs pos="100000">
                      <a:schemeClr val="accent4">
                        <a:lumMod val="0"/>
                        <a:lumOff val="100000"/>
                      </a:schemeClr>
                    </a:gs>
                    <a:gs pos="0">
                      <a:schemeClr val="accent4">
                        <a:lumMod val="34000"/>
                        <a:lumOff val="66000"/>
                      </a:schemeClr>
                    </a:gs>
                  </a:gsLst>
                  <a:lin ang="5400000" scaled="0"/>
                </a:gradFill>
                <a:effectLst/>
                <a:uLnTx/>
                <a:uFillTx/>
                <a:latin typeface="Arial" panose="020B0604020202020204" pitchFamily="34" charset="0"/>
                <a:ea typeface="微软雅黑" panose="020B0503020204020204" pitchFamily="34" charset="-122"/>
                <a:sym typeface="Arial" panose="020B0604020202020204" pitchFamily="34" charset="0"/>
              </a:rPr>
              <a:t>元宇宙的起源</a:t>
            </a:r>
          </a:p>
        </p:txBody>
      </p:sp>
      <p:cxnSp>
        <p:nvCxnSpPr>
          <p:cNvPr id="90" name="直接连接符 89">
            <a:extLst>
              <a:ext uri="{FF2B5EF4-FFF2-40B4-BE49-F238E27FC236}">
                <a16:creationId xmlns:a16="http://schemas.microsoft.com/office/drawing/2014/main" id="{911896BB-11B5-46FA-B997-FF8079BB9590}"/>
              </a:ext>
            </a:extLst>
          </p:cNvPr>
          <p:cNvCxnSpPr>
            <a:cxnSpLocks/>
          </p:cNvCxnSpPr>
          <p:nvPr/>
        </p:nvCxnSpPr>
        <p:spPr>
          <a:xfrm>
            <a:off x="7828259" y="1023559"/>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91" name="直接连接符 90">
            <a:extLst>
              <a:ext uri="{FF2B5EF4-FFF2-40B4-BE49-F238E27FC236}">
                <a16:creationId xmlns:a16="http://schemas.microsoft.com/office/drawing/2014/main" id="{9E9303CC-7337-45EC-8C6A-7442D05F41E4}"/>
              </a:ext>
            </a:extLst>
          </p:cNvPr>
          <p:cNvCxnSpPr>
            <a:cxnSpLocks/>
          </p:cNvCxnSpPr>
          <p:nvPr/>
        </p:nvCxnSpPr>
        <p:spPr>
          <a:xfrm>
            <a:off x="6487442" y="63396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92" name="直接连接符 91">
            <a:extLst>
              <a:ext uri="{FF2B5EF4-FFF2-40B4-BE49-F238E27FC236}">
                <a16:creationId xmlns:a16="http://schemas.microsoft.com/office/drawing/2014/main" id="{C749E8E5-95AF-4189-9F17-6EB3C4836696}"/>
              </a:ext>
            </a:extLst>
          </p:cNvPr>
          <p:cNvCxnSpPr>
            <a:cxnSpLocks/>
          </p:cNvCxnSpPr>
          <p:nvPr/>
        </p:nvCxnSpPr>
        <p:spPr>
          <a:xfrm>
            <a:off x="7129200" y="821172"/>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7808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矩形 147">
            <a:extLst>
              <a:ext uri="{FF2B5EF4-FFF2-40B4-BE49-F238E27FC236}">
                <a16:creationId xmlns:a16="http://schemas.microsoft.com/office/drawing/2014/main" id="{62B1BD35-6386-47D4-8403-4556FF008A6E}"/>
              </a:ext>
            </a:extLst>
          </p:cNvPr>
          <p:cNvSpPr/>
          <p:nvPr/>
        </p:nvSpPr>
        <p:spPr>
          <a:xfrm>
            <a:off x="9746" y="-38100"/>
            <a:ext cx="12192000" cy="6858000"/>
          </a:xfrm>
          <a:prstGeom prst="rect">
            <a:avLst/>
          </a:prstGeom>
          <a:gradFill flip="none" rotWithShape="1">
            <a:gsLst>
              <a:gs pos="0">
                <a:schemeClr val="accent5">
                  <a:lumMod val="0"/>
                  <a:lumOff val="100000"/>
                </a:schemeClr>
              </a:gs>
              <a:gs pos="0">
                <a:schemeClr val="accent5">
                  <a:lumMod val="0"/>
                  <a:lumOff val="100000"/>
                </a:schemeClr>
              </a:gs>
              <a:gs pos="65000">
                <a:schemeClr val="accent3">
                  <a:lumMod val="59000"/>
                </a:schemeClr>
              </a:gs>
              <a:gs pos="28000">
                <a:schemeClr val="accent4">
                  <a:lumMod val="97000"/>
                  <a:lumOff val="3000"/>
                </a:schemeClr>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sp>
        <p:nvSpPr>
          <p:cNvPr id="158" name="任意多边形: 形状 157">
            <a:extLst>
              <a:ext uri="{FF2B5EF4-FFF2-40B4-BE49-F238E27FC236}">
                <a16:creationId xmlns:a16="http://schemas.microsoft.com/office/drawing/2014/main" id="{14A04537-C56F-451C-96F0-BC8A90FDA803}"/>
              </a:ext>
            </a:extLst>
          </p:cNvPr>
          <p:cNvSpPr/>
          <p:nvPr/>
        </p:nvSpPr>
        <p:spPr>
          <a:xfrm>
            <a:off x="1" y="4616103"/>
            <a:ext cx="12192000" cy="2215502"/>
          </a:xfrm>
          <a:custGeom>
            <a:avLst/>
            <a:gdLst>
              <a:gd name="connsiteX0" fmla="*/ 0 w 10134271"/>
              <a:gd name="connsiteY0" fmla="*/ 0 h 2215502"/>
              <a:gd name="connsiteX1" fmla="*/ 10134271 w 10134271"/>
              <a:gd name="connsiteY1" fmla="*/ 0 h 2215502"/>
              <a:gd name="connsiteX2" fmla="*/ 10134271 w 10134271"/>
              <a:gd name="connsiteY2" fmla="*/ 2215502 h 2215502"/>
              <a:gd name="connsiteX3" fmla="*/ 0 w 10134271"/>
              <a:gd name="connsiteY3" fmla="*/ 2215502 h 2215502"/>
            </a:gdLst>
            <a:ahLst/>
            <a:cxnLst>
              <a:cxn ang="0">
                <a:pos x="connsiteX0" y="connsiteY0"/>
              </a:cxn>
              <a:cxn ang="0">
                <a:pos x="connsiteX1" y="connsiteY1"/>
              </a:cxn>
              <a:cxn ang="0">
                <a:pos x="connsiteX2" y="connsiteY2"/>
              </a:cxn>
              <a:cxn ang="0">
                <a:pos x="connsiteX3" y="connsiteY3"/>
              </a:cxn>
            </a:cxnLst>
            <a:rect l="l" t="t" r="r" b="b"/>
            <a:pathLst>
              <a:path w="10134271" h="2215502">
                <a:moveTo>
                  <a:pt x="0" y="0"/>
                </a:moveTo>
                <a:lnTo>
                  <a:pt x="10134271" y="0"/>
                </a:lnTo>
                <a:lnTo>
                  <a:pt x="10134271" y="2215502"/>
                </a:lnTo>
                <a:lnTo>
                  <a:pt x="0" y="2215502"/>
                </a:lnTo>
                <a:close/>
              </a:path>
            </a:pathLst>
          </a:custGeom>
          <a:blipFill dpi="0" rotWithShape="1">
            <a:blip r:embed="rId2"/>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9" name="矩形 148">
            <a:extLst>
              <a:ext uri="{FF2B5EF4-FFF2-40B4-BE49-F238E27FC236}">
                <a16:creationId xmlns:a16="http://schemas.microsoft.com/office/drawing/2014/main" id="{283B1BB3-F174-4B9F-B0AC-B5FD764C600A}"/>
              </a:ext>
            </a:extLst>
          </p:cNvPr>
          <p:cNvSpPr/>
          <p:nvPr/>
        </p:nvSpPr>
        <p:spPr>
          <a:xfrm>
            <a:off x="-120216" y="-38100"/>
            <a:ext cx="12192000" cy="6858000"/>
          </a:xfrm>
          <a:prstGeom prst="rect">
            <a:avLst/>
          </a:prstGeom>
          <a:blipFill dpi="0" rotWithShape="1">
            <a:blip r:embed="rId3">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5">
            <a:extLst>
              <a:ext uri="{FF2B5EF4-FFF2-40B4-BE49-F238E27FC236}">
                <a16:creationId xmlns:a16="http://schemas.microsoft.com/office/drawing/2014/main" id="{7639B824-3A3A-439C-8F55-9BA8C2255480}"/>
              </a:ext>
            </a:extLst>
          </p:cNvPr>
          <p:cNvGrpSpPr/>
          <p:nvPr/>
        </p:nvGrpSpPr>
        <p:grpSpPr>
          <a:xfrm>
            <a:off x="3966950" y="476250"/>
            <a:ext cx="4258100" cy="1522520"/>
            <a:chOff x="2332079" y="3275828"/>
            <a:chExt cx="7527975" cy="2691692"/>
          </a:xfrm>
        </p:grpSpPr>
        <p:grpSp>
          <p:nvGrpSpPr>
            <p:cNvPr id="8" name="组合 7">
              <a:extLst>
                <a:ext uri="{FF2B5EF4-FFF2-40B4-BE49-F238E27FC236}">
                  <a16:creationId xmlns:a16="http://schemas.microsoft.com/office/drawing/2014/main" id="{31144715-9042-40F4-9127-375A7F72BC99}"/>
                </a:ext>
              </a:extLst>
            </p:cNvPr>
            <p:cNvGrpSpPr/>
            <p:nvPr/>
          </p:nvGrpSpPr>
          <p:grpSpPr>
            <a:xfrm>
              <a:off x="2344913" y="5619425"/>
              <a:ext cx="7515141" cy="348095"/>
              <a:chOff x="2336048" y="3944771"/>
              <a:chExt cx="7515141" cy="348095"/>
            </a:xfrm>
          </p:grpSpPr>
          <p:grpSp>
            <p:nvGrpSpPr>
              <p:cNvPr id="68" name="组合 67">
                <a:extLst>
                  <a:ext uri="{FF2B5EF4-FFF2-40B4-BE49-F238E27FC236}">
                    <a16:creationId xmlns:a16="http://schemas.microsoft.com/office/drawing/2014/main" id="{35372458-98F3-4D6A-A42D-EB3ADBA82F23}"/>
                  </a:ext>
                </a:extLst>
              </p:cNvPr>
              <p:cNvGrpSpPr/>
              <p:nvPr/>
            </p:nvGrpSpPr>
            <p:grpSpPr>
              <a:xfrm>
                <a:off x="6100764" y="3946358"/>
                <a:ext cx="3750425" cy="346508"/>
                <a:chOff x="6100764" y="3946358"/>
                <a:chExt cx="3750425" cy="346508"/>
              </a:xfrm>
            </p:grpSpPr>
            <p:cxnSp>
              <p:nvCxnSpPr>
                <p:cNvPr id="73" name="直接连接符 72">
                  <a:extLst>
                    <a:ext uri="{FF2B5EF4-FFF2-40B4-BE49-F238E27FC236}">
                      <a16:creationId xmlns:a16="http://schemas.microsoft.com/office/drawing/2014/main" id="{D604167D-E4C0-454E-8A98-246DEC735625}"/>
                    </a:ext>
                  </a:extLst>
                </p:cNvPr>
                <p:cNvCxnSpPr>
                  <a:cxnSpLocks/>
                </p:cNvCxnSpPr>
                <p:nvPr/>
              </p:nvCxnSpPr>
              <p:spPr>
                <a:xfrm>
                  <a:off x="6100764" y="3946358"/>
                  <a:ext cx="2104724" cy="0"/>
                </a:xfrm>
                <a:prstGeom prst="line">
                  <a:avLst/>
                </a:prstGeom>
                <a:ln w="12700">
                  <a:gradFill>
                    <a:gsLst>
                      <a:gs pos="49000">
                        <a:schemeClr val="accent1">
                          <a:lumMod val="45000"/>
                          <a:lumOff val="55000"/>
                        </a:schemeClr>
                      </a:gs>
                      <a:gs pos="0">
                        <a:schemeClr val="accent5"/>
                      </a:gs>
                      <a:gs pos="100000">
                        <a:schemeClr val="accent5">
                          <a:lumMod val="60000"/>
                          <a:lumOff val="40000"/>
                        </a:schemeClr>
                      </a:gs>
                    </a:gsLst>
                    <a:lin ang="0" scaled="0"/>
                  </a:gradFill>
                </a:ln>
              </p:spPr>
              <p:style>
                <a:lnRef idx="1">
                  <a:schemeClr val="accent5"/>
                </a:lnRef>
                <a:fillRef idx="0">
                  <a:schemeClr val="accent5"/>
                </a:fillRef>
                <a:effectRef idx="0">
                  <a:schemeClr val="accent5"/>
                </a:effectRef>
                <a:fontRef idx="minor">
                  <a:schemeClr val="tx1"/>
                </a:fontRef>
              </p:style>
            </p:cxnSp>
            <p:cxnSp>
              <p:nvCxnSpPr>
                <p:cNvPr id="74" name="直接连接符 73">
                  <a:extLst>
                    <a:ext uri="{FF2B5EF4-FFF2-40B4-BE49-F238E27FC236}">
                      <a16:creationId xmlns:a16="http://schemas.microsoft.com/office/drawing/2014/main" id="{15B40E97-AA24-4D03-B3EB-36F86D069467}"/>
                    </a:ext>
                  </a:extLst>
                </p:cNvPr>
                <p:cNvCxnSpPr>
                  <a:cxnSpLocks/>
                </p:cNvCxnSpPr>
                <p:nvPr/>
              </p:nvCxnSpPr>
              <p:spPr>
                <a:xfrm>
                  <a:off x="8200724" y="3946358"/>
                  <a:ext cx="250257" cy="346508"/>
                </a:xfrm>
                <a:prstGeom prst="line">
                  <a:avLst/>
                </a:prstGeom>
                <a:ln w="12700">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75" name="直接连接符 74">
                  <a:extLst>
                    <a:ext uri="{FF2B5EF4-FFF2-40B4-BE49-F238E27FC236}">
                      <a16:creationId xmlns:a16="http://schemas.microsoft.com/office/drawing/2014/main" id="{15C4304B-2B7D-41FA-8E88-C1C8010F690A}"/>
                    </a:ext>
                  </a:extLst>
                </p:cNvPr>
                <p:cNvCxnSpPr/>
                <p:nvPr/>
              </p:nvCxnSpPr>
              <p:spPr>
                <a:xfrm>
                  <a:off x="8445901" y="4291279"/>
                  <a:ext cx="1405288" cy="0"/>
                </a:xfrm>
                <a:prstGeom prst="line">
                  <a:avLst/>
                </a:prstGeom>
                <a:ln w="12700">
                  <a:gradFill>
                    <a:gsLst>
                      <a:gs pos="0">
                        <a:schemeClr val="accent5">
                          <a:lumMod val="60000"/>
                          <a:lumOff val="40000"/>
                        </a:schemeClr>
                      </a:gs>
                      <a:gs pos="100000">
                        <a:schemeClr val="accent5">
                          <a:lumMod val="50000"/>
                          <a:alpha val="0"/>
                        </a:schemeClr>
                      </a:gs>
                    </a:gsLst>
                    <a:lin ang="0" scaled="0"/>
                  </a:gradFill>
                </a:ln>
              </p:spPr>
              <p:style>
                <a:lnRef idx="1">
                  <a:schemeClr val="accent5"/>
                </a:lnRef>
                <a:fillRef idx="0">
                  <a:schemeClr val="accent5"/>
                </a:fillRef>
                <a:effectRef idx="0">
                  <a:schemeClr val="accent5"/>
                </a:effectRef>
                <a:fontRef idx="minor">
                  <a:schemeClr val="tx1"/>
                </a:fontRef>
              </p:style>
            </p:cxnSp>
          </p:grpSp>
          <p:grpSp>
            <p:nvGrpSpPr>
              <p:cNvPr id="69" name="组合 68">
                <a:extLst>
                  <a:ext uri="{FF2B5EF4-FFF2-40B4-BE49-F238E27FC236}">
                    <a16:creationId xmlns:a16="http://schemas.microsoft.com/office/drawing/2014/main" id="{9A76E9B8-91C2-4D98-9154-3EA908D2C852}"/>
                  </a:ext>
                </a:extLst>
              </p:cNvPr>
              <p:cNvGrpSpPr/>
              <p:nvPr/>
            </p:nvGrpSpPr>
            <p:grpSpPr>
              <a:xfrm flipH="1">
                <a:off x="2336048" y="3944771"/>
                <a:ext cx="3755189" cy="346508"/>
                <a:chOff x="6100764" y="3946358"/>
                <a:chExt cx="3750425" cy="346508"/>
              </a:xfrm>
            </p:grpSpPr>
            <p:cxnSp>
              <p:nvCxnSpPr>
                <p:cNvPr id="70" name="直接连接符 69">
                  <a:extLst>
                    <a:ext uri="{FF2B5EF4-FFF2-40B4-BE49-F238E27FC236}">
                      <a16:creationId xmlns:a16="http://schemas.microsoft.com/office/drawing/2014/main" id="{F45B6B99-7D6F-4F85-9F39-0EB6A18E2610}"/>
                    </a:ext>
                  </a:extLst>
                </p:cNvPr>
                <p:cNvCxnSpPr>
                  <a:cxnSpLocks/>
                </p:cNvCxnSpPr>
                <p:nvPr/>
              </p:nvCxnSpPr>
              <p:spPr>
                <a:xfrm>
                  <a:off x="6100764" y="3946358"/>
                  <a:ext cx="2104724" cy="0"/>
                </a:xfrm>
                <a:prstGeom prst="line">
                  <a:avLst/>
                </a:prstGeom>
                <a:ln w="12700">
                  <a:gradFill>
                    <a:gsLst>
                      <a:gs pos="49000">
                        <a:schemeClr val="accent1">
                          <a:lumMod val="45000"/>
                          <a:lumOff val="55000"/>
                        </a:schemeClr>
                      </a:gs>
                      <a:gs pos="0">
                        <a:schemeClr val="accent5"/>
                      </a:gs>
                      <a:gs pos="100000">
                        <a:schemeClr val="accent5">
                          <a:lumMod val="60000"/>
                          <a:lumOff val="40000"/>
                        </a:schemeClr>
                      </a:gs>
                    </a:gsLst>
                    <a:lin ang="0" scaled="0"/>
                  </a:gradFill>
                </a:ln>
              </p:spPr>
              <p:style>
                <a:lnRef idx="1">
                  <a:schemeClr val="accent5"/>
                </a:lnRef>
                <a:fillRef idx="0">
                  <a:schemeClr val="accent5"/>
                </a:fillRef>
                <a:effectRef idx="0">
                  <a:schemeClr val="accent5"/>
                </a:effectRef>
                <a:fontRef idx="minor">
                  <a:schemeClr val="tx1"/>
                </a:fontRef>
              </p:style>
            </p:cxnSp>
            <p:cxnSp>
              <p:nvCxnSpPr>
                <p:cNvPr id="71" name="直接连接符 70">
                  <a:extLst>
                    <a:ext uri="{FF2B5EF4-FFF2-40B4-BE49-F238E27FC236}">
                      <a16:creationId xmlns:a16="http://schemas.microsoft.com/office/drawing/2014/main" id="{2190937E-E5B6-4C77-8E8B-34BC474B9C62}"/>
                    </a:ext>
                  </a:extLst>
                </p:cNvPr>
                <p:cNvCxnSpPr>
                  <a:cxnSpLocks/>
                </p:cNvCxnSpPr>
                <p:nvPr/>
              </p:nvCxnSpPr>
              <p:spPr>
                <a:xfrm>
                  <a:off x="8200724" y="3946358"/>
                  <a:ext cx="250257" cy="346508"/>
                </a:xfrm>
                <a:prstGeom prst="line">
                  <a:avLst/>
                </a:prstGeom>
                <a:ln w="12700">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72" name="直接连接符 71">
                  <a:extLst>
                    <a:ext uri="{FF2B5EF4-FFF2-40B4-BE49-F238E27FC236}">
                      <a16:creationId xmlns:a16="http://schemas.microsoft.com/office/drawing/2014/main" id="{1B4E1684-740D-4D99-B014-F15C3D0AEEA8}"/>
                    </a:ext>
                  </a:extLst>
                </p:cNvPr>
                <p:cNvCxnSpPr/>
                <p:nvPr/>
              </p:nvCxnSpPr>
              <p:spPr>
                <a:xfrm>
                  <a:off x="8445901" y="4291279"/>
                  <a:ext cx="1405288" cy="0"/>
                </a:xfrm>
                <a:prstGeom prst="line">
                  <a:avLst/>
                </a:prstGeom>
                <a:ln w="12700">
                  <a:gradFill>
                    <a:gsLst>
                      <a:gs pos="0">
                        <a:schemeClr val="accent5">
                          <a:lumMod val="60000"/>
                          <a:lumOff val="40000"/>
                        </a:schemeClr>
                      </a:gs>
                      <a:gs pos="100000">
                        <a:schemeClr val="accent5">
                          <a:lumMod val="50000"/>
                          <a:alpha val="0"/>
                        </a:schemeClr>
                      </a:gs>
                    </a:gsLst>
                    <a:lin ang="0" scaled="0"/>
                  </a:gradFill>
                </a:ln>
              </p:spPr>
              <p:style>
                <a:lnRef idx="1">
                  <a:schemeClr val="accent5"/>
                </a:lnRef>
                <a:fillRef idx="0">
                  <a:schemeClr val="accent5"/>
                </a:fillRef>
                <a:effectRef idx="0">
                  <a:schemeClr val="accent5"/>
                </a:effectRef>
                <a:fontRef idx="minor">
                  <a:schemeClr val="tx1"/>
                </a:fontRef>
              </p:style>
            </p:cxnSp>
          </p:grpSp>
        </p:grpSp>
        <p:sp>
          <p:nvSpPr>
            <p:cNvPr id="9" name="任意多边形: 形状 8">
              <a:extLst>
                <a:ext uri="{FF2B5EF4-FFF2-40B4-BE49-F238E27FC236}">
                  <a16:creationId xmlns:a16="http://schemas.microsoft.com/office/drawing/2014/main" id="{5D55C019-30BB-47FA-896D-BBDBC8B59A8A}"/>
                </a:ext>
              </a:extLst>
            </p:cNvPr>
            <p:cNvSpPr/>
            <p:nvPr/>
          </p:nvSpPr>
          <p:spPr>
            <a:xfrm>
              <a:off x="2971800" y="3753994"/>
              <a:ext cx="6235700" cy="1720850"/>
            </a:xfrm>
            <a:custGeom>
              <a:avLst/>
              <a:gdLst>
                <a:gd name="connsiteX0" fmla="*/ 520700 w 6235700"/>
                <a:gd name="connsiteY0" fmla="*/ 0 h 1720850"/>
                <a:gd name="connsiteX1" fmla="*/ 5708650 w 6235700"/>
                <a:gd name="connsiteY1" fmla="*/ 6350 h 1720850"/>
                <a:gd name="connsiteX2" fmla="*/ 6235700 w 6235700"/>
                <a:gd name="connsiteY2" fmla="*/ 565150 h 1720850"/>
                <a:gd name="connsiteX3" fmla="*/ 5365750 w 6235700"/>
                <a:gd name="connsiteY3" fmla="*/ 1720850 h 1720850"/>
                <a:gd name="connsiteX4" fmla="*/ 838200 w 6235700"/>
                <a:gd name="connsiteY4" fmla="*/ 1701800 h 1720850"/>
                <a:gd name="connsiteX5" fmla="*/ 0 w 6235700"/>
                <a:gd name="connsiteY5" fmla="*/ 565150 h 1720850"/>
                <a:gd name="connsiteX6" fmla="*/ 520700 w 6235700"/>
                <a:gd name="connsiteY6" fmla="*/ 0 h 172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700" h="1720850">
                  <a:moveTo>
                    <a:pt x="520700" y="0"/>
                  </a:moveTo>
                  <a:lnTo>
                    <a:pt x="5708650" y="6350"/>
                  </a:lnTo>
                  <a:lnTo>
                    <a:pt x="6235700" y="565150"/>
                  </a:lnTo>
                  <a:lnTo>
                    <a:pt x="5365750" y="1720850"/>
                  </a:lnTo>
                  <a:lnTo>
                    <a:pt x="838200" y="1701800"/>
                  </a:lnTo>
                  <a:lnTo>
                    <a:pt x="0" y="565150"/>
                  </a:lnTo>
                  <a:lnTo>
                    <a:pt x="520700" y="0"/>
                  </a:lnTo>
                  <a:close/>
                </a:path>
              </a:pathLst>
            </a:custGeom>
            <a:solidFill>
              <a:schemeClr val="accent3">
                <a:lumMod val="5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形状 9">
              <a:extLst>
                <a:ext uri="{FF2B5EF4-FFF2-40B4-BE49-F238E27FC236}">
                  <a16:creationId xmlns:a16="http://schemas.microsoft.com/office/drawing/2014/main" id="{4D65ACF3-4B12-4A80-8B01-3EF9ACBED438}"/>
                </a:ext>
              </a:extLst>
            </p:cNvPr>
            <p:cNvSpPr/>
            <p:nvPr/>
          </p:nvSpPr>
          <p:spPr>
            <a:xfrm>
              <a:off x="3147185" y="3842080"/>
              <a:ext cx="5907916" cy="1517320"/>
            </a:xfrm>
            <a:custGeom>
              <a:avLst/>
              <a:gdLst>
                <a:gd name="connsiteX0" fmla="*/ 520700 w 6235700"/>
                <a:gd name="connsiteY0" fmla="*/ 0 h 1720850"/>
                <a:gd name="connsiteX1" fmla="*/ 5708650 w 6235700"/>
                <a:gd name="connsiteY1" fmla="*/ 6350 h 1720850"/>
                <a:gd name="connsiteX2" fmla="*/ 6235700 w 6235700"/>
                <a:gd name="connsiteY2" fmla="*/ 565150 h 1720850"/>
                <a:gd name="connsiteX3" fmla="*/ 5365750 w 6235700"/>
                <a:gd name="connsiteY3" fmla="*/ 1720850 h 1720850"/>
                <a:gd name="connsiteX4" fmla="*/ 838200 w 6235700"/>
                <a:gd name="connsiteY4" fmla="*/ 1701800 h 1720850"/>
                <a:gd name="connsiteX5" fmla="*/ 0 w 6235700"/>
                <a:gd name="connsiteY5" fmla="*/ 565150 h 1720850"/>
                <a:gd name="connsiteX6" fmla="*/ 520700 w 6235700"/>
                <a:gd name="connsiteY6" fmla="*/ 0 h 172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700" h="1720850">
                  <a:moveTo>
                    <a:pt x="520700" y="0"/>
                  </a:moveTo>
                  <a:lnTo>
                    <a:pt x="5708650" y="6350"/>
                  </a:lnTo>
                  <a:lnTo>
                    <a:pt x="6235700" y="565150"/>
                  </a:lnTo>
                  <a:lnTo>
                    <a:pt x="5365750" y="1720850"/>
                  </a:lnTo>
                  <a:lnTo>
                    <a:pt x="838200" y="1701800"/>
                  </a:lnTo>
                  <a:lnTo>
                    <a:pt x="0" y="565150"/>
                  </a:lnTo>
                  <a:lnTo>
                    <a:pt x="520700" y="0"/>
                  </a:lnTo>
                  <a:close/>
                </a:path>
              </a:pathLst>
            </a:cu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任意多边形: 形状 10">
              <a:extLst>
                <a:ext uri="{FF2B5EF4-FFF2-40B4-BE49-F238E27FC236}">
                  <a16:creationId xmlns:a16="http://schemas.microsoft.com/office/drawing/2014/main" id="{4D9F6D41-1780-488C-BB71-4FE243C43BB2}"/>
                </a:ext>
              </a:extLst>
            </p:cNvPr>
            <p:cNvSpPr/>
            <p:nvPr/>
          </p:nvSpPr>
          <p:spPr>
            <a:xfrm>
              <a:off x="3219717" y="3933803"/>
              <a:ext cx="5765534" cy="1350933"/>
            </a:xfrm>
            <a:custGeom>
              <a:avLst/>
              <a:gdLst>
                <a:gd name="connsiteX0" fmla="*/ 520700 w 6235700"/>
                <a:gd name="connsiteY0" fmla="*/ 0 h 1720850"/>
                <a:gd name="connsiteX1" fmla="*/ 5708650 w 6235700"/>
                <a:gd name="connsiteY1" fmla="*/ 6350 h 1720850"/>
                <a:gd name="connsiteX2" fmla="*/ 6235700 w 6235700"/>
                <a:gd name="connsiteY2" fmla="*/ 565150 h 1720850"/>
                <a:gd name="connsiteX3" fmla="*/ 5365750 w 6235700"/>
                <a:gd name="connsiteY3" fmla="*/ 1720850 h 1720850"/>
                <a:gd name="connsiteX4" fmla="*/ 838200 w 6235700"/>
                <a:gd name="connsiteY4" fmla="*/ 1701800 h 1720850"/>
                <a:gd name="connsiteX5" fmla="*/ 0 w 6235700"/>
                <a:gd name="connsiteY5" fmla="*/ 565150 h 1720850"/>
                <a:gd name="connsiteX6" fmla="*/ 520700 w 6235700"/>
                <a:gd name="connsiteY6" fmla="*/ 0 h 172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700" h="1720850">
                  <a:moveTo>
                    <a:pt x="520700" y="0"/>
                  </a:moveTo>
                  <a:lnTo>
                    <a:pt x="5708650" y="6350"/>
                  </a:lnTo>
                  <a:lnTo>
                    <a:pt x="6235700" y="565150"/>
                  </a:lnTo>
                  <a:lnTo>
                    <a:pt x="5365750" y="1720850"/>
                  </a:lnTo>
                  <a:lnTo>
                    <a:pt x="838200" y="1701800"/>
                  </a:lnTo>
                  <a:lnTo>
                    <a:pt x="0" y="565150"/>
                  </a:lnTo>
                  <a:lnTo>
                    <a:pt x="520700" y="0"/>
                  </a:lnTo>
                  <a:close/>
                </a:path>
              </a:pathLst>
            </a:custGeom>
            <a:solidFill>
              <a:schemeClr val="accent2">
                <a:lumMod val="50000"/>
                <a:lumOff val="50000"/>
              </a:schemeClr>
            </a:solidFill>
            <a:ln>
              <a:noFill/>
            </a:ln>
            <a:effectLst>
              <a:glow rad="228600">
                <a:schemeClr val="accent2">
                  <a:lumMod val="50000"/>
                  <a:lumOff val="50000"/>
                  <a:alpha val="90000"/>
                </a:schemeClr>
              </a:glow>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六边形 11">
              <a:extLst>
                <a:ext uri="{FF2B5EF4-FFF2-40B4-BE49-F238E27FC236}">
                  <a16:creationId xmlns:a16="http://schemas.microsoft.com/office/drawing/2014/main" id="{5DA1FD48-DB24-42B1-87CA-CD269F377A82}"/>
                </a:ext>
              </a:extLst>
            </p:cNvPr>
            <p:cNvSpPr/>
            <p:nvPr/>
          </p:nvSpPr>
          <p:spPr>
            <a:xfrm>
              <a:off x="7920488" y="4060260"/>
              <a:ext cx="547173" cy="471701"/>
            </a:xfrm>
            <a:prstGeom prst="hexagon">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六边形 12">
              <a:extLst>
                <a:ext uri="{FF2B5EF4-FFF2-40B4-BE49-F238E27FC236}">
                  <a16:creationId xmlns:a16="http://schemas.microsoft.com/office/drawing/2014/main" id="{A8671A79-DAB0-4653-8B4E-83FAD2A62218}"/>
                </a:ext>
              </a:extLst>
            </p:cNvPr>
            <p:cNvSpPr/>
            <p:nvPr/>
          </p:nvSpPr>
          <p:spPr>
            <a:xfrm>
              <a:off x="7590021" y="4455932"/>
              <a:ext cx="356136" cy="307014"/>
            </a:xfrm>
            <a:prstGeom prst="hexagon">
              <a:avLst/>
            </a:prstGeom>
            <a:solidFill>
              <a:srgbClr val="FFFFFF">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六边形 141">
              <a:extLst>
                <a:ext uri="{FF2B5EF4-FFF2-40B4-BE49-F238E27FC236}">
                  <a16:creationId xmlns:a16="http://schemas.microsoft.com/office/drawing/2014/main" id="{4A5E500D-C609-4B5A-B64A-BEDAFBADF6A5}"/>
                </a:ext>
              </a:extLst>
            </p:cNvPr>
            <p:cNvSpPr/>
            <p:nvPr/>
          </p:nvSpPr>
          <p:spPr>
            <a:xfrm>
              <a:off x="6865852" y="3862908"/>
              <a:ext cx="1091156" cy="470326"/>
            </a:xfrm>
            <a:custGeom>
              <a:avLst/>
              <a:gdLst>
                <a:gd name="connsiteX0" fmla="*/ 0 w 1091156"/>
                <a:gd name="connsiteY0" fmla="*/ 470326 h 940652"/>
                <a:gd name="connsiteX1" fmla="*/ 235163 w 1091156"/>
                <a:gd name="connsiteY1" fmla="*/ 0 h 940652"/>
                <a:gd name="connsiteX2" fmla="*/ 855993 w 1091156"/>
                <a:gd name="connsiteY2" fmla="*/ 0 h 940652"/>
                <a:gd name="connsiteX3" fmla="*/ 1091156 w 1091156"/>
                <a:gd name="connsiteY3" fmla="*/ 470326 h 940652"/>
                <a:gd name="connsiteX4" fmla="*/ 855993 w 1091156"/>
                <a:gd name="connsiteY4" fmla="*/ 940652 h 940652"/>
                <a:gd name="connsiteX5" fmla="*/ 235163 w 1091156"/>
                <a:gd name="connsiteY5" fmla="*/ 940652 h 940652"/>
                <a:gd name="connsiteX6" fmla="*/ 0 w 1091156"/>
                <a:gd name="connsiteY6" fmla="*/ 470326 h 940652"/>
                <a:gd name="connsiteX0" fmla="*/ 0 w 1091156"/>
                <a:gd name="connsiteY0" fmla="*/ 470326 h 940652"/>
                <a:gd name="connsiteX1" fmla="*/ 855993 w 1091156"/>
                <a:gd name="connsiteY1" fmla="*/ 0 h 940652"/>
                <a:gd name="connsiteX2" fmla="*/ 1091156 w 1091156"/>
                <a:gd name="connsiteY2" fmla="*/ 470326 h 940652"/>
                <a:gd name="connsiteX3" fmla="*/ 855993 w 1091156"/>
                <a:gd name="connsiteY3" fmla="*/ 940652 h 940652"/>
                <a:gd name="connsiteX4" fmla="*/ 235163 w 1091156"/>
                <a:gd name="connsiteY4" fmla="*/ 940652 h 940652"/>
                <a:gd name="connsiteX5" fmla="*/ 0 w 1091156"/>
                <a:gd name="connsiteY5" fmla="*/ 470326 h 940652"/>
                <a:gd name="connsiteX0" fmla="*/ 0 w 1091156"/>
                <a:gd name="connsiteY0" fmla="*/ 0 h 470326"/>
                <a:gd name="connsiteX1" fmla="*/ 1091156 w 1091156"/>
                <a:gd name="connsiteY1" fmla="*/ 0 h 470326"/>
                <a:gd name="connsiteX2" fmla="*/ 855993 w 1091156"/>
                <a:gd name="connsiteY2" fmla="*/ 470326 h 470326"/>
                <a:gd name="connsiteX3" fmla="*/ 235163 w 1091156"/>
                <a:gd name="connsiteY3" fmla="*/ 470326 h 470326"/>
                <a:gd name="connsiteX4" fmla="*/ 0 w 1091156"/>
                <a:gd name="connsiteY4" fmla="*/ 0 h 47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156" h="470326">
                  <a:moveTo>
                    <a:pt x="0" y="0"/>
                  </a:moveTo>
                  <a:lnTo>
                    <a:pt x="1091156" y="0"/>
                  </a:lnTo>
                  <a:lnTo>
                    <a:pt x="855993" y="470326"/>
                  </a:lnTo>
                  <a:lnTo>
                    <a:pt x="235163" y="470326"/>
                  </a:lnTo>
                  <a:lnTo>
                    <a:pt x="0" y="0"/>
                  </a:lnTo>
                  <a:close/>
                </a:path>
              </a:pathLst>
            </a:custGeom>
            <a:solidFill>
              <a:srgbClr val="FFFF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六边形 14">
              <a:extLst>
                <a:ext uri="{FF2B5EF4-FFF2-40B4-BE49-F238E27FC236}">
                  <a16:creationId xmlns:a16="http://schemas.microsoft.com/office/drawing/2014/main" id="{75F85E2C-38A7-4E6E-87F6-295788138F59}"/>
                </a:ext>
              </a:extLst>
            </p:cNvPr>
            <p:cNvSpPr/>
            <p:nvPr/>
          </p:nvSpPr>
          <p:spPr>
            <a:xfrm>
              <a:off x="4027914" y="4224947"/>
              <a:ext cx="356136" cy="307014"/>
            </a:xfrm>
            <a:prstGeom prst="hexagon">
              <a:avLst/>
            </a:prstGeom>
            <a:solidFill>
              <a:srgbClr val="FFFFF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六边形 15">
              <a:extLst>
                <a:ext uri="{FF2B5EF4-FFF2-40B4-BE49-F238E27FC236}">
                  <a16:creationId xmlns:a16="http://schemas.microsoft.com/office/drawing/2014/main" id="{834C6395-BBE7-4FF5-B32D-DB4215B0F231}"/>
                </a:ext>
              </a:extLst>
            </p:cNvPr>
            <p:cNvSpPr/>
            <p:nvPr/>
          </p:nvSpPr>
          <p:spPr>
            <a:xfrm>
              <a:off x="5312510" y="4996548"/>
              <a:ext cx="356136" cy="307014"/>
            </a:xfrm>
            <a:prstGeom prst="hexagon">
              <a:avLst/>
            </a:prstGeom>
            <a:solidFill>
              <a:srgbClr val="FFFFFF">
                <a:alpha val="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六边形 141">
              <a:extLst>
                <a:ext uri="{FF2B5EF4-FFF2-40B4-BE49-F238E27FC236}">
                  <a16:creationId xmlns:a16="http://schemas.microsoft.com/office/drawing/2014/main" id="{C27D378A-31D4-42C2-8EF6-1823029B43A6}"/>
                </a:ext>
              </a:extLst>
            </p:cNvPr>
            <p:cNvSpPr/>
            <p:nvPr/>
          </p:nvSpPr>
          <p:spPr>
            <a:xfrm flipV="1">
              <a:off x="4221354" y="4929082"/>
              <a:ext cx="1091156" cy="447377"/>
            </a:xfrm>
            <a:custGeom>
              <a:avLst/>
              <a:gdLst>
                <a:gd name="connsiteX0" fmla="*/ 0 w 1091156"/>
                <a:gd name="connsiteY0" fmla="*/ 470326 h 940652"/>
                <a:gd name="connsiteX1" fmla="*/ 235163 w 1091156"/>
                <a:gd name="connsiteY1" fmla="*/ 0 h 940652"/>
                <a:gd name="connsiteX2" fmla="*/ 855993 w 1091156"/>
                <a:gd name="connsiteY2" fmla="*/ 0 h 940652"/>
                <a:gd name="connsiteX3" fmla="*/ 1091156 w 1091156"/>
                <a:gd name="connsiteY3" fmla="*/ 470326 h 940652"/>
                <a:gd name="connsiteX4" fmla="*/ 855993 w 1091156"/>
                <a:gd name="connsiteY4" fmla="*/ 940652 h 940652"/>
                <a:gd name="connsiteX5" fmla="*/ 235163 w 1091156"/>
                <a:gd name="connsiteY5" fmla="*/ 940652 h 940652"/>
                <a:gd name="connsiteX6" fmla="*/ 0 w 1091156"/>
                <a:gd name="connsiteY6" fmla="*/ 470326 h 940652"/>
                <a:gd name="connsiteX0" fmla="*/ 0 w 1091156"/>
                <a:gd name="connsiteY0" fmla="*/ 470326 h 940652"/>
                <a:gd name="connsiteX1" fmla="*/ 855993 w 1091156"/>
                <a:gd name="connsiteY1" fmla="*/ 0 h 940652"/>
                <a:gd name="connsiteX2" fmla="*/ 1091156 w 1091156"/>
                <a:gd name="connsiteY2" fmla="*/ 470326 h 940652"/>
                <a:gd name="connsiteX3" fmla="*/ 855993 w 1091156"/>
                <a:gd name="connsiteY3" fmla="*/ 940652 h 940652"/>
                <a:gd name="connsiteX4" fmla="*/ 235163 w 1091156"/>
                <a:gd name="connsiteY4" fmla="*/ 940652 h 940652"/>
                <a:gd name="connsiteX5" fmla="*/ 0 w 1091156"/>
                <a:gd name="connsiteY5" fmla="*/ 470326 h 940652"/>
                <a:gd name="connsiteX0" fmla="*/ 0 w 1091156"/>
                <a:gd name="connsiteY0" fmla="*/ 0 h 470326"/>
                <a:gd name="connsiteX1" fmla="*/ 1091156 w 1091156"/>
                <a:gd name="connsiteY1" fmla="*/ 0 h 470326"/>
                <a:gd name="connsiteX2" fmla="*/ 855993 w 1091156"/>
                <a:gd name="connsiteY2" fmla="*/ 470326 h 470326"/>
                <a:gd name="connsiteX3" fmla="*/ 235163 w 1091156"/>
                <a:gd name="connsiteY3" fmla="*/ 470326 h 470326"/>
                <a:gd name="connsiteX4" fmla="*/ 0 w 1091156"/>
                <a:gd name="connsiteY4" fmla="*/ 0 h 47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156" h="470326">
                  <a:moveTo>
                    <a:pt x="0" y="0"/>
                  </a:moveTo>
                  <a:lnTo>
                    <a:pt x="1091156" y="0"/>
                  </a:lnTo>
                  <a:lnTo>
                    <a:pt x="855993" y="470326"/>
                  </a:lnTo>
                  <a:lnTo>
                    <a:pt x="235163" y="470326"/>
                  </a:lnTo>
                  <a:lnTo>
                    <a:pt x="0" y="0"/>
                  </a:lnTo>
                  <a:close/>
                </a:path>
              </a:pathLst>
            </a:custGeom>
            <a:solidFill>
              <a:srgbClr val="FFFFFF">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18" name="组合 17">
              <a:extLst>
                <a:ext uri="{FF2B5EF4-FFF2-40B4-BE49-F238E27FC236}">
                  <a16:creationId xmlns:a16="http://schemas.microsoft.com/office/drawing/2014/main" id="{998CD315-85E2-41E0-980E-ADEB8E790B59}"/>
                </a:ext>
              </a:extLst>
            </p:cNvPr>
            <p:cNvGrpSpPr/>
            <p:nvPr/>
          </p:nvGrpSpPr>
          <p:grpSpPr>
            <a:xfrm>
              <a:off x="8335378" y="3838665"/>
              <a:ext cx="329196" cy="112624"/>
              <a:chOff x="8338554" y="3835489"/>
              <a:chExt cx="329196" cy="112624"/>
            </a:xfrm>
          </p:grpSpPr>
          <p:cxnSp>
            <p:nvCxnSpPr>
              <p:cNvPr id="66" name="直接连接符 65">
                <a:extLst>
                  <a:ext uri="{FF2B5EF4-FFF2-40B4-BE49-F238E27FC236}">
                    <a16:creationId xmlns:a16="http://schemas.microsoft.com/office/drawing/2014/main" id="{8BC2437A-D48D-4E08-8921-4B372446AF76}"/>
                  </a:ext>
                </a:extLst>
              </p:cNvPr>
              <p:cNvCxnSpPr>
                <a:cxnSpLocks/>
              </p:cNvCxnSpPr>
              <p:nvPr/>
            </p:nvCxnSpPr>
            <p:spPr>
              <a:xfrm>
                <a:off x="8556934" y="3835489"/>
                <a:ext cx="110816" cy="112624"/>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a:extLst>
                  <a:ext uri="{FF2B5EF4-FFF2-40B4-BE49-F238E27FC236}">
                    <a16:creationId xmlns:a16="http://schemas.microsoft.com/office/drawing/2014/main" id="{A078033D-5FDD-4BFB-A648-9D24218F56F3}"/>
                  </a:ext>
                </a:extLst>
              </p:cNvPr>
              <p:cNvCxnSpPr>
                <a:cxnSpLocks/>
              </p:cNvCxnSpPr>
              <p:nvPr/>
            </p:nvCxnSpPr>
            <p:spPr>
              <a:xfrm>
                <a:off x="8338554" y="3840481"/>
                <a:ext cx="230771" cy="0"/>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a:extLst>
                <a:ext uri="{FF2B5EF4-FFF2-40B4-BE49-F238E27FC236}">
                  <a16:creationId xmlns:a16="http://schemas.microsoft.com/office/drawing/2014/main" id="{0CA224C7-316D-4050-83CB-84AD61CF1FC9}"/>
                </a:ext>
              </a:extLst>
            </p:cNvPr>
            <p:cNvGrpSpPr/>
            <p:nvPr/>
          </p:nvGrpSpPr>
          <p:grpSpPr>
            <a:xfrm flipH="1">
              <a:off x="3495081" y="3842015"/>
              <a:ext cx="411672" cy="147216"/>
              <a:chOff x="8338554" y="3835489"/>
              <a:chExt cx="329196" cy="112624"/>
            </a:xfrm>
          </p:grpSpPr>
          <p:cxnSp>
            <p:nvCxnSpPr>
              <p:cNvPr id="64" name="直接连接符 63">
                <a:extLst>
                  <a:ext uri="{FF2B5EF4-FFF2-40B4-BE49-F238E27FC236}">
                    <a16:creationId xmlns:a16="http://schemas.microsoft.com/office/drawing/2014/main" id="{CD57952B-70EF-44F5-AC7B-1A02EB7ACEFA}"/>
                  </a:ext>
                </a:extLst>
              </p:cNvPr>
              <p:cNvCxnSpPr>
                <a:cxnSpLocks/>
              </p:cNvCxnSpPr>
              <p:nvPr/>
            </p:nvCxnSpPr>
            <p:spPr>
              <a:xfrm>
                <a:off x="8556934" y="3835489"/>
                <a:ext cx="110816" cy="112624"/>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直接连接符 64">
                <a:extLst>
                  <a:ext uri="{FF2B5EF4-FFF2-40B4-BE49-F238E27FC236}">
                    <a16:creationId xmlns:a16="http://schemas.microsoft.com/office/drawing/2014/main" id="{214AEACD-41C3-4C39-87CE-83DA25C58C01}"/>
                  </a:ext>
                </a:extLst>
              </p:cNvPr>
              <p:cNvCxnSpPr>
                <a:cxnSpLocks/>
              </p:cNvCxnSpPr>
              <p:nvPr/>
            </p:nvCxnSpPr>
            <p:spPr>
              <a:xfrm>
                <a:off x="8338554" y="3840481"/>
                <a:ext cx="230771" cy="0"/>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FAAC430A-FF2D-403D-9F5B-29B06F451E6D}"/>
                </a:ext>
              </a:extLst>
            </p:cNvPr>
            <p:cNvGrpSpPr/>
            <p:nvPr/>
          </p:nvGrpSpPr>
          <p:grpSpPr>
            <a:xfrm flipH="1" flipV="1">
              <a:off x="3809682" y="5184773"/>
              <a:ext cx="411672" cy="169863"/>
              <a:chOff x="8338554" y="3835489"/>
              <a:chExt cx="329196" cy="112624"/>
            </a:xfrm>
          </p:grpSpPr>
          <p:cxnSp>
            <p:nvCxnSpPr>
              <p:cNvPr id="62" name="直接连接符 61">
                <a:extLst>
                  <a:ext uri="{FF2B5EF4-FFF2-40B4-BE49-F238E27FC236}">
                    <a16:creationId xmlns:a16="http://schemas.microsoft.com/office/drawing/2014/main" id="{6AB3288A-643B-4913-B839-8E250EED9EC9}"/>
                  </a:ext>
                </a:extLst>
              </p:cNvPr>
              <p:cNvCxnSpPr>
                <a:cxnSpLocks/>
              </p:cNvCxnSpPr>
              <p:nvPr/>
            </p:nvCxnSpPr>
            <p:spPr>
              <a:xfrm>
                <a:off x="8556934" y="3835489"/>
                <a:ext cx="110816" cy="112624"/>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E9BCDC51-11FB-4CCC-AC16-5B9EF1EA3908}"/>
                  </a:ext>
                </a:extLst>
              </p:cNvPr>
              <p:cNvCxnSpPr>
                <a:cxnSpLocks/>
              </p:cNvCxnSpPr>
              <p:nvPr/>
            </p:nvCxnSpPr>
            <p:spPr>
              <a:xfrm>
                <a:off x="8338554" y="3840481"/>
                <a:ext cx="230771" cy="0"/>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571BE077-9E92-4EED-AE93-DC32107677F5}"/>
                </a:ext>
              </a:extLst>
            </p:cNvPr>
            <p:cNvGrpSpPr/>
            <p:nvPr/>
          </p:nvGrpSpPr>
          <p:grpSpPr>
            <a:xfrm flipV="1">
              <a:off x="7952449" y="5198101"/>
              <a:ext cx="412616" cy="169863"/>
              <a:chOff x="8338554" y="3835489"/>
              <a:chExt cx="329196" cy="112624"/>
            </a:xfrm>
          </p:grpSpPr>
          <p:cxnSp>
            <p:nvCxnSpPr>
              <p:cNvPr id="60" name="直接连接符 59">
                <a:extLst>
                  <a:ext uri="{FF2B5EF4-FFF2-40B4-BE49-F238E27FC236}">
                    <a16:creationId xmlns:a16="http://schemas.microsoft.com/office/drawing/2014/main" id="{41B1ADD8-A670-4867-8069-636EDA992C66}"/>
                  </a:ext>
                </a:extLst>
              </p:cNvPr>
              <p:cNvCxnSpPr>
                <a:cxnSpLocks/>
              </p:cNvCxnSpPr>
              <p:nvPr/>
            </p:nvCxnSpPr>
            <p:spPr>
              <a:xfrm>
                <a:off x="8556934" y="3835489"/>
                <a:ext cx="110816" cy="112624"/>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直接连接符 60">
                <a:extLst>
                  <a:ext uri="{FF2B5EF4-FFF2-40B4-BE49-F238E27FC236}">
                    <a16:creationId xmlns:a16="http://schemas.microsoft.com/office/drawing/2014/main" id="{3EB77E97-66C7-4527-BABA-95F2AD7B7A6B}"/>
                  </a:ext>
                </a:extLst>
              </p:cNvPr>
              <p:cNvCxnSpPr>
                <a:cxnSpLocks/>
              </p:cNvCxnSpPr>
              <p:nvPr/>
            </p:nvCxnSpPr>
            <p:spPr>
              <a:xfrm>
                <a:off x="8338554" y="3840481"/>
                <a:ext cx="230771" cy="0"/>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2" name="组合 21">
              <a:extLst>
                <a:ext uri="{FF2B5EF4-FFF2-40B4-BE49-F238E27FC236}">
                  <a16:creationId xmlns:a16="http://schemas.microsoft.com/office/drawing/2014/main" id="{70E6CAE2-F98D-4829-8078-97FD9095C60B}"/>
                </a:ext>
              </a:extLst>
            </p:cNvPr>
            <p:cNvGrpSpPr/>
            <p:nvPr/>
          </p:nvGrpSpPr>
          <p:grpSpPr>
            <a:xfrm>
              <a:off x="8929812" y="4219378"/>
              <a:ext cx="130444" cy="270072"/>
              <a:chOff x="8929812" y="4219378"/>
              <a:chExt cx="130444" cy="270072"/>
            </a:xfrm>
          </p:grpSpPr>
          <p:cxnSp>
            <p:nvCxnSpPr>
              <p:cNvPr id="58" name="直接连接符 57">
                <a:extLst>
                  <a:ext uri="{FF2B5EF4-FFF2-40B4-BE49-F238E27FC236}">
                    <a16:creationId xmlns:a16="http://schemas.microsoft.com/office/drawing/2014/main" id="{9858A65D-5221-4685-8AC6-5CCF51258822}"/>
                  </a:ext>
                </a:extLst>
              </p:cNvPr>
              <p:cNvCxnSpPr>
                <a:cxnSpLocks/>
              </p:cNvCxnSpPr>
              <p:nvPr/>
            </p:nvCxnSpPr>
            <p:spPr>
              <a:xfrm flipH="1" flipV="1">
                <a:off x="8929812" y="4219378"/>
                <a:ext cx="130444" cy="128898"/>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a:extLst>
                  <a:ext uri="{FF2B5EF4-FFF2-40B4-BE49-F238E27FC236}">
                    <a16:creationId xmlns:a16="http://schemas.microsoft.com/office/drawing/2014/main" id="{9EB11D1C-4F1E-425D-B665-A2195CA20796}"/>
                  </a:ext>
                </a:extLst>
              </p:cNvPr>
              <p:cNvCxnSpPr>
                <a:cxnSpLocks/>
              </p:cNvCxnSpPr>
              <p:nvPr/>
            </p:nvCxnSpPr>
            <p:spPr>
              <a:xfrm flipV="1">
                <a:off x="8931399" y="4333235"/>
                <a:ext cx="121589" cy="156215"/>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a:extLst>
                <a:ext uri="{FF2B5EF4-FFF2-40B4-BE49-F238E27FC236}">
                  <a16:creationId xmlns:a16="http://schemas.microsoft.com/office/drawing/2014/main" id="{E5C09660-950D-4645-97C3-4D338F8FB93B}"/>
                </a:ext>
              </a:extLst>
            </p:cNvPr>
            <p:cNvGrpSpPr/>
            <p:nvPr/>
          </p:nvGrpSpPr>
          <p:grpSpPr>
            <a:xfrm flipH="1">
              <a:off x="3134128" y="4198197"/>
              <a:ext cx="161521" cy="333763"/>
              <a:chOff x="8929812" y="4219378"/>
              <a:chExt cx="130444" cy="270072"/>
            </a:xfrm>
          </p:grpSpPr>
          <p:cxnSp>
            <p:nvCxnSpPr>
              <p:cNvPr id="56" name="直接连接符 55">
                <a:extLst>
                  <a:ext uri="{FF2B5EF4-FFF2-40B4-BE49-F238E27FC236}">
                    <a16:creationId xmlns:a16="http://schemas.microsoft.com/office/drawing/2014/main" id="{24CCDB91-AF12-4CFE-9F58-5936E7579E93}"/>
                  </a:ext>
                </a:extLst>
              </p:cNvPr>
              <p:cNvCxnSpPr>
                <a:cxnSpLocks/>
              </p:cNvCxnSpPr>
              <p:nvPr/>
            </p:nvCxnSpPr>
            <p:spPr>
              <a:xfrm flipH="1" flipV="1">
                <a:off x="8929812" y="4219378"/>
                <a:ext cx="130444" cy="128898"/>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4269609F-FB9F-46FD-BD97-15315CF47E6F}"/>
                  </a:ext>
                </a:extLst>
              </p:cNvPr>
              <p:cNvCxnSpPr>
                <a:cxnSpLocks/>
              </p:cNvCxnSpPr>
              <p:nvPr/>
            </p:nvCxnSpPr>
            <p:spPr>
              <a:xfrm flipV="1">
                <a:off x="8931399" y="4333235"/>
                <a:ext cx="121589" cy="156215"/>
              </a:xfrm>
              <a:prstGeom prst="line">
                <a:avLst/>
              </a:prstGeom>
              <a:ln w="34925">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a:extLst>
                <a:ext uri="{FF2B5EF4-FFF2-40B4-BE49-F238E27FC236}">
                  <a16:creationId xmlns:a16="http://schemas.microsoft.com/office/drawing/2014/main" id="{B7D35260-E9FA-4185-91FA-2BFB9C7FCC7B}"/>
                </a:ext>
              </a:extLst>
            </p:cNvPr>
            <p:cNvGrpSpPr/>
            <p:nvPr/>
          </p:nvGrpSpPr>
          <p:grpSpPr>
            <a:xfrm>
              <a:off x="6730765" y="4928241"/>
              <a:ext cx="1495403" cy="166531"/>
              <a:chOff x="6903720" y="4918549"/>
              <a:chExt cx="1495403" cy="166531"/>
            </a:xfrm>
          </p:grpSpPr>
          <p:cxnSp>
            <p:nvCxnSpPr>
              <p:cNvPr id="51" name="直接连接符 50">
                <a:extLst>
                  <a:ext uri="{FF2B5EF4-FFF2-40B4-BE49-F238E27FC236}">
                    <a16:creationId xmlns:a16="http://schemas.microsoft.com/office/drawing/2014/main" id="{61D8FF4A-A080-443A-A32A-F0B756245947}"/>
                  </a:ext>
                </a:extLst>
              </p:cNvPr>
              <p:cNvCxnSpPr>
                <a:cxnSpLocks/>
              </p:cNvCxnSpPr>
              <p:nvPr/>
            </p:nvCxnSpPr>
            <p:spPr>
              <a:xfrm>
                <a:off x="7424184" y="5008296"/>
                <a:ext cx="974939" cy="0"/>
              </a:xfrm>
              <a:prstGeom prst="line">
                <a:avLst/>
              </a:prstGeom>
              <a:ln w="12700">
                <a:gradFill>
                  <a:gsLst>
                    <a:gs pos="0">
                      <a:schemeClr val="accent5">
                        <a:lumMod val="60000"/>
                        <a:lumOff val="40000"/>
                      </a:schemeClr>
                    </a:gs>
                    <a:gs pos="74000">
                      <a:schemeClr val="accent5">
                        <a:lumMod val="20000"/>
                        <a:lumOff val="80000"/>
                        <a:alpha val="0"/>
                      </a:schemeClr>
                    </a:gs>
                  </a:gsLst>
                  <a:lin ang="0" scaled="0"/>
                </a:gradFill>
              </a:ln>
            </p:spPr>
            <p:style>
              <a:lnRef idx="1">
                <a:schemeClr val="accent5"/>
              </a:lnRef>
              <a:fillRef idx="0">
                <a:schemeClr val="accent5"/>
              </a:fillRef>
              <a:effectRef idx="0">
                <a:schemeClr val="accent5"/>
              </a:effectRef>
              <a:fontRef idx="minor">
                <a:schemeClr val="tx1"/>
              </a:fontRef>
            </p:style>
          </p:cxnSp>
          <p:cxnSp>
            <p:nvCxnSpPr>
              <p:cNvPr id="52" name="直接连接符 51">
                <a:extLst>
                  <a:ext uri="{FF2B5EF4-FFF2-40B4-BE49-F238E27FC236}">
                    <a16:creationId xmlns:a16="http://schemas.microsoft.com/office/drawing/2014/main" id="{099694D9-50C9-4542-ACEA-0D1946138494}"/>
                  </a:ext>
                </a:extLst>
              </p:cNvPr>
              <p:cNvCxnSpPr>
                <a:cxnSpLocks/>
              </p:cNvCxnSpPr>
              <p:nvPr/>
            </p:nvCxnSpPr>
            <p:spPr>
              <a:xfrm flipH="1">
                <a:off x="6903720" y="4929082"/>
                <a:ext cx="92181" cy="155998"/>
              </a:xfrm>
              <a:prstGeom prst="line">
                <a:avLst/>
              </a:prstGeom>
              <a:ln w="57150"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直接连接符 52">
                <a:extLst>
                  <a:ext uri="{FF2B5EF4-FFF2-40B4-BE49-F238E27FC236}">
                    <a16:creationId xmlns:a16="http://schemas.microsoft.com/office/drawing/2014/main" id="{58839439-22E9-4088-8A8C-3F003A1E3B51}"/>
                  </a:ext>
                </a:extLst>
              </p:cNvPr>
              <p:cNvCxnSpPr>
                <a:cxnSpLocks/>
              </p:cNvCxnSpPr>
              <p:nvPr/>
            </p:nvCxnSpPr>
            <p:spPr>
              <a:xfrm flipH="1">
                <a:off x="7036110" y="4918549"/>
                <a:ext cx="92181" cy="155998"/>
              </a:xfrm>
              <a:prstGeom prst="line">
                <a:avLst/>
              </a:prstGeom>
              <a:ln w="57150"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a:extLst>
                  <a:ext uri="{FF2B5EF4-FFF2-40B4-BE49-F238E27FC236}">
                    <a16:creationId xmlns:a16="http://schemas.microsoft.com/office/drawing/2014/main" id="{22233BB5-2995-4281-99D6-421D8EE1AE77}"/>
                  </a:ext>
                </a:extLst>
              </p:cNvPr>
              <p:cNvCxnSpPr>
                <a:cxnSpLocks/>
              </p:cNvCxnSpPr>
              <p:nvPr/>
            </p:nvCxnSpPr>
            <p:spPr>
              <a:xfrm flipH="1">
                <a:off x="7168500" y="4918549"/>
                <a:ext cx="92181" cy="155998"/>
              </a:xfrm>
              <a:prstGeom prst="line">
                <a:avLst/>
              </a:prstGeom>
              <a:ln w="57150"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52DDA531-CE2F-4C50-9D01-97A21B3938AB}"/>
                  </a:ext>
                </a:extLst>
              </p:cNvPr>
              <p:cNvCxnSpPr>
                <a:cxnSpLocks/>
              </p:cNvCxnSpPr>
              <p:nvPr/>
            </p:nvCxnSpPr>
            <p:spPr>
              <a:xfrm flipH="1">
                <a:off x="7300890" y="4918549"/>
                <a:ext cx="92181" cy="155998"/>
              </a:xfrm>
              <a:prstGeom prst="line">
                <a:avLst/>
              </a:prstGeom>
              <a:ln w="57150"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5" name="组合 24">
              <a:extLst>
                <a:ext uri="{FF2B5EF4-FFF2-40B4-BE49-F238E27FC236}">
                  <a16:creationId xmlns:a16="http://schemas.microsoft.com/office/drawing/2014/main" id="{6D7FCBE9-7239-4460-A3AB-7C446CFAE7F7}"/>
                </a:ext>
              </a:extLst>
            </p:cNvPr>
            <p:cNvGrpSpPr/>
            <p:nvPr/>
          </p:nvGrpSpPr>
          <p:grpSpPr>
            <a:xfrm flipH="1">
              <a:off x="3935495" y="4928241"/>
              <a:ext cx="1440769" cy="160447"/>
              <a:chOff x="6903720" y="4918549"/>
              <a:chExt cx="1495403" cy="166531"/>
            </a:xfrm>
          </p:grpSpPr>
          <p:cxnSp>
            <p:nvCxnSpPr>
              <p:cNvPr id="46" name="直接连接符 45">
                <a:extLst>
                  <a:ext uri="{FF2B5EF4-FFF2-40B4-BE49-F238E27FC236}">
                    <a16:creationId xmlns:a16="http://schemas.microsoft.com/office/drawing/2014/main" id="{4597A50C-FA10-4D21-85FC-C84E44D39BDE}"/>
                  </a:ext>
                </a:extLst>
              </p:cNvPr>
              <p:cNvCxnSpPr>
                <a:cxnSpLocks/>
              </p:cNvCxnSpPr>
              <p:nvPr/>
            </p:nvCxnSpPr>
            <p:spPr>
              <a:xfrm>
                <a:off x="7424184" y="5008296"/>
                <a:ext cx="974939" cy="0"/>
              </a:xfrm>
              <a:prstGeom prst="line">
                <a:avLst/>
              </a:prstGeom>
              <a:ln w="12700">
                <a:gradFill>
                  <a:gsLst>
                    <a:gs pos="0">
                      <a:schemeClr val="accent5">
                        <a:lumMod val="60000"/>
                        <a:lumOff val="40000"/>
                      </a:schemeClr>
                    </a:gs>
                    <a:gs pos="74000">
                      <a:schemeClr val="accent5">
                        <a:lumMod val="20000"/>
                        <a:lumOff val="80000"/>
                        <a:alpha val="0"/>
                      </a:schemeClr>
                    </a:gs>
                  </a:gsLst>
                  <a:lin ang="0" scaled="0"/>
                </a:gradFill>
              </a:ln>
            </p:spPr>
            <p:style>
              <a:lnRef idx="1">
                <a:schemeClr val="accent5"/>
              </a:lnRef>
              <a:fillRef idx="0">
                <a:schemeClr val="accent5"/>
              </a:fillRef>
              <a:effectRef idx="0">
                <a:schemeClr val="accent5"/>
              </a:effectRef>
              <a:fontRef idx="minor">
                <a:schemeClr val="tx1"/>
              </a:fontRef>
            </p:style>
          </p:cxnSp>
          <p:cxnSp>
            <p:nvCxnSpPr>
              <p:cNvPr id="47" name="直接连接符 46">
                <a:extLst>
                  <a:ext uri="{FF2B5EF4-FFF2-40B4-BE49-F238E27FC236}">
                    <a16:creationId xmlns:a16="http://schemas.microsoft.com/office/drawing/2014/main" id="{0A622C18-A674-4861-AEAE-D1C765702FC0}"/>
                  </a:ext>
                </a:extLst>
              </p:cNvPr>
              <p:cNvCxnSpPr>
                <a:cxnSpLocks/>
              </p:cNvCxnSpPr>
              <p:nvPr/>
            </p:nvCxnSpPr>
            <p:spPr>
              <a:xfrm flipH="1">
                <a:off x="6903720" y="4929082"/>
                <a:ext cx="92181" cy="155998"/>
              </a:xfrm>
              <a:prstGeom prst="line">
                <a:avLst/>
              </a:prstGeom>
              <a:ln w="57150"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2169CA11-0BF2-49E4-AA30-30124FB1187A}"/>
                  </a:ext>
                </a:extLst>
              </p:cNvPr>
              <p:cNvCxnSpPr>
                <a:cxnSpLocks/>
              </p:cNvCxnSpPr>
              <p:nvPr/>
            </p:nvCxnSpPr>
            <p:spPr>
              <a:xfrm flipH="1">
                <a:off x="7036110" y="4918549"/>
                <a:ext cx="92181" cy="155998"/>
              </a:xfrm>
              <a:prstGeom prst="line">
                <a:avLst/>
              </a:prstGeom>
              <a:ln w="57150"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a:extLst>
                  <a:ext uri="{FF2B5EF4-FFF2-40B4-BE49-F238E27FC236}">
                    <a16:creationId xmlns:a16="http://schemas.microsoft.com/office/drawing/2014/main" id="{E7C85938-4094-41C6-AFD3-79E28FBA419A}"/>
                  </a:ext>
                </a:extLst>
              </p:cNvPr>
              <p:cNvCxnSpPr>
                <a:cxnSpLocks/>
              </p:cNvCxnSpPr>
              <p:nvPr/>
            </p:nvCxnSpPr>
            <p:spPr>
              <a:xfrm flipH="1">
                <a:off x="7168500" y="4918549"/>
                <a:ext cx="92181" cy="155998"/>
              </a:xfrm>
              <a:prstGeom prst="line">
                <a:avLst/>
              </a:prstGeom>
              <a:ln w="57150"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a:extLst>
                  <a:ext uri="{FF2B5EF4-FFF2-40B4-BE49-F238E27FC236}">
                    <a16:creationId xmlns:a16="http://schemas.microsoft.com/office/drawing/2014/main" id="{B1AAEE27-FDAB-4C23-AD9D-B16BE1D21BAA}"/>
                  </a:ext>
                </a:extLst>
              </p:cNvPr>
              <p:cNvCxnSpPr>
                <a:cxnSpLocks/>
              </p:cNvCxnSpPr>
              <p:nvPr/>
            </p:nvCxnSpPr>
            <p:spPr>
              <a:xfrm flipH="1">
                <a:off x="7300890" y="4918549"/>
                <a:ext cx="92181" cy="155998"/>
              </a:xfrm>
              <a:prstGeom prst="line">
                <a:avLst/>
              </a:prstGeom>
              <a:ln w="57150"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6" name="组合 25">
              <a:extLst>
                <a:ext uri="{FF2B5EF4-FFF2-40B4-BE49-F238E27FC236}">
                  <a16:creationId xmlns:a16="http://schemas.microsoft.com/office/drawing/2014/main" id="{3F34C916-A527-4CD7-A806-ED8AA3540BCD}"/>
                </a:ext>
              </a:extLst>
            </p:cNvPr>
            <p:cNvGrpSpPr/>
            <p:nvPr/>
          </p:nvGrpSpPr>
          <p:grpSpPr>
            <a:xfrm>
              <a:off x="2332079" y="3275828"/>
              <a:ext cx="7515141" cy="402333"/>
              <a:chOff x="2338429" y="3161697"/>
              <a:chExt cx="7515141" cy="402333"/>
            </a:xfrm>
          </p:grpSpPr>
          <p:grpSp>
            <p:nvGrpSpPr>
              <p:cNvPr id="28" name="组合 27">
                <a:extLst>
                  <a:ext uri="{FF2B5EF4-FFF2-40B4-BE49-F238E27FC236}">
                    <a16:creationId xmlns:a16="http://schemas.microsoft.com/office/drawing/2014/main" id="{89C1D08D-1618-4778-91E3-08A7CAA7D802}"/>
                  </a:ext>
                </a:extLst>
              </p:cNvPr>
              <p:cNvGrpSpPr/>
              <p:nvPr/>
            </p:nvGrpSpPr>
            <p:grpSpPr>
              <a:xfrm flipV="1">
                <a:off x="2338429" y="3161697"/>
                <a:ext cx="7515141" cy="342306"/>
                <a:chOff x="2336048" y="3944202"/>
                <a:chExt cx="7515141" cy="348664"/>
              </a:xfrm>
            </p:grpSpPr>
            <p:grpSp>
              <p:nvGrpSpPr>
                <p:cNvPr id="38" name="组合 37">
                  <a:extLst>
                    <a:ext uri="{FF2B5EF4-FFF2-40B4-BE49-F238E27FC236}">
                      <a16:creationId xmlns:a16="http://schemas.microsoft.com/office/drawing/2014/main" id="{ACE839F3-6004-4279-AD9F-F7EC36048E4C}"/>
                    </a:ext>
                  </a:extLst>
                </p:cNvPr>
                <p:cNvGrpSpPr/>
                <p:nvPr/>
              </p:nvGrpSpPr>
              <p:grpSpPr>
                <a:xfrm>
                  <a:off x="6096530" y="3944202"/>
                  <a:ext cx="3754659" cy="348664"/>
                  <a:chOff x="6096530" y="3944202"/>
                  <a:chExt cx="3754659" cy="348664"/>
                </a:xfrm>
              </p:grpSpPr>
              <p:cxnSp>
                <p:nvCxnSpPr>
                  <p:cNvPr id="43" name="直接连接符 42">
                    <a:extLst>
                      <a:ext uri="{FF2B5EF4-FFF2-40B4-BE49-F238E27FC236}">
                        <a16:creationId xmlns:a16="http://schemas.microsoft.com/office/drawing/2014/main" id="{0267E336-D10E-482E-B775-4E421F16C52B}"/>
                      </a:ext>
                    </a:extLst>
                  </p:cNvPr>
                  <p:cNvCxnSpPr>
                    <a:cxnSpLocks/>
                  </p:cNvCxnSpPr>
                  <p:nvPr/>
                </p:nvCxnSpPr>
                <p:spPr>
                  <a:xfrm>
                    <a:off x="6096530" y="3944202"/>
                    <a:ext cx="2104724" cy="0"/>
                  </a:xfrm>
                  <a:prstGeom prst="line">
                    <a:avLst/>
                  </a:prstGeom>
                  <a:ln w="12700">
                    <a:gradFill>
                      <a:gsLst>
                        <a:gs pos="49000">
                          <a:schemeClr val="accent1">
                            <a:lumMod val="45000"/>
                            <a:lumOff val="55000"/>
                          </a:schemeClr>
                        </a:gs>
                        <a:gs pos="0">
                          <a:schemeClr val="accent5"/>
                        </a:gs>
                        <a:gs pos="100000">
                          <a:schemeClr val="accent5">
                            <a:lumMod val="60000"/>
                            <a:lumOff val="40000"/>
                          </a:schemeClr>
                        </a:gs>
                      </a:gsLst>
                      <a:lin ang="0" scaled="0"/>
                    </a:gradFill>
                  </a:ln>
                </p:spPr>
                <p:style>
                  <a:lnRef idx="1">
                    <a:schemeClr val="accent5"/>
                  </a:lnRef>
                  <a:fillRef idx="0">
                    <a:schemeClr val="accent5"/>
                  </a:fillRef>
                  <a:effectRef idx="0">
                    <a:schemeClr val="accent5"/>
                  </a:effectRef>
                  <a:fontRef idx="minor">
                    <a:schemeClr val="tx1"/>
                  </a:fontRef>
                </p:style>
              </p:cxnSp>
              <p:cxnSp>
                <p:nvCxnSpPr>
                  <p:cNvPr id="44" name="直接连接符 43">
                    <a:extLst>
                      <a:ext uri="{FF2B5EF4-FFF2-40B4-BE49-F238E27FC236}">
                        <a16:creationId xmlns:a16="http://schemas.microsoft.com/office/drawing/2014/main" id="{A02112CF-617D-4540-AD31-704A0EA50A0B}"/>
                      </a:ext>
                    </a:extLst>
                  </p:cNvPr>
                  <p:cNvCxnSpPr>
                    <a:cxnSpLocks/>
                  </p:cNvCxnSpPr>
                  <p:nvPr/>
                </p:nvCxnSpPr>
                <p:spPr>
                  <a:xfrm>
                    <a:off x="8200724" y="3946358"/>
                    <a:ext cx="250257" cy="346508"/>
                  </a:xfrm>
                  <a:prstGeom prst="line">
                    <a:avLst/>
                  </a:prstGeom>
                  <a:ln w="12700">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45" name="直接连接符 44">
                    <a:extLst>
                      <a:ext uri="{FF2B5EF4-FFF2-40B4-BE49-F238E27FC236}">
                        <a16:creationId xmlns:a16="http://schemas.microsoft.com/office/drawing/2014/main" id="{EB37BD2F-DA46-4178-930B-42C17C092BE4}"/>
                      </a:ext>
                    </a:extLst>
                  </p:cNvPr>
                  <p:cNvCxnSpPr/>
                  <p:nvPr/>
                </p:nvCxnSpPr>
                <p:spPr>
                  <a:xfrm>
                    <a:off x="8445901" y="4291279"/>
                    <a:ext cx="1405288" cy="0"/>
                  </a:xfrm>
                  <a:prstGeom prst="line">
                    <a:avLst/>
                  </a:prstGeom>
                  <a:ln w="12700">
                    <a:gradFill>
                      <a:gsLst>
                        <a:gs pos="0">
                          <a:schemeClr val="accent5">
                            <a:lumMod val="60000"/>
                            <a:lumOff val="40000"/>
                          </a:schemeClr>
                        </a:gs>
                        <a:gs pos="100000">
                          <a:schemeClr val="accent5">
                            <a:lumMod val="50000"/>
                            <a:alpha val="0"/>
                          </a:schemeClr>
                        </a:gs>
                      </a:gsLst>
                      <a:lin ang="0" scaled="0"/>
                    </a:gradFill>
                  </a:ln>
                </p:spPr>
                <p:style>
                  <a:lnRef idx="1">
                    <a:schemeClr val="accent5"/>
                  </a:lnRef>
                  <a:fillRef idx="0">
                    <a:schemeClr val="accent5"/>
                  </a:fillRef>
                  <a:effectRef idx="0">
                    <a:schemeClr val="accent5"/>
                  </a:effectRef>
                  <a:fontRef idx="minor">
                    <a:schemeClr val="tx1"/>
                  </a:fontRef>
                </p:style>
              </p:cxnSp>
            </p:grpSp>
            <p:grpSp>
              <p:nvGrpSpPr>
                <p:cNvPr id="39" name="组合 38">
                  <a:extLst>
                    <a:ext uri="{FF2B5EF4-FFF2-40B4-BE49-F238E27FC236}">
                      <a16:creationId xmlns:a16="http://schemas.microsoft.com/office/drawing/2014/main" id="{DB8F3812-3513-403D-B9DF-4F46D6CFD5A6}"/>
                    </a:ext>
                  </a:extLst>
                </p:cNvPr>
                <p:cNvGrpSpPr/>
                <p:nvPr/>
              </p:nvGrpSpPr>
              <p:grpSpPr>
                <a:xfrm flipH="1">
                  <a:off x="2336048" y="3944771"/>
                  <a:ext cx="3755189" cy="346508"/>
                  <a:chOff x="6100764" y="3946358"/>
                  <a:chExt cx="3750425" cy="346508"/>
                </a:xfrm>
              </p:grpSpPr>
              <p:cxnSp>
                <p:nvCxnSpPr>
                  <p:cNvPr id="40" name="直接连接符 39">
                    <a:extLst>
                      <a:ext uri="{FF2B5EF4-FFF2-40B4-BE49-F238E27FC236}">
                        <a16:creationId xmlns:a16="http://schemas.microsoft.com/office/drawing/2014/main" id="{2BB40EAC-1A1D-4628-B405-05F7C2205ECA}"/>
                      </a:ext>
                    </a:extLst>
                  </p:cNvPr>
                  <p:cNvCxnSpPr>
                    <a:cxnSpLocks/>
                  </p:cNvCxnSpPr>
                  <p:nvPr/>
                </p:nvCxnSpPr>
                <p:spPr>
                  <a:xfrm>
                    <a:off x="6100764" y="3946358"/>
                    <a:ext cx="2104724" cy="0"/>
                  </a:xfrm>
                  <a:prstGeom prst="line">
                    <a:avLst/>
                  </a:prstGeom>
                  <a:ln w="12700">
                    <a:gradFill>
                      <a:gsLst>
                        <a:gs pos="49000">
                          <a:schemeClr val="accent1">
                            <a:lumMod val="45000"/>
                            <a:lumOff val="55000"/>
                          </a:schemeClr>
                        </a:gs>
                        <a:gs pos="0">
                          <a:schemeClr val="accent5"/>
                        </a:gs>
                        <a:gs pos="100000">
                          <a:schemeClr val="accent5">
                            <a:lumMod val="60000"/>
                            <a:lumOff val="40000"/>
                          </a:schemeClr>
                        </a:gs>
                      </a:gsLst>
                      <a:lin ang="0" scaled="0"/>
                    </a:gradFill>
                  </a:ln>
                </p:spPr>
                <p:style>
                  <a:lnRef idx="1">
                    <a:schemeClr val="accent5"/>
                  </a:lnRef>
                  <a:fillRef idx="0">
                    <a:schemeClr val="accent5"/>
                  </a:fillRef>
                  <a:effectRef idx="0">
                    <a:schemeClr val="accent5"/>
                  </a:effectRef>
                  <a:fontRef idx="minor">
                    <a:schemeClr val="tx1"/>
                  </a:fontRef>
                </p:style>
              </p:cxnSp>
              <p:cxnSp>
                <p:nvCxnSpPr>
                  <p:cNvPr id="41" name="直接连接符 40">
                    <a:extLst>
                      <a:ext uri="{FF2B5EF4-FFF2-40B4-BE49-F238E27FC236}">
                        <a16:creationId xmlns:a16="http://schemas.microsoft.com/office/drawing/2014/main" id="{2136FF8F-A8E4-4311-AF24-14B5F81EF9B0}"/>
                      </a:ext>
                    </a:extLst>
                  </p:cNvPr>
                  <p:cNvCxnSpPr>
                    <a:cxnSpLocks/>
                  </p:cNvCxnSpPr>
                  <p:nvPr/>
                </p:nvCxnSpPr>
                <p:spPr>
                  <a:xfrm>
                    <a:off x="8200724" y="3946358"/>
                    <a:ext cx="250257" cy="346508"/>
                  </a:xfrm>
                  <a:prstGeom prst="line">
                    <a:avLst/>
                  </a:prstGeom>
                  <a:ln w="12700">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42" name="直接连接符 41">
                    <a:extLst>
                      <a:ext uri="{FF2B5EF4-FFF2-40B4-BE49-F238E27FC236}">
                        <a16:creationId xmlns:a16="http://schemas.microsoft.com/office/drawing/2014/main" id="{7F09AE13-4C7D-466C-B720-6714F9694CBE}"/>
                      </a:ext>
                    </a:extLst>
                  </p:cNvPr>
                  <p:cNvCxnSpPr/>
                  <p:nvPr/>
                </p:nvCxnSpPr>
                <p:spPr>
                  <a:xfrm>
                    <a:off x="8445901" y="4291279"/>
                    <a:ext cx="1405288" cy="0"/>
                  </a:xfrm>
                  <a:prstGeom prst="line">
                    <a:avLst/>
                  </a:prstGeom>
                  <a:ln w="12700">
                    <a:gradFill>
                      <a:gsLst>
                        <a:gs pos="0">
                          <a:schemeClr val="accent5">
                            <a:lumMod val="60000"/>
                            <a:lumOff val="40000"/>
                          </a:schemeClr>
                        </a:gs>
                        <a:gs pos="100000">
                          <a:schemeClr val="accent5">
                            <a:lumMod val="50000"/>
                            <a:alpha val="0"/>
                          </a:schemeClr>
                        </a:gs>
                      </a:gsLst>
                      <a:lin ang="0" scaled="0"/>
                    </a:gradFill>
                  </a:ln>
                </p:spPr>
                <p:style>
                  <a:lnRef idx="1">
                    <a:schemeClr val="accent5"/>
                  </a:lnRef>
                  <a:fillRef idx="0">
                    <a:schemeClr val="accent5"/>
                  </a:fillRef>
                  <a:effectRef idx="0">
                    <a:schemeClr val="accent5"/>
                  </a:effectRef>
                  <a:fontRef idx="minor">
                    <a:schemeClr val="tx1"/>
                  </a:fontRef>
                </p:style>
              </p:cxnSp>
            </p:grpSp>
          </p:grpSp>
          <p:cxnSp>
            <p:nvCxnSpPr>
              <p:cNvPr id="29" name="直接连接符 28">
                <a:extLst>
                  <a:ext uri="{FF2B5EF4-FFF2-40B4-BE49-F238E27FC236}">
                    <a16:creationId xmlns:a16="http://schemas.microsoft.com/office/drawing/2014/main" id="{FD7461BC-7537-4325-B2E1-51E2314F6373}"/>
                  </a:ext>
                </a:extLst>
              </p:cNvPr>
              <p:cNvCxnSpPr>
                <a:cxnSpLocks/>
              </p:cNvCxnSpPr>
              <p:nvPr/>
            </p:nvCxnSpPr>
            <p:spPr>
              <a:xfrm>
                <a:off x="5550693" y="3501886"/>
                <a:ext cx="1085850" cy="0"/>
              </a:xfrm>
              <a:prstGeom prst="line">
                <a:avLst/>
              </a:prstGeom>
              <a:ln w="88900"/>
            </p:spPr>
            <p:style>
              <a:lnRef idx="1">
                <a:schemeClr val="accent5"/>
              </a:lnRef>
              <a:fillRef idx="0">
                <a:schemeClr val="accent5"/>
              </a:fillRef>
              <a:effectRef idx="0">
                <a:schemeClr val="accent5"/>
              </a:effectRef>
              <a:fontRef idx="minor">
                <a:schemeClr val="tx1"/>
              </a:fontRef>
            </p:style>
          </p:cxnSp>
          <p:grpSp>
            <p:nvGrpSpPr>
              <p:cNvPr id="30" name="组合 29">
                <a:extLst>
                  <a:ext uri="{FF2B5EF4-FFF2-40B4-BE49-F238E27FC236}">
                    <a16:creationId xmlns:a16="http://schemas.microsoft.com/office/drawing/2014/main" id="{8896575D-0E60-4F81-8875-3DEDAA920614}"/>
                  </a:ext>
                </a:extLst>
              </p:cNvPr>
              <p:cNvGrpSpPr/>
              <p:nvPr/>
            </p:nvGrpSpPr>
            <p:grpSpPr>
              <a:xfrm>
                <a:off x="6822946" y="3459428"/>
                <a:ext cx="218689" cy="104602"/>
                <a:chOff x="6822946" y="3459428"/>
                <a:chExt cx="218689" cy="104602"/>
              </a:xfrm>
            </p:grpSpPr>
            <p:cxnSp>
              <p:nvCxnSpPr>
                <p:cNvPr id="35" name="直接连接符 34">
                  <a:extLst>
                    <a:ext uri="{FF2B5EF4-FFF2-40B4-BE49-F238E27FC236}">
                      <a16:creationId xmlns:a16="http://schemas.microsoft.com/office/drawing/2014/main" id="{3CA50F3E-744D-473E-B4AE-BD7C325EA328}"/>
                    </a:ext>
                  </a:extLst>
                </p:cNvPr>
                <p:cNvCxnSpPr>
                  <a:cxnSpLocks/>
                </p:cNvCxnSpPr>
                <p:nvPr/>
              </p:nvCxnSpPr>
              <p:spPr>
                <a:xfrm flipH="1">
                  <a:off x="6822946" y="3459428"/>
                  <a:ext cx="60257" cy="104602"/>
                </a:xfrm>
                <a:prstGeom prst="line">
                  <a:avLst/>
                </a:prstGeom>
                <a:ln w="34925"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656BF225-52D1-4D14-BE4E-AC9A3E531F30}"/>
                    </a:ext>
                  </a:extLst>
                </p:cNvPr>
                <p:cNvCxnSpPr>
                  <a:cxnSpLocks/>
                </p:cNvCxnSpPr>
                <p:nvPr/>
              </p:nvCxnSpPr>
              <p:spPr>
                <a:xfrm flipH="1">
                  <a:off x="6902162" y="3459428"/>
                  <a:ext cx="60257" cy="104602"/>
                </a:xfrm>
                <a:prstGeom prst="line">
                  <a:avLst/>
                </a:prstGeom>
                <a:ln w="34925"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CB7DDD88-8236-4CFE-8FBE-2DE126836434}"/>
                    </a:ext>
                  </a:extLst>
                </p:cNvPr>
                <p:cNvCxnSpPr>
                  <a:cxnSpLocks/>
                </p:cNvCxnSpPr>
                <p:nvPr/>
              </p:nvCxnSpPr>
              <p:spPr>
                <a:xfrm flipH="1">
                  <a:off x="6981378" y="3459428"/>
                  <a:ext cx="60257" cy="104602"/>
                </a:xfrm>
                <a:prstGeom prst="line">
                  <a:avLst/>
                </a:prstGeom>
                <a:ln w="34925"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31" name="组合 30">
                <a:extLst>
                  <a:ext uri="{FF2B5EF4-FFF2-40B4-BE49-F238E27FC236}">
                    <a16:creationId xmlns:a16="http://schemas.microsoft.com/office/drawing/2014/main" id="{E639405D-4440-4F70-AE82-EDEEBB4A1270}"/>
                  </a:ext>
                </a:extLst>
              </p:cNvPr>
              <p:cNvGrpSpPr/>
              <p:nvPr/>
            </p:nvGrpSpPr>
            <p:grpSpPr>
              <a:xfrm flipH="1">
                <a:off x="5145602" y="3459944"/>
                <a:ext cx="218688" cy="103570"/>
                <a:chOff x="6822946" y="3459428"/>
                <a:chExt cx="218689" cy="104602"/>
              </a:xfrm>
            </p:grpSpPr>
            <p:cxnSp>
              <p:nvCxnSpPr>
                <p:cNvPr id="32" name="直接连接符 31">
                  <a:extLst>
                    <a:ext uri="{FF2B5EF4-FFF2-40B4-BE49-F238E27FC236}">
                      <a16:creationId xmlns:a16="http://schemas.microsoft.com/office/drawing/2014/main" id="{4828EA21-26D1-49C5-9860-76B5AD59445F}"/>
                    </a:ext>
                  </a:extLst>
                </p:cNvPr>
                <p:cNvCxnSpPr>
                  <a:cxnSpLocks/>
                </p:cNvCxnSpPr>
                <p:nvPr/>
              </p:nvCxnSpPr>
              <p:spPr>
                <a:xfrm flipH="1">
                  <a:off x="6822946" y="3459428"/>
                  <a:ext cx="60257" cy="104602"/>
                </a:xfrm>
                <a:prstGeom prst="line">
                  <a:avLst/>
                </a:prstGeom>
                <a:ln w="34925"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A55AAB86-E45C-4D1F-83AC-17273644382E}"/>
                    </a:ext>
                  </a:extLst>
                </p:cNvPr>
                <p:cNvCxnSpPr>
                  <a:cxnSpLocks/>
                </p:cNvCxnSpPr>
                <p:nvPr/>
              </p:nvCxnSpPr>
              <p:spPr>
                <a:xfrm flipH="1">
                  <a:off x="6902162" y="3459428"/>
                  <a:ext cx="60257" cy="104602"/>
                </a:xfrm>
                <a:prstGeom prst="line">
                  <a:avLst/>
                </a:prstGeom>
                <a:ln w="34925"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2075664B-A902-4113-B990-AC4E3BE841C7}"/>
                    </a:ext>
                  </a:extLst>
                </p:cNvPr>
                <p:cNvCxnSpPr>
                  <a:cxnSpLocks/>
                </p:cNvCxnSpPr>
                <p:nvPr/>
              </p:nvCxnSpPr>
              <p:spPr>
                <a:xfrm flipH="1">
                  <a:off x="6981378" y="3459428"/>
                  <a:ext cx="60257" cy="104602"/>
                </a:xfrm>
                <a:prstGeom prst="line">
                  <a:avLst/>
                </a:prstGeom>
                <a:ln w="34925" cap="rnd">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27" name="文本框 26">
              <a:extLst>
                <a:ext uri="{FF2B5EF4-FFF2-40B4-BE49-F238E27FC236}">
                  <a16:creationId xmlns:a16="http://schemas.microsoft.com/office/drawing/2014/main" id="{1B3A8111-6BE9-4550-8EE0-812E2A9554FF}"/>
                </a:ext>
              </a:extLst>
            </p:cNvPr>
            <p:cNvSpPr txBox="1"/>
            <p:nvPr/>
          </p:nvSpPr>
          <p:spPr>
            <a:xfrm>
              <a:off x="3537101" y="4021420"/>
              <a:ext cx="5223590" cy="1142661"/>
            </a:xfrm>
            <a:prstGeom prst="rect">
              <a:avLst/>
            </a:prstGeom>
            <a:noFill/>
            <a:effectLst>
              <a:glow rad="101600">
                <a:schemeClr val="accent5">
                  <a:satMod val="175000"/>
                  <a:alpha val="40000"/>
                </a:schemeClr>
              </a:glow>
            </a:effectLst>
          </p:spPr>
          <p:txBody>
            <a:bodyPr wrap="none" rtlCol="0">
              <a:spAutoFit/>
            </a:bodyPr>
            <a:lstStyle/>
            <a:p>
              <a:pPr algn="ctr"/>
              <a:r>
                <a:rPr lang="zh-CN" altLang="en-US" sz="36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元宇宙的概念</a:t>
              </a:r>
            </a:p>
          </p:txBody>
        </p:sp>
      </p:grpSp>
      <p:grpSp>
        <p:nvGrpSpPr>
          <p:cNvPr id="97" name="组合 96">
            <a:extLst>
              <a:ext uri="{FF2B5EF4-FFF2-40B4-BE49-F238E27FC236}">
                <a16:creationId xmlns:a16="http://schemas.microsoft.com/office/drawing/2014/main" id="{B836CD6C-7427-4572-91FD-76636D4B2499}"/>
              </a:ext>
            </a:extLst>
          </p:cNvPr>
          <p:cNvGrpSpPr/>
          <p:nvPr/>
        </p:nvGrpSpPr>
        <p:grpSpPr>
          <a:xfrm>
            <a:off x="7679223" y="1796939"/>
            <a:ext cx="4893642" cy="5050379"/>
            <a:chOff x="595033" y="272794"/>
            <a:chExt cx="4999397" cy="6184174"/>
          </a:xfrm>
          <a:scene3d>
            <a:camera prst="perspectiveFront" fov="2700000">
              <a:rot lat="0" lon="2100000" rev="0"/>
            </a:camera>
            <a:lightRig rig="threePt" dir="t"/>
          </a:scene3d>
        </p:grpSpPr>
        <p:grpSp>
          <p:nvGrpSpPr>
            <p:cNvPr id="98" name="组合 97">
              <a:extLst>
                <a:ext uri="{FF2B5EF4-FFF2-40B4-BE49-F238E27FC236}">
                  <a16:creationId xmlns:a16="http://schemas.microsoft.com/office/drawing/2014/main" id="{6743792D-5B91-4FAE-A3C8-10427365A815}"/>
                </a:ext>
              </a:extLst>
            </p:cNvPr>
            <p:cNvGrpSpPr/>
            <p:nvPr/>
          </p:nvGrpSpPr>
          <p:grpSpPr>
            <a:xfrm>
              <a:off x="595033" y="272794"/>
              <a:ext cx="4053167" cy="5393415"/>
              <a:chOff x="2803140" y="1644555"/>
              <a:chExt cx="5764904" cy="3156205"/>
            </a:xfrm>
          </p:grpSpPr>
          <p:sp>
            <p:nvSpPr>
              <p:cNvPr id="100" name="矩形 99">
                <a:extLst>
                  <a:ext uri="{FF2B5EF4-FFF2-40B4-BE49-F238E27FC236}">
                    <a16:creationId xmlns:a16="http://schemas.microsoft.com/office/drawing/2014/main" id="{E9D8FE02-2C64-40D8-97FC-2B0B78375938}"/>
                  </a:ext>
                </a:extLst>
              </p:cNvPr>
              <p:cNvSpPr/>
              <p:nvPr/>
            </p:nvSpPr>
            <p:spPr>
              <a:xfrm>
                <a:off x="2830706" y="1644555"/>
                <a:ext cx="5709773" cy="3107582"/>
              </a:xfrm>
              <a:prstGeom prst="rect">
                <a:avLst/>
              </a:prstGeom>
              <a:blipFill dpi="0" rotWithShape="1">
                <a:blip r:embed="rId4">
                  <a:alphaModFix amt="10000"/>
                  <a:extLst>
                    <a:ext uri="{BEBA8EAE-BF5A-486C-A8C5-ECC9F3942E4B}">
                      <a14:imgProps xmlns:a14="http://schemas.microsoft.com/office/drawing/2010/main">
                        <a14:imgLayer r:embed="rId5">
                          <a14:imgEffect>
                            <a14:artisticBlur radius="35"/>
                          </a14:imgEffect>
                        </a14:imgLayer>
                      </a14:imgProps>
                    </a:ext>
                  </a:extLst>
                </a:blip>
                <a:srcRect/>
                <a:stretch>
                  <a:fillRect t="-57744" b="-282"/>
                </a:stretch>
              </a:blipFill>
              <a:ln w="12700" cap="flat" cmpd="sng" algn="ctr">
                <a:noFill/>
                <a:prstDash val="solid"/>
                <a:miter lim="800000"/>
              </a:ln>
              <a:effectLst/>
              <a:sp3d extrusionH="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01" name="组合 100">
                <a:extLst>
                  <a:ext uri="{FF2B5EF4-FFF2-40B4-BE49-F238E27FC236}">
                    <a16:creationId xmlns:a16="http://schemas.microsoft.com/office/drawing/2014/main" id="{ACBBD279-694F-4675-972C-684A42418A58}"/>
                  </a:ext>
                </a:extLst>
              </p:cNvPr>
              <p:cNvGrpSpPr/>
              <p:nvPr/>
            </p:nvGrpSpPr>
            <p:grpSpPr>
              <a:xfrm>
                <a:off x="2803140" y="1644555"/>
                <a:ext cx="5764904" cy="3156205"/>
                <a:chOff x="2844798" y="1562099"/>
                <a:chExt cx="6819903" cy="3733802"/>
              </a:xfrm>
            </p:grpSpPr>
            <p:sp>
              <p:nvSpPr>
                <p:cNvPr id="102" name="矩形 101">
                  <a:extLst>
                    <a:ext uri="{FF2B5EF4-FFF2-40B4-BE49-F238E27FC236}">
                      <a16:creationId xmlns:a16="http://schemas.microsoft.com/office/drawing/2014/main" id="{6C9D7C0F-86C6-4BF3-8FDE-49CAB3C83F27}"/>
                    </a:ext>
                  </a:extLst>
                </p:cNvPr>
                <p:cNvSpPr/>
                <p:nvPr/>
              </p:nvSpPr>
              <p:spPr>
                <a:xfrm>
                  <a:off x="2857500" y="1574800"/>
                  <a:ext cx="6794501" cy="3708402"/>
                </a:xfrm>
                <a:prstGeom prst="rect">
                  <a:avLst/>
                </a:prstGeom>
                <a:gradFill flip="none" rotWithShape="1">
                  <a:gsLst>
                    <a:gs pos="0">
                      <a:schemeClr val="bg2">
                        <a:alpha val="12000"/>
                      </a:schemeClr>
                    </a:gs>
                    <a:gs pos="57000">
                      <a:schemeClr val="bg2">
                        <a:alpha val="15000"/>
                      </a:schemeClr>
                    </a:gs>
                    <a:gs pos="100000">
                      <a:schemeClr val="accent5">
                        <a:lumMod val="60000"/>
                        <a:lumOff val="40000"/>
                        <a:alpha val="28000"/>
                      </a:schemeClr>
                    </a:gs>
                  </a:gsLst>
                  <a:lin ang="2700000" scaled="1"/>
                  <a:tileRect/>
                </a:gradFill>
                <a:ln>
                  <a:noFill/>
                </a:ln>
                <a:sp3d extrusionH="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03" name="组合 102">
                  <a:extLst>
                    <a:ext uri="{FF2B5EF4-FFF2-40B4-BE49-F238E27FC236}">
                      <a16:creationId xmlns:a16="http://schemas.microsoft.com/office/drawing/2014/main" id="{A9C6699A-AD62-45CA-9E66-4741D1D00D4E}"/>
                    </a:ext>
                  </a:extLst>
                </p:cNvPr>
                <p:cNvGrpSpPr/>
                <p:nvPr/>
              </p:nvGrpSpPr>
              <p:grpSpPr>
                <a:xfrm>
                  <a:off x="2844798" y="1562099"/>
                  <a:ext cx="438152" cy="450851"/>
                  <a:chOff x="2857498" y="1574799"/>
                  <a:chExt cx="438152" cy="450851"/>
                </a:xfrm>
              </p:grpSpPr>
              <p:cxnSp>
                <p:nvCxnSpPr>
                  <p:cNvPr id="113" name="直接连接符 112">
                    <a:extLst>
                      <a:ext uri="{FF2B5EF4-FFF2-40B4-BE49-F238E27FC236}">
                        <a16:creationId xmlns:a16="http://schemas.microsoft.com/office/drawing/2014/main" id="{38E32BB9-7549-43F4-9C17-D9E5CA86D336}"/>
                      </a:ext>
                    </a:extLst>
                  </p:cNvPr>
                  <p:cNvCxnSpPr/>
                  <p:nvPr/>
                </p:nvCxnSpPr>
                <p:spPr>
                  <a:xfrm>
                    <a:off x="2857498" y="1574799"/>
                    <a:ext cx="0" cy="450851"/>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E0848C82-7C39-4959-BFC9-C0D31CBCFA87}"/>
                      </a:ext>
                    </a:extLst>
                  </p:cNvPr>
                  <p:cNvCxnSpPr>
                    <a:cxnSpLocks/>
                  </p:cNvCxnSpPr>
                  <p:nvPr/>
                </p:nvCxnSpPr>
                <p:spPr>
                  <a:xfrm>
                    <a:off x="2857498" y="1574799"/>
                    <a:ext cx="438152" cy="0"/>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grpSp>
            <p:grpSp>
              <p:nvGrpSpPr>
                <p:cNvPr id="104" name="组合 103">
                  <a:extLst>
                    <a:ext uri="{FF2B5EF4-FFF2-40B4-BE49-F238E27FC236}">
                      <a16:creationId xmlns:a16="http://schemas.microsoft.com/office/drawing/2014/main" id="{93219B24-9D90-4869-9403-86CEF1D67FDE}"/>
                    </a:ext>
                  </a:extLst>
                </p:cNvPr>
                <p:cNvGrpSpPr/>
                <p:nvPr/>
              </p:nvGrpSpPr>
              <p:grpSpPr>
                <a:xfrm flipH="1">
                  <a:off x="9213851" y="1562099"/>
                  <a:ext cx="438150" cy="450851"/>
                  <a:chOff x="2857498" y="1574799"/>
                  <a:chExt cx="438152" cy="450851"/>
                </a:xfrm>
              </p:grpSpPr>
              <p:cxnSp>
                <p:nvCxnSpPr>
                  <p:cNvPr id="111" name="直接连接符 110">
                    <a:extLst>
                      <a:ext uri="{FF2B5EF4-FFF2-40B4-BE49-F238E27FC236}">
                        <a16:creationId xmlns:a16="http://schemas.microsoft.com/office/drawing/2014/main" id="{BD3ED944-7C69-4101-A70C-1C9A6F272F70}"/>
                      </a:ext>
                    </a:extLst>
                  </p:cNvPr>
                  <p:cNvCxnSpPr/>
                  <p:nvPr/>
                </p:nvCxnSpPr>
                <p:spPr>
                  <a:xfrm>
                    <a:off x="2857498" y="1574799"/>
                    <a:ext cx="0" cy="450851"/>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23A88B8E-32B7-499D-98A9-3BB6E24DDBCE}"/>
                      </a:ext>
                    </a:extLst>
                  </p:cNvPr>
                  <p:cNvCxnSpPr>
                    <a:cxnSpLocks/>
                  </p:cNvCxnSpPr>
                  <p:nvPr/>
                </p:nvCxnSpPr>
                <p:spPr>
                  <a:xfrm>
                    <a:off x="2857498" y="1574799"/>
                    <a:ext cx="438152" cy="0"/>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grpSp>
            <p:grpSp>
              <p:nvGrpSpPr>
                <p:cNvPr id="105" name="组合 104">
                  <a:extLst>
                    <a:ext uri="{FF2B5EF4-FFF2-40B4-BE49-F238E27FC236}">
                      <a16:creationId xmlns:a16="http://schemas.microsoft.com/office/drawing/2014/main" id="{1FC831FD-FFB4-496E-A073-2FED1B994089}"/>
                    </a:ext>
                  </a:extLst>
                </p:cNvPr>
                <p:cNvGrpSpPr/>
                <p:nvPr/>
              </p:nvGrpSpPr>
              <p:grpSpPr>
                <a:xfrm flipV="1">
                  <a:off x="2857498" y="4845051"/>
                  <a:ext cx="438152" cy="450850"/>
                  <a:chOff x="2857498" y="1574799"/>
                  <a:chExt cx="438152" cy="450851"/>
                </a:xfrm>
              </p:grpSpPr>
              <p:cxnSp>
                <p:nvCxnSpPr>
                  <p:cNvPr id="109" name="直接连接符 108">
                    <a:extLst>
                      <a:ext uri="{FF2B5EF4-FFF2-40B4-BE49-F238E27FC236}">
                        <a16:creationId xmlns:a16="http://schemas.microsoft.com/office/drawing/2014/main" id="{52A894F5-C32E-4171-8C57-5D7D6498CB0E}"/>
                      </a:ext>
                    </a:extLst>
                  </p:cNvPr>
                  <p:cNvCxnSpPr/>
                  <p:nvPr/>
                </p:nvCxnSpPr>
                <p:spPr>
                  <a:xfrm>
                    <a:off x="2857498" y="1574799"/>
                    <a:ext cx="0" cy="450851"/>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CACCAA4C-83CC-4304-8957-6C218DEA5F55}"/>
                      </a:ext>
                    </a:extLst>
                  </p:cNvPr>
                  <p:cNvCxnSpPr>
                    <a:cxnSpLocks/>
                  </p:cNvCxnSpPr>
                  <p:nvPr/>
                </p:nvCxnSpPr>
                <p:spPr>
                  <a:xfrm>
                    <a:off x="2857498" y="1574799"/>
                    <a:ext cx="438152" cy="0"/>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grpSp>
            <p:grpSp>
              <p:nvGrpSpPr>
                <p:cNvPr id="106" name="组合 105">
                  <a:extLst>
                    <a:ext uri="{FF2B5EF4-FFF2-40B4-BE49-F238E27FC236}">
                      <a16:creationId xmlns:a16="http://schemas.microsoft.com/office/drawing/2014/main" id="{CC50C4D7-0692-4EEB-99F1-8020FF6E0D83}"/>
                    </a:ext>
                  </a:extLst>
                </p:cNvPr>
                <p:cNvGrpSpPr/>
                <p:nvPr/>
              </p:nvGrpSpPr>
              <p:grpSpPr>
                <a:xfrm flipH="1" flipV="1">
                  <a:off x="9226551" y="4845051"/>
                  <a:ext cx="438150" cy="450850"/>
                  <a:chOff x="2857498" y="1574799"/>
                  <a:chExt cx="438152" cy="450851"/>
                </a:xfrm>
              </p:grpSpPr>
              <p:cxnSp>
                <p:nvCxnSpPr>
                  <p:cNvPr id="107" name="直接连接符 106">
                    <a:extLst>
                      <a:ext uri="{FF2B5EF4-FFF2-40B4-BE49-F238E27FC236}">
                        <a16:creationId xmlns:a16="http://schemas.microsoft.com/office/drawing/2014/main" id="{F88C7BFA-81C8-4362-9C69-C50FC9680707}"/>
                      </a:ext>
                    </a:extLst>
                  </p:cNvPr>
                  <p:cNvCxnSpPr/>
                  <p:nvPr/>
                </p:nvCxnSpPr>
                <p:spPr>
                  <a:xfrm>
                    <a:off x="2857498" y="1574799"/>
                    <a:ext cx="0" cy="450851"/>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49C95986-C2AD-4872-AA12-4F6BF68EE39E}"/>
                      </a:ext>
                    </a:extLst>
                  </p:cNvPr>
                  <p:cNvCxnSpPr>
                    <a:cxnSpLocks/>
                  </p:cNvCxnSpPr>
                  <p:nvPr/>
                </p:nvCxnSpPr>
                <p:spPr>
                  <a:xfrm>
                    <a:off x="2857498" y="1574799"/>
                    <a:ext cx="438152" cy="0"/>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grpSp>
          </p:grpSp>
        </p:grpSp>
        <p:sp>
          <p:nvSpPr>
            <p:cNvPr id="99" name="椭圆 98">
              <a:extLst>
                <a:ext uri="{FF2B5EF4-FFF2-40B4-BE49-F238E27FC236}">
                  <a16:creationId xmlns:a16="http://schemas.microsoft.com/office/drawing/2014/main" id="{30CCBA90-3929-445C-8635-75E394C45D40}"/>
                </a:ext>
              </a:extLst>
            </p:cNvPr>
            <p:cNvSpPr/>
            <p:nvPr/>
          </p:nvSpPr>
          <p:spPr>
            <a:xfrm rot="21342246">
              <a:off x="2031613" y="2753140"/>
              <a:ext cx="3562817" cy="3703828"/>
            </a:xfrm>
            <a:prstGeom prst="ellipse">
              <a:avLst/>
            </a:prstGeom>
            <a:gradFill flip="none" rotWithShape="1">
              <a:gsLst>
                <a:gs pos="69000">
                  <a:schemeClr val="accent1">
                    <a:lumMod val="5000"/>
                    <a:lumOff val="95000"/>
                    <a:alpha val="0"/>
                  </a:schemeClr>
                </a:gs>
                <a:gs pos="87000">
                  <a:schemeClr val="accent5">
                    <a:lumMod val="87000"/>
                    <a:lumOff val="13000"/>
                    <a:alpha val="42000"/>
                  </a:schemeClr>
                </a:gs>
              </a:gsLst>
              <a:path path="circle">
                <a:fillToRect l="100000" t="100000"/>
              </a:path>
              <a:tileRect r="-100000" b="-100000"/>
            </a:gradFill>
            <a:ln>
              <a:noFill/>
            </a:ln>
            <a:effectLst>
              <a:outerShdw blurRad="152400" dist="241300" dir="13500000" algn="br" rotWithShape="0">
                <a:schemeClr val="accent4">
                  <a:lumMod val="50000"/>
                  <a:alpha val="66000"/>
                </a:schemeClr>
              </a:outerShdw>
            </a:effectLst>
            <a:sp3d extrusionH="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116" name="文本框 115">
            <a:extLst>
              <a:ext uri="{FF2B5EF4-FFF2-40B4-BE49-F238E27FC236}">
                <a16:creationId xmlns:a16="http://schemas.microsoft.com/office/drawing/2014/main" id="{B1E53B29-B601-4CFE-B659-02E9CA07BD6D}"/>
              </a:ext>
            </a:extLst>
          </p:cNvPr>
          <p:cNvSpPr txBox="1"/>
          <p:nvPr/>
        </p:nvSpPr>
        <p:spPr>
          <a:xfrm rot="21309582">
            <a:off x="7984796" y="2021538"/>
            <a:ext cx="3693567" cy="830997"/>
          </a:xfrm>
          <a:prstGeom prst="rect">
            <a:avLst/>
          </a:prstGeom>
          <a:noFill/>
          <a:scene3d>
            <a:camera prst="perspectiveFront" fov="2700000">
              <a:rot lat="0" lon="2100000" rev="0"/>
            </a:camera>
            <a:lightRig rig="threePt" dir="t"/>
          </a:scene3d>
          <a:sp3d extrusionH="133350"/>
        </p:spPr>
        <p:txBody>
          <a:bodyPr wrap="square">
            <a:spAutoFit/>
          </a:bodyPr>
          <a:lstStyle/>
          <a:p>
            <a:pPr algn="ctr"/>
            <a:r>
              <a:rPr lang="zh-CN" altLang="en-US"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元宇宙≠</a:t>
            </a:r>
            <a:endParaRPr lang="en-US" altLang="zh-CN"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游戏世界</a:t>
            </a:r>
          </a:p>
        </p:txBody>
      </p:sp>
      <p:sp>
        <p:nvSpPr>
          <p:cNvPr id="205" name="文本框 204">
            <a:extLst>
              <a:ext uri="{FF2B5EF4-FFF2-40B4-BE49-F238E27FC236}">
                <a16:creationId xmlns:a16="http://schemas.microsoft.com/office/drawing/2014/main" id="{4587F754-D496-4DB9-9A3D-CBE24D64836D}"/>
              </a:ext>
            </a:extLst>
          </p:cNvPr>
          <p:cNvSpPr txBox="1"/>
          <p:nvPr/>
        </p:nvSpPr>
        <p:spPr>
          <a:xfrm>
            <a:off x="8004344" y="3105624"/>
            <a:ext cx="3693567" cy="3367397"/>
          </a:xfrm>
          <a:prstGeom prst="rect">
            <a:avLst/>
          </a:prstGeom>
          <a:noFill/>
          <a:scene3d>
            <a:camera prst="perspectiveFront" fov="2700000">
              <a:rot lat="0" lon="2100000" rev="0"/>
            </a:camera>
            <a:lightRig rig="threePt" dir="t"/>
          </a:scene3d>
          <a:sp3d extrusionH="133350"/>
        </p:spPr>
        <p:txBody>
          <a:bodyPr wrap="square">
            <a:spAutoFit/>
          </a:bodyPr>
          <a:lstStyle/>
          <a:p>
            <a:pPr>
              <a:lnSpc>
                <a:spcPct val="150000"/>
              </a:lnSpc>
            </a:pP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       目前，元宇宙的根基建立在游戏体系上，但游戏只是未来元宇宙的一部分。</a:t>
            </a:r>
          </a:p>
          <a:p>
            <a:pPr>
              <a:lnSpc>
                <a:spcPct val="150000"/>
              </a:lnSpc>
            </a:pP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       游戏是一种多媒体形式，媒体是创作者想象力的具象化载体介质 ，核心是创造者本身要通过媒体投射思想。</a:t>
            </a:r>
          </a:p>
          <a:p>
            <a:pPr>
              <a:lnSpc>
                <a:spcPct val="150000"/>
              </a:lnSpc>
            </a:pP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7" name="图片 206">
            <a:extLst>
              <a:ext uri="{FF2B5EF4-FFF2-40B4-BE49-F238E27FC236}">
                <a16:creationId xmlns:a16="http://schemas.microsoft.com/office/drawing/2014/main" id="{441FE5C7-451A-4B4A-9A0A-9732E5DAD336}"/>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1340754">
            <a:off x="8186860" y="3003288"/>
            <a:ext cx="3292401" cy="122351"/>
          </a:xfrm>
          <a:prstGeom prst="rect">
            <a:avLst/>
          </a:prstGeom>
          <a:scene3d>
            <a:camera prst="perspectiveFront" fov="2700000">
              <a:rot lat="0" lon="2100000" rev="0"/>
            </a:camera>
            <a:lightRig rig="threePt" dir="t"/>
          </a:scene3d>
          <a:sp3d extrusionH="133350"/>
        </p:spPr>
      </p:pic>
      <p:sp>
        <p:nvSpPr>
          <p:cNvPr id="190" name="矩形 189">
            <a:extLst>
              <a:ext uri="{FF2B5EF4-FFF2-40B4-BE49-F238E27FC236}">
                <a16:creationId xmlns:a16="http://schemas.microsoft.com/office/drawing/2014/main" id="{A1D76D26-7895-4494-BC15-132E78CB69FC}"/>
              </a:ext>
            </a:extLst>
          </p:cNvPr>
          <p:cNvSpPr/>
          <p:nvPr/>
        </p:nvSpPr>
        <p:spPr>
          <a:xfrm>
            <a:off x="4527654" y="2258437"/>
            <a:ext cx="3081241" cy="3215873"/>
          </a:xfrm>
          <a:prstGeom prst="rect">
            <a:avLst/>
          </a:prstGeom>
          <a:blipFill dpi="0" rotWithShape="1">
            <a:blip r:embed="rId4">
              <a:alphaModFix amt="10000"/>
              <a:extLst>
                <a:ext uri="{BEBA8EAE-BF5A-486C-A8C5-ECC9F3942E4B}">
                  <a14:imgProps xmlns:a14="http://schemas.microsoft.com/office/drawing/2010/main">
                    <a14:imgLayer r:embed="rId5">
                      <a14:imgEffect>
                        <a14:artisticBlur radius="35"/>
                      </a14:imgEffect>
                    </a14:imgLayer>
                  </a14:imgProps>
                </a:ext>
              </a:extLst>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sp>
        <p:nvSpPr>
          <p:cNvPr id="192" name="矩形 191">
            <a:extLst>
              <a:ext uri="{FF2B5EF4-FFF2-40B4-BE49-F238E27FC236}">
                <a16:creationId xmlns:a16="http://schemas.microsoft.com/office/drawing/2014/main" id="{826CBB63-6625-460D-BE78-0600B137B852}"/>
              </a:ext>
            </a:extLst>
          </p:cNvPr>
          <p:cNvSpPr/>
          <p:nvPr/>
        </p:nvSpPr>
        <p:spPr>
          <a:xfrm>
            <a:off x="4524364" y="2271663"/>
            <a:ext cx="3099405" cy="3737912"/>
          </a:xfrm>
          <a:prstGeom prst="rect">
            <a:avLst/>
          </a:prstGeom>
          <a:gradFill flip="none" rotWithShape="1">
            <a:gsLst>
              <a:gs pos="0">
                <a:schemeClr val="bg2">
                  <a:alpha val="12000"/>
                </a:schemeClr>
              </a:gs>
              <a:gs pos="57000">
                <a:schemeClr val="bg2">
                  <a:alpha val="15000"/>
                </a:schemeClr>
              </a:gs>
              <a:gs pos="100000">
                <a:schemeClr val="accent5">
                  <a:lumMod val="60000"/>
                  <a:lumOff val="40000"/>
                  <a:alpha val="28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93" name="组合 192">
            <a:extLst>
              <a:ext uri="{FF2B5EF4-FFF2-40B4-BE49-F238E27FC236}">
                <a16:creationId xmlns:a16="http://schemas.microsoft.com/office/drawing/2014/main" id="{30EA74EC-8D89-4348-8FB9-A511AA7F8864}"/>
              </a:ext>
            </a:extLst>
          </p:cNvPr>
          <p:cNvGrpSpPr/>
          <p:nvPr/>
        </p:nvGrpSpPr>
        <p:grpSpPr>
          <a:xfrm>
            <a:off x="4512778" y="2258437"/>
            <a:ext cx="199869" cy="394388"/>
            <a:chOff x="2857498" y="1574799"/>
            <a:chExt cx="438152" cy="450851"/>
          </a:xfrm>
        </p:grpSpPr>
        <p:cxnSp>
          <p:nvCxnSpPr>
            <p:cNvPr id="203" name="直接连接符 202">
              <a:extLst>
                <a:ext uri="{FF2B5EF4-FFF2-40B4-BE49-F238E27FC236}">
                  <a16:creationId xmlns:a16="http://schemas.microsoft.com/office/drawing/2014/main" id="{99BDA66D-6194-483D-AED3-6343992D6A20}"/>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204" name="直接连接符 203">
              <a:extLst>
                <a:ext uri="{FF2B5EF4-FFF2-40B4-BE49-F238E27FC236}">
                  <a16:creationId xmlns:a16="http://schemas.microsoft.com/office/drawing/2014/main" id="{DE0B2A54-D705-487F-9D43-EEEE1F703E52}"/>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94" name="组合 193">
            <a:extLst>
              <a:ext uri="{FF2B5EF4-FFF2-40B4-BE49-F238E27FC236}">
                <a16:creationId xmlns:a16="http://schemas.microsoft.com/office/drawing/2014/main" id="{762089FD-D1AE-443B-8D6A-27B6D28F3F09}"/>
              </a:ext>
            </a:extLst>
          </p:cNvPr>
          <p:cNvGrpSpPr/>
          <p:nvPr/>
        </p:nvGrpSpPr>
        <p:grpSpPr>
          <a:xfrm flipH="1">
            <a:off x="7418109" y="2258437"/>
            <a:ext cx="199868" cy="394388"/>
            <a:chOff x="2857498" y="1574799"/>
            <a:chExt cx="438152" cy="450851"/>
          </a:xfrm>
        </p:grpSpPr>
        <p:cxnSp>
          <p:nvCxnSpPr>
            <p:cNvPr id="201" name="直接连接符 200">
              <a:extLst>
                <a:ext uri="{FF2B5EF4-FFF2-40B4-BE49-F238E27FC236}">
                  <a16:creationId xmlns:a16="http://schemas.microsoft.com/office/drawing/2014/main" id="{53DBB6F3-F88E-4F41-A176-411C849C97E0}"/>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202" name="直接连接符 201">
              <a:extLst>
                <a:ext uri="{FF2B5EF4-FFF2-40B4-BE49-F238E27FC236}">
                  <a16:creationId xmlns:a16="http://schemas.microsoft.com/office/drawing/2014/main" id="{B66CBF0C-FB96-4E2D-988F-69260792C0D1}"/>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95" name="组合 194">
            <a:extLst>
              <a:ext uri="{FF2B5EF4-FFF2-40B4-BE49-F238E27FC236}">
                <a16:creationId xmlns:a16="http://schemas.microsoft.com/office/drawing/2014/main" id="{E84088FA-CB8B-4121-89E6-ADE8AD778FF1}"/>
              </a:ext>
            </a:extLst>
          </p:cNvPr>
          <p:cNvGrpSpPr/>
          <p:nvPr/>
        </p:nvGrpSpPr>
        <p:grpSpPr>
          <a:xfrm flipV="1">
            <a:off x="4518571" y="5621132"/>
            <a:ext cx="199869" cy="394387"/>
            <a:chOff x="2857498" y="1574799"/>
            <a:chExt cx="438152" cy="450851"/>
          </a:xfrm>
        </p:grpSpPr>
        <p:cxnSp>
          <p:nvCxnSpPr>
            <p:cNvPr id="199" name="直接连接符 198">
              <a:extLst>
                <a:ext uri="{FF2B5EF4-FFF2-40B4-BE49-F238E27FC236}">
                  <a16:creationId xmlns:a16="http://schemas.microsoft.com/office/drawing/2014/main" id="{AFAABFF9-AF5A-4767-AC4C-AB8CE4D5D1A0}"/>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200" name="直接连接符 199">
              <a:extLst>
                <a:ext uri="{FF2B5EF4-FFF2-40B4-BE49-F238E27FC236}">
                  <a16:creationId xmlns:a16="http://schemas.microsoft.com/office/drawing/2014/main" id="{C9BA3E55-F8CD-4CD6-9D82-9A337D5557E4}"/>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grpSp>
        <p:nvGrpSpPr>
          <p:cNvPr id="196" name="组合 195">
            <a:extLst>
              <a:ext uri="{FF2B5EF4-FFF2-40B4-BE49-F238E27FC236}">
                <a16:creationId xmlns:a16="http://schemas.microsoft.com/office/drawing/2014/main" id="{8424DEB8-2247-4189-9DE8-633BC2DC7907}"/>
              </a:ext>
            </a:extLst>
          </p:cNvPr>
          <p:cNvGrpSpPr/>
          <p:nvPr/>
        </p:nvGrpSpPr>
        <p:grpSpPr>
          <a:xfrm flipH="1" flipV="1">
            <a:off x="7423902" y="5621132"/>
            <a:ext cx="199868" cy="394387"/>
            <a:chOff x="2857498" y="1574799"/>
            <a:chExt cx="438152" cy="450851"/>
          </a:xfrm>
        </p:grpSpPr>
        <p:cxnSp>
          <p:nvCxnSpPr>
            <p:cNvPr id="197" name="直接连接符 196">
              <a:extLst>
                <a:ext uri="{FF2B5EF4-FFF2-40B4-BE49-F238E27FC236}">
                  <a16:creationId xmlns:a16="http://schemas.microsoft.com/office/drawing/2014/main" id="{EA3BBF47-B8C4-4154-83E6-0A7B45D0B05F}"/>
                </a:ext>
              </a:extLst>
            </p:cNvPr>
            <p:cNvCxnSpPr/>
            <p:nvPr/>
          </p:nvCxnSpPr>
          <p:spPr>
            <a:xfrm>
              <a:off x="2857498" y="1574799"/>
              <a:ext cx="0" cy="450851"/>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cxnSp>
          <p:nvCxnSpPr>
            <p:cNvPr id="198" name="直接连接符 197">
              <a:extLst>
                <a:ext uri="{FF2B5EF4-FFF2-40B4-BE49-F238E27FC236}">
                  <a16:creationId xmlns:a16="http://schemas.microsoft.com/office/drawing/2014/main" id="{154DB6F1-0DA0-4026-BDAF-4C74422B48B9}"/>
                </a:ext>
              </a:extLst>
            </p:cNvPr>
            <p:cNvCxnSpPr>
              <a:cxnSpLocks/>
            </p:cNvCxnSpPr>
            <p:nvPr/>
          </p:nvCxnSpPr>
          <p:spPr>
            <a:xfrm>
              <a:off x="2857498" y="1574799"/>
              <a:ext cx="438152" cy="0"/>
            </a:xfrm>
            <a:prstGeom prst="line">
              <a:avLst/>
            </a:prstGeom>
            <a:ln w="19050">
              <a:solidFill>
                <a:srgbClr val="CFD8DC"/>
              </a:solidFill>
            </a:ln>
          </p:spPr>
          <p:style>
            <a:lnRef idx="1">
              <a:schemeClr val="accent1"/>
            </a:lnRef>
            <a:fillRef idx="0">
              <a:schemeClr val="accent1"/>
            </a:fillRef>
            <a:effectRef idx="0">
              <a:schemeClr val="accent1"/>
            </a:effectRef>
            <a:fontRef idx="minor">
              <a:schemeClr val="tx1"/>
            </a:fontRef>
          </p:style>
        </p:cxnSp>
      </p:grpSp>
      <p:sp>
        <p:nvSpPr>
          <p:cNvPr id="189" name="椭圆 188">
            <a:extLst>
              <a:ext uri="{FF2B5EF4-FFF2-40B4-BE49-F238E27FC236}">
                <a16:creationId xmlns:a16="http://schemas.microsoft.com/office/drawing/2014/main" id="{2E9503B5-7586-48C5-AC9C-1047E893689F}"/>
              </a:ext>
            </a:extLst>
          </p:cNvPr>
          <p:cNvSpPr/>
          <p:nvPr/>
        </p:nvSpPr>
        <p:spPr>
          <a:xfrm rot="21342246">
            <a:off x="5571999" y="4187923"/>
            <a:ext cx="2734625" cy="2761636"/>
          </a:xfrm>
          <a:prstGeom prst="ellipse">
            <a:avLst/>
          </a:prstGeom>
          <a:gradFill flip="none" rotWithShape="1">
            <a:gsLst>
              <a:gs pos="69000">
                <a:schemeClr val="accent1">
                  <a:lumMod val="5000"/>
                  <a:lumOff val="95000"/>
                  <a:alpha val="0"/>
                </a:schemeClr>
              </a:gs>
              <a:gs pos="87000">
                <a:schemeClr val="accent5">
                  <a:lumMod val="87000"/>
                  <a:lumOff val="13000"/>
                  <a:alpha val="42000"/>
                </a:schemeClr>
              </a:gs>
            </a:gsLst>
            <a:path path="circle">
              <a:fillToRect l="100000" t="100000"/>
            </a:path>
            <a:tileRect r="-100000" b="-100000"/>
          </a:gradFill>
          <a:ln>
            <a:noFill/>
          </a:ln>
          <a:effectLst>
            <a:outerShdw blurRad="152400" dist="241300" dir="13500000" algn="br" rotWithShape="0">
              <a:schemeClr val="accent4">
                <a:lumMod val="50000"/>
                <a:alpha val="6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09" name="文本框 208">
            <a:extLst>
              <a:ext uri="{FF2B5EF4-FFF2-40B4-BE49-F238E27FC236}">
                <a16:creationId xmlns:a16="http://schemas.microsoft.com/office/drawing/2014/main" id="{A092D236-4A4A-4E98-AF6C-27F4C5915C7B}"/>
              </a:ext>
            </a:extLst>
          </p:cNvPr>
          <p:cNvSpPr txBox="1"/>
          <p:nvPr/>
        </p:nvSpPr>
        <p:spPr>
          <a:xfrm>
            <a:off x="4599331" y="2325065"/>
            <a:ext cx="2883186" cy="830997"/>
          </a:xfrm>
          <a:prstGeom prst="rect">
            <a:avLst/>
          </a:prstGeom>
          <a:noFill/>
        </p:spPr>
        <p:txBody>
          <a:bodyPr wrap="square">
            <a:spAutoFit/>
          </a:bodyPr>
          <a:lstStyle/>
          <a:p>
            <a:pPr marL="0" marR="0" algn="ctr"/>
            <a:r>
              <a:rPr lang="zh-CN" altLang="en-US"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元宇宙</a:t>
            </a:r>
            <a:r>
              <a:rPr lang="en-US" altLang="zh-CN"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a:t>
            </a:r>
          </a:p>
          <a:p>
            <a:pPr marL="0" marR="0"/>
            <a:r>
              <a:rPr lang="zh-CN" altLang="en-US"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物理现实</a:t>
            </a:r>
            <a:r>
              <a:rPr lang="en-US" altLang="zh-CN"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a:t>
            </a:r>
            <a:r>
              <a:rPr lang="zh-CN" altLang="en-US"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虚拟空间</a:t>
            </a:r>
            <a:endParaRPr lang="en-US" altLang="zh-CN"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10" name="图片 209">
            <a:extLst>
              <a:ext uri="{FF2B5EF4-FFF2-40B4-BE49-F238E27FC236}">
                <a16:creationId xmlns:a16="http://schemas.microsoft.com/office/drawing/2014/main" id="{B36A234D-1C8D-4C99-B852-56BD8B3F3C84}"/>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792384" y="3227083"/>
            <a:ext cx="2581681" cy="114993"/>
          </a:xfrm>
          <a:prstGeom prst="rect">
            <a:avLst/>
          </a:prstGeom>
        </p:spPr>
      </p:pic>
      <p:sp>
        <p:nvSpPr>
          <p:cNvPr id="211" name="文本框 210">
            <a:extLst>
              <a:ext uri="{FF2B5EF4-FFF2-40B4-BE49-F238E27FC236}">
                <a16:creationId xmlns:a16="http://schemas.microsoft.com/office/drawing/2014/main" id="{8F719ECE-B993-48A3-BCC2-6FBD0C07E76A}"/>
              </a:ext>
            </a:extLst>
          </p:cNvPr>
          <p:cNvSpPr txBox="1"/>
          <p:nvPr/>
        </p:nvSpPr>
        <p:spPr>
          <a:xfrm>
            <a:off x="4544935" y="3309921"/>
            <a:ext cx="2896248" cy="2951898"/>
          </a:xfrm>
          <a:prstGeom prst="rect">
            <a:avLst/>
          </a:prstGeom>
          <a:noFill/>
        </p:spPr>
        <p:txBody>
          <a:bodyPr wrap="square">
            <a:spAutoFit/>
          </a:bodyPr>
          <a:lstStyle/>
          <a:p>
            <a:pPr>
              <a:lnSpc>
                <a:spcPct val="150000"/>
              </a:lnSpc>
            </a:pP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       通常定义，元宇宙是通过虚拟增强的物理现实，呈现收敛性和物理持久性特征的，基于未来互联网，具有链接感知和共享特征的 </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3D </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虚拟空间。 </a:t>
            </a:r>
          </a:p>
          <a:p>
            <a:pPr>
              <a:lnSpc>
                <a:spcPct val="150000"/>
              </a:lnSpc>
            </a:pP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7" name="组合 76">
            <a:extLst>
              <a:ext uri="{FF2B5EF4-FFF2-40B4-BE49-F238E27FC236}">
                <a16:creationId xmlns:a16="http://schemas.microsoft.com/office/drawing/2014/main" id="{C04A9902-F225-47C9-950C-983F21440F0C}"/>
              </a:ext>
            </a:extLst>
          </p:cNvPr>
          <p:cNvGrpSpPr/>
          <p:nvPr/>
        </p:nvGrpSpPr>
        <p:grpSpPr>
          <a:xfrm>
            <a:off x="269268" y="1992826"/>
            <a:ext cx="4684708" cy="4746638"/>
            <a:chOff x="595033" y="272794"/>
            <a:chExt cx="4999397" cy="6184174"/>
          </a:xfrm>
          <a:scene3d>
            <a:camera prst="perspectiveFront" fov="2700000">
              <a:rot lat="0" lon="19199958" rev="0"/>
            </a:camera>
            <a:lightRig rig="contrasting" dir="t"/>
          </a:scene3d>
        </p:grpSpPr>
        <p:grpSp>
          <p:nvGrpSpPr>
            <p:cNvPr id="78" name="组合 77">
              <a:extLst>
                <a:ext uri="{FF2B5EF4-FFF2-40B4-BE49-F238E27FC236}">
                  <a16:creationId xmlns:a16="http://schemas.microsoft.com/office/drawing/2014/main" id="{38E9544D-D3F0-4546-B3BF-208F2BF3A79C}"/>
                </a:ext>
              </a:extLst>
            </p:cNvPr>
            <p:cNvGrpSpPr/>
            <p:nvPr/>
          </p:nvGrpSpPr>
          <p:grpSpPr>
            <a:xfrm>
              <a:off x="595033" y="272794"/>
              <a:ext cx="4053167" cy="5393415"/>
              <a:chOff x="2803140" y="1644555"/>
              <a:chExt cx="5764904" cy="3156205"/>
            </a:xfrm>
          </p:grpSpPr>
          <p:sp>
            <p:nvSpPr>
              <p:cNvPr id="80" name="矩形 79">
                <a:extLst>
                  <a:ext uri="{FF2B5EF4-FFF2-40B4-BE49-F238E27FC236}">
                    <a16:creationId xmlns:a16="http://schemas.microsoft.com/office/drawing/2014/main" id="{3A3C991D-1CDD-496C-8736-105FAC5D282D}"/>
                  </a:ext>
                </a:extLst>
              </p:cNvPr>
              <p:cNvSpPr/>
              <p:nvPr/>
            </p:nvSpPr>
            <p:spPr>
              <a:xfrm>
                <a:off x="2830706" y="1644555"/>
                <a:ext cx="5709773" cy="3107582"/>
              </a:xfrm>
              <a:prstGeom prst="rect">
                <a:avLst/>
              </a:prstGeom>
              <a:blipFill dpi="0" rotWithShape="1">
                <a:blip r:embed="rId4">
                  <a:alphaModFix amt="10000"/>
                  <a:extLst>
                    <a:ext uri="{BEBA8EAE-BF5A-486C-A8C5-ECC9F3942E4B}">
                      <a14:imgProps xmlns:a14="http://schemas.microsoft.com/office/drawing/2010/main">
                        <a14:imgLayer r:embed="rId5">
                          <a14:imgEffect>
                            <a14:artisticBlur radius="35"/>
                          </a14:imgEffect>
                        </a14:imgLayer>
                      </a14:imgProps>
                    </a:ext>
                  </a:extLst>
                </a:blip>
                <a:srcRect/>
                <a:stretch>
                  <a:fillRect t="-57744" b="-282"/>
                </a:stretch>
              </a:blipFill>
              <a:ln w="12700" cap="flat" cmpd="sng" algn="ctr">
                <a:noFill/>
                <a:prstDash val="solid"/>
                <a:miter lim="800000"/>
              </a:ln>
              <a:effectLst/>
              <a:sp3d extrusionH="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81" name="组合 80">
                <a:extLst>
                  <a:ext uri="{FF2B5EF4-FFF2-40B4-BE49-F238E27FC236}">
                    <a16:creationId xmlns:a16="http://schemas.microsoft.com/office/drawing/2014/main" id="{5D05D6EA-40D0-4392-B195-ADD761BBFF78}"/>
                  </a:ext>
                </a:extLst>
              </p:cNvPr>
              <p:cNvGrpSpPr/>
              <p:nvPr/>
            </p:nvGrpSpPr>
            <p:grpSpPr>
              <a:xfrm>
                <a:off x="2803140" y="1644555"/>
                <a:ext cx="5764904" cy="3156205"/>
                <a:chOff x="2844798" y="1562099"/>
                <a:chExt cx="6819903" cy="3733802"/>
              </a:xfrm>
            </p:grpSpPr>
            <p:sp>
              <p:nvSpPr>
                <p:cNvPr id="82" name="矩形 81">
                  <a:extLst>
                    <a:ext uri="{FF2B5EF4-FFF2-40B4-BE49-F238E27FC236}">
                      <a16:creationId xmlns:a16="http://schemas.microsoft.com/office/drawing/2014/main" id="{A743FD98-3ACC-4B68-8374-198BCE0DDB62}"/>
                    </a:ext>
                  </a:extLst>
                </p:cNvPr>
                <p:cNvSpPr/>
                <p:nvPr/>
              </p:nvSpPr>
              <p:spPr>
                <a:xfrm>
                  <a:off x="2857500" y="1574800"/>
                  <a:ext cx="6794501" cy="3708402"/>
                </a:xfrm>
                <a:prstGeom prst="rect">
                  <a:avLst/>
                </a:prstGeom>
                <a:gradFill flip="none" rotWithShape="1">
                  <a:gsLst>
                    <a:gs pos="0">
                      <a:schemeClr val="bg2">
                        <a:alpha val="12000"/>
                      </a:schemeClr>
                    </a:gs>
                    <a:gs pos="57000">
                      <a:schemeClr val="bg2">
                        <a:alpha val="15000"/>
                      </a:schemeClr>
                    </a:gs>
                    <a:gs pos="100000">
                      <a:schemeClr val="accent5">
                        <a:lumMod val="60000"/>
                        <a:lumOff val="40000"/>
                        <a:alpha val="28000"/>
                      </a:schemeClr>
                    </a:gs>
                  </a:gsLst>
                  <a:lin ang="2700000" scaled="1"/>
                  <a:tileRect/>
                </a:gradFill>
                <a:ln>
                  <a:noFill/>
                </a:ln>
                <a:sp3d extrusionH="133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83" name="组合 82">
                  <a:extLst>
                    <a:ext uri="{FF2B5EF4-FFF2-40B4-BE49-F238E27FC236}">
                      <a16:creationId xmlns:a16="http://schemas.microsoft.com/office/drawing/2014/main" id="{12FBE6B8-416A-49C1-821D-FE239D1DB0C0}"/>
                    </a:ext>
                  </a:extLst>
                </p:cNvPr>
                <p:cNvGrpSpPr/>
                <p:nvPr/>
              </p:nvGrpSpPr>
              <p:grpSpPr>
                <a:xfrm>
                  <a:off x="2844798" y="1562099"/>
                  <a:ext cx="438152" cy="450851"/>
                  <a:chOff x="2857498" y="1574799"/>
                  <a:chExt cx="438152" cy="450851"/>
                </a:xfrm>
              </p:grpSpPr>
              <p:cxnSp>
                <p:nvCxnSpPr>
                  <p:cNvPr id="93" name="直接连接符 92">
                    <a:extLst>
                      <a:ext uri="{FF2B5EF4-FFF2-40B4-BE49-F238E27FC236}">
                        <a16:creationId xmlns:a16="http://schemas.microsoft.com/office/drawing/2014/main" id="{8E482F3E-7BC4-48B2-A0B4-876DC0E7AA9A}"/>
                      </a:ext>
                    </a:extLst>
                  </p:cNvPr>
                  <p:cNvCxnSpPr/>
                  <p:nvPr/>
                </p:nvCxnSpPr>
                <p:spPr>
                  <a:xfrm>
                    <a:off x="2857498" y="1574799"/>
                    <a:ext cx="0" cy="450851"/>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D707E49C-05CC-4B89-8BB4-54E0DD3DAF74}"/>
                      </a:ext>
                    </a:extLst>
                  </p:cNvPr>
                  <p:cNvCxnSpPr>
                    <a:cxnSpLocks/>
                  </p:cNvCxnSpPr>
                  <p:nvPr/>
                </p:nvCxnSpPr>
                <p:spPr>
                  <a:xfrm>
                    <a:off x="2857498" y="1574799"/>
                    <a:ext cx="438152" cy="0"/>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grpSp>
            <p:grpSp>
              <p:nvGrpSpPr>
                <p:cNvPr id="84" name="组合 83">
                  <a:extLst>
                    <a:ext uri="{FF2B5EF4-FFF2-40B4-BE49-F238E27FC236}">
                      <a16:creationId xmlns:a16="http://schemas.microsoft.com/office/drawing/2014/main" id="{00C3CC65-A6C4-4B72-897D-CBD2E5425A08}"/>
                    </a:ext>
                  </a:extLst>
                </p:cNvPr>
                <p:cNvGrpSpPr/>
                <p:nvPr/>
              </p:nvGrpSpPr>
              <p:grpSpPr>
                <a:xfrm flipH="1">
                  <a:off x="9213851" y="1562099"/>
                  <a:ext cx="438150" cy="450851"/>
                  <a:chOff x="2857498" y="1574799"/>
                  <a:chExt cx="438152" cy="450851"/>
                </a:xfrm>
              </p:grpSpPr>
              <p:cxnSp>
                <p:nvCxnSpPr>
                  <p:cNvPr id="91" name="直接连接符 90">
                    <a:extLst>
                      <a:ext uri="{FF2B5EF4-FFF2-40B4-BE49-F238E27FC236}">
                        <a16:creationId xmlns:a16="http://schemas.microsoft.com/office/drawing/2014/main" id="{54517ED5-E7FC-42DF-A65B-29ACBE6C3000}"/>
                      </a:ext>
                    </a:extLst>
                  </p:cNvPr>
                  <p:cNvCxnSpPr/>
                  <p:nvPr/>
                </p:nvCxnSpPr>
                <p:spPr>
                  <a:xfrm>
                    <a:off x="2857498" y="1574799"/>
                    <a:ext cx="0" cy="450851"/>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1046808A-5FE1-4798-BD0B-59E965918DEE}"/>
                      </a:ext>
                    </a:extLst>
                  </p:cNvPr>
                  <p:cNvCxnSpPr>
                    <a:cxnSpLocks/>
                  </p:cNvCxnSpPr>
                  <p:nvPr/>
                </p:nvCxnSpPr>
                <p:spPr>
                  <a:xfrm>
                    <a:off x="2857498" y="1574799"/>
                    <a:ext cx="438152" cy="0"/>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grpSp>
            <p:grpSp>
              <p:nvGrpSpPr>
                <p:cNvPr id="85" name="组合 84">
                  <a:extLst>
                    <a:ext uri="{FF2B5EF4-FFF2-40B4-BE49-F238E27FC236}">
                      <a16:creationId xmlns:a16="http://schemas.microsoft.com/office/drawing/2014/main" id="{981459B7-A52E-41AB-A1F4-286D14DE99E6}"/>
                    </a:ext>
                  </a:extLst>
                </p:cNvPr>
                <p:cNvGrpSpPr/>
                <p:nvPr/>
              </p:nvGrpSpPr>
              <p:grpSpPr>
                <a:xfrm flipV="1">
                  <a:off x="2857498" y="4845051"/>
                  <a:ext cx="438152" cy="450850"/>
                  <a:chOff x="2857498" y="1574799"/>
                  <a:chExt cx="438152" cy="450851"/>
                </a:xfrm>
              </p:grpSpPr>
              <p:cxnSp>
                <p:nvCxnSpPr>
                  <p:cNvPr id="89" name="直接连接符 88">
                    <a:extLst>
                      <a:ext uri="{FF2B5EF4-FFF2-40B4-BE49-F238E27FC236}">
                        <a16:creationId xmlns:a16="http://schemas.microsoft.com/office/drawing/2014/main" id="{C3886B4E-90DD-451C-B535-D93A7F2C9103}"/>
                      </a:ext>
                    </a:extLst>
                  </p:cNvPr>
                  <p:cNvCxnSpPr/>
                  <p:nvPr/>
                </p:nvCxnSpPr>
                <p:spPr>
                  <a:xfrm>
                    <a:off x="2857498" y="1574799"/>
                    <a:ext cx="0" cy="450851"/>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F09D7348-09EC-45AA-92E3-881A73F84B7A}"/>
                      </a:ext>
                    </a:extLst>
                  </p:cNvPr>
                  <p:cNvCxnSpPr>
                    <a:cxnSpLocks/>
                  </p:cNvCxnSpPr>
                  <p:nvPr/>
                </p:nvCxnSpPr>
                <p:spPr>
                  <a:xfrm>
                    <a:off x="2857498" y="1574799"/>
                    <a:ext cx="438152" cy="0"/>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grpSp>
            <p:grpSp>
              <p:nvGrpSpPr>
                <p:cNvPr id="86" name="组合 85">
                  <a:extLst>
                    <a:ext uri="{FF2B5EF4-FFF2-40B4-BE49-F238E27FC236}">
                      <a16:creationId xmlns:a16="http://schemas.microsoft.com/office/drawing/2014/main" id="{1601D947-FC2D-4203-AB5C-4FD56634D039}"/>
                    </a:ext>
                  </a:extLst>
                </p:cNvPr>
                <p:cNvGrpSpPr/>
                <p:nvPr/>
              </p:nvGrpSpPr>
              <p:grpSpPr>
                <a:xfrm flipH="1" flipV="1">
                  <a:off x="9226551" y="4845051"/>
                  <a:ext cx="438150" cy="450850"/>
                  <a:chOff x="2857498" y="1574799"/>
                  <a:chExt cx="438152" cy="450851"/>
                </a:xfrm>
              </p:grpSpPr>
              <p:cxnSp>
                <p:nvCxnSpPr>
                  <p:cNvPr id="87" name="直接连接符 86">
                    <a:extLst>
                      <a:ext uri="{FF2B5EF4-FFF2-40B4-BE49-F238E27FC236}">
                        <a16:creationId xmlns:a16="http://schemas.microsoft.com/office/drawing/2014/main" id="{36AAA78A-FCBF-4C29-A2C5-C41EC33A2CB0}"/>
                      </a:ext>
                    </a:extLst>
                  </p:cNvPr>
                  <p:cNvCxnSpPr/>
                  <p:nvPr/>
                </p:nvCxnSpPr>
                <p:spPr>
                  <a:xfrm>
                    <a:off x="2857498" y="1574799"/>
                    <a:ext cx="0" cy="450851"/>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E2C3FEDB-8EC9-4437-8409-C98AC4C5431E}"/>
                      </a:ext>
                    </a:extLst>
                  </p:cNvPr>
                  <p:cNvCxnSpPr>
                    <a:cxnSpLocks/>
                  </p:cNvCxnSpPr>
                  <p:nvPr/>
                </p:nvCxnSpPr>
                <p:spPr>
                  <a:xfrm>
                    <a:off x="2857498" y="1574799"/>
                    <a:ext cx="438152" cy="0"/>
                  </a:xfrm>
                  <a:prstGeom prst="line">
                    <a:avLst/>
                  </a:prstGeom>
                  <a:ln w="19050">
                    <a:solidFill>
                      <a:srgbClr val="CFD8DC"/>
                    </a:solidFill>
                  </a:ln>
                  <a:sp3d extrusionH="133350"/>
                </p:spPr>
                <p:style>
                  <a:lnRef idx="1">
                    <a:schemeClr val="accent1"/>
                  </a:lnRef>
                  <a:fillRef idx="0">
                    <a:schemeClr val="accent1"/>
                  </a:fillRef>
                  <a:effectRef idx="0">
                    <a:schemeClr val="accent1"/>
                  </a:effectRef>
                  <a:fontRef idx="minor">
                    <a:schemeClr val="tx1"/>
                  </a:fontRef>
                </p:style>
              </p:cxnSp>
            </p:grpSp>
          </p:grpSp>
        </p:grpSp>
        <p:sp>
          <p:nvSpPr>
            <p:cNvPr id="79" name="椭圆 78">
              <a:extLst>
                <a:ext uri="{FF2B5EF4-FFF2-40B4-BE49-F238E27FC236}">
                  <a16:creationId xmlns:a16="http://schemas.microsoft.com/office/drawing/2014/main" id="{44B2BD72-7EDC-4552-8904-DC4277C082D9}"/>
                </a:ext>
              </a:extLst>
            </p:cNvPr>
            <p:cNvSpPr/>
            <p:nvPr/>
          </p:nvSpPr>
          <p:spPr>
            <a:xfrm rot="21342246">
              <a:off x="2031613" y="2753140"/>
              <a:ext cx="3562817" cy="3703828"/>
            </a:xfrm>
            <a:prstGeom prst="ellipse">
              <a:avLst/>
            </a:prstGeom>
            <a:gradFill flip="none" rotWithShape="1">
              <a:gsLst>
                <a:gs pos="69000">
                  <a:schemeClr val="accent1">
                    <a:lumMod val="5000"/>
                    <a:lumOff val="95000"/>
                    <a:alpha val="0"/>
                  </a:schemeClr>
                </a:gs>
                <a:gs pos="87000">
                  <a:schemeClr val="accent5">
                    <a:lumMod val="87000"/>
                    <a:lumOff val="13000"/>
                    <a:alpha val="42000"/>
                  </a:schemeClr>
                </a:gs>
              </a:gsLst>
              <a:path path="circle">
                <a:fillToRect l="100000" t="100000"/>
              </a:path>
              <a:tileRect r="-100000" b="-100000"/>
            </a:gradFill>
            <a:ln>
              <a:noFill/>
            </a:ln>
            <a:effectLst>
              <a:outerShdw blurRad="152400" dist="241300" dir="13500000" algn="br" rotWithShape="0">
                <a:schemeClr val="accent4">
                  <a:lumMod val="50000"/>
                  <a:alpha val="66000"/>
                </a:schemeClr>
              </a:outerShdw>
            </a:effectLs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76" name="文本框 75">
            <a:extLst>
              <a:ext uri="{FF2B5EF4-FFF2-40B4-BE49-F238E27FC236}">
                <a16:creationId xmlns:a16="http://schemas.microsoft.com/office/drawing/2014/main" id="{EB89F183-0774-4AE3-9CD8-06EDE3FA1F7E}"/>
              </a:ext>
            </a:extLst>
          </p:cNvPr>
          <p:cNvSpPr txBox="1"/>
          <p:nvPr/>
        </p:nvSpPr>
        <p:spPr>
          <a:xfrm rot="341076">
            <a:off x="444967" y="2167622"/>
            <a:ext cx="3519923" cy="830997"/>
          </a:xfrm>
          <a:prstGeom prst="rect">
            <a:avLst/>
          </a:prstGeom>
          <a:noFill/>
          <a:scene3d>
            <a:camera prst="perspectiveFront" fov="2700000">
              <a:rot lat="0" lon="19199958" rev="0"/>
            </a:camera>
            <a:lightRig rig="contrasting" dir="t"/>
          </a:scene3d>
          <a:sp3d extrusionH="133350"/>
        </p:spPr>
        <p:txBody>
          <a:bodyPr wrap="square">
            <a:spAutoFit/>
          </a:bodyPr>
          <a:lstStyle/>
          <a:p>
            <a:pPr marL="0" marR="0" algn="ctr"/>
            <a:r>
              <a:rPr lang="zh-CN" altLang="en-US"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元宇宙</a:t>
            </a:r>
            <a:r>
              <a:rPr lang="en-US" altLang="zh-CN"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a:t>
            </a:r>
          </a:p>
          <a:p>
            <a:pPr marL="0" marR="0"/>
            <a:r>
              <a:rPr lang="zh-CN" altLang="en-US"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   虚拟世界</a:t>
            </a:r>
            <a:r>
              <a:rPr lang="en-US" altLang="zh-CN"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a:t>
            </a:r>
            <a:r>
              <a:rPr lang="zh-CN" altLang="en-US" sz="2400" b="1" dirty="0">
                <a:solidFill>
                  <a:schemeClr val="accent5"/>
                </a:solidFill>
                <a:latin typeface="Arial" panose="020B0604020202020204" pitchFamily="34" charset="0"/>
                <a:ea typeface="微软雅黑" panose="020B0503020204020204" pitchFamily="34" charset="-122"/>
                <a:sym typeface="Arial" panose="020B0604020202020204" pitchFamily="34" charset="0"/>
              </a:rPr>
              <a:t>思想世界</a:t>
            </a:r>
          </a:p>
        </p:txBody>
      </p:sp>
      <p:pic>
        <p:nvPicPr>
          <p:cNvPr id="95" name="图片 94">
            <a:extLst>
              <a:ext uri="{FF2B5EF4-FFF2-40B4-BE49-F238E27FC236}">
                <a16:creationId xmlns:a16="http://schemas.microsoft.com/office/drawing/2014/main" id="{70586B88-D791-4F03-AF52-7B01318CD991}"/>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35675">
            <a:off x="552974" y="3098565"/>
            <a:ext cx="3151832" cy="114993"/>
          </a:xfrm>
          <a:prstGeom prst="rect">
            <a:avLst/>
          </a:prstGeom>
          <a:scene3d>
            <a:camera prst="perspectiveFront" fov="2700000">
              <a:rot lat="0" lon="19199958" rev="0"/>
            </a:camera>
            <a:lightRig rig="contrasting" dir="t"/>
          </a:scene3d>
          <a:sp3d extrusionH="133350"/>
        </p:spPr>
      </p:pic>
      <p:sp>
        <p:nvSpPr>
          <p:cNvPr id="212" name="文本框 211">
            <a:extLst>
              <a:ext uri="{FF2B5EF4-FFF2-40B4-BE49-F238E27FC236}">
                <a16:creationId xmlns:a16="http://schemas.microsoft.com/office/drawing/2014/main" id="{8E30CB1C-8A89-4B49-A67C-0F80F4C5140B}"/>
              </a:ext>
            </a:extLst>
          </p:cNvPr>
          <p:cNvSpPr txBox="1"/>
          <p:nvPr/>
        </p:nvSpPr>
        <p:spPr>
          <a:xfrm>
            <a:off x="451455" y="3284579"/>
            <a:ext cx="3535870" cy="2536400"/>
          </a:xfrm>
          <a:prstGeom prst="rect">
            <a:avLst/>
          </a:prstGeom>
          <a:noFill/>
          <a:scene3d>
            <a:camera prst="perspectiveFront" fov="2700000">
              <a:rot lat="0" lon="19199958" rev="0"/>
            </a:camera>
            <a:lightRig rig="contrasting" dir="t"/>
          </a:scene3d>
          <a:sp3d extrusionH="133350"/>
        </p:spPr>
        <p:txBody>
          <a:bodyPr wrap="square">
            <a:spAutoFit/>
          </a:bodyPr>
          <a:lstStyle/>
          <a:p>
            <a:pPr>
              <a:lnSpc>
                <a:spcPct val="150000"/>
              </a:lnSpc>
            </a:pP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       元就是崭新的开始，在现实世界之外，重新造出一个约定的虚拟世界，我们完全做主，运行什么样的秩序，遵循什么样的法则，成为什么样的世界，不仅是技术问题，更是哲学思想问题。</a:t>
            </a:r>
          </a:p>
        </p:txBody>
      </p:sp>
      <p:grpSp>
        <p:nvGrpSpPr>
          <p:cNvPr id="2" name="组合 1">
            <a:extLst>
              <a:ext uri="{FF2B5EF4-FFF2-40B4-BE49-F238E27FC236}">
                <a16:creationId xmlns:a16="http://schemas.microsoft.com/office/drawing/2014/main" id="{32817A3F-E0B9-464E-A9E8-898AD0C12CE7}"/>
              </a:ext>
            </a:extLst>
          </p:cNvPr>
          <p:cNvGrpSpPr/>
          <p:nvPr/>
        </p:nvGrpSpPr>
        <p:grpSpPr>
          <a:xfrm>
            <a:off x="8426096" y="955303"/>
            <a:ext cx="3272247" cy="494250"/>
            <a:chOff x="8850983" y="955303"/>
            <a:chExt cx="7642696" cy="389597"/>
          </a:xfrm>
        </p:grpSpPr>
        <p:cxnSp>
          <p:nvCxnSpPr>
            <p:cNvPr id="140" name="直接连接符 139">
              <a:extLst>
                <a:ext uri="{FF2B5EF4-FFF2-40B4-BE49-F238E27FC236}">
                  <a16:creationId xmlns:a16="http://schemas.microsoft.com/office/drawing/2014/main" id="{F5AADE69-1959-429C-9544-67DB31F8F067}"/>
                </a:ext>
              </a:extLst>
            </p:cNvPr>
            <p:cNvCxnSpPr>
              <a:cxnSpLocks/>
            </p:cNvCxnSpPr>
            <p:nvPr/>
          </p:nvCxnSpPr>
          <p:spPr>
            <a:xfrm>
              <a:off x="10191800" y="1344900"/>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41" name="直接连接符 140">
              <a:extLst>
                <a:ext uri="{FF2B5EF4-FFF2-40B4-BE49-F238E27FC236}">
                  <a16:creationId xmlns:a16="http://schemas.microsoft.com/office/drawing/2014/main" id="{E8C648BF-24F8-41BC-808A-82104BC8C7E6}"/>
                </a:ext>
              </a:extLst>
            </p:cNvPr>
            <p:cNvCxnSpPr>
              <a:cxnSpLocks/>
            </p:cNvCxnSpPr>
            <p:nvPr/>
          </p:nvCxnSpPr>
          <p:spPr>
            <a:xfrm>
              <a:off x="8850983" y="955303"/>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42" name="直接连接符 141">
              <a:extLst>
                <a:ext uri="{FF2B5EF4-FFF2-40B4-BE49-F238E27FC236}">
                  <a16:creationId xmlns:a16="http://schemas.microsoft.com/office/drawing/2014/main" id="{C5B8F5A5-229A-443F-AF2A-9CC43F18432D}"/>
                </a:ext>
              </a:extLst>
            </p:cNvPr>
            <p:cNvCxnSpPr>
              <a:cxnSpLocks/>
            </p:cNvCxnSpPr>
            <p:nvPr/>
          </p:nvCxnSpPr>
          <p:spPr>
            <a:xfrm>
              <a:off x="9492741" y="1142513"/>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grpSp>
      <p:grpSp>
        <p:nvGrpSpPr>
          <p:cNvPr id="151" name="组合 150">
            <a:extLst>
              <a:ext uri="{FF2B5EF4-FFF2-40B4-BE49-F238E27FC236}">
                <a16:creationId xmlns:a16="http://schemas.microsoft.com/office/drawing/2014/main" id="{6BAB0C00-ADDD-4682-B145-4E924026CA28}"/>
              </a:ext>
            </a:extLst>
          </p:cNvPr>
          <p:cNvGrpSpPr/>
          <p:nvPr/>
        </p:nvGrpSpPr>
        <p:grpSpPr>
          <a:xfrm flipH="1">
            <a:off x="-471864" y="955303"/>
            <a:ext cx="3951050" cy="494250"/>
            <a:chOff x="8850983" y="955303"/>
            <a:chExt cx="7642696" cy="389597"/>
          </a:xfrm>
        </p:grpSpPr>
        <p:cxnSp>
          <p:nvCxnSpPr>
            <p:cNvPr id="152" name="直接连接符 151">
              <a:extLst>
                <a:ext uri="{FF2B5EF4-FFF2-40B4-BE49-F238E27FC236}">
                  <a16:creationId xmlns:a16="http://schemas.microsoft.com/office/drawing/2014/main" id="{75E3AAB8-C62A-4F9E-9E75-A6B3386B0A8F}"/>
                </a:ext>
              </a:extLst>
            </p:cNvPr>
            <p:cNvCxnSpPr>
              <a:cxnSpLocks/>
            </p:cNvCxnSpPr>
            <p:nvPr/>
          </p:nvCxnSpPr>
          <p:spPr>
            <a:xfrm>
              <a:off x="10191800" y="1344900"/>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53" name="直接连接符 152">
              <a:extLst>
                <a:ext uri="{FF2B5EF4-FFF2-40B4-BE49-F238E27FC236}">
                  <a16:creationId xmlns:a16="http://schemas.microsoft.com/office/drawing/2014/main" id="{375C7404-85E0-43C2-BAB9-802F0813EF25}"/>
                </a:ext>
              </a:extLst>
            </p:cNvPr>
            <p:cNvCxnSpPr>
              <a:cxnSpLocks/>
            </p:cNvCxnSpPr>
            <p:nvPr/>
          </p:nvCxnSpPr>
          <p:spPr>
            <a:xfrm>
              <a:off x="8850983" y="955303"/>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54" name="直接连接符 153">
              <a:extLst>
                <a:ext uri="{FF2B5EF4-FFF2-40B4-BE49-F238E27FC236}">
                  <a16:creationId xmlns:a16="http://schemas.microsoft.com/office/drawing/2014/main" id="{4DD0E99A-E476-493F-955A-2FE0295E45BA}"/>
                </a:ext>
              </a:extLst>
            </p:cNvPr>
            <p:cNvCxnSpPr>
              <a:cxnSpLocks/>
            </p:cNvCxnSpPr>
            <p:nvPr/>
          </p:nvCxnSpPr>
          <p:spPr>
            <a:xfrm>
              <a:off x="9492741" y="1142513"/>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grpSp>
    </p:spTree>
    <p:extLst>
      <p:ext uri="{BB962C8B-B14F-4D97-AF65-F5344CB8AC3E}">
        <p14:creationId xmlns:p14="http://schemas.microsoft.com/office/powerpoint/2010/main" val="3104800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矩形 47">
            <a:extLst>
              <a:ext uri="{FF2B5EF4-FFF2-40B4-BE49-F238E27FC236}">
                <a16:creationId xmlns:a16="http://schemas.microsoft.com/office/drawing/2014/main" id="{427B13B1-6D3A-4FD7-8F1F-0837711DFD1A}"/>
              </a:ext>
            </a:extLst>
          </p:cNvPr>
          <p:cNvSpPr/>
          <p:nvPr/>
        </p:nvSpPr>
        <p:spPr>
          <a:xfrm>
            <a:off x="0" y="0"/>
            <a:ext cx="12192000" cy="6858000"/>
          </a:xfrm>
          <a:prstGeom prst="rect">
            <a:avLst/>
          </a:prstGeom>
          <a:blipFill dpi="0" rotWithShape="1">
            <a:blip r:embed="rId2">
              <a:alphaModFix amt="10000"/>
            </a:blip>
            <a:srcRect/>
            <a:stretch>
              <a:fillRect t="-57744" b="-28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矩形 48">
            <a:extLst>
              <a:ext uri="{FF2B5EF4-FFF2-40B4-BE49-F238E27FC236}">
                <a16:creationId xmlns:a16="http://schemas.microsoft.com/office/drawing/2014/main" id="{542DEF95-B945-4E08-967B-B10809D5B2CF}"/>
              </a:ext>
            </a:extLst>
          </p:cNvPr>
          <p:cNvSpPr/>
          <p:nvPr/>
        </p:nvSpPr>
        <p:spPr>
          <a:xfrm>
            <a:off x="0" y="0"/>
            <a:ext cx="12192000" cy="6858000"/>
          </a:xfrm>
          <a:prstGeom prst="rect">
            <a:avLst/>
          </a:prstGeom>
          <a:gradFill flip="none" rotWithShape="1">
            <a:gsLst>
              <a:gs pos="0">
                <a:schemeClr val="accent5">
                  <a:lumMod val="0"/>
                  <a:lumOff val="100000"/>
                </a:schemeClr>
              </a:gs>
              <a:gs pos="0">
                <a:schemeClr val="accent5">
                  <a:lumMod val="0"/>
                  <a:lumOff val="100000"/>
                </a:schemeClr>
              </a:gs>
              <a:gs pos="65000">
                <a:srgbClr val="18374C"/>
              </a:gs>
              <a:gs pos="28000">
                <a:srgbClr val="50708B"/>
              </a:gs>
            </a:gsLst>
            <a:path path="circle">
              <a:fillToRect l="50000" t="-80000" r="50000" b="180000"/>
            </a:path>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3149"/>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1" name="图片占位符 2">
            <a:extLst>
              <a:ext uri="{FF2B5EF4-FFF2-40B4-BE49-F238E27FC236}">
                <a16:creationId xmlns:a16="http://schemas.microsoft.com/office/drawing/2014/main" id="{ACDADF5E-F785-46E8-8ED5-091DE1E681D2}"/>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679" b="57387"/>
          <a:stretch/>
        </p:blipFill>
        <p:spPr>
          <a:xfrm>
            <a:off x="12700" y="-175098"/>
            <a:ext cx="12192000" cy="7033098"/>
          </a:xfrm>
          <a:prstGeom prst="rect">
            <a:avLst/>
          </a:prstGeom>
        </p:spPr>
      </p:pic>
      <p:sp>
        <p:nvSpPr>
          <p:cNvPr id="55" name="矩形 54">
            <a:extLst>
              <a:ext uri="{FF2B5EF4-FFF2-40B4-BE49-F238E27FC236}">
                <a16:creationId xmlns:a16="http://schemas.microsoft.com/office/drawing/2014/main" id="{89BA808B-95A5-4D20-AA06-1E7FE3490798}"/>
              </a:ext>
            </a:extLst>
          </p:cNvPr>
          <p:cNvSpPr/>
          <p:nvPr/>
        </p:nvSpPr>
        <p:spPr>
          <a:xfrm>
            <a:off x="25400" y="1402468"/>
            <a:ext cx="12192000" cy="4054330"/>
          </a:xfrm>
          <a:prstGeom prst="rect">
            <a:avLst/>
          </a:prstGeom>
          <a:gradFill flip="none" rotWithShape="1">
            <a:gsLst>
              <a:gs pos="100000">
                <a:schemeClr val="accent4">
                  <a:lumMod val="75000"/>
                </a:schemeClr>
              </a:gs>
              <a:gs pos="78000">
                <a:schemeClr val="accent4">
                  <a:lumMod val="75000"/>
                </a:schemeClr>
              </a:gs>
              <a:gs pos="39000">
                <a:schemeClr val="accent4">
                  <a:lumMod val="64000"/>
                  <a:lumOff val="36000"/>
                </a:schemeClr>
              </a:gs>
            </a:gsLst>
            <a:lin ang="2700000" scaled="0"/>
            <a:tileRect/>
          </a:gradFill>
          <a:ln w="19050" cap="flat" cmpd="sng" algn="ctr">
            <a:gradFill flip="none" rotWithShape="1">
              <a:gsLst>
                <a:gs pos="1000">
                  <a:schemeClr val="accent4">
                    <a:lumMod val="5000"/>
                    <a:lumOff val="95000"/>
                    <a:alpha val="5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0"/>
              <a:tileRect/>
            </a:gra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a:extLst>
              <a:ext uri="{FF2B5EF4-FFF2-40B4-BE49-F238E27FC236}">
                <a16:creationId xmlns:a16="http://schemas.microsoft.com/office/drawing/2014/main" id="{1D223E97-0BBB-47EF-8F02-09DE0B089114}"/>
              </a:ext>
            </a:extLst>
          </p:cNvPr>
          <p:cNvSpPr/>
          <p:nvPr/>
        </p:nvSpPr>
        <p:spPr>
          <a:xfrm>
            <a:off x="25400" y="1401203"/>
            <a:ext cx="12166600" cy="4054330"/>
          </a:xfrm>
          <a:prstGeom prst="rect">
            <a:avLst/>
          </a:prstGeom>
          <a:gradFill>
            <a:gsLst>
              <a:gs pos="0">
                <a:schemeClr val="accent5">
                  <a:alpha val="42000"/>
                  <a:lumMod val="0"/>
                </a:schemeClr>
              </a:gs>
              <a:gs pos="73000">
                <a:schemeClr val="accent5">
                  <a:lumMod val="0"/>
                  <a:alpha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pic>
        <p:nvPicPr>
          <p:cNvPr id="3" name="图片占位符 2">
            <a:extLst>
              <a:ext uri="{FF2B5EF4-FFF2-40B4-BE49-F238E27FC236}">
                <a16:creationId xmlns:a16="http://schemas.microsoft.com/office/drawing/2014/main" id="{81716FC2-7926-476F-8954-ECE91BDBE8A9}"/>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2026" b="2026"/>
          <a:stretch>
            <a:fillRect/>
          </a:stretch>
        </p:blipFill>
        <p:spPr>
          <a:xfrm>
            <a:off x="1499281" y="836675"/>
            <a:ext cx="3979863" cy="5359400"/>
          </a:xfrm>
          <a:prstGeom prst="rect">
            <a:avLst/>
          </a:prstGeom>
        </p:spPr>
      </p:pic>
      <p:pic>
        <p:nvPicPr>
          <p:cNvPr id="85" name="图片 84" descr="电脑的屏幕&#10;&#10;描述已自动生成">
            <a:extLst>
              <a:ext uri="{FF2B5EF4-FFF2-40B4-BE49-F238E27FC236}">
                <a16:creationId xmlns:a16="http://schemas.microsoft.com/office/drawing/2014/main" id="{524B7A73-CDC3-4E63-A7E9-3F3B3B9281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308100" y="661925"/>
            <a:ext cx="4307229" cy="5607278"/>
          </a:xfrm>
          <a:custGeom>
            <a:avLst/>
            <a:gdLst>
              <a:gd name="connsiteX0" fmla="*/ 979467 w 3349640"/>
              <a:gd name="connsiteY0" fmla="*/ 990515 h 4360660"/>
              <a:gd name="connsiteX1" fmla="*/ 627929 w 3349640"/>
              <a:gd name="connsiteY1" fmla="*/ 1342053 h 4360660"/>
              <a:gd name="connsiteX2" fmla="*/ 627929 w 3349640"/>
              <a:gd name="connsiteY2" fmla="*/ 2748161 h 4360660"/>
              <a:gd name="connsiteX3" fmla="*/ 979467 w 3349640"/>
              <a:gd name="connsiteY3" fmla="*/ 3099699 h 4360660"/>
              <a:gd name="connsiteX4" fmla="*/ 2549944 w 3349640"/>
              <a:gd name="connsiteY4" fmla="*/ 3099699 h 4360660"/>
              <a:gd name="connsiteX5" fmla="*/ 2901482 w 3349640"/>
              <a:gd name="connsiteY5" fmla="*/ 2748161 h 4360660"/>
              <a:gd name="connsiteX6" fmla="*/ 2901482 w 3349640"/>
              <a:gd name="connsiteY6" fmla="*/ 1342053 h 4360660"/>
              <a:gd name="connsiteX7" fmla="*/ 2549944 w 3349640"/>
              <a:gd name="connsiteY7" fmla="*/ 990515 h 4360660"/>
              <a:gd name="connsiteX8" fmla="*/ 0 w 3349640"/>
              <a:gd name="connsiteY8" fmla="*/ 0 h 4360660"/>
              <a:gd name="connsiteX9" fmla="*/ 3349640 w 3349640"/>
              <a:gd name="connsiteY9" fmla="*/ 0 h 4360660"/>
              <a:gd name="connsiteX10" fmla="*/ 3349640 w 3349640"/>
              <a:gd name="connsiteY10" fmla="*/ 4360660 h 4360660"/>
              <a:gd name="connsiteX11" fmla="*/ 0 w 3349640"/>
              <a:gd name="connsiteY11" fmla="*/ 4360660 h 43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49640" h="4360660">
                <a:moveTo>
                  <a:pt x="979467" y="990515"/>
                </a:moveTo>
                <a:cubicBezTo>
                  <a:pt x="785318" y="990515"/>
                  <a:pt x="627929" y="1147904"/>
                  <a:pt x="627929" y="1342053"/>
                </a:cubicBezTo>
                <a:lnTo>
                  <a:pt x="627929" y="2748161"/>
                </a:lnTo>
                <a:cubicBezTo>
                  <a:pt x="627929" y="2942310"/>
                  <a:pt x="785318" y="3099699"/>
                  <a:pt x="979467" y="3099699"/>
                </a:cubicBezTo>
                <a:lnTo>
                  <a:pt x="2549944" y="3099699"/>
                </a:lnTo>
                <a:cubicBezTo>
                  <a:pt x="2744093" y="3099699"/>
                  <a:pt x="2901482" y="2942310"/>
                  <a:pt x="2901482" y="2748161"/>
                </a:cubicBezTo>
                <a:lnTo>
                  <a:pt x="2901482" y="1342053"/>
                </a:lnTo>
                <a:cubicBezTo>
                  <a:pt x="2901482" y="1147904"/>
                  <a:pt x="2744093" y="990515"/>
                  <a:pt x="2549944" y="990515"/>
                </a:cubicBezTo>
                <a:close/>
                <a:moveTo>
                  <a:pt x="0" y="0"/>
                </a:moveTo>
                <a:lnTo>
                  <a:pt x="3349640" y="0"/>
                </a:lnTo>
                <a:lnTo>
                  <a:pt x="3349640" y="4360660"/>
                </a:lnTo>
                <a:lnTo>
                  <a:pt x="0" y="4360660"/>
                </a:lnTo>
                <a:close/>
              </a:path>
            </a:pathLst>
          </a:custGeom>
        </p:spPr>
      </p:pic>
      <p:sp>
        <p:nvSpPr>
          <p:cNvPr id="15" name="文本框 14">
            <a:extLst>
              <a:ext uri="{FF2B5EF4-FFF2-40B4-BE49-F238E27FC236}">
                <a16:creationId xmlns:a16="http://schemas.microsoft.com/office/drawing/2014/main" id="{8819B28A-55EF-4F21-809B-B381613C1A79}"/>
              </a:ext>
            </a:extLst>
          </p:cNvPr>
          <p:cNvSpPr txBox="1"/>
          <p:nvPr/>
        </p:nvSpPr>
        <p:spPr>
          <a:xfrm>
            <a:off x="2044657" y="1628995"/>
            <a:ext cx="2834113" cy="3416320"/>
          </a:xfrm>
          <a:prstGeom prst="rect">
            <a:avLst/>
          </a:prstGeom>
          <a:noFill/>
        </p:spPr>
        <p:txBody>
          <a:bodyPr wrap="square">
            <a:spAutoFit/>
          </a:bodyPr>
          <a:lstStyle/>
          <a:p>
            <a:pPr algn="ctr"/>
            <a:r>
              <a:rPr lang="zh-CN" altLang="en-US" sz="5400" b="1" dirty="0">
                <a:gradFill>
                  <a:gsLst>
                    <a:gs pos="1000">
                      <a:schemeClr val="accent5">
                        <a:lumMod val="0"/>
                        <a:lumOff val="100000"/>
                      </a:schemeClr>
                    </a:gs>
                    <a:gs pos="54000">
                      <a:schemeClr val="accent5">
                        <a:lumMod val="24000"/>
                        <a:lumOff val="76000"/>
                      </a:schemeClr>
                    </a:gs>
                    <a:gs pos="83000">
                      <a:schemeClr val="accent5">
                        <a:lumMod val="43000"/>
                        <a:lumOff val="57000"/>
                      </a:schemeClr>
                    </a:gs>
                    <a:gs pos="100000">
                      <a:schemeClr val="accent5">
                        <a:lumMod val="60000"/>
                        <a:lumOff val="40000"/>
                      </a:schemeClr>
                    </a:gs>
                  </a:gsLst>
                  <a:lin ang="2700000" scaled="0"/>
                </a:gra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黑</a:t>
            </a:r>
            <a:endParaRPr lang="en-US" altLang="zh-CN" sz="5400" b="1" dirty="0">
              <a:gradFill>
                <a:gsLst>
                  <a:gs pos="1000">
                    <a:schemeClr val="accent5">
                      <a:lumMod val="0"/>
                      <a:lumOff val="100000"/>
                    </a:schemeClr>
                  </a:gs>
                  <a:gs pos="54000">
                    <a:schemeClr val="accent5">
                      <a:lumMod val="24000"/>
                      <a:lumOff val="76000"/>
                    </a:schemeClr>
                  </a:gs>
                  <a:gs pos="83000">
                    <a:schemeClr val="accent5">
                      <a:lumMod val="43000"/>
                      <a:lumOff val="57000"/>
                    </a:schemeClr>
                  </a:gs>
                  <a:gs pos="100000">
                    <a:schemeClr val="accent5">
                      <a:lumMod val="60000"/>
                      <a:lumOff val="40000"/>
                    </a:schemeClr>
                  </a:gs>
                </a:gsLst>
                <a:lin ang="2700000" scaled="0"/>
              </a:gra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5400" b="1" dirty="0">
                <a:gradFill>
                  <a:gsLst>
                    <a:gs pos="1000">
                      <a:schemeClr val="accent5">
                        <a:lumMod val="0"/>
                        <a:lumOff val="100000"/>
                      </a:schemeClr>
                    </a:gs>
                    <a:gs pos="54000">
                      <a:schemeClr val="accent5">
                        <a:lumMod val="24000"/>
                        <a:lumOff val="76000"/>
                      </a:schemeClr>
                    </a:gs>
                    <a:gs pos="83000">
                      <a:schemeClr val="accent5">
                        <a:lumMod val="43000"/>
                        <a:lumOff val="57000"/>
                      </a:schemeClr>
                    </a:gs>
                    <a:gs pos="100000">
                      <a:schemeClr val="accent5">
                        <a:lumMod val="60000"/>
                        <a:lumOff val="40000"/>
                      </a:schemeClr>
                    </a:gs>
                  </a:gsLst>
                  <a:lin ang="2700000" scaled="0"/>
                </a:gra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客 </a:t>
            </a:r>
          </a:p>
          <a:p>
            <a:pPr algn="ctr"/>
            <a:r>
              <a:rPr lang="zh-CN" altLang="en-US" sz="5400" b="1" dirty="0">
                <a:gradFill>
                  <a:gsLst>
                    <a:gs pos="1000">
                      <a:schemeClr val="accent5">
                        <a:lumMod val="0"/>
                        <a:lumOff val="100000"/>
                      </a:schemeClr>
                    </a:gs>
                    <a:gs pos="54000">
                      <a:schemeClr val="accent5">
                        <a:lumMod val="24000"/>
                        <a:lumOff val="76000"/>
                      </a:schemeClr>
                    </a:gs>
                    <a:gs pos="83000">
                      <a:schemeClr val="accent5">
                        <a:lumMod val="43000"/>
                        <a:lumOff val="57000"/>
                      </a:schemeClr>
                    </a:gs>
                    <a:gs pos="100000">
                      <a:schemeClr val="accent5">
                        <a:lumMod val="60000"/>
                        <a:lumOff val="40000"/>
                      </a:schemeClr>
                    </a:gs>
                  </a:gsLst>
                  <a:lin ang="2700000" scaled="0"/>
                </a:gra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帝</a:t>
            </a:r>
            <a:endParaRPr lang="en-US" altLang="zh-CN" sz="5400" b="1" dirty="0">
              <a:gradFill>
                <a:gsLst>
                  <a:gs pos="1000">
                    <a:schemeClr val="accent5">
                      <a:lumMod val="0"/>
                      <a:lumOff val="100000"/>
                    </a:schemeClr>
                  </a:gs>
                  <a:gs pos="54000">
                    <a:schemeClr val="accent5">
                      <a:lumMod val="24000"/>
                      <a:lumOff val="76000"/>
                    </a:schemeClr>
                  </a:gs>
                  <a:gs pos="83000">
                    <a:schemeClr val="accent5">
                      <a:lumMod val="43000"/>
                      <a:lumOff val="57000"/>
                    </a:schemeClr>
                  </a:gs>
                  <a:gs pos="100000">
                    <a:schemeClr val="accent5">
                      <a:lumMod val="60000"/>
                      <a:lumOff val="40000"/>
                    </a:schemeClr>
                  </a:gs>
                </a:gsLst>
                <a:lin ang="2700000" scaled="0"/>
              </a:gra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5400" b="1" dirty="0">
                <a:gradFill>
                  <a:gsLst>
                    <a:gs pos="1000">
                      <a:schemeClr val="accent5">
                        <a:lumMod val="0"/>
                        <a:lumOff val="100000"/>
                      </a:schemeClr>
                    </a:gs>
                    <a:gs pos="54000">
                      <a:schemeClr val="accent5">
                        <a:lumMod val="24000"/>
                        <a:lumOff val="76000"/>
                      </a:schemeClr>
                    </a:gs>
                    <a:gs pos="83000">
                      <a:schemeClr val="accent5">
                        <a:lumMod val="43000"/>
                        <a:lumOff val="57000"/>
                      </a:schemeClr>
                    </a:gs>
                    <a:gs pos="100000">
                      <a:schemeClr val="accent5">
                        <a:lumMod val="60000"/>
                        <a:lumOff val="40000"/>
                      </a:schemeClr>
                    </a:gs>
                  </a:gsLst>
                  <a:lin ang="2700000" scaled="0"/>
                </a:gra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国</a:t>
            </a:r>
            <a:endParaRPr lang="en-US" altLang="zh-CN" sz="5400" b="1" dirty="0">
              <a:gradFill>
                <a:gsLst>
                  <a:gs pos="1000">
                    <a:schemeClr val="accent5">
                      <a:lumMod val="0"/>
                      <a:lumOff val="100000"/>
                    </a:schemeClr>
                  </a:gs>
                  <a:gs pos="54000">
                    <a:schemeClr val="accent5">
                      <a:lumMod val="24000"/>
                      <a:lumOff val="76000"/>
                    </a:schemeClr>
                  </a:gs>
                  <a:gs pos="83000">
                    <a:schemeClr val="accent5">
                      <a:lumMod val="43000"/>
                      <a:lumOff val="57000"/>
                    </a:schemeClr>
                  </a:gs>
                  <a:gs pos="100000">
                    <a:schemeClr val="accent5">
                      <a:lumMod val="60000"/>
                      <a:lumOff val="40000"/>
                    </a:schemeClr>
                  </a:gs>
                </a:gsLst>
                <a:lin ang="2700000" scaled="0"/>
              </a:gra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endParaRPr>
          </a:p>
        </p:txBody>
      </p:sp>
      <p:pic>
        <p:nvPicPr>
          <p:cNvPr id="16" name="图片 15">
            <a:extLst>
              <a:ext uri="{FF2B5EF4-FFF2-40B4-BE49-F238E27FC236}">
                <a16:creationId xmlns:a16="http://schemas.microsoft.com/office/drawing/2014/main" id="{0C7938F9-14C8-4E78-9106-B95B17710591}"/>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94967" y="4610669"/>
            <a:ext cx="9267615" cy="3279835"/>
          </a:xfrm>
          <a:prstGeom prst="rect">
            <a:avLst/>
          </a:prstGeom>
        </p:spPr>
      </p:pic>
      <p:pic>
        <p:nvPicPr>
          <p:cNvPr id="17" name="图片 16">
            <a:extLst>
              <a:ext uri="{FF2B5EF4-FFF2-40B4-BE49-F238E27FC236}">
                <a16:creationId xmlns:a16="http://schemas.microsoft.com/office/drawing/2014/main" id="{4E1D6701-3D7C-4A08-9F9F-DFC977E383F0}"/>
              </a:ext>
            </a:extLst>
          </p:cNvPr>
          <p:cNvPicPr>
            <a:picLocks noChangeAspect="1"/>
          </p:cNvPicPr>
          <p:nvPr/>
        </p:nvPicPr>
        <p:blipFill rotWithShape="1">
          <a:blip r:embed="rId6">
            <a:duotone>
              <a:prstClr val="black"/>
              <a:schemeClr val="accent5">
                <a:tint val="45000"/>
                <a:satMod val="400000"/>
              </a:schemeClr>
            </a:duotone>
          </a:blip>
          <a:srcRect l="25583" t="28942" r="30750"/>
          <a:stretch/>
        </p:blipFill>
        <p:spPr>
          <a:xfrm>
            <a:off x="8474559" y="5377041"/>
            <a:ext cx="3768241" cy="356484"/>
          </a:xfrm>
          <a:prstGeom prst="rect">
            <a:avLst/>
          </a:prstGeom>
        </p:spPr>
      </p:pic>
      <p:pic>
        <p:nvPicPr>
          <p:cNvPr id="18" name="图片 17">
            <a:extLst>
              <a:ext uri="{FF2B5EF4-FFF2-40B4-BE49-F238E27FC236}">
                <a16:creationId xmlns:a16="http://schemas.microsoft.com/office/drawing/2014/main" id="{E6A9DA85-1BC2-43EB-B200-C53E186E500A}"/>
              </a:ext>
            </a:extLst>
          </p:cNvPr>
          <p:cNvPicPr>
            <a:picLocks noChangeAspect="1"/>
          </p:cNvPicPr>
          <p:nvPr/>
        </p:nvPicPr>
        <p:blipFill rotWithShape="1">
          <a:blip r:embed="rId6">
            <a:duotone>
              <a:prstClr val="black"/>
              <a:schemeClr val="accent5">
                <a:tint val="45000"/>
                <a:satMod val="400000"/>
              </a:schemeClr>
            </a:duotone>
          </a:blip>
          <a:srcRect l="25583" t="28942" r="30750"/>
          <a:stretch/>
        </p:blipFill>
        <p:spPr>
          <a:xfrm>
            <a:off x="4894664" y="1283633"/>
            <a:ext cx="4156921" cy="393254"/>
          </a:xfrm>
          <a:prstGeom prst="rect">
            <a:avLst/>
          </a:prstGeom>
        </p:spPr>
      </p:pic>
      <p:sp>
        <p:nvSpPr>
          <p:cNvPr id="2" name="半闭框 1">
            <a:extLst>
              <a:ext uri="{FF2B5EF4-FFF2-40B4-BE49-F238E27FC236}">
                <a16:creationId xmlns:a16="http://schemas.microsoft.com/office/drawing/2014/main" id="{0FCA82CD-0C41-4078-8EDC-FFAB4ED21D1B}"/>
              </a:ext>
            </a:extLst>
          </p:cNvPr>
          <p:cNvSpPr/>
          <p:nvPr/>
        </p:nvSpPr>
        <p:spPr>
          <a:xfrm>
            <a:off x="6066349" y="1663963"/>
            <a:ext cx="404422" cy="393254"/>
          </a:xfrm>
          <a:prstGeom prst="halfFrame">
            <a:avLst>
              <a:gd name="adj1" fmla="val 11281"/>
              <a:gd name="adj2" fmla="val 1074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半闭框 18">
            <a:extLst>
              <a:ext uri="{FF2B5EF4-FFF2-40B4-BE49-F238E27FC236}">
                <a16:creationId xmlns:a16="http://schemas.microsoft.com/office/drawing/2014/main" id="{4EECE889-756F-464A-9E3A-0CB38CD1D2BE}"/>
              </a:ext>
            </a:extLst>
          </p:cNvPr>
          <p:cNvSpPr/>
          <p:nvPr/>
        </p:nvSpPr>
        <p:spPr>
          <a:xfrm>
            <a:off x="6240471" y="1844655"/>
            <a:ext cx="404422" cy="393254"/>
          </a:xfrm>
          <a:prstGeom prst="halfFrame">
            <a:avLst>
              <a:gd name="adj1" fmla="val 11281"/>
              <a:gd name="adj2" fmla="val 1074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半闭框 19">
            <a:extLst>
              <a:ext uri="{FF2B5EF4-FFF2-40B4-BE49-F238E27FC236}">
                <a16:creationId xmlns:a16="http://schemas.microsoft.com/office/drawing/2014/main" id="{38907201-1BC2-4B94-A3F0-49B49F47AA12}"/>
              </a:ext>
            </a:extLst>
          </p:cNvPr>
          <p:cNvSpPr/>
          <p:nvPr/>
        </p:nvSpPr>
        <p:spPr>
          <a:xfrm rot="10800000">
            <a:off x="11160733" y="3319748"/>
            <a:ext cx="404422" cy="393254"/>
          </a:xfrm>
          <a:prstGeom prst="halfFrame">
            <a:avLst>
              <a:gd name="adj1" fmla="val 11281"/>
              <a:gd name="adj2" fmla="val 1074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半闭框 20">
            <a:extLst>
              <a:ext uri="{FF2B5EF4-FFF2-40B4-BE49-F238E27FC236}">
                <a16:creationId xmlns:a16="http://schemas.microsoft.com/office/drawing/2014/main" id="{A6C7F753-6334-4465-9A42-BB1A5416A8B7}"/>
              </a:ext>
            </a:extLst>
          </p:cNvPr>
          <p:cNvSpPr/>
          <p:nvPr/>
        </p:nvSpPr>
        <p:spPr>
          <a:xfrm rot="10800000">
            <a:off x="11252616" y="3425060"/>
            <a:ext cx="404422" cy="393254"/>
          </a:xfrm>
          <a:prstGeom prst="halfFrame">
            <a:avLst>
              <a:gd name="adj1" fmla="val 11281"/>
              <a:gd name="adj2" fmla="val 1074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871EAB3C-B17D-4A5C-ABCE-7FC27B7575BD}"/>
              </a:ext>
            </a:extLst>
          </p:cNvPr>
          <p:cNvSpPr txBox="1"/>
          <p:nvPr/>
        </p:nvSpPr>
        <p:spPr>
          <a:xfrm>
            <a:off x="6562654" y="2008525"/>
            <a:ext cx="4949825" cy="1477328"/>
          </a:xfrm>
          <a:prstGeom prst="rect">
            <a:avLst/>
          </a:prstGeom>
          <a:noFill/>
        </p:spPr>
        <p:txBody>
          <a:bodyPr wrap="square">
            <a:spAutoFit/>
          </a:bodyPr>
          <a:lstStyle/>
          <a:p>
            <a:r>
              <a:rPr lang="zh-CN" altLang="en-US" b="0" i="0" dirty="0">
                <a:solidFill>
                  <a:schemeClr val="bg2"/>
                </a:solidFill>
                <a:effectLst/>
                <a:latin typeface="Arial" panose="020B0604020202020204" pitchFamily="34" charset="0"/>
                <a:ea typeface="微软雅黑" panose="020B0503020204020204" pitchFamily="34" charset="-122"/>
                <a:sym typeface="Arial" panose="020B0604020202020204" pitchFamily="34" charset="0"/>
              </a:rPr>
              <a:t>       一名年轻的网络黑客尼奥发现看似正常的现实世界实际上是由一个名为“矩阵”的计算机人工智能系统控制的，尼奥在一名神秘女郎崔妮蒂的引导下见到了黑客组织的首领墨菲斯，三人走上了抗争矩阵征途的故事</a:t>
            </a: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文本框 23">
            <a:extLst>
              <a:ext uri="{FF2B5EF4-FFF2-40B4-BE49-F238E27FC236}">
                <a16:creationId xmlns:a16="http://schemas.microsoft.com/office/drawing/2014/main" id="{EF31C0F0-B235-4ABE-BE95-3F6CB7F7A675}"/>
              </a:ext>
            </a:extLst>
          </p:cNvPr>
          <p:cNvSpPr txBox="1"/>
          <p:nvPr/>
        </p:nvSpPr>
        <p:spPr>
          <a:xfrm>
            <a:off x="6498091" y="4370291"/>
            <a:ext cx="4949825" cy="646331"/>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       “矩阵”这个世界，就是元宇宙，人们“生活在”其中，而不自知。</a:t>
            </a:r>
          </a:p>
        </p:txBody>
      </p:sp>
      <p:cxnSp>
        <p:nvCxnSpPr>
          <p:cNvPr id="5" name="直接连接符 4">
            <a:extLst>
              <a:ext uri="{FF2B5EF4-FFF2-40B4-BE49-F238E27FC236}">
                <a16:creationId xmlns:a16="http://schemas.microsoft.com/office/drawing/2014/main" id="{45655D58-79D7-465F-8DC3-FCBD29ACC169}"/>
              </a:ext>
            </a:extLst>
          </p:cNvPr>
          <p:cNvCxnSpPr/>
          <p:nvPr/>
        </p:nvCxnSpPr>
        <p:spPr>
          <a:xfrm>
            <a:off x="6317868" y="1681120"/>
            <a:ext cx="3962147" cy="0"/>
          </a:xfrm>
          <a:prstGeom prst="line">
            <a:avLst/>
          </a:prstGeom>
          <a:ln w="44450">
            <a:gradFill>
              <a:gsLst>
                <a:gs pos="0">
                  <a:schemeClr val="accent6">
                    <a:lumMod val="20000"/>
                    <a:lumOff val="80000"/>
                  </a:schemeClr>
                </a:gs>
                <a:gs pos="74000">
                  <a:schemeClr val="accent4">
                    <a:lumMod val="42000"/>
                    <a:lumOff val="58000"/>
                    <a:alpha val="0"/>
                  </a:schemeClr>
                </a:gs>
              </a:gsLst>
              <a:lin ang="0" scaled="0"/>
            </a:gradFill>
          </a:ln>
        </p:spPr>
        <p:style>
          <a:lnRef idx="3">
            <a:schemeClr val="accent6"/>
          </a:lnRef>
          <a:fillRef idx="0">
            <a:schemeClr val="accent6"/>
          </a:fillRef>
          <a:effectRef idx="2">
            <a:schemeClr val="accent6"/>
          </a:effectRef>
          <a:fontRef idx="minor">
            <a:schemeClr val="tx1"/>
          </a:fontRef>
        </p:style>
      </p:cxnSp>
      <p:cxnSp>
        <p:nvCxnSpPr>
          <p:cNvPr id="25" name="直接连接符 24">
            <a:extLst>
              <a:ext uri="{FF2B5EF4-FFF2-40B4-BE49-F238E27FC236}">
                <a16:creationId xmlns:a16="http://schemas.microsoft.com/office/drawing/2014/main" id="{10D7A3FA-F43C-4751-BBB2-122C71A69EAC}"/>
              </a:ext>
            </a:extLst>
          </p:cNvPr>
          <p:cNvCxnSpPr/>
          <p:nvPr/>
        </p:nvCxnSpPr>
        <p:spPr>
          <a:xfrm>
            <a:off x="7518242" y="3792914"/>
            <a:ext cx="3962147" cy="0"/>
          </a:xfrm>
          <a:prstGeom prst="line">
            <a:avLst/>
          </a:prstGeom>
          <a:ln w="44450">
            <a:gradFill>
              <a:gsLst>
                <a:gs pos="100000">
                  <a:schemeClr val="accent6">
                    <a:lumMod val="20000"/>
                    <a:lumOff val="80000"/>
                  </a:schemeClr>
                </a:gs>
                <a:gs pos="26000">
                  <a:schemeClr val="accent4">
                    <a:lumMod val="42000"/>
                    <a:lumOff val="58000"/>
                    <a:alpha val="0"/>
                  </a:schemeClr>
                </a:gs>
              </a:gsLst>
              <a:lin ang="0" scaled="0"/>
            </a:gradFill>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937880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C953B2EE-59C6-4B87-A1D4-461C01C4D59B}"/>
              </a:ext>
            </a:extLst>
          </p:cNvPr>
          <p:cNvGrpSpPr/>
          <p:nvPr/>
        </p:nvGrpSpPr>
        <p:grpSpPr>
          <a:xfrm>
            <a:off x="4289755" y="2665842"/>
            <a:ext cx="3534536" cy="817402"/>
            <a:chOff x="6425755" y="1258370"/>
            <a:chExt cx="3534536" cy="817402"/>
          </a:xfrm>
        </p:grpSpPr>
        <p:sp>
          <p:nvSpPr>
            <p:cNvPr id="32" name="椭圆 31">
              <a:extLst>
                <a:ext uri="{FF2B5EF4-FFF2-40B4-BE49-F238E27FC236}">
                  <a16:creationId xmlns:a16="http://schemas.microsoft.com/office/drawing/2014/main" id="{EC9180EE-5820-4DEC-91C7-F2F8BC190470}"/>
                </a:ext>
              </a:extLst>
            </p:cNvPr>
            <p:cNvSpPr/>
            <p:nvPr/>
          </p:nvSpPr>
          <p:spPr>
            <a:xfrm>
              <a:off x="6425755" y="1297785"/>
              <a:ext cx="3534536" cy="777987"/>
            </a:xfrm>
            <a:prstGeom prst="ellipse">
              <a:avLst/>
            </a:prstGeom>
            <a:gradFill>
              <a:gsLst>
                <a:gs pos="0">
                  <a:schemeClr val="accent2">
                    <a:lumMod val="41000"/>
                    <a:lumOff val="59000"/>
                  </a:schemeClr>
                </a:gs>
                <a:gs pos="43000">
                  <a:schemeClr val="accent2">
                    <a:lumMod val="73000"/>
                    <a:lumOff val="27000"/>
                  </a:schemeClr>
                </a:gs>
                <a:gs pos="99000">
                  <a:schemeClr val="accent2">
                    <a:lumMod val="39000"/>
                    <a:lumOff val="61000"/>
                  </a:schemeClr>
                </a:gs>
              </a:gsLst>
              <a:lin ang="5400000" scaled="1"/>
            </a:gradFill>
            <a:ln>
              <a:gradFill>
                <a:gsLst>
                  <a:gs pos="0">
                    <a:schemeClr val="tx2">
                      <a:lumMod val="49000"/>
                    </a:schemeClr>
                  </a:gs>
                  <a:gs pos="41000">
                    <a:schemeClr val="tx2">
                      <a:alpha val="70000"/>
                      <a:lumMod val="60000"/>
                      <a:lumOff val="40000"/>
                    </a:schemeClr>
                  </a:gs>
                  <a:gs pos="99000">
                    <a:schemeClr val="tx2">
                      <a:lumMod val="37000"/>
                      <a:lumOff val="63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椭圆 32">
              <a:extLst>
                <a:ext uri="{FF2B5EF4-FFF2-40B4-BE49-F238E27FC236}">
                  <a16:creationId xmlns:a16="http://schemas.microsoft.com/office/drawing/2014/main" id="{CA46457A-C817-442C-A4AE-707DCA655F8A}"/>
                </a:ext>
              </a:extLst>
            </p:cNvPr>
            <p:cNvSpPr/>
            <p:nvPr/>
          </p:nvSpPr>
          <p:spPr>
            <a:xfrm>
              <a:off x="6905117" y="1325133"/>
              <a:ext cx="2575813" cy="517840"/>
            </a:xfrm>
            <a:prstGeom prst="ellipse">
              <a:avLst/>
            </a:prstGeom>
            <a:gradFill>
              <a:gsLst>
                <a:gs pos="0">
                  <a:schemeClr val="accent2">
                    <a:lumMod val="90000"/>
                    <a:lumOff val="10000"/>
                    <a:alpha val="67000"/>
                  </a:schemeClr>
                </a:gs>
                <a:gs pos="32000">
                  <a:schemeClr val="accent2">
                    <a:alpha val="29000"/>
                    <a:lumMod val="72000"/>
                    <a:lumOff val="28000"/>
                  </a:schemeClr>
                </a:gs>
                <a:gs pos="99000">
                  <a:schemeClr val="accent2">
                    <a:alpha val="77000"/>
                    <a:lumMod val="14000"/>
                    <a:lumOff val="86000"/>
                  </a:schemeClr>
                </a:gs>
              </a:gsLst>
              <a:lin ang="5400000" scaled="1"/>
            </a:gradFill>
            <a:ln>
              <a:gradFill>
                <a:gsLst>
                  <a:gs pos="0">
                    <a:schemeClr val="accent5">
                      <a:lumMod val="42000"/>
                    </a:schemeClr>
                  </a:gs>
                  <a:gs pos="41000">
                    <a:schemeClr val="accent5">
                      <a:lumMod val="89000"/>
                    </a:schemeClr>
                  </a:gs>
                  <a:gs pos="99000">
                    <a:schemeClr val="accent5">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椭圆 33">
              <a:extLst>
                <a:ext uri="{FF2B5EF4-FFF2-40B4-BE49-F238E27FC236}">
                  <a16:creationId xmlns:a16="http://schemas.microsoft.com/office/drawing/2014/main" id="{494A2BD0-1783-41E2-9846-63B88A740F98}"/>
                </a:ext>
              </a:extLst>
            </p:cNvPr>
            <p:cNvSpPr/>
            <p:nvPr/>
          </p:nvSpPr>
          <p:spPr>
            <a:xfrm>
              <a:off x="7370064" y="1258370"/>
              <a:ext cx="1645920" cy="420624"/>
            </a:xfrm>
            <a:prstGeom prst="ellipse">
              <a:avLst/>
            </a:prstGeom>
            <a:gradFill>
              <a:gsLst>
                <a:gs pos="4000">
                  <a:schemeClr val="accent5">
                    <a:lumMod val="16000"/>
                    <a:lumOff val="84000"/>
                  </a:schemeClr>
                </a:gs>
                <a:gs pos="34000">
                  <a:schemeClr val="accent2">
                    <a:lumMod val="52000"/>
                    <a:lumOff val="48000"/>
                  </a:schemeClr>
                </a:gs>
                <a:gs pos="99000">
                  <a:schemeClr val="accent5">
                    <a:lumMod val="33000"/>
                    <a:lumOff val="67000"/>
                  </a:schemeClr>
                </a:gs>
              </a:gsLst>
              <a:lin ang="5400000" scaled="1"/>
            </a:gradFill>
            <a:ln>
              <a:gradFill>
                <a:gsLst>
                  <a:gs pos="0">
                    <a:schemeClr val="accent4">
                      <a:alpha val="0"/>
                      <a:lumMod val="0"/>
                      <a:lumOff val="100000"/>
                    </a:schemeClr>
                  </a:gs>
                  <a:gs pos="41000">
                    <a:schemeClr val="accent3">
                      <a:lumMod val="50000"/>
                      <a:alpha val="69000"/>
                    </a:schemeClr>
                  </a:gs>
                  <a:gs pos="99000">
                    <a:schemeClr val="accent1">
                      <a:alpha val="60000"/>
                      <a:lumMod val="40000"/>
                      <a:lumOff val="6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pic>
        <p:nvPicPr>
          <p:cNvPr id="15" name="图片 14">
            <a:extLst>
              <a:ext uri="{FF2B5EF4-FFF2-40B4-BE49-F238E27FC236}">
                <a16:creationId xmlns:a16="http://schemas.microsoft.com/office/drawing/2014/main" id="{25C6F749-3C76-480A-9842-879DBF622869}"/>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56449" y="1546277"/>
            <a:ext cx="9267615" cy="3279835"/>
          </a:xfrm>
          <a:prstGeom prst="rect">
            <a:avLst/>
          </a:prstGeom>
        </p:spPr>
      </p:pic>
      <p:sp>
        <p:nvSpPr>
          <p:cNvPr id="13" name="文本框 12">
            <a:extLst>
              <a:ext uri="{FF2B5EF4-FFF2-40B4-BE49-F238E27FC236}">
                <a16:creationId xmlns:a16="http://schemas.microsoft.com/office/drawing/2014/main" id="{91E5AB6A-9BFB-4D0F-986A-384C3CC36583}"/>
              </a:ext>
            </a:extLst>
          </p:cNvPr>
          <p:cNvSpPr txBox="1"/>
          <p:nvPr/>
        </p:nvSpPr>
        <p:spPr>
          <a:xfrm>
            <a:off x="5041361" y="2082521"/>
            <a:ext cx="2031325" cy="954107"/>
          </a:xfrm>
          <a:prstGeom prst="rect">
            <a:avLst/>
          </a:prstGeom>
          <a:noFill/>
          <a:effectLst>
            <a:glow rad="101600">
              <a:schemeClr val="accent5">
                <a:satMod val="175000"/>
                <a:alpha val="40000"/>
              </a:schemeClr>
            </a:glow>
          </a:effectLst>
        </p:spPr>
        <p:txBody>
          <a:bodyPr wrap="none" rtlCol="0">
            <a:spAutoFit/>
          </a:bodyPr>
          <a:lstStyle/>
          <a:p>
            <a:pPr algn="ctr"/>
            <a:r>
              <a:rPr lang="zh-CN" altLang="en-US" sz="2000" b="1" dirty="0">
                <a:solidFill>
                  <a:schemeClr val="bg2"/>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元宇宙</a:t>
            </a:r>
            <a:endParaRPr lang="en-US" altLang="zh-CN" sz="2000" b="1" dirty="0">
              <a:solidFill>
                <a:schemeClr val="bg2"/>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lgn="ctr"/>
            <a:r>
              <a:rPr lang="zh-CN" altLang="en-US" sz="3600" b="1" dirty="0">
                <a:solidFill>
                  <a:schemeClr val="bg2"/>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八大要素</a:t>
            </a:r>
          </a:p>
        </p:txBody>
      </p:sp>
      <p:sp>
        <p:nvSpPr>
          <p:cNvPr id="14" name="文本框 13">
            <a:extLst>
              <a:ext uri="{FF2B5EF4-FFF2-40B4-BE49-F238E27FC236}">
                <a16:creationId xmlns:a16="http://schemas.microsoft.com/office/drawing/2014/main" id="{C3BA5C7B-88BE-4337-BA99-F3F6DDCD33FA}"/>
              </a:ext>
            </a:extLst>
          </p:cNvPr>
          <p:cNvSpPr txBox="1"/>
          <p:nvPr/>
        </p:nvSpPr>
        <p:spPr>
          <a:xfrm>
            <a:off x="4441742" y="3539925"/>
            <a:ext cx="3230562" cy="338554"/>
          </a:xfrm>
          <a:prstGeom prst="rect">
            <a:avLst/>
          </a:prstGeom>
          <a:noFill/>
        </p:spPr>
        <p:txBody>
          <a:bodyPr wrap="square">
            <a:spAutoFit/>
          </a:bodyPr>
          <a:lstStyle/>
          <a:p>
            <a:pPr algn="ct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“元宇宙第一股”的</a:t>
            </a:r>
            <a:r>
              <a:rPr lang="en-US" altLang="zh-CN" sz="1600" dirty="0">
                <a:solidFill>
                  <a:schemeClr val="bg2"/>
                </a:solidFill>
                <a:latin typeface="Arial" panose="020B0604020202020204" pitchFamily="34" charset="0"/>
                <a:ea typeface="微软雅黑" panose="020B0503020204020204" pitchFamily="34" charset="-122"/>
                <a:sym typeface="Arial" panose="020B0604020202020204" pitchFamily="34" charset="0"/>
              </a:rPr>
              <a:t>Roblox</a:t>
            </a:r>
            <a:r>
              <a:rPr lang="zh-CN" altLang="en-US" sz="1600" dirty="0">
                <a:solidFill>
                  <a:schemeClr val="bg2"/>
                </a:solidFill>
                <a:latin typeface="Arial" panose="020B0604020202020204" pitchFamily="34" charset="0"/>
                <a:ea typeface="微软雅黑" panose="020B0503020204020204" pitchFamily="34" charset="-122"/>
                <a:sym typeface="Arial" panose="020B0604020202020204" pitchFamily="34" charset="0"/>
              </a:rPr>
              <a:t>定义</a:t>
            </a:r>
          </a:p>
        </p:txBody>
      </p:sp>
      <p:sp>
        <p:nvSpPr>
          <p:cNvPr id="23" name="弧形 22">
            <a:extLst>
              <a:ext uri="{FF2B5EF4-FFF2-40B4-BE49-F238E27FC236}">
                <a16:creationId xmlns:a16="http://schemas.microsoft.com/office/drawing/2014/main" id="{2865B1FD-B5BC-48EA-BD75-AEDC2A0901A0}"/>
              </a:ext>
            </a:extLst>
          </p:cNvPr>
          <p:cNvSpPr/>
          <p:nvPr/>
        </p:nvSpPr>
        <p:spPr>
          <a:xfrm rot="6354130">
            <a:off x="2691283" y="1038582"/>
            <a:ext cx="995925" cy="995925"/>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8">
            <a:extLst>
              <a:ext uri="{FF2B5EF4-FFF2-40B4-BE49-F238E27FC236}">
                <a16:creationId xmlns:a16="http://schemas.microsoft.com/office/drawing/2014/main" id="{33F24E3D-0445-42D5-B90E-A985947A0239}"/>
              </a:ext>
            </a:extLst>
          </p:cNvPr>
          <p:cNvSpPr txBox="1"/>
          <p:nvPr/>
        </p:nvSpPr>
        <p:spPr>
          <a:xfrm>
            <a:off x="3345710" y="1236160"/>
            <a:ext cx="1212303" cy="646331"/>
          </a:xfrm>
          <a:prstGeom prst="rect">
            <a:avLst/>
          </a:prstGeom>
          <a:noFill/>
        </p:spPr>
        <p:txBody>
          <a:bodyPr wrap="square">
            <a:spAutoFit/>
          </a:bodyPr>
          <a:lstStyle/>
          <a:p>
            <a:pPr>
              <a:defRPr/>
            </a:pPr>
            <a:r>
              <a:rPr lang="zh-CN" altLang="en-US"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身份</a:t>
            </a:r>
            <a:endParaRPr lang="en-US" altLang="zh-CN"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b="1" dirty="0" err="1">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dentity</a:t>
            </a:r>
            <a:endParaRPr lang="zh-CN" altLang="en-US"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a:extLst>
              <a:ext uri="{FF2B5EF4-FFF2-40B4-BE49-F238E27FC236}">
                <a16:creationId xmlns:a16="http://schemas.microsoft.com/office/drawing/2014/main" id="{D26BF108-5A3D-4DFF-87E9-6664C8211FFB}"/>
              </a:ext>
            </a:extLst>
          </p:cNvPr>
          <p:cNvSpPr txBox="1"/>
          <p:nvPr/>
        </p:nvSpPr>
        <p:spPr>
          <a:xfrm>
            <a:off x="2923782" y="1058354"/>
            <a:ext cx="333010" cy="1015663"/>
          </a:xfrm>
          <a:prstGeom prst="rect">
            <a:avLst/>
          </a:prstGeom>
          <a:noFill/>
        </p:spPr>
        <p:txBody>
          <a:bodyPr wrap="square">
            <a:spAutoFit/>
          </a:bodyPr>
          <a:lstStyle/>
          <a:p>
            <a:r>
              <a:rPr lang="en-US" altLang="zh-CN" sz="60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I</a:t>
            </a:r>
            <a:endParaRPr lang="zh-CN" altLang="en-US" sz="60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sp>
        <p:nvSpPr>
          <p:cNvPr id="39" name="弧形 38">
            <a:extLst>
              <a:ext uri="{FF2B5EF4-FFF2-40B4-BE49-F238E27FC236}">
                <a16:creationId xmlns:a16="http://schemas.microsoft.com/office/drawing/2014/main" id="{93E4DFA9-C382-418F-8F9E-5B070D26BA68}"/>
              </a:ext>
            </a:extLst>
          </p:cNvPr>
          <p:cNvSpPr/>
          <p:nvPr/>
        </p:nvSpPr>
        <p:spPr>
          <a:xfrm rot="6354130">
            <a:off x="8421579" y="976797"/>
            <a:ext cx="995926" cy="995925"/>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sz="1600">
              <a:latin typeface="Arial" panose="020B0604020202020204" pitchFamily="34" charset="0"/>
              <a:ea typeface="微软雅黑" panose="020B0503020204020204" pitchFamily="34" charset="-122"/>
              <a:sym typeface="Arial" panose="020B0604020202020204" pitchFamily="34" charset="0"/>
            </a:endParaRPr>
          </a:p>
        </p:txBody>
      </p:sp>
      <p:sp>
        <p:nvSpPr>
          <p:cNvPr id="35" name="文本框 34">
            <a:extLst>
              <a:ext uri="{FF2B5EF4-FFF2-40B4-BE49-F238E27FC236}">
                <a16:creationId xmlns:a16="http://schemas.microsoft.com/office/drawing/2014/main" id="{961A4C8A-5B35-4540-A561-D461895E8C92}"/>
              </a:ext>
            </a:extLst>
          </p:cNvPr>
          <p:cNvSpPr txBox="1"/>
          <p:nvPr/>
        </p:nvSpPr>
        <p:spPr>
          <a:xfrm>
            <a:off x="9152032" y="1223175"/>
            <a:ext cx="2117384" cy="646331"/>
          </a:xfrm>
          <a:prstGeom prst="rect">
            <a:avLst/>
          </a:prstGeom>
          <a:noFill/>
        </p:spPr>
        <p:txBody>
          <a:bodyPr wrap="square">
            <a:spAutoFit/>
          </a:bodyPr>
          <a:lstStyle/>
          <a:p>
            <a:pPr>
              <a:defRPr/>
            </a:pPr>
            <a:r>
              <a:rPr lang="zh-CN" altLang="en-US"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沉浸感</a:t>
            </a:r>
            <a:endParaRPr lang="en-US" altLang="zh-CN"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b="1" dirty="0" err="1">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mmersiveness</a:t>
            </a:r>
            <a:endParaRPr lang="zh-CN" altLang="en-US"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35">
            <a:extLst>
              <a:ext uri="{FF2B5EF4-FFF2-40B4-BE49-F238E27FC236}">
                <a16:creationId xmlns:a16="http://schemas.microsoft.com/office/drawing/2014/main" id="{A032E910-5017-4078-940E-5FF2F9922E64}"/>
              </a:ext>
            </a:extLst>
          </p:cNvPr>
          <p:cNvSpPr txBox="1"/>
          <p:nvPr/>
        </p:nvSpPr>
        <p:spPr>
          <a:xfrm>
            <a:off x="8736347" y="1040337"/>
            <a:ext cx="333010" cy="1015663"/>
          </a:xfrm>
          <a:prstGeom prst="rect">
            <a:avLst/>
          </a:prstGeom>
          <a:noFill/>
        </p:spPr>
        <p:txBody>
          <a:bodyPr wrap="square">
            <a:spAutoFit/>
          </a:bodyPr>
          <a:lstStyle/>
          <a:p>
            <a:r>
              <a:rPr lang="en-US" altLang="zh-CN" sz="60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I</a:t>
            </a:r>
            <a:endParaRPr lang="zh-CN" altLang="en-US" sz="60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sp>
        <p:nvSpPr>
          <p:cNvPr id="54" name="弧形 53">
            <a:extLst>
              <a:ext uri="{FF2B5EF4-FFF2-40B4-BE49-F238E27FC236}">
                <a16:creationId xmlns:a16="http://schemas.microsoft.com/office/drawing/2014/main" id="{E851F1DC-DCB1-4B21-8068-C5A7D32A8B42}"/>
              </a:ext>
            </a:extLst>
          </p:cNvPr>
          <p:cNvSpPr/>
          <p:nvPr/>
        </p:nvSpPr>
        <p:spPr>
          <a:xfrm rot="6354130">
            <a:off x="903637" y="2243433"/>
            <a:ext cx="1605956" cy="1605956"/>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5" name="弧形 54">
            <a:extLst>
              <a:ext uri="{FF2B5EF4-FFF2-40B4-BE49-F238E27FC236}">
                <a16:creationId xmlns:a16="http://schemas.microsoft.com/office/drawing/2014/main" id="{3B23C2C5-A1AB-47B9-A926-3DD4ACBEB60A}"/>
              </a:ext>
            </a:extLst>
          </p:cNvPr>
          <p:cNvSpPr/>
          <p:nvPr/>
        </p:nvSpPr>
        <p:spPr>
          <a:xfrm rot="6354130">
            <a:off x="1142177" y="2477717"/>
            <a:ext cx="1139438" cy="113943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文本框 50">
            <a:extLst>
              <a:ext uri="{FF2B5EF4-FFF2-40B4-BE49-F238E27FC236}">
                <a16:creationId xmlns:a16="http://schemas.microsoft.com/office/drawing/2014/main" id="{381EF313-8BA6-4634-B8EF-10BDFE2B7C3E}"/>
              </a:ext>
            </a:extLst>
          </p:cNvPr>
          <p:cNvSpPr txBox="1"/>
          <p:nvPr/>
        </p:nvSpPr>
        <p:spPr>
          <a:xfrm>
            <a:off x="1967337" y="2646559"/>
            <a:ext cx="1984524" cy="830997"/>
          </a:xfrm>
          <a:prstGeom prst="rect">
            <a:avLst/>
          </a:prstGeom>
          <a:noFill/>
        </p:spPr>
        <p:txBody>
          <a:bodyPr wrap="square">
            <a:spAutoFit/>
          </a:bodyPr>
          <a:lstStyle/>
          <a:p>
            <a:pPr>
              <a:defRPr/>
            </a:pPr>
            <a:r>
              <a:rPr lang="zh-CN" altLang="en-US" sz="24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低延迟</a:t>
            </a:r>
            <a:endParaRPr lang="en-US" altLang="zh-CN" sz="24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sz="24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ow Friction</a:t>
            </a:r>
            <a:endParaRPr lang="zh-CN" altLang="en-US" sz="24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52" name="文本框 51">
            <a:extLst>
              <a:ext uri="{FF2B5EF4-FFF2-40B4-BE49-F238E27FC236}">
                <a16:creationId xmlns:a16="http://schemas.microsoft.com/office/drawing/2014/main" id="{41AC8ED6-7606-4578-BD9E-A79491B03C81}"/>
              </a:ext>
            </a:extLst>
          </p:cNvPr>
          <p:cNvSpPr txBox="1"/>
          <p:nvPr/>
        </p:nvSpPr>
        <p:spPr>
          <a:xfrm>
            <a:off x="1408179" y="2500338"/>
            <a:ext cx="380997" cy="1107996"/>
          </a:xfrm>
          <a:prstGeom prst="rect">
            <a:avLst/>
          </a:prstGeom>
          <a:noFill/>
        </p:spPr>
        <p:txBody>
          <a:bodyPr wrap="square">
            <a:spAutoFit/>
          </a:bodyPr>
          <a:lstStyle/>
          <a:p>
            <a:r>
              <a:rPr lang="en-US" altLang="zh-CN" sz="66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L</a:t>
            </a:r>
            <a:endParaRPr lang="zh-CN" altLang="en-US" sz="66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sp>
        <p:nvSpPr>
          <p:cNvPr id="71" name="弧形 70">
            <a:extLst>
              <a:ext uri="{FF2B5EF4-FFF2-40B4-BE49-F238E27FC236}">
                <a16:creationId xmlns:a16="http://schemas.microsoft.com/office/drawing/2014/main" id="{60DBFC5C-01FB-4A1A-AD13-FF29766A97E6}"/>
              </a:ext>
            </a:extLst>
          </p:cNvPr>
          <p:cNvSpPr/>
          <p:nvPr/>
        </p:nvSpPr>
        <p:spPr>
          <a:xfrm rot="6354130">
            <a:off x="10071793" y="2551504"/>
            <a:ext cx="1139438" cy="113943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文本框 66">
            <a:extLst>
              <a:ext uri="{FF2B5EF4-FFF2-40B4-BE49-F238E27FC236}">
                <a16:creationId xmlns:a16="http://schemas.microsoft.com/office/drawing/2014/main" id="{60D1BB21-E508-4632-98AA-2719EFBE346E}"/>
              </a:ext>
            </a:extLst>
          </p:cNvPr>
          <p:cNvSpPr txBox="1"/>
          <p:nvPr/>
        </p:nvSpPr>
        <p:spPr>
          <a:xfrm>
            <a:off x="10826731" y="2704700"/>
            <a:ext cx="2422498" cy="830997"/>
          </a:xfrm>
          <a:prstGeom prst="rect">
            <a:avLst/>
          </a:prstGeom>
          <a:noFill/>
        </p:spPr>
        <p:txBody>
          <a:bodyPr wrap="square">
            <a:spAutoFit/>
          </a:bodyPr>
          <a:lstStyle/>
          <a:p>
            <a:pPr>
              <a:defRPr/>
            </a:pPr>
            <a:r>
              <a:rPr lang="zh-CN" altLang="en-US" sz="24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文明</a:t>
            </a:r>
            <a:endParaRPr lang="en-US" altLang="zh-CN" sz="24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sz="2400" b="1" dirty="0" err="1">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ivility</a:t>
            </a:r>
            <a:endParaRPr lang="zh-CN" altLang="en-US" sz="24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68" name="文本框 67">
            <a:extLst>
              <a:ext uri="{FF2B5EF4-FFF2-40B4-BE49-F238E27FC236}">
                <a16:creationId xmlns:a16="http://schemas.microsoft.com/office/drawing/2014/main" id="{35478792-832F-475C-B06A-59B602246322}"/>
              </a:ext>
            </a:extLst>
          </p:cNvPr>
          <p:cNvSpPr txBox="1"/>
          <p:nvPr/>
        </p:nvSpPr>
        <p:spPr>
          <a:xfrm>
            <a:off x="10210724" y="2581134"/>
            <a:ext cx="380997" cy="1107996"/>
          </a:xfrm>
          <a:prstGeom prst="rect">
            <a:avLst/>
          </a:prstGeom>
          <a:noFill/>
        </p:spPr>
        <p:txBody>
          <a:bodyPr wrap="square">
            <a:spAutoFit/>
          </a:bodyPr>
          <a:lstStyle/>
          <a:p>
            <a:r>
              <a:rPr lang="en-US" altLang="zh-CN" sz="66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C</a:t>
            </a:r>
            <a:endParaRPr lang="zh-CN" altLang="en-US" sz="66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sp>
        <p:nvSpPr>
          <p:cNvPr id="87" name="弧形 86">
            <a:extLst>
              <a:ext uri="{FF2B5EF4-FFF2-40B4-BE49-F238E27FC236}">
                <a16:creationId xmlns:a16="http://schemas.microsoft.com/office/drawing/2014/main" id="{4F85431D-BC10-48E1-AE4E-22674802793E}"/>
              </a:ext>
            </a:extLst>
          </p:cNvPr>
          <p:cNvSpPr/>
          <p:nvPr/>
        </p:nvSpPr>
        <p:spPr>
          <a:xfrm rot="6354130">
            <a:off x="2644539" y="4399933"/>
            <a:ext cx="1312818" cy="131281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3" name="文本框 82">
            <a:extLst>
              <a:ext uri="{FF2B5EF4-FFF2-40B4-BE49-F238E27FC236}">
                <a16:creationId xmlns:a16="http://schemas.microsoft.com/office/drawing/2014/main" id="{5B7CEC3E-7695-47F7-8B74-D5A4E1123D4B}"/>
              </a:ext>
            </a:extLst>
          </p:cNvPr>
          <p:cNvSpPr txBox="1"/>
          <p:nvPr/>
        </p:nvSpPr>
        <p:spPr>
          <a:xfrm>
            <a:off x="3514351" y="4576439"/>
            <a:ext cx="2286495" cy="954107"/>
          </a:xfrm>
          <a:prstGeom prst="rect">
            <a:avLst/>
          </a:prstGeom>
          <a:noFill/>
        </p:spPr>
        <p:txBody>
          <a:bodyPr wrap="square">
            <a:spAutoFit/>
          </a:bodyPr>
          <a:lstStyle/>
          <a:p>
            <a:pPr>
              <a:defRPr/>
            </a:pPr>
            <a:r>
              <a:rPr lang="zh-CN" altLang="en-US"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经济系统</a:t>
            </a:r>
            <a:endParaRPr lang="en-US" altLang="zh-CN"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sz="2800" b="1" dirty="0" err="1">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conomy</a:t>
            </a:r>
            <a:endParaRPr lang="zh-CN" altLang="en-US"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84" name="文本框 83">
            <a:extLst>
              <a:ext uri="{FF2B5EF4-FFF2-40B4-BE49-F238E27FC236}">
                <a16:creationId xmlns:a16="http://schemas.microsoft.com/office/drawing/2014/main" id="{E2A2186D-8AAE-4B4F-A3F7-E3D54E81B7D3}"/>
              </a:ext>
            </a:extLst>
          </p:cNvPr>
          <p:cNvSpPr txBox="1"/>
          <p:nvPr/>
        </p:nvSpPr>
        <p:spPr>
          <a:xfrm>
            <a:off x="2870801" y="4470851"/>
            <a:ext cx="438971" cy="1200329"/>
          </a:xfrm>
          <a:prstGeom prst="rect">
            <a:avLst/>
          </a:prstGeom>
          <a:noFill/>
        </p:spPr>
        <p:txBody>
          <a:bodyPr wrap="square">
            <a:spAutoFit/>
          </a:bodyPr>
          <a:lstStyle/>
          <a:p>
            <a:r>
              <a:rPr lang="en-US" altLang="zh-CN" sz="72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E</a:t>
            </a:r>
            <a:endParaRPr lang="zh-CN" altLang="en-US" sz="72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sp>
        <p:nvSpPr>
          <p:cNvPr id="103" name="弧形 102">
            <a:extLst>
              <a:ext uri="{FF2B5EF4-FFF2-40B4-BE49-F238E27FC236}">
                <a16:creationId xmlns:a16="http://schemas.microsoft.com/office/drawing/2014/main" id="{D7206D23-FFB8-42B3-9922-1FF90537B75F}"/>
              </a:ext>
            </a:extLst>
          </p:cNvPr>
          <p:cNvSpPr/>
          <p:nvPr/>
        </p:nvSpPr>
        <p:spPr>
          <a:xfrm rot="6354130">
            <a:off x="5447488" y="4766510"/>
            <a:ext cx="1505303" cy="1505303"/>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9" name="文本框 98">
            <a:extLst>
              <a:ext uri="{FF2B5EF4-FFF2-40B4-BE49-F238E27FC236}">
                <a16:creationId xmlns:a16="http://schemas.microsoft.com/office/drawing/2014/main" id="{074FB049-6B6E-435E-9CBB-1C2A0800DD0B}"/>
              </a:ext>
            </a:extLst>
          </p:cNvPr>
          <p:cNvSpPr txBox="1"/>
          <p:nvPr/>
        </p:nvSpPr>
        <p:spPr>
          <a:xfrm>
            <a:off x="6533733" y="5060200"/>
            <a:ext cx="2164522" cy="954107"/>
          </a:xfrm>
          <a:prstGeom prst="rect">
            <a:avLst/>
          </a:prstGeom>
          <a:noFill/>
        </p:spPr>
        <p:txBody>
          <a:bodyPr wrap="square">
            <a:spAutoFit/>
          </a:bodyPr>
          <a:lstStyle/>
          <a:p>
            <a:pPr>
              <a:defRPr/>
            </a:pPr>
            <a:r>
              <a:rPr lang="zh-CN" altLang="en-US"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任何地方</a:t>
            </a:r>
            <a:endParaRPr lang="en-US" altLang="zh-CN"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sz="2800" b="1" dirty="0" err="1">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nywhere</a:t>
            </a:r>
            <a:endParaRPr lang="zh-CN" altLang="en-US"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100" name="文本框 99">
            <a:extLst>
              <a:ext uri="{FF2B5EF4-FFF2-40B4-BE49-F238E27FC236}">
                <a16:creationId xmlns:a16="http://schemas.microsoft.com/office/drawing/2014/main" id="{CBA22F7E-88B1-4E14-9B3A-9BA8D89F5391}"/>
              </a:ext>
            </a:extLst>
          </p:cNvPr>
          <p:cNvSpPr txBox="1"/>
          <p:nvPr/>
        </p:nvSpPr>
        <p:spPr>
          <a:xfrm>
            <a:off x="5768551" y="4962490"/>
            <a:ext cx="503332" cy="1200329"/>
          </a:xfrm>
          <a:prstGeom prst="rect">
            <a:avLst/>
          </a:prstGeom>
          <a:noFill/>
        </p:spPr>
        <p:txBody>
          <a:bodyPr wrap="square">
            <a:spAutoFit/>
          </a:bodyPr>
          <a:lstStyle/>
          <a:p>
            <a:r>
              <a:rPr lang="en-US" altLang="zh-CN" sz="72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A</a:t>
            </a:r>
            <a:endParaRPr lang="zh-CN" altLang="en-US" sz="72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sp>
        <p:nvSpPr>
          <p:cNvPr id="119" name="弧形 118">
            <a:extLst>
              <a:ext uri="{FF2B5EF4-FFF2-40B4-BE49-F238E27FC236}">
                <a16:creationId xmlns:a16="http://schemas.microsoft.com/office/drawing/2014/main" id="{41FD63A8-93DB-4D8F-90F8-4DC1908B19D8}"/>
              </a:ext>
            </a:extLst>
          </p:cNvPr>
          <p:cNvSpPr/>
          <p:nvPr/>
        </p:nvSpPr>
        <p:spPr>
          <a:xfrm rot="6354130">
            <a:off x="8473742" y="4386457"/>
            <a:ext cx="1312818" cy="1312818"/>
          </a:xfrm>
          <a:prstGeom prst="arc">
            <a:avLst>
              <a:gd name="adj1" fmla="val 16200000"/>
              <a:gd name="adj2" fmla="val 16172412"/>
            </a:avLst>
          </a:prstGeom>
          <a:ln w="15875">
            <a:gradFill>
              <a:gsLst>
                <a:gs pos="0">
                  <a:schemeClr val="accent1">
                    <a:lumMod val="5000"/>
                    <a:lumOff val="95000"/>
                    <a:alpha val="10000"/>
                  </a:schemeClr>
                </a:gs>
                <a:gs pos="100000">
                  <a:srgbClr val="C9F1FF">
                    <a:alpha val="10000"/>
                  </a:srgbClr>
                </a:gs>
              </a:gsLst>
              <a:lin ang="5400000" scaled="1"/>
            </a:gradFill>
            <a:prstDash val="sysDash"/>
          </a:ln>
          <a:effectLst/>
        </p:spPr>
        <p:style>
          <a:lnRef idx="1">
            <a:schemeClr val="accent5"/>
          </a:lnRef>
          <a:fillRef idx="0">
            <a:schemeClr val="accent5"/>
          </a:fillRef>
          <a:effectRef idx="0">
            <a:schemeClr val="accent5"/>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5" name="文本框 114">
            <a:extLst>
              <a:ext uri="{FF2B5EF4-FFF2-40B4-BE49-F238E27FC236}">
                <a16:creationId xmlns:a16="http://schemas.microsoft.com/office/drawing/2014/main" id="{3F20790C-AF46-43E1-9FE5-DD61D7864D4D}"/>
              </a:ext>
            </a:extLst>
          </p:cNvPr>
          <p:cNvSpPr txBox="1"/>
          <p:nvPr/>
        </p:nvSpPr>
        <p:spPr>
          <a:xfrm>
            <a:off x="9441139" y="4636552"/>
            <a:ext cx="2791113" cy="954107"/>
          </a:xfrm>
          <a:prstGeom prst="rect">
            <a:avLst/>
          </a:prstGeom>
          <a:noFill/>
        </p:spPr>
        <p:txBody>
          <a:bodyPr wrap="square">
            <a:spAutoFit/>
          </a:bodyPr>
          <a:lstStyle/>
          <a:p>
            <a:pPr>
              <a:defRPr/>
            </a:pPr>
            <a:r>
              <a:rPr lang="zh-CN" altLang="en-US"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多样化</a:t>
            </a:r>
            <a:endParaRPr lang="en-US" altLang="zh-CN"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sz="2800" b="1" dirty="0" err="1">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ariety</a:t>
            </a:r>
            <a:endParaRPr lang="zh-CN" altLang="en-US" sz="2800"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116" name="文本框 115">
            <a:extLst>
              <a:ext uri="{FF2B5EF4-FFF2-40B4-BE49-F238E27FC236}">
                <a16:creationId xmlns:a16="http://schemas.microsoft.com/office/drawing/2014/main" id="{455A9693-DF76-45C5-9497-20A5435AC3AD}"/>
              </a:ext>
            </a:extLst>
          </p:cNvPr>
          <p:cNvSpPr txBox="1"/>
          <p:nvPr/>
        </p:nvSpPr>
        <p:spPr>
          <a:xfrm>
            <a:off x="8660588" y="4522133"/>
            <a:ext cx="438971" cy="1200329"/>
          </a:xfrm>
          <a:prstGeom prst="rect">
            <a:avLst/>
          </a:prstGeom>
          <a:noFill/>
        </p:spPr>
        <p:txBody>
          <a:bodyPr wrap="square">
            <a:spAutoFit/>
          </a:bodyPr>
          <a:lstStyle/>
          <a:p>
            <a:r>
              <a:rPr lang="en-US" altLang="zh-CN" sz="72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V</a:t>
            </a:r>
            <a:endParaRPr lang="zh-CN" altLang="en-US" sz="72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grpSp>
        <p:nvGrpSpPr>
          <p:cNvPr id="129" name="组合 128">
            <a:extLst>
              <a:ext uri="{FF2B5EF4-FFF2-40B4-BE49-F238E27FC236}">
                <a16:creationId xmlns:a16="http://schemas.microsoft.com/office/drawing/2014/main" id="{71ADCF95-8135-4545-ADFD-271761B14AF8}"/>
              </a:ext>
            </a:extLst>
          </p:cNvPr>
          <p:cNvGrpSpPr/>
          <p:nvPr/>
        </p:nvGrpSpPr>
        <p:grpSpPr>
          <a:xfrm>
            <a:off x="5848779" y="616121"/>
            <a:ext cx="1566145" cy="923330"/>
            <a:chOff x="3758069" y="1206635"/>
            <a:chExt cx="2030358" cy="1197010"/>
          </a:xfrm>
        </p:grpSpPr>
        <p:sp>
          <p:nvSpPr>
            <p:cNvPr id="130" name="文本框 129">
              <a:extLst>
                <a:ext uri="{FF2B5EF4-FFF2-40B4-BE49-F238E27FC236}">
                  <a16:creationId xmlns:a16="http://schemas.microsoft.com/office/drawing/2014/main" id="{4F16A5CF-311A-4279-8087-B1EBF7F10671}"/>
                </a:ext>
              </a:extLst>
            </p:cNvPr>
            <p:cNvSpPr txBox="1"/>
            <p:nvPr/>
          </p:nvSpPr>
          <p:spPr>
            <a:xfrm>
              <a:off x="4401432" y="1414236"/>
              <a:ext cx="1386995" cy="837907"/>
            </a:xfrm>
            <a:prstGeom prst="rect">
              <a:avLst/>
            </a:prstGeom>
            <a:noFill/>
          </p:spPr>
          <p:txBody>
            <a:bodyPr wrap="square">
              <a:spAutoFit/>
            </a:bodyPr>
            <a:lstStyle/>
            <a:p>
              <a:pPr>
                <a:defRPr/>
              </a:pPr>
              <a:r>
                <a:rPr lang="zh-CN" altLang="en-US"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朋友</a:t>
              </a:r>
              <a:endParaRPr lang="en-US" altLang="zh-CN"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a:p>
              <a:pPr>
                <a:defRPr/>
              </a:pPr>
              <a:r>
                <a:rPr lang="en-US" altLang="zh-CN" b="1" dirty="0" err="1">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rPr>
                <a:t>riends</a:t>
              </a:r>
              <a:endParaRPr lang="zh-CN" altLang="en-US" b="1" dirty="0">
                <a:solidFill>
                  <a:srgbClr val="FFFFFF"/>
                </a:solidFill>
                <a:effectLst>
                  <a:glow rad="152400">
                    <a:schemeClr val="bg1">
                      <a:alpha val="24000"/>
                    </a:schemeClr>
                  </a:glow>
                </a:effectLst>
                <a:latin typeface="Arial" panose="020B0604020202020204" pitchFamily="34" charset="0"/>
                <a:ea typeface="微软雅黑" panose="020B0503020204020204" pitchFamily="34" charset="-122"/>
                <a:sym typeface="Arial" panose="020B0604020202020204" pitchFamily="34" charset="0"/>
              </a:endParaRPr>
            </a:p>
          </p:txBody>
        </p:sp>
        <p:sp>
          <p:nvSpPr>
            <p:cNvPr id="131" name="文本框 130">
              <a:extLst>
                <a:ext uri="{FF2B5EF4-FFF2-40B4-BE49-F238E27FC236}">
                  <a16:creationId xmlns:a16="http://schemas.microsoft.com/office/drawing/2014/main" id="{16E36954-3404-4CC5-B13F-1A09B3F69062}"/>
                </a:ext>
              </a:extLst>
            </p:cNvPr>
            <p:cNvSpPr txBox="1"/>
            <p:nvPr/>
          </p:nvSpPr>
          <p:spPr>
            <a:xfrm>
              <a:off x="3758069" y="1206635"/>
              <a:ext cx="380997" cy="1197010"/>
            </a:xfrm>
            <a:prstGeom prst="rect">
              <a:avLst/>
            </a:prstGeom>
            <a:noFill/>
          </p:spPr>
          <p:txBody>
            <a:bodyPr wrap="square">
              <a:spAutoFit/>
            </a:bodyPr>
            <a:lstStyle/>
            <a:p>
              <a:r>
                <a:rPr lang="en-US" altLang="zh-CN" sz="54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rPr>
                <a:t>F</a:t>
              </a:r>
              <a:endParaRPr lang="zh-CN" altLang="en-US" sz="5400" b="1" dirty="0">
                <a:gradFill flip="none" rotWithShape="1">
                  <a:gsLst>
                    <a:gs pos="0">
                      <a:schemeClr val="accent3">
                        <a:lumMod val="0"/>
                        <a:lumOff val="100000"/>
                      </a:schemeClr>
                    </a:gs>
                    <a:gs pos="77000">
                      <a:schemeClr val="accent3">
                        <a:lumMod val="60000"/>
                        <a:lumOff val="40000"/>
                      </a:schemeClr>
                    </a:gs>
                    <a:gs pos="100000">
                      <a:schemeClr val="accent3">
                        <a:lumMod val="9000"/>
                        <a:lumOff val="91000"/>
                      </a:schemeClr>
                    </a:gs>
                  </a:gsLst>
                  <a:path path="circle">
                    <a:fillToRect l="50000" t="130000" r="50000" b="-30000"/>
                  </a:path>
                  <a:tileRect/>
                </a:gradFill>
                <a:latin typeface="Arial" panose="020B0604020202020204" pitchFamily="34" charset="0"/>
                <a:ea typeface="微软雅黑" panose="020B0503020204020204" pitchFamily="34" charset="-122"/>
                <a:sym typeface="Arial" panose="020B0604020202020204" pitchFamily="34" charset="0"/>
              </a:endParaRPr>
            </a:p>
          </p:txBody>
        </p:sp>
      </p:grpSp>
    </p:spTree>
    <p:extLst>
      <p:ext uri="{BB962C8B-B14F-4D97-AF65-F5344CB8AC3E}">
        <p14:creationId xmlns:p14="http://schemas.microsoft.com/office/powerpoint/2010/main" val="3607186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BB0A877B-5D10-470A-84D3-B84F4B9AF597}"/>
              </a:ext>
            </a:extLst>
          </p:cNvPr>
          <p:cNvSpPr>
            <a:spLocks noGrp="1"/>
          </p:cNvSpPr>
          <p:nvPr>
            <p:ph sz="quarter" idx="12"/>
          </p:nvPr>
        </p:nvSpPr>
        <p:spPr>
          <a:xfrm>
            <a:off x="4993487" y="1714363"/>
            <a:ext cx="4455313" cy="1862991"/>
          </a:xfrm>
        </p:spPr>
        <p:txBody>
          <a:bodyPr/>
          <a:lstStyle/>
          <a:p>
            <a:pPr>
              <a:lnSpc>
                <a:spcPct val="100000"/>
              </a:lnSpc>
              <a:spcBef>
                <a:spcPts val="0"/>
              </a:spcBef>
            </a:pPr>
            <a:r>
              <a:rPr lang="zh-CN" altLang="en-US" sz="7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rPr>
              <a:t>没想到</a:t>
            </a:r>
            <a:endParaRPr lang="en-US" altLang="zh-CN" sz="7200" b="1" dirty="0">
              <a:solidFill>
                <a:schemeClr val="tx2">
                  <a:lumMod val="20000"/>
                  <a:lumOff val="80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00000"/>
              </a:lnSpc>
              <a:spcBef>
                <a:spcPts val="0"/>
              </a:spcBef>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 name="内容占位符 2">
            <a:extLst>
              <a:ext uri="{FF2B5EF4-FFF2-40B4-BE49-F238E27FC236}">
                <a16:creationId xmlns:a16="http://schemas.microsoft.com/office/drawing/2014/main" id="{8C973F41-40EB-4BC9-B55F-BC02AC06B079}"/>
              </a:ext>
            </a:extLst>
          </p:cNvPr>
          <p:cNvSpPr>
            <a:spLocks noGrp="1"/>
          </p:cNvSpPr>
          <p:nvPr>
            <p:ph sz="quarter" idx="13"/>
          </p:nvPr>
        </p:nvSpPr>
        <p:spPr>
          <a:xfrm>
            <a:off x="7268814" y="2136487"/>
            <a:ext cx="3613751" cy="5102996"/>
          </a:xfrm>
        </p:spPr>
        <p:txBody>
          <a:bodyPr/>
          <a:lstStyle/>
          <a:p>
            <a:pPr>
              <a:lnSpc>
                <a:spcPct val="100000"/>
              </a:lnSpc>
              <a:spcBef>
                <a:spcPts val="0"/>
              </a:spcBef>
            </a:pPr>
            <a:r>
              <a:rPr lang="en-US" altLang="zh-CN" dirty="0">
                <a:latin typeface="Arial" panose="020B0604020202020204" pitchFamily="34" charset="0"/>
                <a:ea typeface="微软雅黑" panose="020B0503020204020204" pitchFamily="34" charset="-122"/>
                <a:sym typeface="Arial" panose="020B0604020202020204" pitchFamily="34" charset="0"/>
              </a:rPr>
              <a:t>2</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4" name="内容占位符 3">
            <a:extLst>
              <a:ext uri="{FF2B5EF4-FFF2-40B4-BE49-F238E27FC236}">
                <a16:creationId xmlns:a16="http://schemas.microsoft.com/office/drawing/2014/main" id="{C52A2990-6F32-40F8-A63D-1283684B5185}"/>
              </a:ext>
            </a:extLst>
          </p:cNvPr>
          <p:cNvSpPr>
            <a:spLocks noGrp="1"/>
          </p:cNvSpPr>
          <p:nvPr>
            <p:ph sz="quarter" idx="14"/>
          </p:nvPr>
        </p:nvSpPr>
        <p:spPr>
          <a:xfrm>
            <a:off x="3039310" y="5162754"/>
            <a:ext cx="4319559" cy="877267"/>
          </a:xfrm>
        </p:spPr>
        <p:txBody>
          <a:bodyPr/>
          <a:lstStyle/>
          <a:p>
            <a:pPr>
              <a:lnSpc>
                <a:spcPct val="100000"/>
              </a:lnSpc>
              <a:spcBef>
                <a:spcPts val="0"/>
              </a:spcBef>
            </a:pPr>
            <a:r>
              <a:rPr lang="zh-CN" altLang="en-US" sz="3600" dirty="0">
                <a:gradFill>
                  <a:gsLst>
                    <a:gs pos="0">
                      <a:schemeClr val="tx2">
                        <a:lumMod val="60000"/>
                        <a:lumOff val="40000"/>
                      </a:schemeClr>
                    </a:gs>
                    <a:gs pos="89000">
                      <a:schemeClr val="bg2">
                        <a:alpha val="85000"/>
                      </a:schemeClr>
                    </a:gs>
                    <a:gs pos="100000">
                      <a:schemeClr val="tx2">
                        <a:lumMod val="20000"/>
                        <a:lumOff val="80000"/>
                        <a:alpha val="44000"/>
                      </a:schemeClr>
                    </a:gs>
                  </a:gsLst>
                  <a:lin ang="5400000" scaled="0"/>
                </a:gradFill>
                <a:latin typeface="Arial" panose="020B0604020202020204" pitchFamily="34" charset="0"/>
                <a:ea typeface="微软雅黑" panose="020B0503020204020204" pitchFamily="34" charset="-122"/>
                <a:sym typeface="Arial" panose="020B0604020202020204" pitchFamily="34" charset="0"/>
              </a:rPr>
              <a:t>元宇宙的迅猛发展</a:t>
            </a:r>
          </a:p>
        </p:txBody>
      </p:sp>
    </p:spTree>
    <p:extLst>
      <p:ext uri="{BB962C8B-B14F-4D97-AF65-F5344CB8AC3E}">
        <p14:creationId xmlns:p14="http://schemas.microsoft.com/office/powerpoint/2010/main" val="4036141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39E4922-2387-4558-BADE-D5694779F268}"/>
              </a:ext>
            </a:extLst>
          </p:cNvPr>
          <p:cNvSpPr txBox="1"/>
          <p:nvPr/>
        </p:nvSpPr>
        <p:spPr>
          <a:xfrm>
            <a:off x="1697532" y="690215"/>
            <a:ext cx="3470447" cy="646331"/>
          </a:xfrm>
          <a:prstGeom prst="rect">
            <a:avLst/>
          </a:prstGeom>
          <a:noFill/>
        </p:spPr>
        <p:txBody>
          <a:bodyPr wrap="square">
            <a:spAutoFit/>
          </a:bodyPr>
          <a:lstStyle/>
          <a:p>
            <a:r>
              <a:rPr lang="zh-CN" altLang="en-US" sz="3600" b="1" dirty="0">
                <a:solidFill>
                  <a:schemeClr val="bg2"/>
                </a:solidFill>
                <a:effectLst>
                  <a:glow rad="279400">
                    <a:schemeClr val="accent5">
                      <a:satMod val="175000"/>
                      <a:alpha val="0"/>
                    </a:schemeClr>
                  </a:glow>
                </a:effectLst>
                <a:latin typeface="Arial" panose="020B0604020202020204" pitchFamily="34" charset="0"/>
                <a:ea typeface="微软雅黑" panose="020B0503020204020204" pitchFamily="34" charset="-122"/>
                <a:sym typeface="Arial" panose="020B0604020202020204" pitchFamily="34" charset="0"/>
              </a:rPr>
              <a:t>元宇宙搜索热度</a:t>
            </a:r>
          </a:p>
        </p:txBody>
      </p:sp>
      <p:sp>
        <p:nvSpPr>
          <p:cNvPr id="4" name="文本框 3">
            <a:extLst>
              <a:ext uri="{FF2B5EF4-FFF2-40B4-BE49-F238E27FC236}">
                <a16:creationId xmlns:a16="http://schemas.microsoft.com/office/drawing/2014/main" id="{29747184-8051-428D-ADBD-6F8EA928B4C1}"/>
              </a:ext>
            </a:extLst>
          </p:cNvPr>
          <p:cNvSpPr txBox="1"/>
          <p:nvPr/>
        </p:nvSpPr>
        <p:spPr>
          <a:xfrm>
            <a:off x="1697532" y="1709216"/>
            <a:ext cx="2755450" cy="1200329"/>
          </a:xfrm>
          <a:prstGeom prst="rect">
            <a:avLst/>
          </a:prstGeom>
          <a:noFill/>
        </p:spPr>
        <p:txBody>
          <a:bodyPr wrap="square">
            <a:spAutoFit/>
          </a:bodyPr>
          <a:lstStyle/>
          <a:p>
            <a:r>
              <a:rPr lang="zh-CN" altLang="en-US" sz="7200" b="1" dirty="0">
                <a:gradFill>
                  <a:gsLst>
                    <a:gs pos="0">
                      <a:schemeClr val="accent1">
                        <a:lumMod val="5000"/>
                        <a:lumOff val="95000"/>
                      </a:schemeClr>
                    </a:gs>
                    <a:gs pos="74000">
                      <a:schemeClr val="accent1">
                        <a:lumMod val="45000"/>
                        <a:lumOff val="55000"/>
                      </a:schemeClr>
                    </a:gs>
                    <a:gs pos="87000">
                      <a:schemeClr val="accent1">
                        <a:lumMod val="45000"/>
                        <a:lumOff val="55000"/>
                      </a:schemeClr>
                    </a:gs>
                    <a:gs pos="100000">
                      <a:schemeClr val="accent1">
                        <a:lumMod val="30000"/>
                        <a:lumOff val="70000"/>
                      </a:schemeClr>
                    </a:gs>
                  </a:gsLst>
                  <a:lin ang="5400000" scaled="1"/>
                </a:gradFill>
                <a:latin typeface="Arial" panose="020B0604020202020204" pitchFamily="34" charset="0"/>
                <a:ea typeface="微软雅黑" panose="020B0503020204020204" pitchFamily="34" charset="-122"/>
                <a:sym typeface="Arial" panose="020B0604020202020204" pitchFamily="34" charset="0"/>
              </a:rPr>
              <a:t>暴</a:t>
            </a:r>
            <a:r>
              <a:rPr lang="en-US" altLang="zh-CN" sz="7200" b="1" dirty="0">
                <a:gradFill>
                  <a:gsLst>
                    <a:gs pos="0">
                      <a:schemeClr val="accent1">
                        <a:lumMod val="5000"/>
                        <a:lumOff val="95000"/>
                      </a:schemeClr>
                    </a:gs>
                    <a:gs pos="74000">
                      <a:schemeClr val="accent1">
                        <a:lumMod val="45000"/>
                        <a:lumOff val="55000"/>
                      </a:schemeClr>
                    </a:gs>
                    <a:gs pos="87000">
                      <a:schemeClr val="accent1">
                        <a:lumMod val="45000"/>
                        <a:lumOff val="55000"/>
                      </a:schemeClr>
                    </a:gs>
                    <a:gs pos="100000">
                      <a:schemeClr val="accent1">
                        <a:lumMod val="30000"/>
                        <a:lumOff val="70000"/>
                      </a:schemeClr>
                    </a:gs>
                  </a:gsLst>
                  <a:lin ang="5400000" scaled="1"/>
                </a:gradFill>
                <a:latin typeface="Arial" panose="020B0604020202020204" pitchFamily="34" charset="0"/>
                <a:ea typeface="微软雅黑" panose="020B0503020204020204" pitchFamily="34" charset="-122"/>
                <a:sym typeface="Arial" panose="020B0604020202020204" pitchFamily="34" charset="0"/>
              </a:rPr>
              <a:t>  </a:t>
            </a:r>
            <a:r>
              <a:rPr lang="zh-CN" altLang="en-US" sz="7200" b="1" dirty="0">
                <a:gradFill>
                  <a:gsLst>
                    <a:gs pos="0">
                      <a:schemeClr val="accent1">
                        <a:lumMod val="5000"/>
                        <a:lumOff val="95000"/>
                      </a:schemeClr>
                    </a:gs>
                    <a:gs pos="74000">
                      <a:schemeClr val="accent1">
                        <a:lumMod val="45000"/>
                        <a:lumOff val="55000"/>
                      </a:schemeClr>
                    </a:gs>
                    <a:gs pos="87000">
                      <a:schemeClr val="accent1">
                        <a:lumMod val="45000"/>
                        <a:lumOff val="55000"/>
                      </a:schemeClr>
                    </a:gs>
                    <a:gs pos="100000">
                      <a:schemeClr val="accent1">
                        <a:lumMod val="30000"/>
                        <a:lumOff val="70000"/>
                      </a:schemeClr>
                    </a:gs>
                  </a:gsLst>
                  <a:lin ang="5400000" scaled="1"/>
                </a:gradFill>
                <a:latin typeface="Arial" panose="020B0604020202020204" pitchFamily="34" charset="0"/>
                <a:ea typeface="微软雅黑" panose="020B0503020204020204" pitchFamily="34" charset="-122"/>
                <a:sym typeface="Arial" panose="020B0604020202020204" pitchFamily="34" charset="0"/>
              </a:rPr>
              <a:t>涨</a:t>
            </a:r>
            <a:endParaRPr lang="zh-CN" altLang="en-US" sz="7200" dirty="0">
              <a:gradFill>
                <a:gsLst>
                  <a:gs pos="0">
                    <a:schemeClr val="accent1">
                      <a:lumMod val="5000"/>
                      <a:lumOff val="95000"/>
                    </a:schemeClr>
                  </a:gs>
                  <a:gs pos="74000">
                    <a:schemeClr val="accent1">
                      <a:lumMod val="45000"/>
                      <a:lumOff val="55000"/>
                    </a:schemeClr>
                  </a:gs>
                  <a:gs pos="87000">
                    <a:schemeClr val="accent1">
                      <a:lumMod val="45000"/>
                      <a:lumOff val="55000"/>
                    </a:schemeClr>
                  </a:gs>
                  <a:gs pos="100000">
                    <a:schemeClr val="accent1">
                      <a:lumMod val="30000"/>
                      <a:lumOff val="70000"/>
                    </a:schemeClr>
                  </a:gs>
                </a:gsLst>
                <a:lin ang="5400000" scaled="1"/>
              </a:gra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5" name="图表 4">
            <a:extLst>
              <a:ext uri="{FF2B5EF4-FFF2-40B4-BE49-F238E27FC236}">
                <a16:creationId xmlns:a16="http://schemas.microsoft.com/office/drawing/2014/main" id="{EB939440-9589-4E6F-9ADB-3F9013F83D34}"/>
              </a:ext>
            </a:extLst>
          </p:cNvPr>
          <p:cNvGraphicFramePr/>
          <p:nvPr>
            <p:extLst>
              <p:ext uri="{D42A27DB-BD31-4B8C-83A1-F6EECF244321}">
                <p14:modId xmlns:p14="http://schemas.microsoft.com/office/powerpoint/2010/main" val="2764144638"/>
              </p:ext>
            </p:extLst>
          </p:nvPr>
        </p:nvGraphicFramePr>
        <p:xfrm>
          <a:off x="5004149" y="300902"/>
          <a:ext cx="7555755" cy="7908365"/>
        </p:xfrm>
        <a:graphic>
          <a:graphicData uri="http://schemas.openxmlformats.org/drawingml/2006/chart">
            <c:chart xmlns:c="http://schemas.openxmlformats.org/drawingml/2006/chart" xmlns:r="http://schemas.openxmlformats.org/officeDocument/2006/relationships" r:id="rId2"/>
          </a:graphicData>
        </a:graphic>
      </p:graphicFrame>
      <p:sp>
        <p:nvSpPr>
          <p:cNvPr id="9" name="文本框 8">
            <a:extLst>
              <a:ext uri="{FF2B5EF4-FFF2-40B4-BE49-F238E27FC236}">
                <a16:creationId xmlns:a16="http://schemas.microsoft.com/office/drawing/2014/main" id="{85E0D3F0-3D56-433E-A654-81DB6D1D1FD5}"/>
              </a:ext>
            </a:extLst>
          </p:cNvPr>
          <p:cNvSpPr txBox="1"/>
          <p:nvPr/>
        </p:nvSpPr>
        <p:spPr>
          <a:xfrm>
            <a:off x="890022" y="3608754"/>
            <a:ext cx="3918250" cy="646331"/>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“元宇宙”搜索关注在</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9</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月迎来爆炸式增长，</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30</a:t>
            </a:r>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天热度环比上升</a:t>
            </a:r>
            <a:r>
              <a:rPr lang="en-US" altLang="zh-CN" dirty="0">
                <a:solidFill>
                  <a:schemeClr val="bg2"/>
                </a:solidFill>
                <a:latin typeface="Arial" panose="020B0604020202020204" pitchFamily="34" charset="0"/>
                <a:ea typeface="微软雅黑" panose="020B0503020204020204" pitchFamily="34" charset="-122"/>
                <a:sym typeface="Arial" panose="020B0604020202020204" pitchFamily="34" charset="0"/>
              </a:rPr>
              <a:t>466%</a:t>
            </a:r>
            <a:endPar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F4217F72-68F0-4CC1-BB66-4F2E1994052A}"/>
              </a:ext>
            </a:extLst>
          </p:cNvPr>
          <p:cNvSpPr txBox="1"/>
          <p:nvPr/>
        </p:nvSpPr>
        <p:spPr>
          <a:xfrm>
            <a:off x="890021" y="5320370"/>
            <a:ext cx="3918250" cy="369332"/>
          </a:xfrm>
          <a:prstGeom prst="rect">
            <a:avLst/>
          </a:prstGeom>
          <a:noFill/>
        </p:spPr>
        <p:txBody>
          <a:bodyPr wrap="square">
            <a:spAutoFit/>
          </a:bodyPr>
          <a:lstStyle/>
          <a:p>
            <a:r>
              <a:rPr lang="zh-CN" altLang="en-US" dirty="0">
                <a:solidFill>
                  <a:schemeClr val="bg2"/>
                </a:solidFill>
                <a:latin typeface="Arial" panose="020B0604020202020204" pitchFamily="34" charset="0"/>
                <a:ea typeface="微软雅黑" panose="020B0503020204020204" pitchFamily="34" charset="-122"/>
                <a:sym typeface="Arial" panose="020B0604020202020204" pitchFamily="34" charset="0"/>
              </a:rPr>
              <a:t>“元宇宙是什么”位于热搜话题第一</a:t>
            </a:r>
          </a:p>
        </p:txBody>
      </p:sp>
      <p:sp>
        <p:nvSpPr>
          <p:cNvPr id="11" name="矩形: 圆角 10">
            <a:extLst>
              <a:ext uri="{FF2B5EF4-FFF2-40B4-BE49-F238E27FC236}">
                <a16:creationId xmlns:a16="http://schemas.microsoft.com/office/drawing/2014/main" id="{E6CF042C-E055-480D-939E-63BAF20F13E7}"/>
              </a:ext>
            </a:extLst>
          </p:cNvPr>
          <p:cNvSpPr/>
          <p:nvPr/>
        </p:nvSpPr>
        <p:spPr>
          <a:xfrm>
            <a:off x="654515" y="3282215"/>
            <a:ext cx="4389265" cy="1299410"/>
          </a:xfrm>
          <a:prstGeom prst="roundRect">
            <a:avLst>
              <a:gd name="adj" fmla="val 777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圆角 11">
            <a:extLst>
              <a:ext uri="{FF2B5EF4-FFF2-40B4-BE49-F238E27FC236}">
                <a16:creationId xmlns:a16="http://schemas.microsoft.com/office/drawing/2014/main" id="{415A5EE5-450D-4655-82EB-CAFA68DCBB20}"/>
              </a:ext>
            </a:extLst>
          </p:cNvPr>
          <p:cNvSpPr/>
          <p:nvPr/>
        </p:nvSpPr>
        <p:spPr>
          <a:xfrm>
            <a:off x="654514" y="4855331"/>
            <a:ext cx="4389265" cy="1299410"/>
          </a:xfrm>
          <a:prstGeom prst="roundRect">
            <a:avLst>
              <a:gd name="adj" fmla="val 777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13" name="直接连接符 12">
            <a:extLst>
              <a:ext uri="{FF2B5EF4-FFF2-40B4-BE49-F238E27FC236}">
                <a16:creationId xmlns:a16="http://schemas.microsoft.com/office/drawing/2014/main" id="{0277ED10-303F-4B8C-99D1-20CF1F4BB0A6}"/>
              </a:ext>
            </a:extLst>
          </p:cNvPr>
          <p:cNvCxnSpPr>
            <a:cxnSpLocks/>
          </p:cNvCxnSpPr>
          <p:nvPr/>
        </p:nvCxnSpPr>
        <p:spPr>
          <a:xfrm>
            <a:off x="7508251" y="1135204"/>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4" name="直接连接符 13">
            <a:extLst>
              <a:ext uri="{FF2B5EF4-FFF2-40B4-BE49-F238E27FC236}">
                <a16:creationId xmlns:a16="http://schemas.microsoft.com/office/drawing/2014/main" id="{B93FE53A-49BD-411F-AE68-CD9C4133097A}"/>
              </a:ext>
            </a:extLst>
          </p:cNvPr>
          <p:cNvCxnSpPr>
            <a:cxnSpLocks/>
          </p:cNvCxnSpPr>
          <p:nvPr/>
        </p:nvCxnSpPr>
        <p:spPr>
          <a:xfrm>
            <a:off x="6167434" y="745607"/>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cxnSp>
        <p:nvCxnSpPr>
          <p:cNvPr id="15" name="直接连接符 14">
            <a:extLst>
              <a:ext uri="{FF2B5EF4-FFF2-40B4-BE49-F238E27FC236}">
                <a16:creationId xmlns:a16="http://schemas.microsoft.com/office/drawing/2014/main" id="{C0614BC7-A1E6-4265-942D-14DCA585D6C6}"/>
              </a:ext>
            </a:extLst>
          </p:cNvPr>
          <p:cNvCxnSpPr>
            <a:cxnSpLocks/>
          </p:cNvCxnSpPr>
          <p:nvPr/>
        </p:nvCxnSpPr>
        <p:spPr>
          <a:xfrm>
            <a:off x="6809192" y="932817"/>
            <a:ext cx="6301879" cy="0"/>
          </a:xfrm>
          <a:prstGeom prst="line">
            <a:avLst/>
          </a:prstGeom>
          <a:ln w="15875">
            <a:gradFill>
              <a:gsLst>
                <a:gs pos="0">
                  <a:schemeClr val="accent1">
                    <a:lumMod val="5000"/>
                    <a:lumOff val="95000"/>
                  </a:schemeClr>
                </a:gs>
                <a:gs pos="31000">
                  <a:schemeClr val="accent1">
                    <a:lumMod val="45000"/>
                    <a:lumOff val="55000"/>
                  </a:schemeClr>
                </a:gs>
                <a:gs pos="79000">
                  <a:schemeClr val="accent1">
                    <a:lumMod val="45000"/>
                    <a:lumOff val="55000"/>
                    <a:alpha val="0"/>
                  </a:schemeClr>
                </a:gs>
                <a:gs pos="100000">
                  <a:schemeClr val="accent1">
                    <a:lumMod val="30000"/>
                    <a:lumOff val="70000"/>
                    <a:alpha val="0"/>
                  </a:schemeClr>
                </a:gs>
              </a:gsLst>
              <a:lin ang="0" scaled="0"/>
            </a:gradFill>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77761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Lst>
</file>

<file path=ppt/theme/theme1.xml><?xml version="1.0" encoding="utf-8"?>
<a:theme xmlns:a="http://schemas.openxmlformats.org/drawingml/2006/main" name="Office 主题​​">
  <a:themeElements>
    <a:clrScheme name="自定义 9">
      <a:dk1>
        <a:srgbClr val="201D47"/>
      </a:dk1>
      <a:lt1>
        <a:srgbClr val="E7E6E6"/>
      </a:lt1>
      <a:dk2>
        <a:srgbClr val="033753"/>
      </a:dk2>
      <a:lt2>
        <a:srgbClr val="FFFFFF"/>
      </a:lt2>
      <a:accent1>
        <a:srgbClr val="002B41"/>
      </a:accent1>
      <a:accent2>
        <a:srgbClr val="033753"/>
      </a:accent2>
      <a:accent3>
        <a:srgbClr val="285370"/>
      </a:accent3>
      <a:accent4>
        <a:srgbClr val="50708B"/>
      </a:accent4>
      <a:accent5>
        <a:srgbClr val="00B3F2"/>
      </a:accent5>
      <a:accent6>
        <a:srgbClr val="757575"/>
      </a:accent6>
      <a:hlink>
        <a:srgbClr val="BDBDBD"/>
      </a:hlink>
      <a:folHlink>
        <a:srgbClr val="FFFFF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4372</TotalTime>
  <Words>1976</Words>
  <Application>Microsoft Office PowerPoint</Application>
  <PresentationFormat>宽屏</PresentationFormat>
  <Paragraphs>356</Paragraphs>
  <Slides>33</Slides>
  <Notes>1</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33</vt:i4>
      </vt:variant>
    </vt:vector>
  </HeadingPairs>
  <TitlesOfParts>
    <vt:vector size="42" baseType="lpstr">
      <vt:lpstr>Microsoft YaHei Light</vt:lpstr>
      <vt:lpstr>STHeiti</vt:lpstr>
      <vt:lpstr>等线</vt:lpstr>
      <vt:lpstr>Microsoft YaHei</vt:lpstr>
      <vt:lpstr>Microsoft YaHei</vt:lpstr>
      <vt:lpstr>Arial</vt:lpstr>
      <vt:lpstr>Roboto</vt:lpstr>
      <vt:lpstr>Roboto Regular</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Nigel</dc:creator>
  <cp:lastModifiedBy>Xin Zhang (FA Talent)</cp:lastModifiedBy>
  <cp:revision>519</cp:revision>
  <dcterms:created xsi:type="dcterms:W3CDTF">2021-11-06T07:58:13Z</dcterms:created>
  <dcterms:modified xsi:type="dcterms:W3CDTF">2022-01-27T09:09:34Z</dcterms:modified>
</cp:coreProperties>
</file>